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notesSlides/notesSlide1.xml" ContentType="application/vnd.openxmlformats-officedocument.presentationml.notesSlide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notesSlides/notesSlide2.xml" ContentType="application/vnd.openxmlformats-officedocument.presentationml.notesSlide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notesSlides/notesSlide3.xml" ContentType="application/vnd.openxmlformats-officedocument.presentationml.notesSlide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notesSlides/notesSlide4.xml" ContentType="application/vnd.openxmlformats-officedocument.presentationml.notesSlide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notesSlides/notesSlide5.xml" ContentType="application/vnd.openxmlformats-officedocument.presentationml.notesSlide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notesSlides/notesSlide6.xml" ContentType="application/vnd.openxmlformats-officedocument.presentationml.notesSlide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notesSlides/notesSlide7.xml" ContentType="application/vnd.openxmlformats-officedocument.presentationml.notesSlide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notesSlides/notesSlide8.xml" ContentType="application/vnd.openxmlformats-officedocument.presentationml.notesSlide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notesSlides/notesSlide9.xml" ContentType="application/vnd.openxmlformats-officedocument.presentationml.notesSlide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notesSlides/notesSlide10.xml" ContentType="application/vnd.openxmlformats-officedocument.presentationml.notesSlide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notesSlides/notesSlide11.xml" ContentType="application/vnd.openxmlformats-officedocument.presentationml.notesSlide+xml"/>
  <Override PartName="/ppt/tags/tag149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notesSlides/notesSlide12.xml" ContentType="application/vnd.openxmlformats-officedocument.presentationml.notesSlide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notesSlides/notesSlide13.xml" ContentType="application/vnd.openxmlformats-officedocument.presentationml.notesSlide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notesSlides/notesSlide14.xml" ContentType="application/vnd.openxmlformats-officedocument.presentationml.notesSlide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0.xml" ContentType="application/vnd.openxmlformats-officedocument.presentationml.tags+xml"/>
  <Override PartName="/ppt/notesSlides/notesSlide15.xml" ContentType="application/vnd.openxmlformats-officedocument.presentationml.notesSlide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notesSlides/notesSlide16.xml" ContentType="application/vnd.openxmlformats-officedocument.presentationml.notesSlide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notesSlides/notesSlide17.xml" ContentType="application/vnd.openxmlformats-officedocument.presentationml.notesSlide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notesSlides/notesSlide18.xml" ContentType="application/vnd.openxmlformats-officedocument.presentationml.notesSlide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notesSlides/notesSlide19.xml" ContentType="application/vnd.openxmlformats-officedocument.presentationml.notesSlide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notesSlides/notesSlide20.xml" ContentType="application/vnd.openxmlformats-officedocument.presentationml.notesSlide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notesSlides/notesSlide21.xml" ContentType="application/vnd.openxmlformats-officedocument.presentationml.notesSlide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notesSlides/notesSlide22.xml" ContentType="application/vnd.openxmlformats-officedocument.presentationml.notesSlide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notesSlides/notesSlide23.xml" ContentType="application/vnd.openxmlformats-officedocument.presentationml.notesSlide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notesSlides/notesSlide24.xml" ContentType="application/vnd.openxmlformats-officedocument.presentationml.notesSlide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notesSlides/notesSlide25.xml" ContentType="application/vnd.openxmlformats-officedocument.presentationml.notesSlide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notesSlides/notesSlide26.xml" ContentType="application/vnd.openxmlformats-officedocument.presentationml.notesSlide+xml"/>
  <Override PartName="/ppt/tags/tag333.xml" ContentType="application/vnd.openxmlformats-officedocument.presentationml.tags+xml"/>
  <Override PartName="/ppt/tags/tag334.xml" ContentType="application/vnd.openxmlformats-officedocument.presentationml.tags+xml"/>
  <Override PartName="/ppt/tags/tag335.xml" ContentType="application/vnd.openxmlformats-officedocument.presentationml.tags+xml"/>
  <Override PartName="/ppt/tags/tag336.xml" ContentType="application/vnd.openxmlformats-officedocument.presentationml.tags+xml"/>
  <Override PartName="/ppt/tags/tag337.xml" ContentType="application/vnd.openxmlformats-officedocument.presentationml.tags+xml"/>
  <Override PartName="/ppt/tags/tag338.xml" ContentType="application/vnd.openxmlformats-officedocument.presentationml.tags+xml"/>
  <Override PartName="/ppt/tags/tag339.xml" ContentType="application/vnd.openxmlformats-officedocument.presentationml.tags+xml"/>
  <Override PartName="/ppt/tags/tag340.xml" ContentType="application/vnd.openxmlformats-officedocument.presentationml.tags+xml"/>
  <Override PartName="/ppt/tags/tag341.xml" ContentType="application/vnd.openxmlformats-officedocument.presentationml.tags+xml"/>
  <Override PartName="/ppt/tags/tag342.xml" ContentType="application/vnd.openxmlformats-officedocument.presentationml.tags+xml"/>
  <Override PartName="/ppt/tags/tag343.xml" ContentType="application/vnd.openxmlformats-officedocument.presentationml.tags+xml"/>
  <Override PartName="/ppt/tags/tag344.xml" ContentType="application/vnd.openxmlformats-officedocument.presentationml.tags+xml"/>
  <Override PartName="/ppt/tags/tag345.xml" ContentType="application/vnd.openxmlformats-officedocument.presentationml.tags+xml"/>
  <Override PartName="/ppt/tags/tag346.xml" ContentType="application/vnd.openxmlformats-officedocument.presentationml.tags+xml"/>
  <Override PartName="/ppt/tags/tag347.xml" ContentType="application/vnd.openxmlformats-officedocument.presentationml.tags+xml"/>
  <Override PartName="/ppt/tags/tag348.xml" ContentType="application/vnd.openxmlformats-officedocument.presentationml.tags+xml"/>
  <Override PartName="/ppt/tags/tag349.xml" ContentType="application/vnd.openxmlformats-officedocument.presentationml.tags+xml"/>
  <Override PartName="/ppt/tags/tag350.xml" ContentType="application/vnd.openxmlformats-officedocument.presentationml.tags+xml"/>
  <Override PartName="/ppt/tags/tag351.xml" ContentType="application/vnd.openxmlformats-officedocument.presentationml.tags+xml"/>
  <Override PartName="/ppt/tags/tag352.xml" ContentType="application/vnd.openxmlformats-officedocument.presentationml.tags+xml"/>
  <Override PartName="/ppt/notesSlides/notesSlide27.xml" ContentType="application/vnd.openxmlformats-officedocument.presentationml.notesSlide+xml"/>
  <Override PartName="/ppt/tags/tag353.xml" ContentType="application/vnd.openxmlformats-officedocument.presentationml.tags+xml"/>
  <Override PartName="/ppt/tags/tag354.xml" ContentType="application/vnd.openxmlformats-officedocument.presentationml.tags+xml"/>
  <Override PartName="/ppt/tags/tag355.xml" ContentType="application/vnd.openxmlformats-officedocument.presentationml.tags+xml"/>
  <Override PartName="/ppt/tags/tag356.xml" ContentType="application/vnd.openxmlformats-officedocument.presentationml.tags+xml"/>
  <Override PartName="/ppt/tags/tag357.xml" ContentType="application/vnd.openxmlformats-officedocument.presentationml.tags+xml"/>
  <Override PartName="/ppt/tags/tag358.xml" ContentType="application/vnd.openxmlformats-officedocument.presentationml.tags+xml"/>
  <Override PartName="/ppt/tags/tag359.xml" ContentType="application/vnd.openxmlformats-officedocument.presentationml.tags+xml"/>
  <Override PartName="/ppt/tags/tag360.xml" ContentType="application/vnd.openxmlformats-officedocument.presentationml.tags+xml"/>
  <Override PartName="/ppt/tags/tag361.xml" ContentType="application/vnd.openxmlformats-officedocument.presentationml.tags+xml"/>
  <Override PartName="/ppt/tags/tag362.xml" ContentType="application/vnd.openxmlformats-officedocument.presentationml.tags+xml"/>
  <Override PartName="/ppt/tags/tag363.xml" ContentType="application/vnd.openxmlformats-officedocument.presentationml.tags+xml"/>
  <Override PartName="/ppt/tags/tag364.xml" ContentType="application/vnd.openxmlformats-officedocument.presentationml.tags+xml"/>
  <Override PartName="/ppt/tags/tag365.xml" ContentType="application/vnd.openxmlformats-officedocument.presentationml.tags+xml"/>
  <Override PartName="/ppt/tags/tag366.xml" ContentType="application/vnd.openxmlformats-officedocument.presentationml.tags+xml"/>
  <Override PartName="/ppt/tags/tag367.xml" ContentType="application/vnd.openxmlformats-officedocument.presentationml.tags+xml"/>
  <Override PartName="/ppt/tags/tag368.xml" ContentType="application/vnd.openxmlformats-officedocument.presentationml.tags+xml"/>
  <Override PartName="/ppt/tags/tag369.xml" ContentType="application/vnd.openxmlformats-officedocument.presentationml.tags+xml"/>
  <Override PartName="/ppt/tags/tag370.xml" ContentType="application/vnd.openxmlformats-officedocument.presentationml.tags+xml"/>
  <Override PartName="/ppt/tags/tag371.xml" ContentType="application/vnd.openxmlformats-officedocument.presentationml.tags+xml"/>
  <Override PartName="/ppt/tags/tag372.xml" ContentType="application/vnd.openxmlformats-officedocument.presentationml.tags+xml"/>
  <Override PartName="/ppt/tags/tag373.xml" ContentType="application/vnd.openxmlformats-officedocument.presentationml.tags+xml"/>
  <Override PartName="/ppt/tags/tag374.xml" ContentType="application/vnd.openxmlformats-officedocument.presentationml.tags+xml"/>
  <Override PartName="/ppt/tags/tag375.xml" ContentType="application/vnd.openxmlformats-officedocument.presentationml.tags+xml"/>
  <Override PartName="/ppt/tags/tag376.xml" ContentType="application/vnd.openxmlformats-officedocument.presentationml.tags+xml"/>
  <Override PartName="/ppt/notesSlides/notesSlide28.xml" ContentType="application/vnd.openxmlformats-officedocument.presentationml.notesSlide+xml"/>
  <Override PartName="/ppt/tags/tag377.xml" ContentType="application/vnd.openxmlformats-officedocument.presentationml.tags+xml"/>
  <Override PartName="/ppt/tags/tag378.xml" ContentType="application/vnd.openxmlformats-officedocument.presentationml.tags+xml"/>
  <Override PartName="/ppt/tags/tag379.xml" ContentType="application/vnd.openxmlformats-officedocument.presentationml.tags+xml"/>
  <Override PartName="/ppt/tags/tag380.xml" ContentType="application/vnd.openxmlformats-officedocument.presentationml.tags+xml"/>
  <Override PartName="/ppt/tags/tag381.xml" ContentType="application/vnd.openxmlformats-officedocument.presentationml.tags+xml"/>
  <Override PartName="/ppt/tags/tag382.xml" ContentType="application/vnd.openxmlformats-officedocument.presentationml.tags+xml"/>
  <Override PartName="/ppt/notesSlides/notesSlide29.xml" ContentType="application/vnd.openxmlformats-officedocument.presentationml.notesSlide+xml"/>
  <Override PartName="/ppt/tags/tag383.xml" ContentType="application/vnd.openxmlformats-officedocument.presentationml.tags+xml"/>
  <Override PartName="/ppt/tags/tag384.xml" ContentType="application/vnd.openxmlformats-officedocument.presentationml.tags+xml"/>
  <Override PartName="/ppt/tags/tag385.xml" ContentType="application/vnd.openxmlformats-officedocument.presentationml.tags+xml"/>
  <Override PartName="/ppt/tags/tag386.xml" ContentType="application/vnd.openxmlformats-officedocument.presentationml.tags+xml"/>
  <Override PartName="/ppt/tags/tag387.xml" ContentType="application/vnd.openxmlformats-officedocument.presentationml.tags+xml"/>
  <Override PartName="/ppt/tags/tag388.xml" ContentType="application/vnd.openxmlformats-officedocument.presentationml.tags+xml"/>
  <Override PartName="/ppt/tags/tag389.xml" ContentType="application/vnd.openxmlformats-officedocument.presentationml.tags+xml"/>
  <Override PartName="/ppt/tags/tag390.xml" ContentType="application/vnd.openxmlformats-officedocument.presentationml.tags+xml"/>
  <Override PartName="/ppt/notesSlides/notesSlide30.xml" ContentType="application/vnd.openxmlformats-officedocument.presentationml.notesSlide+xml"/>
  <Override PartName="/ppt/tags/tag391.xml" ContentType="application/vnd.openxmlformats-officedocument.presentationml.tags+xml"/>
  <Override PartName="/ppt/tags/tag392.xml" ContentType="application/vnd.openxmlformats-officedocument.presentationml.tags+xml"/>
  <Override PartName="/ppt/tags/tag393.xml" ContentType="application/vnd.openxmlformats-officedocument.presentationml.tags+xml"/>
  <Override PartName="/ppt/tags/tag394.xml" ContentType="application/vnd.openxmlformats-officedocument.presentationml.tags+xml"/>
  <Override PartName="/ppt/tags/tag395.xml" ContentType="application/vnd.openxmlformats-officedocument.presentationml.tags+xml"/>
  <Override PartName="/ppt/tags/tag396.xml" ContentType="application/vnd.openxmlformats-officedocument.presentationml.tags+xml"/>
  <Override PartName="/ppt/tags/tag397.xml" ContentType="application/vnd.openxmlformats-officedocument.presentationml.tags+xml"/>
  <Override PartName="/ppt/tags/tag398.xml" ContentType="application/vnd.openxmlformats-officedocument.presentationml.tags+xml"/>
  <Override PartName="/ppt/tags/tag399.xml" ContentType="application/vnd.openxmlformats-officedocument.presentationml.tags+xml"/>
  <Override PartName="/ppt/tags/tag400.xml" ContentType="application/vnd.openxmlformats-officedocument.presentationml.tags+xml"/>
  <Override PartName="/ppt/notesSlides/notesSlide31.xml" ContentType="application/vnd.openxmlformats-officedocument.presentationml.notesSlide+xml"/>
  <Override PartName="/ppt/tags/tag401.xml" ContentType="application/vnd.openxmlformats-officedocument.presentationml.tags+xml"/>
  <Override PartName="/ppt/tags/tag402.xml" ContentType="application/vnd.openxmlformats-officedocument.presentationml.tags+xml"/>
  <Override PartName="/ppt/tags/tag403.xml" ContentType="application/vnd.openxmlformats-officedocument.presentationml.tags+xml"/>
  <Override PartName="/ppt/tags/tag404.xml" ContentType="application/vnd.openxmlformats-officedocument.presentationml.tags+xml"/>
  <Override PartName="/ppt/tags/tag405.xml" ContentType="application/vnd.openxmlformats-officedocument.presentationml.tags+xml"/>
  <Override PartName="/ppt/tags/tag406.xml" ContentType="application/vnd.openxmlformats-officedocument.presentationml.tags+xml"/>
  <Override PartName="/ppt/tags/tag407.xml" ContentType="application/vnd.openxmlformats-officedocument.presentationml.tags+xml"/>
  <Override PartName="/ppt/tags/tag408.xml" ContentType="application/vnd.openxmlformats-officedocument.presentationml.tags+xml"/>
  <Override PartName="/ppt/tags/tag409.xml" ContentType="application/vnd.openxmlformats-officedocument.presentationml.tags+xml"/>
  <Override PartName="/ppt/tags/tag410.xml" ContentType="application/vnd.openxmlformats-officedocument.presentationml.tags+xml"/>
  <Override PartName="/ppt/tags/tag411.xml" ContentType="application/vnd.openxmlformats-officedocument.presentationml.tags+xml"/>
  <Override PartName="/ppt/notesSlides/notesSlide32.xml" ContentType="application/vnd.openxmlformats-officedocument.presentationml.notesSlide+xml"/>
  <Override PartName="/ppt/tags/tag412.xml" ContentType="application/vnd.openxmlformats-officedocument.presentationml.tags+xml"/>
  <Override PartName="/ppt/tags/tag413.xml" ContentType="application/vnd.openxmlformats-officedocument.presentationml.tags+xml"/>
  <Override PartName="/ppt/tags/tag414.xml" ContentType="application/vnd.openxmlformats-officedocument.presentationml.tags+xml"/>
  <Override PartName="/ppt/tags/tag415.xml" ContentType="application/vnd.openxmlformats-officedocument.presentationml.tags+xml"/>
  <Override PartName="/ppt/tags/tag416.xml" ContentType="application/vnd.openxmlformats-officedocument.presentationml.tags+xml"/>
  <Override PartName="/ppt/tags/tag417.xml" ContentType="application/vnd.openxmlformats-officedocument.presentationml.tags+xml"/>
  <Override PartName="/ppt/tags/tag418.xml" ContentType="application/vnd.openxmlformats-officedocument.presentationml.tags+xml"/>
  <Override PartName="/ppt/tags/tag419.xml" ContentType="application/vnd.openxmlformats-officedocument.presentationml.tags+xml"/>
  <Override PartName="/ppt/tags/tag420.xml" ContentType="application/vnd.openxmlformats-officedocument.presentationml.tags+xml"/>
  <Override PartName="/ppt/tags/tag421.xml" ContentType="application/vnd.openxmlformats-officedocument.presentationml.tags+xml"/>
  <Override PartName="/ppt/tags/tag422.xml" ContentType="application/vnd.openxmlformats-officedocument.presentationml.tags+xml"/>
  <Override PartName="/ppt/tags/tag423.xml" ContentType="application/vnd.openxmlformats-officedocument.presentationml.tags+xml"/>
  <Override PartName="/ppt/tags/tag424.xml" ContentType="application/vnd.openxmlformats-officedocument.presentationml.tags+xml"/>
  <Override PartName="/ppt/notesSlides/notesSlide33.xml" ContentType="application/vnd.openxmlformats-officedocument.presentationml.notesSlide+xml"/>
  <Override PartName="/ppt/tags/tag425.xml" ContentType="application/vnd.openxmlformats-officedocument.presentationml.tags+xml"/>
  <Override PartName="/ppt/tags/tag426.xml" ContentType="application/vnd.openxmlformats-officedocument.presentationml.tags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9" r:id="rId2"/>
  </p:sldMasterIdLst>
  <p:notesMasterIdLst>
    <p:notesMasterId r:id="rId38"/>
  </p:notesMasterIdLst>
  <p:sldIdLst>
    <p:sldId id="256" r:id="rId3"/>
    <p:sldId id="287" r:id="rId4"/>
    <p:sldId id="288" r:id="rId5"/>
    <p:sldId id="289" r:id="rId6"/>
    <p:sldId id="290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68" r:id="rId19"/>
    <p:sldId id="269" r:id="rId20"/>
    <p:sldId id="270" r:id="rId21"/>
    <p:sldId id="271" r:id="rId22"/>
    <p:sldId id="272" r:id="rId23"/>
    <p:sldId id="273" r:id="rId24"/>
    <p:sldId id="274" r:id="rId25"/>
    <p:sldId id="275" r:id="rId26"/>
    <p:sldId id="276" r:id="rId27"/>
    <p:sldId id="277" r:id="rId28"/>
    <p:sldId id="278" r:id="rId29"/>
    <p:sldId id="279" r:id="rId30"/>
    <p:sldId id="280" r:id="rId31"/>
    <p:sldId id="281" r:id="rId32"/>
    <p:sldId id="282" r:id="rId33"/>
    <p:sldId id="283" r:id="rId34"/>
    <p:sldId id="284" r:id="rId35"/>
    <p:sldId id="285" r:id="rId36"/>
    <p:sldId id="291" r:id="rId3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6404" autoAdjust="0"/>
  </p:normalViewPr>
  <p:slideViewPr>
    <p:cSldViewPr snapToGrid="0">
      <p:cViewPr varScale="1">
        <p:scale>
          <a:sx n="88" d="100"/>
          <a:sy n="88" d="100"/>
        </p:scale>
        <p:origin x="222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presProps" Target="presProps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tableStyles" Target="tableStyles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8" Type="http://schemas.openxmlformats.org/officeDocument/2006/relationships/slide" Target="slides/slide6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B45404C-D33E-4898-8642-2E7072B9EF35}" type="datetimeFigureOut">
              <a:rPr lang="zh-CN" altLang="en-US" smtClean="0"/>
              <a:t>2017/2/15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C0898ED-A370-4AC8-8A7A-EB56E0336AD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55212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97C908-B750-4EA7-B66D-1A05E76FB752}" type="slidenum">
              <a:rPr lang="zh-CN" alt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099503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97C908-B750-4EA7-B66D-1A05E76FB752}" type="slidenum">
              <a:rPr lang="zh-CN" alt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668431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0898ED-A370-4AC8-8A7A-EB56E0336ADB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779199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0898ED-A370-4AC8-8A7A-EB56E0336ADB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985583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0898ED-A370-4AC8-8A7A-EB56E0336ADB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760411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0898ED-A370-4AC8-8A7A-EB56E0336ADB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849397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0898ED-A370-4AC8-8A7A-EB56E0336ADB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327413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0898ED-A370-4AC8-8A7A-EB56E0336ADB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668247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0898ED-A370-4AC8-8A7A-EB56E0336ADB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173037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0898ED-A370-4AC8-8A7A-EB56E0336ADB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376673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0898ED-A370-4AC8-8A7A-EB56E0336ADB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839993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0898ED-A370-4AC8-8A7A-EB56E0336ADB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291355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0898ED-A370-4AC8-8A7A-EB56E0336ADB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04754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0898ED-A370-4AC8-8A7A-EB56E0336ADB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751170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0898ED-A370-4AC8-8A7A-EB56E0336ADB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344644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0898ED-A370-4AC8-8A7A-EB56E0336ADB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74305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0898ED-A370-4AC8-8A7A-EB56E0336ADB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1534716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0898ED-A370-4AC8-8A7A-EB56E0336ADB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1421117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0898ED-A370-4AC8-8A7A-EB56E0336ADB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1396465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0898ED-A370-4AC8-8A7A-EB56E0336ADB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1311787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0898ED-A370-4AC8-8A7A-EB56E0336ADB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6017390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0898ED-A370-4AC8-8A7A-EB56E0336ADB}" type="slidenum">
              <a:rPr lang="zh-CN" altLang="en-US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35174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0898ED-A370-4AC8-8A7A-EB56E0336ADB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6494202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0898ED-A370-4AC8-8A7A-EB56E0336ADB}" type="slidenum">
              <a:rPr lang="zh-CN" altLang="en-US" smtClean="0"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0376118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0898ED-A370-4AC8-8A7A-EB56E0336ADB}" type="slidenum">
              <a:rPr lang="zh-CN" altLang="en-US" smtClean="0"/>
              <a:t>31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1746725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0898ED-A370-4AC8-8A7A-EB56E0336ADB}" type="slidenum">
              <a:rPr lang="zh-CN" altLang="en-US" smtClean="0"/>
              <a:t>32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9993608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0898ED-A370-4AC8-8A7A-EB56E0336ADB}" type="slidenum">
              <a:rPr lang="zh-CN" altLang="en-US" smtClean="0"/>
              <a:t>33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1946283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0898ED-A370-4AC8-8A7A-EB56E0336ADB}" type="slidenum">
              <a:rPr lang="zh-CN" altLang="en-US" smtClean="0"/>
              <a:t>34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1161101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35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9307677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0898ED-A370-4AC8-8A7A-EB56E0336ADB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682044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0898ED-A370-4AC8-8A7A-EB56E0336ADB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364287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0898ED-A370-4AC8-8A7A-EB56E0336ADB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188847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0898ED-A370-4AC8-8A7A-EB56E0336ADB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424352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0898ED-A370-4AC8-8A7A-EB56E0336ADB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130113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0898ED-A370-4AC8-8A7A-EB56E0336ADB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183700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2.xml"/><Relationship Id="rId1" Type="http://schemas.openxmlformats.org/officeDocument/2006/relationships/tags" Target="../tags/tag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102785" y="3860800"/>
            <a:ext cx="5666316" cy="1155700"/>
          </a:xfrm>
        </p:spPr>
        <p:txBody>
          <a:bodyPr wrap="square">
            <a:normAutofit/>
          </a:bodyPr>
          <a:lstStyle>
            <a:lvl1pPr marL="0" indent="0" algn="r">
              <a:buSzTx/>
              <a:buFont typeface="Arial" pitchFamily="34" charset="0"/>
              <a:buNone/>
              <a:defRPr>
                <a:sym typeface="Arial" pitchFamily="34" charset="0"/>
              </a:defRPr>
            </a:lvl1pPr>
          </a:lstStyle>
          <a:p>
            <a:pPr lvl="0"/>
            <a:r>
              <a:rPr lang="zh-CN" noProof="0" dirty="0" smtClean="0">
                <a:sym typeface="Arial" pitchFamily="34" charset="0"/>
              </a:rPr>
              <a:t>单击此处编辑母版副标题样式</a:t>
            </a:r>
          </a:p>
        </p:txBody>
      </p:sp>
      <p:sp>
        <p:nvSpPr>
          <p:cNvPr id="2052" name="Rectangle 2" descr="#wm#_10_01_*Z"/>
          <p:cNvSpPr>
            <a:spLocks noChangeArrowheads="1"/>
          </p:cNvSpPr>
          <p:nvPr/>
        </p:nvSpPr>
        <p:spPr bwMode="auto">
          <a:xfrm>
            <a:off x="2118" y="2636838"/>
            <a:ext cx="6766983" cy="1223962"/>
          </a:xfrm>
          <a:prstGeom prst="rect">
            <a:avLst/>
          </a:prstGeom>
          <a:solidFill>
            <a:srgbClr val="8FC22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norm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endParaRPr lang="zh-CN" altLang="en-US" sz="1800">
              <a:ea typeface="黑体" pitchFamily="49" charset="-122"/>
            </a:endParaRPr>
          </a:p>
        </p:txBody>
      </p:sp>
      <p:sp>
        <p:nvSpPr>
          <p:cNvPr id="2053" name="Rectangle 4" descr="#wm#_10_01_*Z"/>
          <p:cNvSpPr>
            <a:spLocks noChangeArrowheads="1"/>
          </p:cNvSpPr>
          <p:nvPr/>
        </p:nvSpPr>
        <p:spPr bwMode="auto">
          <a:xfrm>
            <a:off x="10128251" y="2636838"/>
            <a:ext cx="2067983" cy="1223962"/>
          </a:xfrm>
          <a:prstGeom prst="rect">
            <a:avLst/>
          </a:prstGeom>
          <a:solidFill>
            <a:srgbClr val="8FC22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endParaRPr lang="zh-CN" altLang="en-US" sz="1800">
              <a:ea typeface="黑体" pitchFamily="49" charset="-122"/>
              <a:sym typeface="Arial" pitchFamily="34" charset="0"/>
            </a:endParaRPr>
          </a:p>
        </p:txBody>
      </p:sp>
      <p:sp>
        <p:nvSpPr>
          <p:cNvPr id="2055" name="Rectangle 7"/>
          <p:cNvSpPr>
            <a:spLocks noGrp="1" noChangeArrowheads="1"/>
          </p:cNvSpPr>
          <p:nvPr>
            <p:ph type="ctrTitle"/>
          </p:nvPr>
        </p:nvSpPr>
        <p:spPr>
          <a:xfrm>
            <a:off x="0" y="2638426"/>
            <a:ext cx="6766984" cy="1222375"/>
          </a:xfrm>
        </p:spPr>
        <p:txBody>
          <a:bodyPr/>
          <a:lstStyle>
            <a:lvl1pPr algn="r"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zh-CN" noProof="0" dirty="0" smtClean="0">
                <a:sym typeface="Arial" pitchFamily="34" charset="0"/>
              </a:rPr>
              <a:t>单击此处编辑母版标题样式</a:t>
            </a:r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DF4E06-FD59-4CBA-A3CB-E79F547CC498}" type="datetimeFigureOut">
              <a:rPr lang="zh-CN" altLang="en-US" smtClean="0"/>
              <a:t>2017/2/15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1A05B6-A2FF-4F93-97B1-DDCE5BF1077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DF4E06-FD59-4CBA-A3CB-E79F547CC498}" type="datetimeFigureOut">
              <a:rPr lang="zh-CN" altLang="en-US" smtClean="0"/>
              <a:t>2017/2/15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1A05B6-A2FF-4F93-97B1-DDCE5BF10771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6" name="内容占位符 6"/>
          <p:cNvSpPr>
            <a:spLocks noGrp="1"/>
          </p:cNvSpPr>
          <p:nvPr>
            <p:ph sz="quarter" idx="13"/>
          </p:nvPr>
        </p:nvSpPr>
        <p:spPr>
          <a:xfrm>
            <a:off x="838200" y="816429"/>
            <a:ext cx="10515600" cy="5171621"/>
          </a:xfrm>
        </p:spPr>
        <p:txBody>
          <a:bodyPr/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733348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767144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04354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285856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324209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107026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316960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383425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66170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48443" y="353951"/>
            <a:ext cx="7652657" cy="931408"/>
          </a:xfrm>
        </p:spPr>
        <p:txBody>
          <a:bodyPr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DF4E06-FD59-4CBA-A3CB-E79F547CC498}" type="datetimeFigureOut">
              <a:rPr lang="zh-CN" altLang="en-US" smtClean="0"/>
              <a:t>2017/2/15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1A05B6-A2FF-4F93-97B1-DDCE5BF10771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8" name="等腰三角形 59" descr="#wm#_10_15_*Z"/>
          <p:cNvSpPr>
            <a:spLocks noChangeArrowheads="1"/>
          </p:cNvSpPr>
          <p:nvPr/>
        </p:nvSpPr>
        <p:spPr bwMode="auto">
          <a:xfrm rot="5400000" flipH="1">
            <a:off x="494233" y="615397"/>
            <a:ext cx="639251" cy="408517"/>
          </a:xfrm>
          <a:prstGeom prst="triangle">
            <a:avLst>
              <a:gd name="adj" fmla="val 50000"/>
            </a:avLst>
          </a:prstGeom>
          <a:solidFill>
            <a:srgbClr val="67841A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>
            <a:lvl1pPr marL="236855" indent="-236855">
              <a:spcBef>
                <a:spcPct val="20000"/>
              </a:spcBef>
              <a:buSzPct val="125000"/>
              <a:buChar char="•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SzPct val="125000"/>
              <a:buChar char="–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SzPct val="125000"/>
              <a:buChar char="•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SzPct val="125000"/>
              <a:buChar char="–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SzPct val="125000"/>
              <a:buChar char="»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25000"/>
              <a:buChar char="»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25000"/>
              <a:buChar char="»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25000"/>
              <a:buChar char="»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25000"/>
              <a:buChar char="»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>
              <a:buFontTx/>
              <a:buChar char="•"/>
            </a:pPr>
            <a:endParaRPr lang="zh-CN" altLang="zh-CN" sz="1800">
              <a:latin typeface="Arial" pitchFamily="34" charset="0"/>
              <a:ea typeface="黑体" pitchFamily="49" charset="-122"/>
              <a:sym typeface="Arial" pitchFamily="34" charset="0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705070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08720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9"/>
            <a:ext cx="10515600" cy="2852737"/>
          </a:xfrm>
        </p:spPr>
        <p:txBody>
          <a:bodyPr anchor="b">
            <a:normAutofit/>
          </a:bodyPr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>
            <a:norm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DF4E06-FD59-4CBA-A3CB-E79F547CC498}" type="datetimeFigureOut">
              <a:rPr lang="zh-CN" altLang="en-US" smtClean="0"/>
              <a:t>2017/2/15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1A05B6-A2FF-4F93-97B1-DDCE5BF1077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75657" y="353951"/>
            <a:ext cx="7854043" cy="931408"/>
          </a:xfrm>
        </p:spPr>
        <p:txBody>
          <a:bodyPr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2188028"/>
            <a:ext cx="5156200" cy="3938135"/>
          </a:xfrm>
        </p:spPr>
        <p:txBody>
          <a:bodyPr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2188028"/>
            <a:ext cx="5156200" cy="3938135"/>
          </a:xfrm>
        </p:spPr>
        <p:txBody>
          <a:bodyPr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DF4E06-FD59-4CBA-A3CB-E79F547CC498}" type="datetimeFigureOut">
              <a:rPr lang="zh-CN" altLang="en-US" smtClean="0"/>
              <a:t>2017/2/15</a:t>
            </a:fld>
            <a:endParaRPr lang="zh-CN" altLang="en-US"/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1A05B6-A2FF-4F93-97B1-DDCE5BF10771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等腰三角形 59" descr="#wm#_10_15_*Z"/>
          <p:cNvSpPr>
            <a:spLocks noChangeArrowheads="1"/>
          </p:cNvSpPr>
          <p:nvPr/>
        </p:nvSpPr>
        <p:spPr bwMode="auto">
          <a:xfrm rot="5400000" flipH="1">
            <a:off x="494233" y="615397"/>
            <a:ext cx="639251" cy="408517"/>
          </a:xfrm>
          <a:prstGeom prst="triangle">
            <a:avLst>
              <a:gd name="adj" fmla="val 50000"/>
            </a:avLst>
          </a:prstGeom>
          <a:solidFill>
            <a:srgbClr val="67841A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>
            <a:lvl1pPr marL="236855" indent="-236855">
              <a:spcBef>
                <a:spcPct val="20000"/>
              </a:spcBef>
              <a:buSzPct val="125000"/>
              <a:buChar char="•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SzPct val="125000"/>
              <a:buChar char="–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SzPct val="125000"/>
              <a:buChar char="•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SzPct val="125000"/>
              <a:buChar char="–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SzPct val="125000"/>
              <a:buChar char="»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25000"/>
              <a:buChar char="»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25000"/>
              <a:buChar char="»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25000"/>
              <a:buChar char="»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25000"/>
              <a:buChar char="»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>
              <a:buFontTx/>
              <a:buChar char="•"/>
            </a:pPr>
            <a:endParaRPr lang="zh-CN" altLang="zh-CN" sz="1800">
              <a:latin typeface="Arial" pitchFamily="34" charset="0"/>
              <a:ea typeface="黑体" pitchFamily="49" charset="-122"/>
              <a:sym typeface="Arial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40318" y="1681163"/>
            <a:ext cx="5158316" cy="823912"/>
          </a:xfrm>
        </p:spPr>
        <p:txBody>
          <a:bodyPr anchor="b">
            <a:normAutofit/>
          </a:bodyPr>
          <a:lstStyle>
            <a:lvl1pPr marL="0" indent="0">
              <a:buNone/>
              <a:defRPr sz="2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40318" y="2505075"/>
            <a:ext cx="5158316" cy="3684588"/>
          </a:xfrm>
        </p:spPr>
        <p:txBody>
          <a:bodyPr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717" cy="823912"/>
          </a:xfrm>
        </p:spPr>
        <p:txBody>
          <a:bodyPr anchor="b">
            <a:normAutofit/>
          </a:bodyPr>
          <a:lstStyle>
            <a:lvl1pPr marL="0" indent="0">
              <a:buNone/>
              <a:defRPr sz="2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717" cy="3684588"/>
          </a:xfrm>
        </p:spPr>
        <p:txBody>
          <a:bodyPr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9" name="标题 1"/>
          <p:cNvSpPr>
            <a:spLocks noGrp="1"/>
          </p:cNvSpPr>
          <p:nvPr>
            <p:ph type="title"/>
          </p:nvPr>
        </p:nvSpPr>
        <p:spPr>
          <a:xfrm>
            <a:off x="1202267" y="422276"/>
            <a:ext cx="8047567" cy="790575"/>
          </a:xfrm>
        </p:spPr>
        <p:txBody>
          <a:bodyPr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DF4E06-FD59-4CBA-A3CB-E79F547CC498}" type="datetimeFigureOut">
              <a:rPr lang="zh-CN" altLang="en-US" smtClean="0"/>
              <a:t>2017/2/15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1A05B6-A2FF-4F93-97B1-DDCE5BF10771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1" name="等腰三角形 59" descr="#wm#_10_15_*Z"/>
          <p:cNvSpPr>
            <a:spLocks noChangeArrowheads="1"/>
          </p:cNvSpPr>
          <p:nvPr/>
        </p:nvSpPr>
        <p:spPr bwMode="auto">
          <a:xfrm rot="5400000" flipH="1">
            <a:off x="494233" y="615397"/>
            <a:ext cx="639251" cy="408517"/>
          </a:xfrm>
          <a:prstGeom prst="triangle">
            <a:avLst>
              <a:gd name="adj" fmla="val 50000"/>
            </a:avLst>
          </a:prstGeom>
          <a:solidFill>
            <a:srgbClr val="67841A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>
            <a:lvl1pPr marL="236855" indent="-236855">
              <a:spcBef>
                <a:spcPct val="20000"/>
              </a:spcBef>
              <a:buSzPct val="125000"/>
              <a:buChar char="•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SzPct val="125000"/>
              <a:buChar char="–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SzPct val="125000"/>
              <a:buChar char="•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SzPct val="125000"/>
              <a:buChar char="–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SzPct val="125000"/>
              <a:buChar char="»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25000"/>
              <a:buChar char="»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25000"/>
              <a:buChar char="»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25000"/>
              <a:buChar char="»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25000"/>
              <a:buChar char="»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>
              <a:buFontTx/>
              <a:buChar char="•"/>
            </a:pPr>
            <a:endParaRPr lang="zh-CN" altLang="zh-CN" sz="1800">
              <a:latin typeface="Arial" pitchFamily="34" charset="0"/>
              <a:ea typeface="黑体" pitchFamily="49" charset="-122"/>
              <a:sym typeface="Arial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2870400" y="3157200"/>
            <a:ext cx="6451200" cy="590400"/>
          </a:xfrm>
        </p:spPr>
        <p:txBody>
          <a:bodyPr>
            <a:normAutofit/>
          </a:bodyPr>
          <a:lstStyle>
            <a:lvl1pPr algn="ctr">
              <a:defRPr sz="3200">
                <a:solidFill>
                  <a:srgbClr val="505050"/>
                </a:solidFill>
              </a:defRPr>
            </a:lvl1pPr>
          </a:lstStyle>
          <a:p>
            <a:r>
              <a:rPr lang="zh-CN" altLang="en-US" dirty="0" smtClean="0"/>
              <a:t>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DF4E06-FD59-4CBA-A3CB-E79F547CC498}" type="datetimeFigureOut">
              <a:rPr lang="zh-CN" altLang="en-US" smtClean="0"/>
              <a:t>2017/2/15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1A05B6-A2FF-4F93-97B1-DDCE5BF10771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8" name="等腰三角形 59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 rot="60000" flipH="1">
            <a:off x="5783570" y="2175560"/>
            <a:ext cx="1486625" cy="955082"/>
          </a:xfrm>
          <a:prstGeom prst="triangle">
            <a:avLst>
              <a:gd name="adj" fmla="val 50000"/>
            </a:avLst>
          </a:prstGeom>
          <a:solidFill>
            <a:srgbClr val="B6E68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>
            <a:lvl1pPr algn="ctr">
              <a:spcBef>
                <a:spcPct val="20000"/>
              </a:spcBef>
              <a:buSzPct val="125000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1pPr>
            <a:lvl2pPr marL="742950" indent="-285750" algn="ctr" eaLnBrk="0" hangingPunct="0">
              <a:spcBef>
                <a:spcPct val="20000"/>
              </a:spcBef>
              <a:buSzPct val="125000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2pPr>
            <a:lvl3pPr marL="1143000" indent="-228600" algn="ctr" eaLnBrk="0" hangingPunct="0">
              <a:spcBef>
                <a:spcPct val="20000"/>
              </a:spcBef>
              <a:buSzPct val="125000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3pPr>
            <a:lvl4pPr marL="1600200" indent="-228600" algn="ctr" eaLnBrk="0" hangingPunct="0">
              <a:spcBef>
                <a:spcPct val="20000"/>
              </a:spcBef>
              <a:buSzPct val="125000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4pPr>
            <a:lvl5pPr marL="2057400" indent="-228600" algn="ctr" eaLnBrk="0" hangingPunct="0">
              <a:spcBef>
                <a:spcPct val="20000"/>
              </a:spcBef>
              <a:buSzPct val="125000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5pPr>
            <a:lvl6pPr marL="2514600" indent="-228600" algn="ctr" eaLnBrk="0" fontAlgn="base" hangingPunct="0">
              <a:spcBef>
                <a:spcPct val="20000"/>
              </a:spcBef>
              <a:spcAft>
                <a:spcPct val="0"/>
              </a:spcAft>
              <a:buSzPct val="125000"/>
              <a:buFont typeface="Arial" pitchFamily="34" charset="0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6pPr>
            <a:lvl7pPr marL="2971800" indent="-228600" algn="ctr" eaLnBrk="0" fontAlgn="base" hangingPunct="0">
              <a:spcBef>
                <a:spcPct val="20000"/>
              </a:spcBef>
              <a:spcAft>
                <a:spcPct val="0"/>
              </a:spcAft>
              <a:buSzPct val="125000"/>
              <a:buFont typeface="Arial" pitchFamily="34" charset="0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7pPr>
            <a:lvl8pPr marL="3429000" indent="-228600" algn="ctr" eaLnBrk="0" fontAlgn="base" hangingPunct="0">
              <a:spcBef>
                <a:spcPct val="20000"/>
              </a:spcBef>
              <a:spcAft>
                <a:spcPct val="0"/>
              </a:spcAft>
              <a:buSzPct val="125000"/>
              <a:buFont typeface="Arial" pitchFamily="34" charset="0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8pPr>
            <a:lvl9pPr marL="3886200" indent="-228600" algn="ctr" eaLnBrk="0" fontAlgn="base" hangingPunct="0">
              <a:spcBef>
                <a:spcPct val="20000"/>
              </a:spcBef>
              <a:spcAft>
                <a:spcPct val="0"/>
              </a:spcAft>
              <a:buSzPct val="125000"/>
              <a:buFont typeface="Arial" pitchFamily="34" charset="0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9pPr>
          </a:lstStyle>
          <a:p>
            <a:pPr>
              <a:spcBef>
                <a:spcPct val="0"/>
              </a:spcBef>
            </a:pPr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9" name="等腰三角形 59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 rot="60000" flipH="1">
            <a:off x="5072261" y="2175560"/>
            <a:ext cx="1486625" cy="955082"/>
          </a:xfrm>
          <a:prstGeom prst="triangle">
            <a:avLst>
              <a:gd name="adj" fmla="val 50000"/>
            </a:avLst>
          </a:prstGeom>
          <a:solidFill>
            <a:srgbClr val="8FC22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>
            <a:lvl1pPr algn="ctr">
              <a:spcBef>
                <a:spcPct val="20000"/>
              </a:spcBef>
              <a:buSzPct val="125000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1pPr>
            <a:lvl2pPr marL="742950" indent="-285750" algn="ctr" eaLnBrk="0" hangingPunct="0">
              <a:spcBef>
                <a:spcPct val="20000"/>
              </a:spcBef>
              <a:buSzPct val="125000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2pPr>
            <a:lvl3pPr marL="1143000" indent="-228600" algn="ctr" eaLnBrk="0" hangingPunct="0">
              <a:spcBef>
                <a:spcPct val="20000"/>
              </a:spcBef>
              <a:buSzPct val="125000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3pPr>
            <a:lvl4pPr marL="1600200" indent="-228600" algn="ctr" eaLnBrk="0" hangingPunct="0">
              <a:spcBef>
                <a:spcPct val="20000"/>
              </a:spcBef>
              <a:buSzPct val="125000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4pPr>
            <a:lvl5pPr marL="2057400" indent="-228600" algn="ctr" eaLnBrk="0" hangingPunct="0">
              <a:spcBef>
                <a:spcPct val="20000"/>
              </a:spcBef>
              <a:buSzPct val="125000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5pPr>
            <a:lvl6pPr marL="2514600" indent="-228600" algn="ctr" eaLnBrk="0" fontAlgn="base" hangingPunct="0">
              <a:spcBef>
                <a:spcPct val="20000"/>
              </a:spcBef>
              <a:spcAft>
                <a:spcPct val="0"/>
              </a:spcAft>
              <a:buSzPct val="125000"/>
              <a:buFont typeface="Arial" pitchFamily="34" charset="0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6pPr>
            <a:lvl7pPr marL="2971800" indent="-228600" algn="ctr" eaLnBrk="0" fontAlgn="base" hangingPunct="0">
              <a:spcBef>
                <a:spcPct val="20000"/>
              </a:spcBef>
              <a:spcAft>
                <a:spcPct val="0"/>
              </a:spcAft>
              <a:buSzPct val="125000"/>
              <a:buFont typeface="Arial" pitchFamily="34" charset="0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7pPr>
            <a:lvl8pPr marL="3429000" indent="-228600" algn="ctr" eaLnBrk="0" fontAlgn="base" hangingPunct="0">
              <a:spcBef>
                <a:spcPct val="20000"/>
              </a:spcBef>
              <a:spcAft>
                <a:spcPct val="0"/>
              </a:spcAft>
              <a:buSzPct val="125000"/>
              <a:buFont typeface="Arial" pitchFamily="34" charset="0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8pPr>
            <a:lvl9pPr marL="3886200" indent="-228600" algn="ctr" eaLnBrk="0" fontAlgn="base" hangingPunct="0">
              <a:spcBef>
                <a:spcPct val="20000"/>
              </a:spcBef>
              <a:spcAft>
                <a:spcPct val="0"/>
              </a:spcAft>
              <a:buSzPct val="125000"/>
              <a:buFont typeface="Arial" pitchFamily="34" charset="0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9pPr>
          </a:lstStyle>
          <a:p>
            <a:pPr>
              <a:spcBef>
                <a:spcPct val="0"/>
              </a:spcBef>
            </a:pPr>
            <a:endParaRPr lang="zh-CN" altLang="zh-CN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DF4E06-FD59-4CBA-A3CB-E79F547CC498}" type="datetimeFigureOut">
              <a:rPr lang="zh-CN" altLang="en-US" smtClean="0"/>
              <a:t>2017/2/15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1A05B6-A2FF-4F93-97B1-DDCE5BF1077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204800" y="421200"/>
            <a:ext cx="8049600" cy="792000"/>
          </a:xfrm>
        </p:spPr>
        <p:txBody>
          <a:bodyPr anchor="ctr" anchorCtr="0"/>
          <a:lstStyle>
            <a:lvl1pPr>
              <a:defRPr sz="3200">
                <a:solidFill>
                  <a:srgbClr val="6F8A1B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6941461" y="1602000"/>
            <a:ext cx="4022400" cy="4525200"/>
          </a:xfrm>
        </p:spPr>
        <p:txBody>
          <a:bodyPr/>
          <a:lstStyle>
            <a:lvl1pPr marL="0" indent="0">
              <a:buNone/>
              <a:defRPr sz="3200">
                <a:solidFill>
                  <a:srgbClr val="808080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8200" y="1587600"/>
            <a:ext cx="5751786" cy="4525200"/>
          </a:xfrm>
        </p:spPr>
        <p:txBody>
          <a:bodyPr>
            <a:normAutofit/>
          </a:bodyPr>
          <a:lstStyle>
            <a:lvl1pPr marL="285750" indent="-285750">
              <a:buFont typeface="Arial" pitchFamily="34" charset="0"/>
              <a:buChar char="•"/>
              <a:defRPr sz="1800">
                <a:solidFill>
                  <a:srgbClr val="808080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8" name="等腰三角形 59" descr="#wm#_10_15_*Z"/>
          <p:cNvSpPr>
            <a:spLocks noChangeArrowheads="1"/>
          </p:cNvSpPr>
          <p:nvPr/>
        </p:nvSpPr>
        <p:spPr bwMode="auto">
          <a:xfrm rot="5400000" flipH="1">
            <a:off x="494233" y="615397"/>
            <a:ext cx="639251" cy="408517"/>
          </a:xfrm>
          <a:prstGeom prst="triangle">
            <a:avLst>
              <a:gd name="adj" fmla="val 50000"/>
            </a:avLst>
          </a:prstGeom>
          <a:solidFill>
            <a:srgbClr val="67841A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>
            <a:lvl1pPr marL="236855" indent="-236855">
              <a:spcBef>
                <a:spcPct val="20000"/>
              </a:spcBef>
              <a:buSzPct val="125000"/>
              <a:buChar char="•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SzPct val="125000"/>
              <a:buChar char="–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SzPct val="125000"/>
              <a:buChar char="•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SzPct val="125000"/>
              <a:buChar char="–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SzPct val="125000"/>
              <a:buChar char="»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25000"/>
              <a:buChar char="»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25000"/>
              <a:buChar char="»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25000"/>
              <a:buChar char="»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25000"/>
              <a:buChar char="»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>
              <a:buFontTx/>
              <a:buChar char="•"/>
            </a:pPr>
            <a:endParaRPr lang="zh-CN" altLang="zh-CN" sz="1800">
              <a:latin typeface="Arial" pitchFamily="34" charset="0"/>
              <a:ea typeface="黑体" pitchFamily="49" charset="-122"/>
              <a:sym typeface="Arial" pitchFamily="34" charset="0"/>
            </a:endParaRPr>
          </a:p>
        </p:txBody>
      </p:sp>
      <p:sp>
        <p:nvSpPr>
          <p:cNvPr id="9" name="日期占位符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DF4E06-FD59-4CBA-A3CB-E79F547CC498}" type="datetimeFigureOut">
              <a:rPr lang="zh-CN" altLang="en-US" smtClean="0"/>
              <a:t>2017/2/15</a:t>
            </a:fld>
            <a:endParaRPr lang="zh-CN" altLang="en-US"/>
          </a:p>
        </p:txBody>
      </p:sp>
      <p:sp>
        <p:nvSpPr>
          <p:cNvPr id="10" name="页脚占位符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1" name="灯片编号占位符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1A05B6-A2FF-4F93-97B1-DDCE5BF1077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710312" y="422275"/>
            <a:ext cx="1354667" cy="5703888"/>
          </a:xfrm>
        </p:spPr>
        <p:txBody>
          <a:bodyPr vert="eaVert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1" y="422275"/>
            <a:ext cx="6668910" cy="5703888"/>
          </a:xfrm>
        </p:spPr>
        <p:txBody>
          <a:bodyPr vert="eaVert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DF4E06-FD59-4CBA-A3CB-E79F547CC498}" type="datetimeFigureOut">
              <a:rPr lang="zh-CN" altLang="en-US" smtClean="0"/>
              <a:t>2017/2/15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1A05B6-A2FF-4F93-97B1-DDCE5BF1077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11" Type="http://schemas.openxmlformats.org/officeDocument/2006/relationships/slideLayout" Target="../slideLayouts/slideLayout21.xml"/><Relationship Id="rId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dpi="0" rotWithShape="0">
          <a:blip r:embed="rId1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143000" y="961119"/>
            <a:ext cx="7854043" cy="9314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normAutofit/>
          </a:bodyPr>
          <a:lstStyle/>
          <a:p>
            <a:pPr lvl="0"/>
            <a:r>
              <a:rPr lang="zh-CN" smtClean="0">
                <a:sym typeface="Arial" pitchFamily="34" charset="0"/>
              </a:rPr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2122714"/>
            <a:ext cx="10515600" cy="4003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normAutofit/>
          </a:bodyPr>
          <a:lstStyle/>
          <a:p>
            <a:pPr lvl="0"/>
            <a:r>
              <a:rPr lang="zh-CN" dirty="0" smtClean="0"/>
              <a:t>单击此处编辑母版文本样式</a:t>
            </a:r>
          </a:p>
          <a:p>
            <a:pPr lvl="1"/>
            <a:r>
              <a:rPr lang="zh-CN" dirty="0" smtClean="0"/>
              <a:t>第二级</a:t>
            </a:r>
          </a:p>
          <a:p>
            <a:pPr lvl="2"/>
            <a:r>
              <a:rPr lang="zh-CN" dirty="0" smtClean="0"/>
              <a:t>第三级</a:t>
            </a:r>
          </a:p>
          <a:p>
            <a:pPr lvl="3"/>
            <a:r>
              <a:rPr lang="zh-CN" dirty="0" smtClean="0"/>
              <a:t>第四级</a:t>
            </a:r>
          </a:p>
          <a:p>
            <a:pPr lvl="4"/>
            <a:r>
              <a:rPr lang="zh-CN" dirty="0" smtClean="0"/>
              <a:t>第五级</a:t>
            </a:r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DF4E06-FD59-4CBA-A3CB-E79F547CC498}" type="datetimeFigureOut">
              <a:rPr lang="zh-CN" altLang="en-US" smtClean="0"/>
              <a:t>2017/2/15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3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01A05B6-A2FF-4F93-97B1-DDCE5BF1077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buFont typeface="Arial" pitchFamily="34" charset="0"/>
        <a:defRPr sz="3600" kern="1200">
          <a:solidFill>
            <a:srgbClr val="6F8A1B"/>
          </a:solidFill>
          <a:latin typeface="Arial" pitchFamily="34" charset="0"/>
          <a:ea typeface="黑体" pitchFamily="49" charset="-122"/>
          <a:cs typeface="+mj-cs"/>
          <a:sym typeface="Arial" pitchFamily="34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buFont typeface="Arial" pitchFamily="34" charset="0"/>
        <a:defRPr sz="3200">
          <a:solidFill>
            <a:srgbClr val="6F8A1B"/>
          </a:solidFill>
          <a:latin typeface="Arial" pitchFamily="34" charset="0"/>
          <a:ea typeface="黑体" pitchFamily="49" charset="-122"/>
          <a:sym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buFont typeface="Arial" pitchFamily="34" charset="0"/>
        <a:defRPr sz="3200">
          <a:solidFill>
            <a:srgbClr val="6F8A1B"/>
          </a:solidFill>
          <a:latin typeface="Arial" pitchFamily="34" charset="0"/>
          <a:ea typeface="黑体" pitchFamily="49" charset="-122"/>
          <a:sym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buFont typeface="Arial" pitchFamily="34" charset="0"/>
        <a:defRPr sz="3200">
          <a:solidFill>
            <a:srgbClr val="6F8A1B"/>
          </a:solidFill>
          <a:latin typeface="Arial" pitchFamily="34" charset="0"/>
          <a:ea typeface="黑体" pitchFamily="49" charset="-122"/>
          <a:sym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buFont typeface="Arial" pitchFamily="34" charset="0"/>
        <a:defRPr sz="3200">
          <a:solidFill>
            <a:srgbClr val="6F8A1B"/>
          </a:solidFill>
          <a:latin typeface="Arial" pitchFamily="34" charset="0"/>
          <a:ea typeface="黑体" pitchFamily="49" charset="-122"/>
          <a:sym typeface="Arial" pitchFamily="34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buFont typeface="Arial" pitchFamily="34" charset="0"/>
        <a:defRPr sz="3200">
          <a:solidFill>
            <a:srgbClr val="6F8A1B"/>
          </a:solidFill>
          <a:latin typeface="Arial" pitchFamily="34" charset="0"/>
          <a:ea typeface="黑体" pitchFamily="49" charset="-122"/>
          <a:sym typeface="Arial" pitchFamily="34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buFont typeface="Arial" pitchFamily="34" charset="0"/>
        <a:defRPr sz="3200">
          <a:solidFill>
            <a:srgbClr val="6F8A1B"/>
          </a:solidFill>
          <a:latin typeface="Arial" pitchFamily="34" charset="0"/>
          <a:ea typeface="黑体" pitchFamily="49" charset="-122"/>
          <a:sym typeface="Arial" pitchFamily="34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buFont typeface="Arial" pitchFamily="34" charset="0"/>
        <a:defRPr sz="3200">
          <a:solidFill>
            <a:srgbClr val="6F8A1B"/>
          </a:solidFill>
          <a:latin typeface="Arial" pitchFamily="34" charset="0"/>
          <a:ea typeface="黑体" pitchFamily="49" charset="-122"/>
          <a:sym typeface="Arial" pitchFamily="34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buFont typeface="Arial" pitchFamily="34" charset="0"/>
        <a:defRPr sz="3200">
          <a:solidFill>
            <a:srgbClr val="6F8A1B"/>
          </a:solidFill>
          <a:latin typeface="Arial" pitchFamily="34" charset="0"/>
          <a:ea typeface="黑体" pitchFamily="49" charset="-122"/>
          <a:sym typeface="Arial" pitchFamily="34" charset="0"/>
        </a:defRPr>
      </a:lvl9pPr>
    </p:titleStyle>
    <p:bodyStyle>
      <a:lvl1pPr marL="236855" indent="-236855" algn="l" rtl="0" fontAlgn="base">
        <a:spcBef>
          <a:spcPts val="0"/>
        </a:spcBef>
        <a:spcAft>
          <a:spcPct val="0"/>
        </a:spcAft>
        <a:buSzPct val="125000"/>
        <a:buChar char="•"/>
        <a:defRPr sz="2400" kern="1200">
          <a:solidFill>
            <a:schemeClr val="bg2"/>
          </a:solidFill>
          <a:latin typeface="Arial" pitchFamily="34" charset="0"/>
          <a:ea typeface="黑体" pitchFamily="49" charset="-122"/>
          <a:cs typeface="+mn-cs"/>
          <a:sym typeface="Arial" pitchFamily="34" charset="0"/>
        </a:defRPr>
      </a:lvl1pPr>
      <a:lvl2pPr marL="742950" indent="-285750" algn="l" rtl="0" eaLnBrk="0" fontAlgn="base" hangingPunct="0">
        <a:spcBef>
          <a:spcPts val="0"/>
        </a:spcBef>
        <a:spcAft>
          <a:spcPct val="0"/>
        </a:spcAft>
        <a:buSzPct val="125000"/>
        <a:buFont typeface="Arial" pitchFamily="34" charset="0"/>
        <a:buChar char="•"/>
        <a:defRPr sz="2000" kern="1200">
          <a:solidFill>
            <a:schemeClr val="bg2"/>
          </a:solidFill>
          <a:latin typeface="Arial" pitchFamily="34" charset="0"/>
          <a:ea typeface="黑体" pitchFamily="49" charset="-122"/>
          <a:cs typeface="+mn-cs"/>
          <a:sym typeface="Arial" pitchFamily="34" charset="0"/>
        </a:defRPr>
      </a:lvl2pPr>
      <a:lvl3pPr marL="1200150" indent="-285750" algn="l" rtl="0" eaLnBrk="0" fontAlgn="base" hangingPunct="0">
        <a:spcBef>
          <a:spcPts val="0"/>
        </a:spcBef>
        <a:spcAft>
          <a:spcPct val="0"/>
        </a:spcAft>
        <a:buSzPct val="125000"/>
        <a:buFont typeface="Arial" pitchFamily="34" charset="0"/>
        <a:buChar char="•"/>
        <a:defRPr kern="1200">
          <a:solidFill>
            <a:schemeClr val="bg2"/>
          </a:solidFill>
          <a:latin typeface="Arial" pitchFamily="34" charset="0"/>
          <a:ea typeface="黑体" pitchFamily="49" charset="-122"/>
          <a:cs typeface="+mn-cs"/>
          <a:sym typeface="Arial" pitchFamily="34" charset="0"/>
        </a:defRPr>
      </a:lvl3pPr>
      <a:lvl4pPr marL="1657350" indent="-285750" algn="l" rtl="0" eaLnBrk="0" fontAlgn="base" hangingPunct="0">
        <a:spcBef>
          <a:spcPts val="0"/>
        </a:spcBef>
        <a:spcAft>
          <a:spcPct val="0"/>
        </a:spcAft>
        <a:buSzPct val="125000"/>
        <a:buFont typeface="Arial" pitchFamily="34" charset="0"/>
        <a:buChar char="•"/>
        <a:defRPr kern="1200">
          <a:solidFill>
            <a:schemeClr val="bg2"/>
          </a:solidFill>
          <a:latin typeface="Arial" pitchFamily="34" charset="0"/>
          <a:ea typeface="黑体" pitchFamily="49" charset="-122"/>
          <a:cs typeface="+mn-cs"/>
          <a:sym typeface="Arial" pitchFamily="34" charset="0"/>
        </a:defRPr>
      </a:lvl4pPr>
      <a:lvl5pPr marL="2114550" indent="-285750" algn="l" rtl="0" eaLnBrk="0" fontAlgn="base" hangingPunct="0">
        <a:spcBef>
          <a:spcPts val="0"/>
        </a:spcBef>
        <a:spcAft>
          <a:spcPct val="0"/>
        </a:spcAft>
        <a:buSzPct val="125000"/>
        <a:buFont typeface="Arial" pitchFamily="34" charset="0"/>
        <a:buChar char="•"/>
        <a:defRPr kern="1200">
          <a:solidFill>
            <a:schemeClr val="bg2"/>
          </a:solidFill>
          <a:latin typeface="Arial" pitchFamily="34" charset="0"/>
          <a:ea typeface="黑体" pitchFamily="49" charset="-122"/>
          <a:cs typeface="+mn-cs"/>
          <a:sym typeface="Arial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33232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tags" Target="../tags/tag5.xml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3" Type="http://schemas.openxmlformats.org/officeDocument/2006/relationships/tags" Target="../tags/tag123.xml"/><Relationship Id="rId18" Type="http://schemas.openxmlformats.org/officeDocument/2006/relationships/tags" Target="../tags/tag128.xml"/><Relationship Id="rId26" Type="http://schemas.openxmlformats.org/officeDocument/2006/relationships/tags" Target="../tags/tag136.xml"/><Relationship Id="rId21" Type="http://schemas.openxmlformats.org/officeDocument/2006/relationships/tags" Target="../tags/tag131.xml"/><Relationship Id="rId34" Type="http://schemas.openxmlformats.org/officeDocument/2006/relationships/tags" Target="../tags/tag144.xml"/><Relationship Id="rId7" Type="http://schemas.openxmlformats.org/officeDocument/2006/relationships/tags" Target="../tags/tag117.xml"/><Relationship Id="rId12" Type="http://schemas.openxmlformats.org/officeDocument/2006/relationships/tags" Target="../tags/tag122.xml"/><Relationship Id="rId17" Type="http://schemas.openxmlformats.org/officeDocument/2006/relationships/tags" Target="../tags/tag127.xml"/><Relationship Id="rId25" Type="http://schemas.openxmlformats.org/officeDocument/2006/relationships/tags" Target="../tags/tag135.xml"/><Relationship Id="rId33" Type="http://schemas.openxmlformats.org/officeDocument/2006/relationships/tags" Target="../tags/tag143.xml"/><Relationship Id="rId2" Type="http://schemas.openxmlformats.org/officeDocument/2006/relationships/tags" Target="../tags/tag112.xml"/><Relationship Id="rId16" Type="http://schemas.openxmlformats.org/officeDocument/2006/relationships/tags" Target="../tags/tag126.xml"/><Relationship Id="rId20" Type="http://schemas.openxmlformats.org/officeDocument/2006/relationships/tags" Target="../tags/tag130.xml"/><Relationship Id="rId29" Type="http://schemas.openxmlformats.org/officeDocument/2006/relationships/tags" Target="../tags/tag139.xml"/><Relationship Id="rId1" Type="http://schemas.openxmlformats.org/officeDocument/2006/relationships/tags" Target="../tags/tag111.xml"/><Relationship Id="rId6" Type="http://schemas.openxmlformats.org/officeDocument/2006/relationships/tags" Target="../tags/tag116.xml"/><Relationship Id="rId11" Type="http://schemas.openxmlformats.org/officeDocument/2006/relationships/tags" Target="../tags/tag121.xml"/><Relationship Id="rId24" Type="http://schemas.openxmlformats.org/officeDocument/2006/relationships/tags" Target="../tags/tag134.xml"/><Relationship Id="rId32" Type="http://schemas.openxmlformats.org/officeDocument/2006/relationships/tags" Target="../tags/tag142.xml"/><Relationship Id="rId37" Type="http://schemas.openxmlformats.org/officeDocument/2006/relationships/notesSlide" Target="../notesSlides/notesSlide10.xml"/><Relationship Id="rId5" Type="http://schemas.openxmlformats.org/officeDocument/2006/relationships/tags" Target="../tags/tag115.xml"/><Relationship Id="rId15" Type="http://schemas.openxmlformats.org/officeDocument/2006/relationships/tags" Target="../tags/tag125.xml"/><Relationship Id="rId23" Type="http://schemas.openxmlformats.org/officeDocument/2006/relationships/tags" Target="../tags/tag133.xml"/><Relationship Id="rId28" Type="http://schemas.openxmlformats.org/officeDocument/2006/relationships/tags" Target="../tags/tag138.xml"/><Relationship Id="rId36" Type="http://schemas.openxmlformats.org/officeDocument/2006/relationships/slideLayout" Target="../slideLayouts/slideLayout7.xml"/><Relationship Id="rId10" Type="http://schemas.openxmlformats.org/officeDocument/2006/relationships/tags" Target="../tags/tag120.xml"/><Relationship Id="rId19" Type="http://schemas.openxmlformats.org/officeDocument/2006/relationships/tags" Target="../tags/tag129.xml"/><Relationship Id="rId31" Type="http://schemas.openxmlformats.org/officeDocument/2006/relationships/tags" Target="../tags/tag141.xml"/><Relationship Id="rId4" Type="http://schemas.openxmlformats.org/officeDocument/2006/relationships/tags" Target="../tags/tag114.xml"/><Relationship Id="rId9" Type="http://schemas.openxmlformats.org/officeDocument/2006/relationships/tags" Target="../tags/tag119.xml"/><Relationship Id="rId14" Type="http://schemas.openxmlformats.org/officeDocument/2006/relationships/tags" Target="../tags/tag124.xml"/><Relationship Id="rId22" Type="http://schemas.openxmlformats.org/officeDocument/2006/relationships/tags" Target="../tags/tag132.xml"/><Relationship Id="rId27" Type="http://schemas.openxmlformats.org/officeDocument/2006/relationships/tags" Target="../tags/tag137.xml"/><Relationship Id="rId30" Type="http://schemas.openxmlformats.org/officeDocument/2006/relationships/tags" Target="../tags/tag140.xml"/><Relationship Id="rId35" Type="http://schemas.openxmlformats.org/officeDocument/2006/relationships/tags" Target="../tags/tag145.xml"/><Relationship Id="rId8" Type="http://schemas.openxmlformats.org/officeDocument/2006/relationships/tags" Target="../tags/tag118.xml"/><Relationship Id="rId3" Type="http://schemas.openxmlformats.org/officeDocument/2006/relationships/tags" Target="../tags/tag11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tags" Target="../tags/tag148.xml"/><Relationship Id="rId2" Type="http://schemas.openxmlformats.org/officeDocument/2006/relationships/tags" Target="../tags/tag147.xml"/><Relationship Id="rId1" Type="http://schemas.openxmlformats.org/officeDocument/2006/relationships/tags" Target="../tags/tag146.xml"/><Relationship Id="rId5" Type="http://schemas.openxmlformats.org/officeDocument/2006/relationships/notesSlide" Target="../notesSlides/notesSlide11.xml"/><Relationship Id="rId4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tags" Target="../tags/tag151.xml"/><Relationship Id="rId2" Type="http://schemas.openxmlformats.org/officeDocument/2006/relationships/tags" Target="../tags/tag150.xml"/><Relationship Id="rId1" Type="http://schemas.openxmlformats.org/officeDocument/2006/relationships/tags" Target="../tags/tag149.xml"/><Relationship Id="rId6" Type="http://schemas.openxmlformats.org/officeDocument/2006/relationships/notesSlide" Target="../notesSlides/notesSlide12.xml"/><Relationship Id="rId5" Type="http://schemas.openxmlformats.org/officeDocument/2006/relationships/slideLayout" Target="../slideLayouts/slideLayout4.xml"/><Relationship Id="rId4" Type="http://schemas.openxmlformats.org/officeDocument/2006/relationships/tags" Target="../tags/tag15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tags" Target="../tags/tag155.xml"/><Relationship Id="rId7" Type="http://schemas.openxmlformats.org/officeDocument/2006/relationships/image" Target="../media/image3.jpeg"/><Relationship Id="rId2" Type="http://schemas.openxmlformats.org/officeDocument/2006/relationships/tags" Target="../tags/tag154.xml"/><Relationship Id="rId1" Type="http://schemas.openxmlformats.org/officeDocument/2006/relationships/tags" Target="../tags/tag153.xml"/><Relationship Id="rId6" Type="http://schemas.openxmlformats.org/officeDocument/2006/relationships/notesSlide" Target="../notesSlides/notesSlide13.xml"/><Relationship Id="rId5" Type="http://schemas.openxmlformats.org/officeDocument/2006/relationships/slideLayout" Target="../slideLayouts/slideLayout8.xml"/><Relationship Id="rId4" Type="http://schemas.openxmlformats.org/officeDocument/2006/relationships/tags" Target="../tags/tag156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tags" Target="../tags/tag164.xml"/><Relationship Id="rId13" Type="http://schemas.openxmlformats.org/officeDocument/2006/relationships/tags" Target="../tags/tag169.xml"/><Relationship Id="rId18" Type="http://schemas.openxmlformats.org/officeDocument/2006/relationships/tags" Target="../tags/tag174.xml"/><Relationship Id="rId3" Type="http://schemas.openxmlformats.org/officeDocument/2006/relationships/tags" Target="../tags/tag159.xml"/><Relationship Id="rId21" Type="http://schemas.openxmlformats.org/officeDocument/2006/relationships/image" Target="../media/image4.jpeg"/><Relationship Id="rId7" Type="http://schemas.openxmlformats.org/officeDocument/2006/relationships/tags" Target="../tags/tag163.xml"/><Relationship Id="rId12" Type="http://schemas.openxmlformats.org/officeDocument/2006/relationships/tags" Target="../tags/tag168.xml"/><Relationship Id="rId17" Type="http://schemas.openxmlformats.org/officeDocument/2006/relationships/tags" Target="../tags/tag173.xml"/><Relationship Id="rId2" Type="http://schemas.openxmlformats.org/officeDocument/2006/relationships/tags" Target="../tags/tag158.xml"/><Relationship Id="rId16" Type="http://schemas.openxmlformats.org/officeDocument/2006/relationships/tags" Target="../tags/tag172.xml"/><Relationship Id="rId20" Type="http://schemas.openxmlformats.org/officeDocument/2006/relationships/notesSlide" Target="../notesSlides/notesSlide14.xml"/><Relationship Id="rId1" Type="http://schemas.openxmlformats.org/officeDocument/2006/relationships/tags" Target="../tags/tag157.xml"/><Relationship Id="rId6" Type="http://schemas.openxmlformats.org/officeDocument/2006/relationships/tags" Target="../tags/tag162.xml"/><Relationship Id="rId11" Type="http://schemas.openxmlformats.org/officeDocument/2006/relationships/tags" Target="../tags/tag167.xml"/><Relationship Id="rId5" Type="http://schemas.openxmlformats.org/officeDocument/2006/relationships/tags" Target="../tags/tag161.xml"/><Relationship Id="rId15" Type="http://schemas.openxmlformats.org/officeDocument/2006/relationships/tags" Target="../tags/tag171.xml"/><Relationship Id="rId10" Type="http://schemas.openxmlformats.org/officeDocument/2006/relationships/tags" Target="../tags/tag166.xml"/><Relationship Id="rId19" Type="http://schemas.openxmlformats.org/officeDocument/2006/relationships/slideLayout" Target="../slideLayouts/slideLayout2.xml"/><Relationship Id="rId4" Type="http://schemas.openxmlformats.org/officeDocument/2006/relationships/tags" Target="../tags/tag160.xml"/><Relationship Id="rId9" Type="http://schemas.openxmlformats.org/officeDocument/2006/relationships/tags" Target="../tags/tag165.xml"/><Relationship Id="rId14" Type="http://schemas.openxmlformats.org/officeDocument/2006/relationships/tags" Target="../tags/tag170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5.xml"/><Relationship Id="rId3" Type="http://schemas.openxmlformats.org/officeDocument/2006/relationships/tags" Target="../tags/tag177.xml"/><Relationship Id="rId7" Type="http://schemas.openxmlformats.org/officeDocument/2006/relationships/slideLayout" Target="../slideLayouts/slideLayout2.xml"/><Relationship Id="rId2" Type="http://schemas.openxmlformats.org/officeDocument/2006/relationships/tags" Target="../tags/tag176.xml"/><Relationship Id="rId1" Type="http://schemas.openxmlformats.org/officeDocument/2006/relationships/tags" Target="../tags/tag175.xml"/><Relationship Id="rId6" Type="http://schemas.openxmlformats.org/officeDocument/2006/relationships/tags" Target="../tags/tag180.xml"/><Relationship Id="rId5" Type="http://schemas.openxmlformats.org/officeDocument/2006/relationships/tags" Target="../tags/tag179.xml"/><Relationship Id="rId4" Type="http://schemas.openxmlformats.org/officeDocument/2006/relationships/tags" Target="../tags/tag178.xml"/><Relationship Id="rId9" Type="http://schemas.openxmlformats.org/officeDocument/2006/relationships/image" Target="../media/image5.jpe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6.xml"/><Relationship Id="rId3" Type="http://schemas.openxmlformats.org/officeDocument/2006/relationships/tags" Target="../tags/tag183.xml"/><Relationship Id="rId7" Type="http://schemas.openxmlformats.org/officeDocument/2006/relationships/slideLayout" Target="../slideLayouts/slideLayout2.xml"/><Relationship Id="rId2" Type="http://schemas.openxmlformats.org/officeDocument/2006/relationships/tags" Target="../tags/tag182.xml"/><Relationship Id="rId1" Type="http://schemas.openxmlformats.org/officeDocument/2006/relationships/tags" Target="../tags/tag181.xml"/><Relationship Id="rId6" Type="http://schemas.openxmlformats.org/officeDocument/2006/relationships/tags" Target="../tags/tag186.xml"/><Relationship Id="rId5" Type="http://schemas.openxmlformats.org/officeDocument/2006/relationships/tags" Target="../tags/tag185.xml"/><Relationship Id="rId10" Type="http://schemas.openxmlformats.org/officeDocument/2006/relationships/image" Target="../media/image5.jpeg"/><Relationship Id="rId4" Type="http://schemas.openxmlformats.org/officeDocument/2006/relationships/tags" Target="../tags/tag184.xml"/><Relationship Id="rId9" Type="http://schemas.openxmlformats.org/officeDocument/2006/relationships/image" Target="../media/image6.jpe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tags" Target="../tags/tag194.xml"/><Relationship Id="rId13" Type="http://schemas.openxmlformats.org/officeDocument/2006/relationships/notesSlide" Target="../notesSlides/notesSlide17.xml"/><Relationship Id="rId3" Type="http://schemas.openxmlformats.org/officeDocument/2006/relationships/tags" Target="../tags/tag189.xml"/><Relationship Id="rId7" Type="http://schemas.openxmlformats.org/officeDocument/2006/relationships/tags" Target="../tags/tag193.xml"/><Relationship Id="rId12" Type="http://schemas.openxmlformats.org/officeDocument/2006/relationships/slideLayout" Target="../slideLayouts/slideLayout2.xml"/><Relationship Id="rId2" Type="http://schemas.openxmlformats.org/officeDocument/2006/relationships/tags" Target="../tags/tag188.xml"/><Relationship Id="rId1" Type="http://schemas.openxmlformats.org/officeDocument/2006/relationships/tags" Target="../tags/tag187.xml"/><Relationship Id="rId6" Type="http://schemas.openxmlformats.org/officeDocument/2006/relationships/tags" Target="../tags/tag192.xml"/><Relationship Id="rId11" Type="http://schemas.openxmlformats.org/officeDocument/2006/relationships/tags" Target="../tags/tag197.xml"/><Relationship Id="rId5" Type="http://schemas.openxmlformats.org/officeDocument/2006/relationships/tags" Target="../tags/tag191.xml"/><Relationship Id="rId15" Type="http://schemas.openxmlformats.org/officeDocument/2006/relationships/image" Target="../media/image8.jpeg"/><Relationship Id="rId10" Type="http://schemas.openxmlformats.org/officeDocument/2006/relationships/tags" Target="../tags/tag196.xml"/><Relationship Id="rId4" Type="http://schemas.openxmlformats.org/officeDocument/2006/relationships/tags" Target="../tags/tag190.xml"/><Relationship Id="rId9" Type="http://schemas.openxmlformats.org/officeDocument/2006/relationships/tags" Target="../tags/tag195.xml"/><Relationship Id="rId14" Type="http://schemas.openxmlformats.org/officeDocument/2006/relationships/image" Target="../media/image7.jpe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eg"/><Relationship Id="rId3" Type="http://schemas.openxmlformats.org/officeDocument/2006/relationships/tags" Target="../tags/tag200.xml"/><Relationship Id="rId7" Type="http://schemas.openxmlformats.org/officeDocument/2006/relationships/notesSlide" Target="../notesSlides/notesSlide18.xml"/><Relationship Id="rId2" Type="http://schemas.openxmlformats.org/officeDocument/2006/relationships/tags" Target="../tags/tag199.xml"/><Relationship Id="rId1" Type="http://schemas.openxmlformats.org/officeDocument/2006/relationships/tags" Target="../tags/tag198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202.xml"/><Relationship Id="rId4" Type="http://schemas.openxmlformats.org/officeDocument/2006/relationships/tags" Target="../tags/tag201.xml"/><Relationship Id="rId9" Type="http://schemas.openxmlformats.org/officeDocument/2006/relationships/image" Target="../media/image9.jpe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tags" Target="../tags/tag210.xml"/><Relationship Id="rId3" Type="http://schemas.openxmlformats.org/officeDocument/2006/relationships/tags" Target="../tags/tag205.xml"/><Relationship Id="rId7" Type="http://schemas.openxmlformats.org/officeDocument/2006/relationships/tags" Target="../tags/tag209.xml"/><Relationship Id="rId2" Type="http://schemas.openxmlformats.org/officeDocument/2006/relationships/tags" Target="../tags/tag204.xml"/><Relationship Id="rId1" Type="http://schemas.openxmlformats.org/officeDocument/2006/relationships/tags" Target="../tags/tag203.xml"/><Relationship Id="rId6" Type="http://schemas.openxmlformats.org/officeDocument/2006/relationships/tags" Target="../tags/tag208.xml"/><Relationship Id="rId11" Type="http://schemas.openxmlformats.org/officeDocument/2006/relationships/notesSlide" Target="../notesSlides/notesSlide19.xml"/><Relationship Id="rId5" Type="http://schemas.openxmlformats.org/officeDocument/2006/relationships/tags" Target="../tags/tag207.xml"/><Relationship Id="rId10" Type="http://schemas.openxmlformats.org/officeDocument/2006/relationships/slideLayout" Target="../slideLayouts/slideLayout7.xml"/><Relationship Id="rId4" Type="http://schemas.openxmlformats.org/officeDocument/2006/relationships/tags" Target="../tags/tag206.xml"/><Relationship Id="rId9" Type="http://schemas.openxmlformats.org/officeDocument/2006/relationships/tags" Target="../tags/tag21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tags" Target="../tags/tag219.xml"/><Relationship Id="rId13" Type="http://schemas.openxmlformats.org/officeDocument/2006/relationships/tags" Target="../tags/tag224.xml"/><Relationship Id="rId3" Type="http://schemas.openxmlformats.org/officeDocument/2006/relationships/tags" Target="../tags/tag214.xml"/><Relationship Id="rId7" Type="http://schemas.openxmlformats.org/officeDocument/2006/relationships/tags" Target="../tags/tag218.xml"/><Relationship Id="rId12" Type="http://schemas.openxmlformats.org/officeDocument/2006/relationships/tags" Target="../tags/tag223.xml"/><Relationship Id="rId2" Type="http://schemas.openxmlformats.org/officeDocument/2006/relationships/tags" Target="../tags/tag213.xml"/><Relationship Id="rId1" Type="http://schemas.openxmlformats.org/officeDocument/2006/relationships/tags" Target="../tags/tag212.xml"/><Relationship Id="rId6" Type="http://schemas.openxmlformats.org/officeDocument/2006/relationships/tags" Target="../tags/tag217.xml"/><Relationship Id="rId11" Type="http://schemas.openxmlformats.org/officeDocument/2006/relationships/tags" Target="../tags/tag222.xml"/><Relationship Id="rId5" Type="http://schemas.openxmlformats.org/officeDocument/2006/relationships/tags" Target="../tags/tag216.xml"/><Relationship Id="rId15" Type="http://schemas.openxmlformats.org/officeDocument/2006/relationships/notesSlide" Target="../notesSlides/notesSlide20.xml"/><Relationship Id="rId10" Type="http://schemas.openxmlformats.org/officeDocument/2006/relationships/tags" Target="../tags/tag221.xml"/><Relationship Id="rId4" Type="http://schemas.openxmlformats.org/officeDocument/2006/relationships/tags" Target="../tags/tag215.xml"/><Relationship Id="rId9" Type="http://schemas.openxmlformats.org/officeDocument/2006/relationships/tags" Target="../tags/tag220.xml"/><Relationship Id="rId14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tags" Target="../tags/tag232.xml"/><Relationship Id="rId13" Type="http://schemas.openxmlformats.org/officeDocument/2006/relationships/tags" Target="../tags/tag237.xml"/><Relationship Id="rId18" Type="http://schemas.openxmlformats.org/officeDocument/2006/relationships/slideLayout" Target="../slideLayouts/slideLayout7.xml"/><Relationship Id="rId3" Type="http://schemas.openxmlformats.org/officeDocument/2006/relationships/tags" Target="../tags/tag227.xml"/><Relationship Id="rId7" Type="http://schemas.openxmlformats.org/officeDocument/2006/relationships/tags" Target="../tags/tag231.xml"/><Relationship Id="rId12" Type="http://schemas.openxmlformats.org/officeDocument/2006/relationships/tags" Target="../tags/tag236.xml"/><Relationship Id="rId17" Type="http://schemas.openxmlformats.org/officeDocument/2006/relationships/tags" Target="../tags/tag241.xml"/><Relationship Id="rId2" Type="http://schemas.openxmlformats.org/officeDocument/2006/relationships/tags" Target="../tags/tag226.xml"/><Relationship Id="rId16" Type="http://schemas.openxmlformats.org/officeDocument/2006/relationships/tags" Target="../tags/tag240.xml"/><Relationship Id="rId1" Type="http://schemas.openxmlformats.org/officeDocument/2006/relationships/tags" Target="../tags/tag225.xml"/><Relationship Id="rId6" Type="http://schemas.openxmlformats.org/officeDocument/2006/relationships/tags" Target="../tags/tag230.xml"/><Relationship Id="rId11" Type="http://schemas.openxmlformats.org/officeDocument/2006/relationships/tags" Target="../tags/tag235.xml"/><Relationship Id="rId5" Type="http://schemas.openxmlformats.org/officeDocument/2006/relationships/tags" Target="../tags/tag229.xml"/><Relationship Id="rId15" Type="http://schemas.openxmlformats.org/officeDocument/2006/relationships/tags" Target="../tags/tag239.xml"/><Relationship Id="rId10" Type="http://schemas.openxmlformats.org/officeDocument/2006/relationships/tags" Target="../tags/tag234.xml"/><Relationship Id="rId19" Type="http://schemas.openxmlformats.org/officeDocument/2006/relationships/notesSlide" Target="../notesSlides/notesSlide21.xml"/><Relationship Id="rId4" Type="http://schemas.openxmlformats.org/officeDocument/2006/relationships/tags" Target="../tags/tag228.xml"/><Relationship Id="rId9" Type="http://schemas.openxmlformats.org/officeDocument/2006/relationships/tags" Target="../tags/tag233.xml"/><Relationship Id="rId14" Type="http://schemas.openxmlformats.org/officeDocument/2006/relationships/tags" Target="../tags/tag238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tags" Target="../tags/tag249.xml"/><Relationship Id="rId13" Type="http://schemas.openxmlformats.org/officeDocument/2006/relationships/tags" Target="../tags/tag254.xml"/><Relationship Id="rId18" Type="http://schemas.openxmlformats.org/officeDocument/2006/relationships/tags" Target="../tags/tag259.xml"/><Relationship Id="rId3" Type="http://schemas.openxmlformats.org/officeDocument/2006/relationships/tags" Target="../tags/tag244.xml"/><Relationship Id="rId21" Type="http://schemas.openxmlformats.org/officeDocument/2006/relationships/tags" Target="../tags/tag262.xml"/><Relationship Id="rId7" Type="http://schemas.openxmlformats.org/officeDocument/2006/relationships/tags" Target="../tags/tag248.xml"/><Relationship Id="rId12" Type="http://schemas.openxmlformats.org/officeDocument/2006/relationships/tags" Target="../tags/tag253.xml"/><Relationship Id="rId17" Type="http://schemas.openxmlformats.org/officeDocument/2006/relationships/tags" Target="../tags/tag258.xml"/><Relationship Id="rId2" Type="http://schemas.openxmlformats.org/officeDocument/2006/relationships/tags" Target="../tags/tag243.xml"/><Relationship Id="rId16" Type="http://schemas.openxmlformats.org/officeDocument/2006/relationships/tags" Target="../tags/tag257.xml"/><Relationship Id="rId20" Type="http://schemas.openxmlformats.org/officeDocument/2006/relationships/tags" Target="../tags/tag261.xml"/><Relationship Id="rId1" Type="http://schemas.openxmlformats.org/officeDocument/2006/relationships/tags" Target="../tags/tag242.xml"/><Relationship Id="rId6" Type="http://schemas.openxmlformats.org/officeDocument/2006/relationships/tags" Target="../tags/tag247.xml"/><Relationship Id="rId11" Type="http://schemas.openxmlformats.org/officeDocument/2006/relationships/tags" Target="../tags/tag252.xml"/><Relationship Id="rId5" Type="http://schemas.openxmlformats.org/officeDocument/2006/relationships/tags" Target="../tags/tag246.xml"/><Relationship Id="rId15" Type="http://schemas.openxmlformats.org/officeDocument/2006/relationships/tags" Target="../tags/tag256.xml"/><Relationship Id="rId23" Type="http://schemas.openxmlformats.org/officeDocument/2006/relationships/notesSlide" Target="../notesSlides/notesSlide22.xml"/><Relationship Id="rId10" Type="http://schemas.openxmlformats.org/officeDocument/2006/relationships/tags" Target="../tags/tag251.xml"/><Relationship Id="rId19" Type="http://schemas.openxmlformats.org/officeDocument/2006/relationships/tags" Target="../tags/tag260.xml"/><Relationship Id="rId4" Type="http://schemas.openxmlformats.org/officeDocument/2006/relationships/tags" Target="../tags/tag245.xml"/><Relationship Id="rId9" Type="http://schemas.openxmlformats.org/officeDocument/2006/relationships/tags" Target="../tags/tag250.xml"/><Relationship Id="rId14" Type="http://schemas.openxmlformats.org/officeDocument/2006/relationships/tags" Target="../tags/tag255.xml"/><Relationship Id="rId22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tags" Target="../tags/tag270.xml"/><Relationship Id="rId13" Type="http://schemas.openxmlformats.org/officeDocument/2006/relationships/tags" Target="../tags/tag275.xml"/><Relationship Id="rId18" Type="http://schemas.openxmlformats.org/officeDocument/2006/relationships/tags" Target="../tags/tag280.xml"/><Relationship Id="rId26" Type="http://schemas.openxmlformats.org/officeDocument/2006/relationships/slideLayout" Target="../slideLayouts/slideLayout7.xml"/><Relationship Id="rId3" Type="http://schemas.openxmlformats.org/officeDocument/2006/relationships/tags" Target="../tags/tag265.xml"/><Relationship Id="rId21" Type="http://schemas.openxmlformats.org/officeDocument/2006/relationships/tags" Target="../tags/tag283.xml"/><Relationship Id="rId7" Type="http://schemas.openxmlformats.org/officeDocument/2006/relationships/tags" Target="../tags/tag269.xml"/><Relationship Id="rId12" Type="http://schemas.openxmlformats.org/officeDocument/2006/relationships/tags" Target="../tags/tag274.xml"/><Relationship Id="rId17" Type="http://schemas.openxmlformats.org/officeDocument/2006/relationships/tags" Target="../tags/tag279.xml"/><Relationship Id="rId25" Type="http://schemas.openxmlformats.org/officeDocument/2006/relationships/tags" Target="../tags/tag287.xml"/><Relationship Id="rId2" Type="http://schemas.openxmlformats.org/officeDocument/2006/relationships/tags" Target="../tags/tag264.xml"/><Relationship Id="rId16" Type="http://schemas.openxmlformats.org/officeDocument/2006/relationships/tags" Target="../tags/tag278.xml"/><Relationship Id="rId20" Type="http://schemas.openxmlformats.org/officeDocument/2006/relationships/tags" Target="../tags/tag282.xml"/><Relationship Id="rId1" Type="http://schemas.openxmlformats.org/officeDocument/2006/relationships/tags" Target="../tags/tag263.xml"/><Relationship Id="rId6" Type="http://schemas.openxmlformats.org/officeDocument/2006/relationships/tags" Target="../tags/tag268.xml"/><Relationship Id="rId11" Type="http://schemas.openxmlformats.org/officeDocument/2006/relationships/tags" Target="../tags/tag273.xml"/><Relationship Id="rId24" Type="http://schemas.openxmlformats.org/officeDocument/2006/relationships/tags" Target="../tags/tag286.xml"/><Relationship Id="rId5" Type="http://schemas.openxmlformats.org/officeDocument/2006/relationships/tags" Target="../tags/tag267.xml"/><Relationship Id="rId15" Type="http://schemas.openxmlformats.org/officeDocument/2006/relationships/tags" Target="../tags/tag277.xml"/><Relationship Id="rId23" Type="http://schemas.openxmlformats.org/officeDocument/2006/relationships/tags" Target="../tags/tag285.xml"/><Relationship Id="rId10" Type="http://schemas.openxmlformats.org/officeDocument/2006/relationships/tags" Target="../tags/tag272.xml"/><Relationship Id="rId19" Type="http://schemas.openxmlformats.org/officeDocument/2006/relationships/tags" Target="../tags/tag281.xml"/><Relationship Id="rId4" Type="http://schemas.openxmlformats.org/officeDocument/2006/relationships/tags" Target="../tags/tag266.xml"/><Relationship Id="rId9" Type="http://schemas.openxmlformats.org/officeDocument/2006/relationships/tags" Target="../tags/tag271.xml"/><Relationship Id="rId14" Type="http://schemas.openxmlformats.org/officeDocument/2006/relationships/tags" Target="../tags/tag276.xml"/><Relationship Id="rId22" Type="http://schemas.openxmlformats.org/officeDocument/2006/relationships/tags" Target="../tags/tag284.xml"/><Relationship Id="rId27" Type="http://schemas.openxmlformats.org/officeDocument/2006/relationships/notesSlide" Target="../notesSlides/notesSlide23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tags" Target="../tags/tag295.xml"/><Relationship Id="rId13" Type="http://schemas.openxmlformats.org/officeDocument/2006/relationships/slideLayout" Target="../slideLayouts/slideLayout7.xml"/><Relationship Id="rId3" Type="http://schemas.openxmlformats.org/officeDocument/2006/relationships/tags" Target="../tags/tag290.xml"/><Relationship Id="rId7" Type="http://schemas.openxmlformats.org/officeDocument/2006/relationships/tags" Target="../tags/tag294.xml"/><Relationship Id="rId12" Type="http://schemas.openxmlformats.org/officeDocument/2006/relationships/tags" Target="../tags/tag299.xml"/><Relationship Id="rId2" Type="http://schemas.openxmlformats.org/officeDocument/2006/relationships/tags" Target="../tags/tag289.xml"/><Relationship Id="rId1" Type="http://schemas.openxmlformats.org/officeDocument/2006/relationships/tags" Target="../tags/tag288.xml"/><Relationship Id="rId6" Type="http://schemas.openxmlformats.org/officeDocument/2006/relationships/tags" Target="../tags/tag293.xml"/><Relationship Id="rId11" Type="http://schemas.openxmlformats.org/officeDocument/2006/relationships/tags" Target="../tags/tag298.xml"/><Relationship Id="rId5" Type="http://schemas.openxmlformats.org/officeDocument/2006/relationships/tags" Target="../tags/tag292.xml"/><Relationship Id="rId10" Type="http://schemas.openxmlformats.org/officeDocument/2006/relationships/tags" Target="../tags/tag297.xml"/><Relationship Id="rId4" Type="http://schemas.openxmlformats.org/officeDocument/2006/relationships/tags" Target="../tags/tag291.xml"/><Relationship Id="rId9" Type="http://schemas.openxmlformats.org/officeDocument/2006/relationships/tags" Target="../tags/tag296.xml"/><Relationship Id="rId14" Type="http://schemas.openxmlformats.org/officeDocument/2006/relationships/notesSlide" Target="../notesSlides/notesSlide24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tags" Target="../tags/tag307.xml"/><Relationship Id="rId13" Type="http://schemas.openxmlformats.org/officeDocument/2006/relationships/tags" Target="../tags/tag312.xml"/><Relationship Id="rId3" Type="http://schemas.openxmlformats.org/officeDocument/2006/relationships/tags" Target="../tags/tag302.xml"/><Relationship Id="rId7" Type="http://schemas.openxmlformats.org/officeDocument/2006/relationships/tags" Target="../tags/tag306.xml"/><Relationship Id="rId12" Type="http://schemas.openxmlformats.org/officeDocument/2006/relationships/tags" Target="../tags/tag311.xml"/><Relationship Id="rId17" Type="http://schemas.openxmlformats.org/officeDocument/2006/relationships/notesSlide" Target="../notesSlides/notesSlide25.xml"/><Relationship Id="rId2" Type="http://schemas.openxmlformats.org/officeDocument/2006/relationships/tags" Target="../tags/tag301.xml"/><Relationship Id="rId16" Type="http://schemas.openxmlformats.org/officeDocument/2006/relationships/slideLayout" Target="../slideLayouts/slideLayout7.xml"/><Relationship Id="rId1" Type="http://schemas.openxmlformats.org/officeDocument/2006/relationships/tags" Target="../tags/tag300.xml"/><Relationship Id="rId6" Type="http://schemas.openxmlformats.org/officeDocument/2006/relationships/tags" Target="../tags/tag305.xml"/><Relationship Id="rId11" Type="http://schemas.openxmlformats.org/officeDocument/2006/relationships/tags" Target="../tags/tag310.xml"/><Relationship Id="rId5" Type="http://schemas.openxmlformats.org/officeDocument/2006/relationships/tags" Target="../tags/tag304.xml"/><Relationship Id="rId15" Type="http://schemas.openxmlformats.org/officeDocument/2006/relationships/tags" Target="../tags/tag314.xml"/><Relationship Id="rId10" Type="http://schemas.openxmlformats.org/officeDocument/2006/relationships/tags" Target="../tags/tag309.xml"/><Relationship Id="rId4" Type="http://schemas.openxmlformats.org/officeDocument/2006/relationships/tags" Target="../tags/tag303.xml"/><Relationship Id="rId9" Type="http://schemas.openxmlformats.org/officeDocument/2006/relationships/tags" Target="../tags/tag308.xml"/><Relationship Id="rId14" Type="http://schemas.openxmlformats.org/officeDocument/2006/relationships/tags" Target="../tags/tag313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tags" Target="../tags/tag322.xml"/><Relationship Id="rId13" Type="http://schemas.openxmlformats.org/officeDocument/2006/relationships/tags" Target="../tags/tag327.xml"/><Relationship Id="rId18" Type="http://schemas.openxmlformats.org/officeDocument/2006/relationships/tags" Target="../tags/tag332.xml"/><Relationship Id="rId3" Type="http://schemas.openxmlformats.org/officeDocument/2006/relationships/tags" Target="../tags/tag317.xml"/><Relationship Id="rId7" Type="http://schemas.openxmlformats.org/officeDocument/2006/relationships/tags" Target="../tags/tag321.xml"/><Relationship Id="rId12" Type="http://schemas.openxmlformats.org/officeDocument/2006/relationships/tags" Target="../tags/tag326.xml"/><Relationship Id="rId17" Type="http://schemas.openxmlformats.org/officeDocument/2006/relationships/tags" Target="../tags/tag331.xml"/><Relationship Id="rId2" Type="http://schemas.openxmlformats.org/officeDocument/2006/relationships/tags" Target="../tags/tag316.xml"/><Relationship Id="rId16" Type="http://schemas.openxmlformats.org/officeDocument/2006/relationships/tags" Target="../tags/tag330.xml"/><Relationship Id="rId20" Type="http://schemas.openxmlformats.org/officeDocument/2006/relationships/notesSlide" Target="../notesSlides/notesSlide26.xml"/><Relationship Id="rId1" Type="http://schemas.openxmlformats.org/officeDocument/2006/relationships/tags" Target="../tags/tag315.xml"/><Relationship Id="rId6" Type="http://schemas.openxmlformats.org/officeDocument/2006/relationships/tags" Target="../tags/tag320.xml"/><Relationship Id="rId11" Type="http://schemas.openxmlformats.org/officeDocument/2006/relationships/tags" Target="../tags/tag325.xml"/><Relationship Id="rId5" Type="http://schemas.openxmlformats.org/officeDocument/2006/relationships/tags" Target="../tags/tag319.xml"/><Relationship Id="rId15" Type="http://schemas.openxmlformats.org/officeDocument/2006/relationships/tags" Target="../tags/tag329.xml"/><Relationship Id="rId10" Type="http://schemas.openxmlformats.org/officeDocument/2006/relationships/tags" Target="../tags/tag324.xml"/><Relationship Id="rId19" Type="http://schemas.openxmlformats.org/officeDocument/2006/relationships/slideLayout" Target="../slideLayouts/slideLayout7.xml"/><Relationship Id="rId4" Type="http://schemas.openxmlformats.org/officeDocument/2006/relationships/tags" Target="../tags/tag318.xml"/><Relationship Id="rId9" Type="http://schemas.openxmlformats.org/officeDocument/2006/relationships/tags" Target="../tags/tag323.xml"/><Relationship Id="rId14" Type="http://schemas.openxmlformats.org/officeDocument/2006/relationships/tags" Target="../tags/tag328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tags" Target="../tags/tag340.xml"/><Relationship Id="rId13" Type="http://schemas.openxmlformats.org/officeDocument/2006/relationships/tags" Target="../tags/tag345.xml"/><Relationship Id="rId18" Type="http://schemas.openxmlformats.org/officeDocument/2006/relationships/tags" Target="../tags/tag350.xml"/><Relationship Id="rId3" Type="http://schemas.openxmlformats.org/officeDocument/2006/relationships/tags" Target="../tags/tag335.xml"/><Relationship Id="rId21" Type="http://schemas.openxmlformats.org/officeDocument/2006/relationships/slideLayout" Target="../slideLayouts/slideLayout7.xml"/><Relationship Id="rId7" Type="http://schemas.openxmlformats.org/officeDocument/2006/relationships/tags" Target="../tags/tag339.xml"/><Relationship Id="rId12" Type="http://schemas.openxmlformats.org/officeDocument/2006/relationships/tags" Target="../tags/tag344.xml"/><Relationship Id="rId17" Type="http://schemas.openxmlformats.org/officeDocument/2006/relationships/tags" Target="../tags/tag349.xml"/><Relationship Id="rId2" Type="http://schemas.openxmlformats.org/officeDocument/2006/relationships/tags" Target="../tags/tag334.xml"/><Relationship Id="rId16" Type="http://schemas.openxmlformats.org/officeDocument/2006/relationships/tags" Target="../tags/tag348.xml"/><Relationship Id="rId20" Type="http://schemas.openxmlformats.org/officeDocument/2006/relationships/tags" Target="../tags/tag352.xml"/><Relationship Id="rId1" Type="http://schemas.openxmlformats.org/officeDocument/2006/relationships/tags" Target="../tags/tag333.xml"/><Relationship Id="rId6" Type="http://schemas.openxmlformats.org/officeDocument/2006/relationships/tags" Target="../tags/tag338.xml"/><Relationship Id="rId11" Type="http://schemas.openxmlformats.org/officeDocument/2006/relationships/tags" Target="../tags/tag343.xml"/><Relationship Id="rId5" Type="http://schemas.openxmlformats.org/officeDocument/2006/relationships/tags" Target="../tags/tag337.xml"/><Relationship Id="rId15" Type="http://schemas.openxmlformats.org/officeDocument/2006/relationships/tags" Target="../tags/tag347.xml"/><Relationship Id="rId10" Type="http://schemas.openxmlformats.org/officeDocument/2006/relationships/tags" Target="../tags/tag342.xml"/><Relationship Id="rId19" Type="http://schemas.openxmlformats.org/officeDocument/2006/relationships/tags" Target="../tags/tag351.xml"/><Relationship Id="rId4" Type="http://schemas.openxmlformats.org/officeDocument/2006/relationships/tags" Target="../tags/tag336.xml"/><Relationship Id="rId9" Type="http://schemas.openxmlformats.org/officeDocument/2006/relationships/tags" Target="../tags/tag341.xml"/><Relationship Id="rId14" Type="http://schemas.openxmlformats.org/officeDocument/2006/relationships/tags" Target="../tags/tag346.xml"/><Relationship Id="rId22" Type="http://schemas.openxmlformats.org/officeDocument/2006/relationships/notesSlide" Target="../notesSlides/notesSlide27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tags" Target="../tags/tag360.xml"/><Relationship Id="rId13" Type="http://schemas.openxmlformats.org/officeDocument/2006/relationships/tags" Target="../tags/tag365.xml"/><Relationship Id="rId18" Type="http://schemas.openxmlformats.org/officeDocument/2006/relationships/tags" Target="../tags/tag370.xml"/><Relationship Id="rId26" Type="http://schemas.openxmlformats.org/officeDocument/2006/relationships/notesSlide" Target="../notesSlides/notesSlide28.xml"/><Relationship Id="rId3" Type="http://schemas.openxmlformats.org/officeDocument/2006/relationships/tags" Target="../tags/tag355.xml"/><Relationship Id="rId21" Type="http://schemas.openxmlformats.org/officeDocument/2006/relationships/tags" Target="../tags/tag373.xml"/><Relationship Id="rId7" Type="http://schemas.openxmlformats.org/officeDocument/2006/relationships/tags" Target="../tags/tag359.xml"/><Relationship Id="rId12" Type="http://schemas.openxmlformats.org/officeDocument/2006/relationships/tags" Target="../tags/tag364.xml"/><Relationship Id="rId17" Type="http://schemas.openxmlformats.org/officeDocument/2006/relationships/tags" Target="../tags/tag369.xml"/><Relationship Id="rId25" Type="http://schemas.openxmlformats.org/officeDocument/2006/relationships/slideLayout" Target="../slideLayouts/slideLayout7.xml"/><Relationship Id="rId2" Type="http://schemas.openxmlformats.org/officeDocument/2006/relationships/tags" Target="../tags/tag354.xml"/><Relationship Id="rId16" Type="http://schemas.openxmlformats.org/officeDocument/2006/relationships/tags" Target="../tags/tag368.xml"/><Relationship Id="rId20" Type="http://schemas.openxmlformats.org/officeDocument/2006/relationships/tags" Target="../tags/tag372.xml"/><Relationship Id="rId1" Type="http://schemas.openxmlformats.org/officeDocument/2006/relationships/tags" Target="../tags/tag353.xml"/><Relationship Id="rId6" Type="http://schemas.openxmlformats.org/officeDocument/2006/relationships/tags" Target="../tags/tag358.xml"/><Relationship Id="rId11" Type="http://schemas.openxmlformats.org/officeDocument/2006/relationships/tags" Target="../tags/tag363.xml"/><Relationship Id="rId24" Type="http://schemas.openxmlformats.org/officeDocument/2006/relationships/tags" Target="../tags/tag376.xml"/><Relationship Id="rId5" Type="http://schemas.openxmlformats.org/officeDocument/2006/relationships/tags" Target="../tags/tag357.xml"/><Relationship Id="rId15" Type="http://schemas.openxmlformats.org/officeDocument/2006/relationships/tags" Target="../tags/tag367.xml"/><Relationship Id="rId23" Type="http://schemas.openxmlformats.org/officeDocument/2006/relationships/tags" Target="../tags/tag375.xml"/><Relationship Id="rId10" Type="http://schemas.openxmlformats.org/officeDocument/2006/relationships/tags" Target="../tags/tag362.xml"/><Relationship Id="rId19" Type="http://schemas.openxmlformats.org/officeDocument/2006/relationships/tags" Target="../tags/tag371.xml"/><Relationship Id="rId4" Type="http://schemas.openxmlformats.org/officeDocument/2006/relationships/tags" Target="../tags/tag356.xml"/><Relationship Id="rId9" Type="http://schemas.openxmlformats.org/officeDocument/2006/relationships/tags" Target="../tags/tag361.xml"/><Relationship Id="rId14" Type="http://schemas.openxmlformats.org/officeDocument/2006/relationships/tags" Target="../tags/tag366.xml"/><Relationship Id="rId22" Type="http://schemas.openxmlformats.org/officeDocument/2006/relationships/tags" Target="../tags/tag374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9.xml"/><Relationship Id="rId3" Type="http://schemas.openxmlformats.org/officeDocument/2006/relationships/tags" Target="../tags/tag379.xml"/><Relationship Id="rId7" Type="http://schemas.openxmlformats.org/officeDocument/2006/relationships/slideLayout" Target="../slideLayouts/slideLayout2.xml"/><Relationship Id="rId2" Type="http://schemas.openxmlformats.org/officeDocument/2006/relationships/tags" Target="../tags/tag378.xml"/><Relationship Id="rId1" Type="http://schemas.openxmlformats.org/officeDocument/2006/relationships/tags" Target="../tags/tag377.xml"/><Relationship Id="rId6" Type="http://schemas.openxmlformats.org/officeDocument/2006/relationships/tags" Target="../tags/tag382.xml"/><Relationship Id="rId5" Type="http://schemas.openxmlformats.org/officeDocument/2006/relationships/tags" Target="../tags/tag381.xml"/><Relationship Id="rId4" Type="http://schemas.openxmlformats.org/officeDocument/2006/relationships/tags" Target="../tags/tag380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tags" Target="../tags/tag11.xml"/><Relationship Id="rId2" Type="http://schemas.openxmlformats.org/officeDocument/2006/relationships/tags" Target="../tags/tag10.xml"/><Relationship Id="rId1" Type="http://schemas.openxmlformats.org/officeDocument/2006/relationships/tags" Target="../tags/tag9.xml"/><Relationship Id="rId6" Type="http://schemas.openxmlformats.org/officeDocument/2006/relationships/notesSlide" Target="../notesSlides/notesSlide3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12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tags" Target="../tags/tag390.xml"/><Relationship Id="rId3" Type="http://schemas.openxmlformats.org/officeDocument/2006/relationships/tags" Target="../tags/tag385.xml"/><Relationship Id="rId7" Type="http://schemas.openxmlformats.org/officeDocument/2006/relationships/tags" Target="../tags/tag389.xml"/><Relationship Id="rId2" Type="http://schemas.openxmlformats.org/officeDocument/2006/relationships/tags" Target="../tags/tag384.xml"/><Relationship Id="rId1" Type="http://schemas.openxmlformats.org/officeDocument/2006/relationships/tags" Target="../tags/tag383.xml"/><Relationship Id="rId6" Type="http://schemas.openxmlformats.org/officeDocument/2006/relationships/tags" Target="../tags/tag388.xml"/><Relationship Id="rId5" Type="http://schemas.openxmlformats.org/officeDocument/2006/relationships/tags" Target="../tags/tag387.xml"/><Relationship Id="rId10" Type="http://schemas.openxmlformats.org/officeDocument/2006/relationships/notesSlide" Target="../notesSlides/notesSlide30.xml"/><Relationship Id="rId4" Type="http://schemas.openxmlformats.org/officeDocument/2006/relationships/tags" Target="../tags/tag386.xml"/><Relationship Id="rId9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tags" Target="../tags/tag398.xml"/><Relationship Id="rId3" Type="http://schemas.openxmlformats.org/officeDocument/2006/relationships/tags" Target="../tags/tag393.xml"/><Relationship Id="rId7" Type="http://schemas.openxmlformats.org/officeDocument/2006/relationships/tags" Target="../tags/tag397.xml"/><Relationship Id="rId12" Type="http://schemas.openxmlformats.org/officeDocument/2006/relationships/notesSlide" Target="../notesSlides/notesSlide31.xml"/><Relationship Id="rId2" Type="http://schemas.openxmlformats.org/officeDocument/2006/relationships/tags" Target="../tags/tag392.xml"/><Relationship Id="rId1" Type="http://schemas.openxmlformats.org/officeDocument/2006/relationships/tags" Target="../tags/tag391.xml"/><Relationship Id="rId6" Type="http://schemas.openxmlformats.org/officeDocument/2006/relationships/tags" Target="../tags/tag396.xml"/><Relationship Id="rId11" Type="http://schemas.openxmlformats.org/officeDocument/2006/relationships/slideLayout" Target="../slideLayouts/slideLayout2.xml"/><Relationship Id="rId5" Type="http://schemas.openxmlformats.org/officeDocument/2006/relationships/tags" Target="../tags/tag395.xml"/><Relationship Id="rId10" Type="http://schemas.openxmlformats.org/officeDocument/2006/relationships/tags" Target="../tags/tag400.xml"/><Relationship Id="rId4" Type="http://schemas.openxmlformats.org/officeDocument/2006/relationships/tags" Target="../tags/tag394.xml"/><Relationship Id="rId9" Type="http://schemas.openxmlformats.org/officeDocument/2006/relationships/tags" Target="../tags/tag399.xml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tags" Target="../tags/tag408.xml"/><Relationship Id="rId13" Type="http://schemas.openxmlformats.org/officeDocument/2006/relationships/notesSlide" Target="../notesSlides/notesSlide32.xml"/><Relationship Id="rId3" Type="http://schemas.openxmlformats.org/officeDocument/2006/relationships/tags" Target="../tags/tag403.xml"/><Relationship Id="rId7" Type="http://schemas.openxmlformats.org/officeDocument/2006/relationships/tags" Target="../tags/tag407.xml"/><Relationship Id="rId12" Type="http://schemas.openxmlformats.org/officeDocument/2006/relationships/slideLayout" Target="../slideLayouts/slideLayout2.xml"/><Relationship Id="rId2" Type="http://schemas.openxmlformats.org/officeDocument/2006/relationships/tags" Target="../tags/tag402.xml"/><Relationship Id="rId1" Type="http://schemas.openxmlformats.org/officeDocument/2006/relationships/tags" Target="../tags/tag401.xml"/><Relationship Id="rId6" Type="http://schemas.openxmlformats.org/officeDocument/2006/relationships/tags" Target="../tags/tag406.xml"/><Relationship Id="rId11" Type="http://schemas.openxmlformats.org/officeDocument/2006/relationships/tags" Target="../tags/tag411.xml"/><Relationship Id="rId5" Type="http://schemas.openxmlformats.org/officeDocument/2006/relationships/tags" Target="../tags/tag405.xml"/><Relationship Id="rId10" Type="http://schemas.openxmlformats.org/officeDocument/2006/relationships/tags" Target="../tags/tag410.xml"/><Relationship Id="rId4" Type="http://schemas.openxmlformats.org/officeDocument/2006/relationships/tags" Target="../tags/tag404.xml"/><Relationship Id="rId9" Type="http://schemas.openxmlformats.org/officeDocument/2006/relationships/tags" Target="../tags/tag409.xml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tags" Target="../tags/tag419.xml"/><Relationship Id="rId13" Type="http://schemas.openxmlformats.org/officeDocument/2006/relationships/tags" Target="../tags/tag424.xml"/><Relationship Id="rId3" Type="http://schemas.openxmlformats.org/officeDocument/2006/relationships/tags" Target="../tags/tag414.xml"/><Relationship Id="rId7" Type="http://schemas.openxmlformats.org/officeDocument/2006/relationships/tags" Target="../tags/tag418.xml"/><Relationship Id="rId12" Type="http://schemas.openxmlformats.org/officeDocument/2006/relationships/tags" Target="../tags/tag423.xml"/><Relationship Id="rId2" Type="http://schemas.openxmlformats.org/officeDocument/2006/relationships/tags" Target="../tags/tag413.xml"/><Relationship Id="rId1" Type="http://schemas.openxmlformats.org/officeDocument/2006/relationships/tags" Target="../tags/tag412.xml"/><Relationship Id="rId6" Type="http://schemas.openxmlformats.org/officeDocument/2006/relationships/tags" Target="../tags/tag417.xml"/><Relationship Id="rId11" Type="http://schemas.openxmlformats.org/officeDocument/2006/relationships/tags" Target="../tags/tag422.xml"/><Relationship Id="rId5" Type="http://schemas.openxmlformats.org/officeDocument/2006/relationships/tags" Target="../tags/tag416.xml"/><Relationship Id="rId15" Type="http://schemas.openxmlformats.org/officeDocument/2006/relationships/notesSlide" Target="../notesSlides/notesSlide33.xml"/><Relationship Id="rId10" Type="http://schemas.openxmlformats.org/officeDocument/2006/relationships/tags" Target="../tags/tag421.xml"/><Relationship Id="rId4" Type="http://schemas.openxmlformats.org/officeDocument/2006/relationships/tags" Target="../tags/tag415.xml"/><Relationship Id="rId9" Type="http://schemas.openxmlformats.org/officeDocument/2006/relationships/tags" Target="../tags/tag420.xml"/><Relationship Id="rId14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tags" Target="../tags/tag426.xml"/><Relationship Id="rId1" Type="http://schemas.openxmlformats.org/officeDocument/2006/relationships/tags" Target="../tags/tag425.xml"/><Relationship Id="rId4" Type="http://schemas.openxmlformats.org/officeDocument/2006/relationships/notesSlide" Target="../notesSlides/notesSlide34.xml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7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tags" Target="../tags/tag15.xml"/><Relationship Id="rId7" Type="http://schemas.openxmlformats.org/officeDocument/2006/relationships/image" Target="../media/image2.jpeg"/><Relationship Id="rId2" Type="http://schemas.openxmlformats.org/officeDocument/2006/relationships/tags" Target="../tags/tag14.xml"/><Relationship Id="rId1" Type="http://schemas.openxmlformats.org/officeDocument/2006/relationships/tags" Target="../tags/tag13.xml"/><Relationship Id="rId6" Type="http://schemas.openxmlformats.org/officeDocument/2006/relationships/notesSlide" Target="../notesSlides/notesSlide4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1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7" Type="http://schemas.openxmlformats.org/officeDocument/2006/relationships/image" Target="../media/image2.jpeg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notesSlide" Target="../notesSlides/notesSlide5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20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tags" Target="../tags/tag28.xml"/><Relationship Id="rId13" Type="http://schemas.openxmlformats.org/officeDocument/2006/relationships/tags" Target="../tags/tag33.xml"/><Relationship Id="rId3" Type="http://schemas.openxmlformats.org/officeDocument/2006/relationships/tags" Target="../tags/tag23.xml"/><Relationship Id="rId7" Type="http://schemas.openxmlformats.org/officeDocument/2006/relationships/tags" Target="../tags/tag27.xml"/><Relationship Id="rId12" Type="http://schemas.openxmlformats.org/officeDocument/2006/relationships/tags" Target="../tags/tag32.xml"/><Relationship Id="rId17" Type="http://schemas.openxmlformats.org/officeDocument/2006/relationships/notesSlide" Target="../notesSlides/notesSlide6.xml"/><Relationship Id="rId2" Type="http://schemas.openxmlformats.org/officeDocument/2006/relationships/tags" Target="../tags/tag22.xml"/><Relationship Id="rId16" Type="http://schemas.openxmlformats.org/officeDocument/2006/relationships/slideLayout" Target="../slideLayouts/slideLayout7.xml"/><Relationship Id="rId1" Type="http://schemas.openxmlformats.org/officeDocument/2006/relationships/tags" Target="../tags/tag21.xml"/><Relationship Id="rId6" Type="http://schemas.openxmlformats.org/officeDocument/2006/relationships/tags" Target="../tags/tag26.xml"/><Relationship Id="rId11" Type="http://schemas.openxmlformats.org/officeDocument/2006/relationships/tags" Target="../tags/tag31.xml"/><Relationship Id="rId5" Type="http://schemas.openxmlformats.org/officeDocument/2006/relationships/tags" Target="../tags/tag25.xml"/><Relationship Id="rId15" Type="http://schemas.openxmlformats.org/officeDocument/2006/relationships/tags" Target="../tags/tag35.xml"/><Relationship Id="rId10" Type="http://schemas.openxmlformats.org/officeDocument/2006/relationships/tags" Target="../tags/tag30.xml"/><Relationship Id="rId4" Type="http://schemas.openxmlformats.org/officeDocument/2006/relationships/tags" Target="../tags/tag24.xml"/><Relationship Id="rId9" Type="http://schemas.openxmlformats.org/officeDocument/2006/relationships/tags" Target="../tags/tag29.xml"/><Relationship Id="rId14" Type="http://schemas.openxmlformats.org/officeDocument/2006/relationships/tags" Target="../tags/tag34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tags" Target="../tags/tag43.xml"/><Relationship Id="rId13" Type="http://schemas.openxmlformats.org/officeDocument/2006/relationships/tags" Target="../tags/tag48.xml"/><Relationship Id="rId18" Type="http://schemas.openxmlformats.org/officeDocument/2006/relationships/tags" Target="../tags/tag53.xml"/><Relationship Id="rId3" Type="http://schemas.openxmlformats.org/officeDocument/2006/relationships/tags" Target="../tags/tag38.xml"/><Relationship Id="rId21" Type="http://schemas.openxmlformats.org/officeDocument/2006/relationships/slideLayout" Target="../slideLayouts/slideLayout7.xml"/><Relationship Id="rId7" Type="http://schemas.openxmlformats.org/officeDocument/2006/relationships/tags" Target="../tags/tag42.xml"/><Relationship Id="rId12" Type="http://schemas.openxmlformats.org/officeDocument/2006/relationships/tags" Target="../tags/tag47.xml"/><Relationship Id="rId17" Type="http://schemas.openxmlformats.org/officeDocument/2006/relationships/tags" Target="../tags/tag52.xml"/><Relationship Id="rId2" Type="http://schemas.openxmlformats.org/officeDocument/2006/relationships/tags" Target="../tags/tag37.xml"/><Relationship Id="rId16" Type="http://schemas.openxmlformats.org/officeDocument/2006/relationships/tags" Target="../tags/tag51.xml"/><Relationship Id="rId20" Type="http://schemas.openxmlformats.org/officeDocument/2006/relationships/tags" Target="../tags/tag55.xml"/><Relationship Id="rId1" Type="http://schemas.openxmlformats.org/officeDocument/2006/relationships/tags" Target="../tags/tag36.xml"/><Relationship Id="rId6" Type="http://schemas.openxmlformats.org/officeDocument/2006/relationships/tags" Target="../tags/tag41.xml"/><Relationship Id="rId11" Type="http://schemas.openxmlformats.org/officeDocument/2006/relationships/tags" Target="../tags/tag46.xml"/><Relationship Id="rId5" Type="http://schemas.openxmlformats.org/officeDocument/2006/relationships/tags" Target="../tags/tag40.xml"/><Relationship Id="rId15" Type="http://schemas.openxmlformats.org/officeDocument/2006/relationships/tags" Target="../tags/tag50.xml"/><Relationship Id="rId10" Type="http://schemas.openxmlformats.org/officeDocument/2006/relationships/tags" Target="../tags/tag45.xml"/><Relationship Id="rId19" Type="http://schemas.openxmlformats.org/officeDocument/2006/relationships/tags" Target="../tags/tag54.xml"/><Relationship Id="rId4" Type="http://schemas.openxmlformats.org/officeDocument/2006/relationships/tags" Target="../tags/tag39.xml"/><Relationship Id="rId9" Type="http://schemas.openxmlformats.org/officeDocument/2006/relationships/tags" Target="../tags/tag44.xml"/><Relationship Id="rId14" Type="http://schemas.openxmlformats.org/officeDocument/2006/relationships/tags" Target="../tags/tag49.xml"/><Relationship Id="rId22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tags" Target="../tags/tag63.xml"/><Relationship Id="rId13" Type="http://schemas.openxmlformats.org/officeDocument/2006/relationships/tags" Target="../tags/tag68.xml"/><Relationship Id="rId18" Type="http://schemas.openxmlformats.org/officeDocument/2006/relationships/tags" Target="../tags/tag73.xml"/><Relationship Id="rId26" Type="http://schemas.openxmlformats.org/officeDocument/2006/relationships/slideLayout" Target="../slideLayouts/slideLayout7.xml"/><Relationship Id="rId3" Type="http://schemas.openxmlformats.org/officeDocument/2006/relationships/tags" Target="../tags/tag58.xml"/><Relationship Id="rId21" Type="http://schemas.openxmlformats.org/officeDocument/2006/relationships/tags" Target="../tags/tag76.xml"/><Relationship Id="rId7" Type="http://schemas.openxmlformats.org/officeDocument/2006/relationships/tags" Target="../tags/tag62.xml"/><Relationship Id="rId12" Type="http://schemas.openxmlformats.org/officeDocument/2006/relationships/tags" Target="../tags/tag67.xml"/><Relationship Id="rId17" Type="http://schemas.openxmlformats.org/officeDocument/2006/relationships/tags" Target="../tags/tag72.xml"/><Relationship Id="rId25" Type="http://schemas.openxmlformats.org/officeDocument/2006/relationships/tags" Target="../tags/tag80.xml"/><Relationship Id="rId2" Type="http://schemas.openxmlformats.org/officeDocument/2006/relationships/tags" Target="../tags/tag57.xml"/><Relationship Id="rId16" Type="http://schemas.openxmlformats.org/officeDocument/2006/relationships/tags" Target="../tags/tag71.xml"/><Relationship Id="rId20" Type="http://schemas.openxmlformats.org/officeDocument/2006/relationships/tags" Target="../tags/tag75.xml"/><Relationship Id="rId1" Type="http://schemas.openxmlformats.org/officeDocument/2006/relationships/tags" Target="../tags/tag56.xml"/><Relationship Id="rId6" Type="http://schemas.openxmlformats.org/officeDocument/2006/relationships/tags" Target="../tags/tag61.xml"/><Relationship Id="rId11" Type="http://schemas.openxmlformats.org/officeDocument/2006/relationships/tags" Target="../tags/tag66.xml"/><Relationship Id="rId24" Type="http://schemas.openxmlformats.org/officeDocument/2006/relationships/tags" Target="../tags/tag79.xml"/><Relationship Id="rId5" Type="http://schemas.openxmlformats.org/officeDocument/2006/relationships/tags" Target="../tags/tag60.xml"/><Relationship Id="rId15" Type="http://schemas.openxmlformats.org/officeDocument/2006/relationships/tags" Target="../tags/tag70.xml"/><Relationship Id="rId23" Type="http://schemas.openxmlformats.org/officeDocument/2006/relationships/tags" Target="../tags/tag78.xml"/><Relationship Id="rId10" Type="http://schemas.openxmlformats.org/officeDocument/2006/relationships/tags" Target="../tags/tag65.xml"/><Relationship Id="rId19" Type="http://schemas.openxmlformats.org/officeDocument/2006/relationships/tags" Target="../tags/tag74.xml"/><Relationship Id="rId4" Type="http://schemas.openxmlformats.org/officeDocument/2006/relationships/tags" Target="../tags/tag59.xml"/><Relationship Id="rId9" Type="http://schemas.openxmlformats.org/officeDocument/2006/relationships/tags" Target="../tags/tag64.xml"/><Relationship Id="rId14" Type="http://schemas.openxmlformats.org/officeDocument/2006/relationships/tags" Target="../tags/tag69.xml"/><Relationship Id="rId22" Type="http://schemas.openxmlformats.org/officeDocument/2006/relationships/tags" Target="../tags/tag77.xml"/><Relationship Id="rId27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tags" Target="../tags/tag88.xml"/><Relationship Id="rId13" Type="http://schemas.openxmlformats.org/officeDocument/2006/relationships/tags" Target="../tags/tag93.xml"/><Relationship Id="rId18" Type="http://schemas.openxmlformats.org/officeDocument/2006/relationships/tags" Target="../tags/tag98.xml"/><Relationship Id="rId26" Type="http://schemas.openxmlformats.org/officeDocument/2006/relationships/tags" Target="../tags/tag106.xml"/><Relationship Id="rId3" Type="http://schemas.openxmlformats.org/officeDocument/2006/relationships/tags" Target="../tags/tag83.xml"/><Relationship Id="rId21" Type="http://schemas.openxmlformats.org/officeDocument/2006/relationships/tags" Target="../tags/tag101.xml"/><Relationship Id="rId7" Type="http://schemas.openxmlformats.org/officeDocument/2006/relationships/tags" Target="../tags/tag87.xml"/><Relationship Id="rId12" Type="http://schemas.openxmlformats.org/officeDocument/2006/relationships/tags" Target="../tags/tag92.xml"/><Relationship Id="rId17" Type="http://schemas.openxmlformats.org/officeDocument/2006/relationships/tags" Target="../tags/tag97.xml"/><Relationship Id="rId25" Type="http://schemas.openxmlformats.org/officeDocument/2006/relationships/tags" Target="../tags/tag105.xml"/><Relationship Id="rId2" Type="http://schemas.openxmlformats.org/officeDocument/2006/relationships/tags" Target="../tags/tag82.xml"/><Relationship Id="rId16" Type="http://schemas.openxmlformats.org/officeDocument/2006/relationships/tags" Target="../tags/tag96.xml"/><Relationship Id="rId20" Type="http://schemas.openxmlformats.org/officeDocument/2006/relationships/tags" Target="../tags/tag100.xml"/><Relationship Id="rId29" Type="http://schemas.openxmlformats.org/officeDocument/2006/relationships/tags" Target="../tags/tag109.xml"/><Relationship Id="rId1" Type="http://schemas.openxmlformats.org/officeDocument/2006/relationships/tags" Target="../tags/tag81.xml"/><Relationship Id="rId6" Type="http://schemas.openxmlformats.org/officeDocument/2006/relationships/tags" Target="../tags/tag86.xml"/><Relationship Id="rId11" Type="http://schemas.openxmlformats.org/officeDocument/2006/relationships/tags" Target="../tags/tag91.xml"/><Relationship Id="rId24" Type="http://schemas.openxmlformats.org/officeDocument/2006/relationships/tags" Target="../tags/tag104.xml"/><Relationship Id="rId32" Type="http://schemas.openxmlformats.org/officeDocument/2006/relationships/notesSlide" Target="../notesSlides/notesSlide9.xml"/><Relationship Id="rId5" Type="http://schemas.openxmlformats.org/officeDocument/2006/relationships/tags" Target="../tags/tag85.xml"/><Relationship Id="rId15" Type="http://schemas.openxmlformats.org/officeDocument/2006/relationships/tags" Target="../tags/tag95.xml"/><Relationship Id="rId23" Type="http://schemas.openxmlformats.org/officeDocument/2006/relationships/tags" Target="../tags/tag103.xml"/><Relationship Id="rId28" Type="http://schemas.openxmlformats.org/officeDocument/2006/relationships/tags" Target="../tags/tag108.xml"/><Relationship Id="rId10" Type="http://schemas.openxmlformats.org/officeDocument/2006/relationships/tags" Target="../tags/tag90.xml"/><Relationship Id="rId19" Type="http://schemas.openxmlformats.org/officeDocument/2006/relationships/tags" Target="../tags/tag99.xml"/><Relationship Id="rId31" Type="http://schemas.openxmlformats.org/officeDocument/2006/relationships/slideLayout" Target="../slideLayouts/slideLayout7.xml"/><Relationship Id="rId4" Type="http://schemas.openxmlformats.org/officeDocument/2006/relationships/tags" Target="../tags/tag84.xml"/><Relationship Id="rId9" Type="http://schemas.openxmlformats.org/officeDocument/2006/relationships/tags" Target="../tags/tag89.xml"/><Relationship Id="rId14" Type="http://schemas.openxmlformats.org/officeDocument/2006/relationships/tags" Target="../tags/tag94.xml"/><Relationship Id="rId22" Type="http://schemas.openxmlformats.org/officeDocument/2006/relationships/tags" Target="../tags/tag102.xml"/><Relationship Id="rId27" Type="http://schemas.openxmlformats.org/officeDocument/2006/relationships/tags" Target="../tags/tag107.xml"/><Relationship Id="rId30" Type="http://schemas.openxmlformats.org/officeDocument/2006/relationships/tags" Target="../tags/tag1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Rectangle 3"/>
          <p:cNvSpPr>
            <a:spLocks noGrp="1" noChangeArrowheads="1"/>
          </p:cNvSpPr>
          <p:nvPr>
            <p:ph type="ctrTitle"/>
            <p:custDataLst>
              <p:tags r:id="rId2"/>
            </p:custDataLst>
          </p:nvPr>
        </p:nvSpPr>
        <p:spPr>
          <a:xfrm>
            <a:off x="1524000" y="2636838"/>
            <a:ext cx="5087938" cy="1219200"/>
          </a:xfrm>
        </p:spPr>
        <p:txBody>
          <a:bodyPr>
            <a:normAutofit/>
          </a:bodyPr>
          <a:lstStyle/>
          <a:p>
            <a:pPr algn="r"/>
            <a:r>
              <a:rPr lang="zh-CN" altLang="en-US" dirty="0" smtClean="0">
                <a:latin typeface="+mj-lt"/>
                <a:ea typeface="+mj-ea"/>
              </a:rPr>
              <a:t>请在此输入您的标题</a:t>
            </a:r>
          </a:p>
        </p:txBody>
      </p:sp>
      <p:sp>
        <p:nvSpPr>
          <p:cNvPr id="5124" name="Rectangle 4"/>
          <p:cNvSpPr>
            <a:spLocks noGrp="1" noChangeArrowheads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2362200" y="3857625"/>
            <a:ext cx="4249738" cy="1358900"/>
          </a:xfrm>
        </p:spPr>
        <p:txBody>
          <a:bodyPr>
            <a:normAutofit/>
          </a:bodyPr>
          <a:lstStyle/>
          <a:p>
            <a:r>
              <a:rPr lang="zh-CN" altLang="en-US" dirty="0" smtClean="0">
                <a:latin typeface="+mn-lt"/>
                <a:ea typeface="+mn-ea"/>
              </a:rPr>
              <a:t>请在此输入您的副标题</a:t>
            </a:r>
          </a:p>
        </p:txBody>
      </p:sp>
      <p:sp>
        <p:nvSpPr>
          <p:cNvPr id="4" name="Text Box 5" descr="#wm#_10_01_*Z"/>
          <p:cNvSpPr txBox="1">
            <a:spLocks noChangeArrowheads="1"/>
          </p:cNvSpPr>
          <p:nvPr/>
        </p:nvSpPr>
        <p:spPr bwMode="auto">
          <a:xfrm>
            <a:off x="6769100" y="2597151"/>
            <a:ext cx="3361267" cy="1311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en-AU" altLang="en-US" sz="8000" b="1" i="1" dirty="0" smtClean="0">
                <a:solidFill>
                  <a:srgbClr val="8FC226"/>
                </a:solidFill>
                <a:ea typeface="黑体" pitchFamily="49" charset="-122"/>
              </a:rPr>
              <a:t>201</a:t>
            </a:r>
            <a:r>
              <a:rPr lang="en-US" altLang="en-US" sz="8000" b="1" i="1" dirty="0">
                <a:solidFill>
                  <a:srgbClr val="8FC226"/>
                </a:solidFill>
                <a:ea typeface="黑体" pitchFamily="49" charset="-122"/>
              </a:rPr>
              <a:t>5</a:t>
            </a:r>
            <a:endParaRPr lang="zh-CN" altLang="en-US" sz="8000" b="1" i="1" dirty="0">
              <a:solidFill>
                <a:srgbClr val="8FC226"/>
              </a:solidFill>
              <a:ea typeface="黑体" pitchFamily="49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43" name="Group 3"/>
          <p:cNvGrpSpPr/>
          <p:nvPr>
            <p:custDataLst>
              <p:tags r:id="rId2"/>
            </p:custDataLst>
          </p:nvPr>
        </p:nvGrpSpPr>
        <p:grpSpPr bwMode="auto">
          <a:xfrm>
            <a:off x="1329240" y="2392363"/>
            <a:ext cx="576262" cy="708031"/>
            <a:chOff x="0" y="0"/>
            <a:chExt cx="907" cy="1114"/>
          </a:xfrm>
        </p:grpSpPr>
        <p:sp>
          <p:nvSpPr>
            <p:cNvPr id="10244" name="Text Box 10"/>
            <p:cNvSpPr txBox="1">
              <a:spLocks noChangeArrowheads="1"/>
            </p:cNvSpPr>
            <p:nvPr>
              <p:custDataLst>
                <p:tags r:id="rId34"/>
              </p:custDataLst>
            </p:nvPr>
          </p:nvSpPr>
          <p:spPr bwMode="auto">
            <a:xfrm>
              <a:off x="0" y="0"/>
              <a:ext cx="740" cy="111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>
              <a:norm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r>
                <a:rPr lang="zh-CN" altLang="en-US" sz="4000">
                  <a:latin typeface="+mn-lt"/>
                  <a:ea typeface="+mn-ea"/>
                  <a:sym typeface="Arial" pitchFamily="34" charset="0"/>
                </a:rPr>
                <a:t>1</a:t>
              </a:r>
            </a:p>
          </p:txBody>
        </p:sp>
        <p:sp>
          <p:nvSpPr>
            <p:cNvPr id="10245" name="Line 11"/>
            <p:cNvSpPr>
              <a:spLocks noChangeShapeType="1"/>
            </p:cNvSpPr>
            <p:nvPr>
              <p:custDataLst>
                <p:tags r:id="rId35"/>
              </p:custDataLst>
            </p:nvPr>
          </p:nvSpPr>
          <p:spPr bwMode="auto">
            <a:xfrm flipV="1">
              <a:off x="585" y="317"/>
              <a:ext cx="322" cy="580"/>
            </a:xfrm>
            <a:prstGeom prst="line">
              <a:avLst/>
            </a:prstGeom>
            <a:noFill/>
            <a:ln w="9525" cmpd="sng">
              <a:solidFill>
                <a:srgbClr val="67841A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normAutofit fontScale="25000" lnSpcReduction="20000"/>
            </a:bodyPr>
            <a:lstStyle/>
            <a:p>
              <a:endParaRPr lang="zh-CN" altLang="en-US">
                <a:sym typeface="Arial" pitchFamily="34" charset="0"/>
              </a:endParaRPr>
            </a:p>
          </p:txBody>
        </p:sp>
      </p:grpSp>
      <p:grpSp>
        <p:nvGrpSpPr>
          <p:cNvPr id="10246" name="Group 6"/>
          <p:cNvGrpSpPr/>
          <p:nvPr>
            <p:custDataLst>
              <p:tags r:id="rId3"/>
            </p:custDataLst>
          </p:nvPr>
        </p:nvGrpSpPr>
        <p:grpSpPr bwMode="auto">
          <a:xfrm>
            <a:off x="6367464" y="2392363"/>
            <a:ext cx="585787" cy="707710"/>
            <a:chOff x="0" y="0"/>
            <a:chExt cx="922" cy="1114"/>
          </a:xfrm>
        </p:grpSpPr>
        <p:sp>
          <p:nvSpPr>
            <p:cNvPr id="10247" name="Text Box 13"/>
            <p:cNvSpPr txBox="1">
              <a:spLocks noChangeArrowheads="1"/>
            </p:cNvSpPr>
            <p:nvPr>
              <p:custDataLst>
                <p:tags r:id="rId32"/>
              </p:custDataLst>
            </p:nvPr>
          </p:nvSpPr>
          <p:spPr bwMode="auto">
            <a:xfrm>
              <a:off x="0" y="0"/>
              <a:ext cx="740" cy="111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>
              <a:norm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r>
                <a:rPr lang="zh-CN" altLang="en-US" sz="4000">
                  <a:latin typeface="+mn-lt"/>
                  <a:ea typeface="+mn-ea"/>
                  <a:sym typeface="Arial" pitchFamily="34" charset="0"/>
                </a:rPr>
                <a:t>2</a:t>
              </a:r>
            </a:p>
          </p:txBody>
        </p:sp>
        <p:sp>
          <p:nvSpPr>
            <p:cNvPr id="10248" name="Line 14"/>
            <p:cNvSpPr>
              <a:spLocks noChangeShapeType="1"/>
            </p:cNvSpPr>
            <p:nvPr>
              <p:custDataLst>
                <p:tags r:id="rId33"/>
              </p:custDataLst>
            </p:nvPr>
          </p:nvSpPr>
          <p:spPr bwMode="auto">
            <a:xfrm flipV="1">
              <a:off x="600" y="312"/>
              <a:ext cx="322" cy="578"/>
            </a:xfrm>
            <a:prstGeom prst="line">
              <a:avLst/>
            </a:prstGeom>
            <a:noFill/>
            <a:ln w="9525" cmpd="sng">
              <a:solidFill>
                <a:srgbClr val="67841A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normAutofit fontScale="25000" lnSpcReduction="20000"/>
            </a:bodyPr>
            <a:lstStyle/>
            <a:p>
              <a:endParaRPr lang="zh-CN" altLang="en-US">
                <a:sym typeface="Arial" pitchFamily="34" charset="0"/>
              </a:endParaRPr>
            </a:p>
          </p:txBody>
        </p:sp>
      </p:grpSp>
      <p:grpSp>
        <p:nvGrpSpPr>
          <p:cNvPr id="10249" name="Group 9"/>
          <p:cNvGrpSpPr/>
          <p:nvPr>
            <p:custDataLst>
              <p:tags r:id="rId4"/>
            </p:custDataLst>
          </p:nvPr>
        </p:nvGrpSpPr>
        <p:grpSpPr bwMode="auto">
          <a:xfrm>
            <a:off x="1329240" y="3766483"/>
            <a:ext cx="576262" cy="707710"/>
            <a:chOff x="0" y="0"/>
            <a:chExt cx="907" cy="1114"/>
          </a:xfrm>
        </p:grpSpPr>
        <p:sp>
          <p:nvSpPr>
            <p:cNvPr id="10250" name="Text Box 16"/>
            <p:cNvSpPr txBox="1">
              <a:spLocks noChangeArrowheads="1"/>
            </p:cNvSpPr>
            <p:nvPr>
              <p:custDataLst>
                <p:tags r:id="rId30"/>
              </p:custDataLst>
            </p:nvPr>
          </p:nvSpPr>
          <p:spPr bwMode="auto">
            <a:xfrm>
              <a:off x="0" y="0"/>
              <a:ext cx="740" cy="111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>
              <a:norm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r>
                <a:rPr lang="zh-CN" altLang="en-US" sz="4000">
                  <a:latin typeface="+mn-lt"/>
                  <a:ea typeface="+mn-ea"/>
                  <a:sym typeface="Arial" pitchFamily="34" charset="0"/>
                </a:rPr>
                <a:t>3</a:t>
              </a:r>
            </a:p>
          </p:txBody>
        </p:sp>
        <p:sp>
          <p:nvSpPr>
            <p:cNvPr id="10251" name="Line 17"/>
            <p:cNvSpPr>
              <a:spLocks noChangeShapeType="1"/>
            </p:cNvSpPr>
            <p:nvPr>
              <p:custDataLst>
                <p:tags r:id="rId31"/>
              </p:custDataLst>
            </p:nvPr>
          </p:nvSpPr>
          <p:spPr bwMode="auto">
            <a:xfrm flipV="1">
              <a:off x="585" y="307"/>
              <a:ext cx="322" cy="578"/>
            </a:xfrm>
            <a:prstGeom prst="line">
              <a:avLst/>
            </a:prstGeom>
            <a:noFill/>
            <a:ln w="9525" cmpd="sng">
              <a:solidFill>
                <a:srgbClr val="67841A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normAutofit fontScale="25000" lnSpcReduction="20000"/>
            </a:bodyPr>
            <a:lstStyle/>
            <a:p>
              <a:endParaRPr lang="zh-CN" altLang="en-US">
                <a:sym typeface="Arial" pitchFamily="34" charset="0"/>
              </a:endParaRPr>
            </a:p>
          </p:txBody>
        </p:sp>
      </p:grpSp>
      <p:grpSp>
        <p:nvGrpSpPr>
          <p:cNvPr id="10253" name="Group 13"/>
          <p:cNvGrpSpPr/>
          <p:nvPr>
            <p:custDataLst>
              <p:tags r:id="rId5"/>
            </p:custDataLst>
          </p:nvPr>
        </p:nvGrpSpPr>
        <p:grpSpPr bwMode="auto">
          <a:xfrm>
            <a:off x="6367464" y="3709334"/>
            <a:ext cx="585787" cy="707710"/>
            <a:chOff x="0" y="0"/>
            <a:chExt cx="922" cy="1114"/>
          </a:xfrm>
        </p:grpSpPr>
        <p:sp>
          <p:nvSpPr>
            <p:cNvPr id="10254" name="Text Box 13"/>
            <p:cNvSpPr txBox="1">
              <a:spLocks noChangeArrowheads="1"/>
            </p:cNvSpPr>
            <p:nvPr>
              <p:custDataLst>
                <p:tags r:id="rId28"/>
              </p:custDataLst>
            </p:nvPr>
          </p:nvSpPr>
          <p:spPr bwMode="auto">
            <a:xfrm>
              <a:off x="0" y="0"/>
              <a:ext cx="740" cy="111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>
              <a:norm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r>
                <a:rPr lang="zh-CN" altLang="en-US" sz="4000">
                  <a:latin typeface="+mn-lt"/>
                  <a:ea typeface="+mn-ea"/>
                  <a:sym typeface="Arial" pitchFamily="34" charset="0"/>
                </a:rPr>
                <a:t>4</a:t>
              </a:r>
            </a:p>
          </p:txBody>
        </p:sp>
        <p:sp>
          <p:nvSpPr>
            <p:cNvPr id="10255" name="Line 14"/>
            <p:cNvSpPr>
              <a:spLocks noChangeShapeType="1"/>
            </p:cNvSpPr>
            <p:nvPr>
              <p:custDataLst>
                <p:tags r:id="rId29"/>
              </p:custDataLst>
            </p:nvPr>
          </p:nvSpPr>
          <p:spPr bwMode="auto">
            <a:xfrm flipV="1">
              <a:off x="600" y="312"/>
              <a:ext cx="322" cy="578"/>
            </a:xfrm>
            <a:prstGeom prst="line">
              <a:avLst/>
            </a:prstGeom>
            <a:noFill/>
            <a:ln w="9525" cap="flat" cmpd="sng">
              <a:solidFill>
                <a:srgbClr val="67841A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normAutofit fontScale="25000" lnSpcReduction="20000"/>
            </a:bodyPr>
            <a:lstStyle/>
            <a:p>
              <a:endParaRPr lang="zh-CN" altLang="en-US">
                <a:sym typeface="Arial" pitchFamily="34" charset="0"/>
              </a:endParaRPr>
            </a:p>
          </p:txBody>
        </p:sp>
      </p:grpSp>
      <p:grpSp>
        <p:nvGrpSpPr>
          <p:cNvPr id="10257" name="Group 17"/>
          <p:cNvGrpSpPr/>
          <p:nvPr>
            <p:custDataLst>
              <p:tags r:id="rId6"/>
            </p:custDataLst>
          </p:nvPr>
        </p:nvGrpSpPr>
        <p:grpSpPr bwMode="auto">
          <a:xfrm>
            <a:off x="1329240" y="5112029"/>
            <a:ext cx="576262" cy="707710"/>
            <a:chOff x="0" y="0"/>
            <a:chExt cx="907" cy="1114"/>
          </a:xfrm>
        </p:grpSpPr>
        <p:sp>
          <p:nvSpPr>
            <p:cNvPr id="10258" name="Text Box 16"/>
            <p:cNvSpPr txBox="1">
              <a:spLocks noChangeArrowheads="1"/>
            </p:cNvSpPr>
            <p:nvPr>
              <p:custDataLst>
                <p:tags r:id="rId26"/>
              </p:custDataLst>
            </p:nvPr>
          </p:nvSpPr>
          <p:spPr bwMode="auto">
            <a:xfrm>
              <a:off x="0" y="0"/>
              <a:ext cx="740" cy="111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>
              <a:norm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r>
                <a:rPr lang="zh-CN" altLang="en-US" sz="4000">
                  <a:latin typeface="+mn-lt"/>
                  <a:ea typeface="+mn-ea"/>
                  <a:sym typeface="Arial" pitchFamily="34" charset="0"/>
                </a:rPr>
                <a:t>5</a:t>
              </a:r>
            </a:p>
          </p:txBody>
        </p:sp>
        <p:sp>
          <p:nvSpPr>
            <p:cNvPr id="10259" name="Line 17"/>
            <p:cNvSpPr>
              <a:spLocks noChangeShapeType="1"/>
            </p:cNvSpPr>
            <p:nvPr>
              <p:custDataLst>
                <p:tags r:id="rId27"/>
              </p:custDataLst>
            </p:nvPr>
          </p:nvSpPr>
          <p:spPr bwMode="auto">
            <a:xfrm flipV="1">
              <a:off x="585" y="307"/>
              <a:ext cx="322" cy="578"/>
            </a:xfrm>
            <a:prstGeom prst="line">
              <a:avLst/>
            </a:prstGeom>
            <a:noFill/>
            <a:ln w="9525" cap="flat" cmpd="sng">
              <a:solidFill>
                <a:srgbClr val="67841A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normAutofit fontScale="25000" lnSpcReduction="20000"/>
            </a:bodyPr>
            <a:lstStyle/>
            <a:p>
              <a:endParaRPr lang="zh-CN" altLang="en-US">
                <a:sym typeface="Arial" pitchFamily="34" charset="0"/>
              </a:endParaRPr>
            </a:p>
          </p:txBody>
        </p:sp>
      </p:grpSp>
      <p:grpSp>
        <p:nvGrpSpPr>
          <p:cNvPr id="10261" name="Group 21"/>
          <p:cNvGrpSpPr/>
          <p:nvPr>
            <p:custDataLst>
              <p:tags r:id="rId7"/>
            </p:custDataLst>
          </p:nvPr>
        </p:nvGrpSpPr>
        <p:grpSpPr bwMode="auto">
          <a:xfrm>
            <a:off x="6367464" y="5054880"/>
            <a:ext cx="585787" cy="707710"/>
            <a:chOff x="0" y="0"/>
            <a:chExt cx="922" cy="1114"/>
          </a:xfrm>
        </p:grpSpPr>
        <p:sp>
          <p:nvSpPr>
            <p:cNvPr id="10262" name="Text Box 13"/>
            <p:cNvSpPr txBox="1">
              <a:spLocks noChangeArrowheads="1"/>
            </p:cNvSpPr>
            <p:nvPr>
              <p:custDataLst>
                <p:tags r:id="rId24"/>
              </p:custDataLst>
            </p:nvPr>
          </p:nvSpPr>
          <p:spPr bwMode="auto">
            <a:xfrm>
              <a:off x="0" y="0"/>
              <a:ext cx="740" cy="111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>
              <a:norm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r>
                <a:rPr lang="zh-CN" altLang="en-US" sz="4000">
                  <a:latin typeface="+mn-lt"/>
                  <a:ea typeface="+mn-ea"/>
                  <a:sym typeface="Arial" pitchFamily="34" charset="0"/>
                </a:rPr>
                <a:t>6</a:t>
              </a:r>
            </a:p>
          </p:txBody>
        </p:sp>
        <p:sp>
          <p:nvSpPr>
            <p:cNvPr id="10263" name="Line 14"/>
            <p:cNvSpPr>
              <a:spLocks noChangeShapeType="1"/>
            </p:cNvSpPr>
            <p:nvPr>
              <p:custDataLst>
                <p:tags r:id="rId25"/>
              </p:custDataLst>
            </p:nvPr>
          </p:nvSpPr>
          <p:spPr bwMode="auto">
            <a:xfrm flipV="1">
              <a:off x="600" y="312"/>
              <a:ext cx="322" cy="578"/>
            </a:xfrm>
            <a:prstGeom prst="line">
              <a:avLst/>
            </a:prstGeom>
            <a:noFill/>
            <a:ln w="9525" cap="flat" cmpd="sng">
              <a:solidFill>
                <a:srgbClr val="67841A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normAutofit fontScale="25000" lnSpcReduction="20000"/>
            </a:bodyPr>
            <a:lstStyle/>
            <a:p>
              <a:endParaRPr lang="zh-CN" altLang="en-US">
                <a:sym typeface="Arial" pitchFamily="34" charset="0"/>
              </a:endParaRPr>
            </a:p>
          </p:txBody>
        </p:sp>
      </p:grpSp>
      <p:sp>
        <p:nvSpPr>
          <p:cNvPr id="10264" name="Text Box 24"/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1868989" y="2949575"/>
            <a:ext cx="4382841" cy="682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90170" tIns="46990" rIns="90170" bIns="46990">
            <a:normAutofit/>
          </a:bodyPr>
          <a:lstStyle/>
          <a:p>
            <a:r>
              <a:rPr lang="zh-CN" altLang="en-US">
                <a:solidFill>
                  <a:schemeClr val="bg2"/>
                </a:solidFill>
                <a:sym typeface="Arial" pitchFamily="34" charset="0"/>
              </a:rPr>
              <a:t>请在此输入您的文本。</a:t>
            </a:r>
            <a:endParaRPr lang="zh-CN" altLang="en-US" dirty="0">
              <a:solidFill>
                <a:schemeClr val="bg2"/>
              </a:solidFill>
              <a:sym typeface="Arial" pitchFamily="34" charset="0"/>
            </a:endParaRPr>
          </a:p>
        </p:txBody>
      </p:sp>
      <p:sp>
        <p:nvSpPr>
          <p:cNvPr id="10265" name="Text Box 25"/>
          <p:cNvSpPr txBox="1"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1868989" y="4317346"/>
            <a:ext cx="4382841" cy="682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90170" tIns="46990" rIns="90170" bIns="46990">
            <a:normAutofit/>
          </a:bodyPr>
          <a:lstStyle/>
          <a:p>
            <a:r>
              <a:rPr lang="zh-CN" altLang="en-US">
                <a:solidFill>
                  <a:schemeClr val="bg2"/>
                </a:solidFill>
                <a:sym typeface="Arial" pitchFamily="34" charset="0"/>
              </a:rPr>
              <a:t>请在此输入您的文本。</a:t>
            </a:r>
            <a:endParaRPr lang="zh-CN" altLang="en-US" dirty="0">
              <a:solidFill>
                <a:schemeClr val="bg2"/>
              </a:solidFill>
              <a:sym typeface="Arial" pitchFamily="34" charset="0"/>
            </a:endParaRPr>
          </a:p>
        </p:txBody>
      </p:sp>
      <p:sp>
        <p:nvSpPr>
          <p:cNvPr id="10266" name="Text Box 26"/>
          <p:cNvSpPr txBox="1"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6878637" y="2949576"/>
            <a:ext cx="4382841" cy="682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90170" tIns="46990" rIns="90170" bIns="46990">
            <a:normAutofit/>
          </a:bodyPr>
          <a:lstStyle/>
          <a:p>
            <a:r>
              <a:rPr lang="zh-CN" altLang="en-US">
                <a:solidFill>
                  <a:schemeClr val="bg2"/>
                </a:solidFill>
                <a:sym typeface="Arial" pitchFamily="34" charset="0"/>
              </a:rPr>
              <a:t>请在此输入您的文本。</a:t>
            </a:r>
            <a:endParaRPr lang="zh-CN" altLang="en-US" dirty="0">
              <a:solidFill>
                <a:schemeClr val="bg2"/>
              </a:solidFill>
              <a:sym typeface="Arial" pitchFamily="34" charset="0"/>
            </a:endParaRPr>
          </a:p>
        </p:txBody>
      </p:sp>
      <p:sp>
        <p:nvSpPr>
          <p:cNvPr id="10267" name="Text Box 27"/>
          <p:cNvSpPr txBox="1"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6878637" y="4317347"/>
            <a:ext cx="4382841" cy="682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90170" tIns="46990" rIns="90170" bIns="46990">
            <a:normAutofit/>
          </a:bodyPr>
          <a:lstStyle/>
          <a:p>
            <a:r>
              <a:rPr lang="zh-CN" altLang="en-US">
                <a:solidFill>
                  <a:schemeClr val="bg2"/>
                </a:solidFill>
                <a:sym typeface="Arial" pitchFamily="34" charset="0"/>
              </a:rPr>
              <a:t>请在此输入您的文本。</a:t>
            </a:r>
            <a:endParaRPr lang="zh-CN" altLang="en-US" dirty="0">
              <a:solidFill>
                <a:schemeClr val="bg2"/>
              </a:solidFill>
              <a:sym typeface="Arial" pitchFamily="34" charset="0"/>
            </a:endParaRPr>
          </a:p>
        </p:txBody>
      </p:sp>
      <p:sp>
        <p:nvSpPr>
          <p:cNvPr id="10268" name="Text Box 28"/>
          <p:cNvSpPr txBox="1"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6878637" y="5672418"/>
            <a:ext cx="4382841" cy="682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90170" tIns="46990" rIns="90170" bIns="46990">
            <a:normAutofit/>
          </a:bodyPr>
          <a:lstStyle/>
          <a:p>
            <a:r>
              <a:rPr lang="zh-CN" altLang="en-US">
                <a:solidFill>
                  <a:schemeClr val="bg2"/>
                </a:solidFill>
                <a:sym typeface="Arial" pitchFamily="34" charset="0"/>
              </a:rPr>
              <a:t>请在此输入您的文本。</a:t>
            </a:r>
            <a:endParaRPr lang="zh-CN" altLang="en-US" dirty="0">
              <a:solidFill>
                <a:schemeClr val="bg2"/>
              </a:solidFill>
              <a:sym typeface="Arial" pitchFamily="34" charset="0"/>
            </a:endParaRPr>
          </a:p>
        </p:txBody>
      </p:sp>
      <p:sp>
        <p:nvSpPr>
          <p:cNvPr id="10269" name="Text Box 29"/>
          <p:cNvSpPr txBox="1"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1868989" y="5672417"/>
            <a:ext cx="4382841" cy="682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90170" tIns="46990" rIns="90170" bIns="46990">
            <a:normAutofit/>
          </a:bodyPr>
          <a:lstStyle/>
          <a:p>
            <a:r>
              <a:rPr lang="zh-CN" altLang="en-US">
                <a:solidFill>
                  <a:schemeClr val="bg2"/>
                </a:solidFill>
                <a:sym typeface="Arial" pitchFamily="34" charset="0"/>
              </a:rPr>
              <a:t>请在此输入您的文本。</a:t>
            </a:r>
            <a:endParaRPr lang="zh-CN" altLang="en-US" dirty="0">
              <a:solidFill>
                <a:schemeClr val="bg2"/>
              </a:solidFill>
              <a:sym typeface="Arial" pitchFamily="34" charset="0"/>
            </a:endParaRPr>
          </a:p>
        </p:txBody>
      </p:sp>
      <p:grpSp>
        <p:nvGrpSpPr>
          <p:cNvPr id="41" name="组合 40"/>
          <p:cNvGrpSpPr/>
          <p:nvPr>
            <p:custDataLst>
              <p:tags r:id="rId14"/>
            </p:custDataLst>
          </p:nvPr>
        </p:nvGrpSpPr>
        <p:grpSpPr>
          <a:xfrm>
            <a:off x="1292400" y="668338"/>
            <a:ext cx="1341437" cy="1318574"/>
            <a:chOff x="903288" y="668338"/>
            <a:chExt cx="1341437" cy="1318574"/>
          </a:xfrm>
        </p:grpSpPr>
        <p:sp>
          <p:nvSpPr>
            <p:cNvPr id="42" name="Oval 6"/>
            <p:cNvSpPr>
              <a:spLocks noChangeArrowheads="1"/>
            </p:cNvSpPr>
            <p:nvPr>
              <p:custDataLst>
                <p:tags r:id="rId22"/>
              </p:custDataLst>
            </p:nvPr>
          </p:nvSpPr>
          <p:spPr bwMode="auto">
            <a:xfrm>
              <a:off x="903288" y="668338"/>
              <a:ext cx="1341437" cy="1318257"/>
            </a:xfrm>
            <a:prstGeom prst="ellipse">
              <a:avLst/>
            </a:prstGeom>
            <a:solidFill>
              <a:srgbClr val="8FC22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anchor="ctr">
              <a:norm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endParaRPr lang="zh-CN" altLang="en-US">
                <a:solidFill>
                  <a:schemeClr val="tx2"/>
                </a:solidFill>
                <a:ea typeface="黑体" pitchFamily="49" charset="-122"/>
                <a:sym typeface="Arial" pitchFamily="34" charset="0"/>
              </a:endParaRPr>
            </a:p>
          </p:txBody>
        </p:sp>
        <p:sp>
          <p:nvSpPr>
            <p:cNvPr id="43" name="弦形 5"/>
            <p:cNvSpPr/>
            <p:nvPr>
              <p:custDataLst>
                <p:tags r:id="rId23"/>
              </p:custDataLst>
            </p:nvPr>
          </p:nvSpPr>
          <p:spPr bwMode="auto">
            <a:xfrm rot="7500000">
              <a:off x="914561" y="677391"/>
              <a:ext cx="1310633" cy="1308409"/>
            </a:xfrm>
            <a:custGeom>
              <a:avLst/>
              <a:gdLst>
                <a:gd name="T0" fmla="*/ 1045534 w 1309043"/>
                <a:gd name="T1" fmla="*/ 1179410 h 1309043"/>
                <a:gd name="T2" fmla="*/ 387739 w 1309043"/>
                <a:gd name="T3" fmla="*/ 1252206 h 1309043"/>
                <a:gd name="T4" fmla="*/ 2701 w 1309043"/>
                <a:gd name="T5" fmla="*/ 713931 h 1309043"/>
                <a:gd name="T6" fmla="*/ 284082 w 1309043"/>
                <a:gd name="T7" fmla="*/ 114916 h 1309043"/>
                <a:gd name="T8" fmla="*/ 1045534 w 1309043"/>
                <a:gd name="T9" fmla="*/ 1179410 h 13090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09043" h="1309043">
                  <a:moveTo>
                    <a:pt x="1045534" y="1179410"/>
                  </a:moveTo>
                  <a:cubicBezTo>
                    <a:pt x="855591" y="1320907"/>
                    <a:pt x="604024" y="1348747"/>
                    <a:pt x="387739" y="1252206"/>
                  </a:cubicBezTo>
                  <a:cubicBezTo>
                    <a:pt x="171454" y="1155665"/>
                    <a:pt x="24200" y="949807"/>
                    <a:pt x="2701" y="713931"/>
                  </a:cubicBezTo>
                  <a:cubicBezTo>
                    <a:pt x="-18798" y="478055"/>
                    <a:pt x="88814" y="248968"/>
                    <a:pt x="284082" y="114916"/>
                  </a:cubicBezTo>
                  <a:lnTo>
                    <a:pt x="1045534" y="1179410"/>
                  </a:lnTo>
                  <a:close/>
                </a:path>
              </a:pathLst>
            </a:custGeom>
            <a:solidFill>
              <a:srgbClr val="D7F1B8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 anchor="ctr">
              <a:normAutofit/>
            </a:bodyPr>
            <a:lstStyle/>
            <a:p>
              <a:endParaRPr lang="zh-CN" altLang="en-US">
                <a:solidFill>
                  <a:schemeClr val="tx2"/>
                </a:solidFill>
              </a:endParaRPr>
            </a:p>
          </p:txBody>
        </p:sp>
      </p:grpSp>
      <p:sp>
        <p:nvSpPr>
          <p:cNvPr id="44" name="矩形 5"/>
          <p:cNvSpPr>
            <a:spLocks noChangeArrowheads="1"/>
          </p:cNvSpPr>
          <p:nvPr>
            <p:custDataLst>
              <p:tags r:id="rId15"/>
            </p:custDataLst>
          </p:nvPr>
        </p:nvSpPr>
        <p:spPr bwMode="auto">
          <a:xfrm>
            <a:off x="1329240" y="1052063"/>
            <a:ext cx="1269665" cy="2769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0" tIns="0" rIns="0" bIns="0" anchor="b" anchorCtr="1">
            <a:normAutofit/>
          </a:bodyPr>
          <a:lstStyle>
            <a:lvl1pPr>
              <a:spcBef>
                <a:spcPct val="20000"/>
              </a:spcBef>
              <a:buSzPct val="125000"/>
              <a:buChar char="•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SzPct val="125000"/>
              <a:buChar char="–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SzPct val="125000"/>
              <a:buChar char="•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SzPct val="125000"/>
              <a:buChar char="–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SzPct val="125000"/>
              <a:buChar char="»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25000"/>
              <a:buFont typeface="Arial" pitchFamily="34" charset="0"/>
              <a:buChar char="»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25000"/>
              <a:buFont typeface="Arial" pitchFamily="34" charset="0"/>
              <a:buChar char="»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25000"/>
              <a:buFont typeface="Arial" pitchFamily="34" charset="0"/>
              <a:buChar char="»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25000"/>
              <a:buFont typeface="Arial" pitchFamily="34" charset="0"/>
              <a:buChar char="»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9pPr>
          </a:lstStyle>
          <a:p>
            <a:pPr algn="ctr">
              <a:spcBef>
                <a:spcPct val="0"/>
              </a:spcBef>
              <a:buFont typeface="Arial" pitchFamily="34" charset="0"/>
              <a:buNone/>
            </a:pPr>
            <a:r>
              <a:rPr lang="en-US" altLang="zh-CN" b="1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CONTENTS</a:t>
            </a:r>
          </a:p>
        </p:txBody>
      </p:sp>
      <p:sp>
        <p:nvSpPr>
          <p:cNvPr id="2" name="文本框 1"/>
          <p:cNvSpPr txBox="1"/>
          <p:nvPr>
            <p:custDataLst>
              <p:tags r:id="rId16"/>
            </p:custDataLst>
          </p:nvPr>
        </p:nvSpPr>
        <p:spPr>
          <a:xfrm>
            <a:off x="6878637" y="3815697"/>
            <a:ext cx="4382841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90170" tIns="46990" rIns="90170" bIns="46990">
            <a:noAutofit/>
          </a:bodyPr>
          <a:lstStyle>
            <a:defPPr>
              <a:defRPr lang="zh-CN"/>
            </a:defPPr>
            <a:lvl1pPr marL="9525" indent="-9525">
              <a:lnSpc>
                <a:spcPct val="110000"/>
              </a:lnSpc>
              <a:buSzPct val="125000"/>
              <a:buNone/>
              <a:defRPr sz="2000" b="1"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SzPct val="125000"/>
              <a:buChar char="–"/>
              <a:defRPr sz="2000">
                <a:solidFill>
                  <a:schemeClr val="bg2"/>
                </a:solidFill>
              </a:defRPr>
            </a:lvl2pPr>
            <a:lvl3pPr marL="1143000" indent="-228600" eaLnBrk="0" hangingPunct="0">
              <a:spcBef>
                <a:spcPct val="20000"/>
              </a:spcBef>
              <a:buSzPct val="125000"/>
              <a:buChar char="•"/>
              <a:defRPr>
                <a:solidFill>
                  <a:schemeClr val="bg2"/>
                </a:solidFill>
              </a:defRPr>
            </a:lvl3pPr>
            <a:lvl4pPr marL="1600200" indent="-228600" eaLnBrk="0" hangingPunct="0">
              <a:spcBef>
                <a:spcPct val="20000"/>
              </a:spcBef>
              <a:buSzPct val="125000"/>
              <a:buChar char="–"/>
              <a:defRPr sz="1600">
                <a:solidFill>
                  <a:schemeClr val="bg2"/>
                </a:solidFill>
              </a:defRPr>
            </a:lvl4pPr>
            <a:lvl5pPr marL="2057400" indent="-228600" eaLnBrk="0" hangingPunct="0">
              <a:spcBef>
                <a:spcPct val="20000"/>
              </a:spcBef>
              <a:buSzPct val="125000"/>
              <a:buChar char="»"/>
              <a:defRPr sz="1600">
                <a:solidFill>
                  <a:schemeClr val="bg2"/>
                </a:solidFill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25000"/>
              <a:buFont typeface="Arial" pitchFamily="34" charset="0"/>
              <a:buChar char="»"/>
              <a:defRPr sz="1600">
                <a:solidFill>
                  <a:schemeClr val="bg2"/>
                </a:solidFill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25000"/>
              <a:buFont typeface="Arial" pitchFamily="34" charset="0"/>
              <a:buChar char="»"/>
              <a:defRPr sz="1600">
                <a:solidFill>
                  <a:schemeClr val="bg2"/>
                </a:solidFill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25000"/>
              <a:buFont typeface="Arial" pitchFamily="34" charset="0"/>
              <a:buChar char="»"/>
              <a:defRPr sz="1600">
                <a:solidFill>
                  <a:schemeClr val="bg2"/>
                </a:solidFill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25000"/>
              <a:buFont typeface="Arial" pitchFamily="34" charset="0"/>
              <a:buChar char="»"/>
              <a:defRPr sz="1600">
                <a:solidFill>
                  <a:schemeClr val="bg2"/>
                </a:solidFill>
              </a:defRPr>
            </a:lvl9pPr>
          </a:lstStyle>
          <a:p>
            <a:r>
              <a:rPr lang="zh-CN" altLang="en-US" sz="2400"/>
              <a:t>请在此输入您的标题</a:t>
            </a:r>
          </a:p>
        </p:txBody>
      </p:sp>
      <p:sp>
        <p:nvSpPr>
          <p:cNvPr id="3" name="文本框 2"/>
          <p:cNvSpPr txBox="1"/>
          <p:nvPr>
            <p:custDataLst>
              <p:tags r:id="rId17"/>
            </p:custDataLst>
          </p:nvPr>
        </p:nvSpPr>
        <p:spPr>
          <a:xfrm>
            <a:off x="1868989" y="5178705"/>
            <a:ext cx="4382841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90170" tIns="46990" rIns="90170" bIns="46990">
            <a:noAutofit/>
          </a:bodyPr>
          <a:lstStyle>
            <a:defPPr>
              <a:defRPr lang="zh-CN"/>
            </a:defPPr>
            <a:lvl1pPr marL="3175" indent="-3175">
              <a:lnSpc>
                <a:spcPct val="110000"/>
              </a:lnSpc>
              <a:buSzPct val="125000"/>
              <a:buNone/>
              <a:defRPr sz="2000" b="1"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SzPct val="125000"/>
              <a:buChar char="–"/>
              <a:defRPr sz="2000">
                <a:solidFill>
                  <a:schemeClr val="bg2"/>
                </a:solidFill>
              </a:defRPr>
            </a:lvl2pPr>
            <a:lvl3pPr marL="1143000" indent="-228600" eaLnBrk="0" hangingPunct="0">
              <a:spcBef>
                <a:spcPct val="20000"/>
              </a:spcBef>
              <a:buSzPct val="125000"/>
              <a:buChar char="•"/>
              <a:defRPr>
                <a:solidFill>
                  <a:schemeClr val="bg2"/>
                </a:solidFill>
              </a:defRPr>
            </a:lvl3pPr>
            <a:lvl4pPr marL="1600200" indent="-228600" eaLnBrk="0" hangingPunct="0">
              <a:spcBef>
                <a:spcPct val="20000"/>
              </a:spcBef>
              <a:buSzPct val="125000"/>
              <a:buChar char="–"/>
              <a:defRPr sz="1600">
                <a:solidFill>
                  <a:schemeClr val="bg2"/>
                </a:solidFill>
              </a:defRPr>
            </a:lvl4pPr>
            <a:lvl5pPr marL="2057400" indent="-228600" eaLnBrk="0" hangingPunct="0">
              <a:spcBef>
                <a:spcPct val="20000"/>
              </a:spcBef>
              <a:buSzPct val="125000"/>
              <a:buChar char="»"/>
              <a:defRPr sz="1600">
                <a:solidFill>
                  <a:schemeClr val="bg2"/>
                </a:solidFill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25000"/>
              <a:buFont typeface="Arial" pitchFamily="34" charset="0"/>
              <a:buChar char="»"/>
              <a:defRPr sz="1600">
                <a:solidFill>
                  <a:schemeClr val="bg2"/>
                </a:solidFill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25000"/>
              <a:buFont typeface="Arial" pitchFamily="34" charset="0"/>
              <a:buChar char="»"/>
              <a:defRPr sz="1600">
                <a:solidFill>
                  <a:schemeClr val="bg2"/>
                </a:solidFill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25000"/>
              <a:buFont typeface="Arial" pitchFamily="34" charset="0"/>
              <a:buChar char="»"/>
              <a:defRPr sz="1600">
                <a:solidFill>
                  <a:schemeClr val="bg2"/>
                </a:solidFill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25000"/>
              <a:buFont typeface="Arial" pitchFamily="34" charset="0"/>
              <a:buChar char="»"/>
              <a:defRPr sz="1600">
                <a:solidFill>
                  <a:schemeClr val="bg2"/>
                </a:solidFill>
              </a:defRPr>
            </a:lvl9pPr>
          </a:lstStyle>
          <a:p>
            <a:r>
              <a:rPr lang="zh-CN" altLang="en-US" sz="2400"/>
              <a:t>请在此输入您的标题</a:t>
            </a:r>
          </a:p>
        </p:txBody>
      </p:sp>
      <p:sp>
        <p:nvSpPr>
          <p:cNvPr id="4" name="文本框 3"/>
          <p:cNvSpPr txBox="1"/>
          <p:nvPr>
            <p:custDataLst>
              <p:tags r:id="rId18"/>
            </p:custDataLst>
          </p:nvPr>
        </p:nvSpPr>
        <p:spPr>
          <a:xfrm>
            <a:off x="6878637" y="5178706"/>
            <a:ext cx="4382841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90170" tIns="46990" rIns="90170" bIns="46990">
            <a:noAutofit/>
          </a:bodyPr>
          <a:lstStyle>
            <a:defPPr>
              <a:defRPr lang="zh-CN"/>
            </a:defPPr>
            <a:lvl1pPr marL="9525" indent="-9525">
              <a:lnSpc>
                <a:spcPct val="110000"/>
              </a:lnSpc>
              <a:buSzPct val="125000"/>
              <a:buNone/>
              <a:defRPr sz="2000" b="1"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SzPct val="125000"/>
              <a:buChar char="–"/>
              <a:defRPr sz="2000">
                <a:solidFill>
                  <a:schemeClr val="bg2"/>
                </a:solidFill>
              </a:defRPr>
            </a:lvl2pPr>
            <a:lvl3pPr marL="1143000" indent="-228600" eaLnBrk="0" hangingPunct="0">
              <a:spcBef>
                <a:spcPct val="20000"/>
              </a:spcBef>
              <a:buSzPct val="125000"/>
              <a:buChar char="•"/>
              <a:defRPr>
                <a:solidFill>
                  <a:schemeClr val="bg2"/>
                </a:solidFill>
              </a:defRPr>
            </a:lvl3pPr>
            <a:lvl4pPr marL="1600200" indent="-228600" eaLnBrk="0" hangingPunct="0">
              <a:spcBef>
                <a:spcPct val="20000"/>
              </a:spcBef>
              <a:buSzPct val="125000"/>
              <a:buChar char="–"/>
              <a:defRPr sz="1600">
                <a:solidFill>
                  <a:schemeClr val="bg2"/>
                </a:solidFill>
              </a:defRPr>
            </a:lvl4pPr>
            <a:lvl5pPr marL="2057400" indent="-228600" eaLnBrk="0" hangingPunct="0">
              <a:spcBef>
                <a:spcPct val="20000"/>
              </a:spcBef>
              <a:buSzPct val="125000"/>
              <a:buChar char="»"/>
              <a:defRPr sz="1600">
                <a:solidFill>
                  <a:schemeClr val="bg2"/>
                </a:solidFill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25000"/>
              <a:buFont typeface="Arial" pitchFamily="34" charset="0"/>
              <a:buChar char="»"/>
              <a:defRPr sz="1600">
                <a:solidFill>
                  <a:schemeClr val="bg2"/>
                </a:solidFill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25000"/>
              <a:buFont typeface="Arial" pitchFamily="34" charset="0"/>
              <a:buChar char="»"/>
              <a:defRPr sz="1600">
                <a:solidFill>
                  <a:schemeClr val="bg2"/>
                </a:solidFill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25000"/>
              <a:buFont typeface="Arial" pitchFamily="34" charset="0"/>
              <a:buChar char="»"/>
              <a:defRPr sz="1600">
                <a:solidFill>
                  <a:schemeClr val="bg2"/>
                </a:solidFill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25000"/>
              <a:buFont typeface="Arial" pitchFamily="34" charset="0"/>
              <a:buChar char="»"/>
              <a:defRPr sz="1600">
                <a:solidFill>
                  <a:schemeClr val="bg2"/>
                </a:solidFill>
              </a:defRPr>
            </a:lvl9pPr>
          </a:lstStyle>
          <a:p>
            <a:r>
              <a:rPr lang="zh-CN" altLang="en-US" sz="2400"/>
              <a:t>请在此输入您的标题</a:t>
            </a:r>
          </a:p>
        </p:txBody>
      </p:sp>
      <p:sp>
        <p:nvSpPr>
          <p:cNvPr id="5" name="文本框 4"/>
          <p:cNvSpPr txBox="1"/>
          <p:nvPr>
            <p:custDataLst>
              <p:tags r:id="rId19"/>
            </p:custDataLst>
          </p:nvPr>
        </p:nvSpPr>
        <p:spPr>
          <a:xfrm>
            <a:off x="1868989" y="2449513"/>
            <a:ext cx="4382841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noAutofit/>
          </a:bodyPr>
          <a:lstStyle>
            <a:defPPr>
              <a:defRPr lang="zh-CN"/>
            </a:defPPr>
            <a:lvl1pPr marL="34925" indent="-34925">
              <a:lnSpc>
                <a:spcPct val="110000"/>
              </a:lnSpc>
              <a:buSzPct val="125000"/>
              <a:buNone/>
              <a:defRPr sz="2000" b="1"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SzPct val="125000"/>
              <a:buChar char="–"/>
              <a:defRPr sz="2000">
                <a:solidFill>
                  <a:schemeClr val="bg2"/>
                </a:solidFill>
              </a:defRPr>
            </a:lvl2pPr>
            <a:lvl3pPr marL="1143000" indent="-228600" eaLnBrk="0" hangingPunct="0">
              <a:spcBef>
                <a:spcPct val="20000"/>
              </a:spcBef>
              <a:buSzPct val="125000"/>
              <a:buChar char="•"/>
              <a:defRPr>
                <a:solidFill>
                  <a:schemeClr val="bg2"/>
                </a:solidFill>
              </a:defRPr>
            </a:lvl3pPr>
            <a:lvl4pPr marL="1600200" indent="-228600" eaLnBrk="0" hangingPunct="0">
              <a:spcBef>
                <a:spcPct val="20000"/>
              </a:spcBef>
              <a:buSzPct val="125000"/>
              <a:buChar char="–"/>
              <a:defRPr sz="1600">
                <a:solidFill>
                  <a:schemeClr val="bg2"/>
                </a:solidFill>
              </a:defRPr>
            </a:lvl4pPr>
            <a:lvl5pPr marL="2057400" indent="-228600" eaLnBrk="0" hangingPunct="0">
              <a:spcBef>
                <a:spcPct val="20000"/>
              </a:spcBef>
              <a:buSzPct val="125000"/>
              <a:buChar char="»"/>
              <a:defRPr sz="1600">
                <a:solidFill>
                  <a:schemeClr val="bg2"/>
                </a:solidFill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25000"/>
              <a:buFont typeface="Arial" pitchFamily="34" charset="0"/>
              <a:buChar char="»"/>
              <a:defRPr sz="1600">
                <a:solidFill>
                  <a:schemeClr val="bg2"/>
                </a:solidFill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25000"/>
              <a:buFont typeface="Arial" pitchFamily="34" charset="0"/>
              <a:buChar char="»"/>
              <a:defRPr sz="1600">
                <a:solidFill>
                  <a:schemeClr val="bg2"/>
                </a:solidFill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25000"/>
              <a:buFont typeface="Arial" pitchFamily="34" charset="0"/>
              <a:buChar char="»"/>
              <a:defRPr sz="1600">
                <a:solidFill>
                  <a:schemeClr val="bg2"/>
                </a:solidFill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25000"/>
              <a:buFont typeface="Arial" pitchFamily="34" charset="0"/>
              <a:buChar char="»"/>
              <a:defRPr sz="1600">
                <a:solidFill>
                  <a:schemeClr val="bg2"/>
                </a:solidFill>
              </a:defRPr>
            </a:lvl9pPr>
          </a:lstStyle>
          <a:p>
            <a:r>
              <a:rPr lang="zh-CN" altLang="en-US" sz="2400"/>
              <a:t>请在此输入您的标题</a:t>
            </a:r>
          </a:p>
        </p:txBody>
      </p:sp>
      <p:sp>
        <p:nvSpPr>
          <p:cNvPr id="6" name="文本框 5"/>
          <p:cNvSpPr txBox="1"/>
          <p:nvPr>
            <p:custDataLst>
              <p:tags r:id="rId20"/>
            </p:custDataLst>
          </p:nvPr>
        </p:nvSpPr>
        <p:spPr>
          <a:xfrm>
            <a:off x="6878637" y="2449514"/>
            <a:ext cx="4382841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90170" tIns="46990" rIns="90170" bIns="46990">
            <a:noAutofit/>
          </a:bodyPr>
          <a:lstStyle>
            <a:defPPr>
              <a:defRPr lang="zh-CN"/>
            </a:defPPr>
            <a:lvl1pPr marL="9525" indent="-9525">
              <a:lnSpc>
                <a:spcPct val="110000"/>
              </a:lnSpc>
              <a:buSzPct val="125000"/>
              <a:buNone/>
              <a:defRPr sz="2000" b="1"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SzPct val="125000"/>
              <a:buChar char="–"/>
              <a:defRPr sz="2000">
                <a:solidFill>
                  <a:schemeClr val="bg2"/>
                </a:solidFill>
              </a:defRPr>
            </a:lvl2pPr>
            <a:lvl3pPr marL="1143000" indent="-228600" eaLnBrk="0" hangingPunct="0">
              <a:spcBef>
                <a:spcPct val="20000"/>
              </a:spcBef>
              <a:buSzPct val="125000"/>
              <a:buChar char="•"/>
              <a:defRPr>
                <a:solidFill>
                  <a:schemeClr val="bg2"/>
                </a:solidFill>
              </a:defRPr>
            </a:lvl3pPr>
            <a:lvl4pPr marL="1600200" indent="-228600" eaLnBrk="0" hangingPunct="0">
              <a:spcBef>
                <a:spcPct val="20000"/>
              </a:spcBef>
              <a:buSzPct val="125000"/>
              <a:buChar char="–"/>
              <a:defRPr sz="1600">
                <a:solidFill>
                  <a:schemeClr val="bg2"/>
                </a:solidFill>
              </a:defRPr>
            </a:lvl4pPr>
            <a:lvl5pPr marL="2057400" indent="-228600" eaLnBrk="0" hangingPunct="0">
              <a:spcBef>
                <a:spcPct val="20000"/>
              </a:spcBef>
              <a:buSzPct val="125000"/>
              <a:buChar char="»"/>
              <a:defRPr sz="1600">
                <a:solidFill>
                  <a:schemeClr val="bg2"/>
                </a:solidFill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25000"/>
              <a:buFont typeface="Arial" pitchFamily="34" charset="0"/>
              <a:buChar char="»"/>
              <a:defRPr sz="1600">
                <a:solidFill>
                  <a:schemeClr val="bg2"/>
                </a:solidFill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25000"/>
              <a:buFont typeface="Arial" pitchFamily="34" charset="0"/>
              <a:buChar char="»"/>
              <a:defRPr sz="1600">
                <a:solidFill>
                  <a:schemeClr val="bg2"/>
                </a:solidFill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25000"/>
              <a:buFont typeface="Arial" pitchFamily="34" charset="0"/>
              <a:buChar char="»"/>
              <a:defRPr sz="1600">
                <a:solidFill>
                  <a:schemeClr val="bg2"/>
                </a:solidFill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25000"/>
              <a:buFont typeface="Arial" pitchFamily="34" charset="0"/>
              <a:buChar char="»"/>
              <a:defRPr sz="1600">
                <a:solidFill>
                  <a:schemeClr val="bg2"/>
                </a:solidFill>
              </a:defRPr>
            </a:lvl9pPr>
          </a:lstStyle>
          <a:p>
            <a:r>
              <a:rPr lang="zh-CN" altLang="en-US" sz="2400"/>
              <a:t>请在此输入您的标题</a:t>
            </a:r>
          </a:p>
        </p:txBody>
      </p:sp>
      <p:sp>
        <p:nvSpPr>
          <p:cNvPr id="7" name="文本框 6"/>
          <p:cNvSpPr txBox="1"/>
          <p:nvPr>
            <p:custDataLst>
              <p:tags r:id="rId21"/>
            </p:custDataLst>
          </p:nvPr>
        </p:nvSpPr>
        <p:spPr>
          <a:xfrm>
            <a:off x="1868989" y="3815696"/>
            <a:ext cx="4382841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90170" tIns="46990" rIns="90170" bIns="46990">
            <a:noAutofit/>
          </a:bodyPr>
          <a:lstStyle>
            <a:defPPr>
              <a:defRPr lang="zh-CN"/>
            </a:defPPr>
            <a:lvl1pPr marL="3175" indent="-3175">
              <a:lnSpc>
                <a:spcPct val="110000"/>
              </a:lnSpc>
              <a:buSzPct val="125000"/>
              <a:buNone/>
              <a:defRPr sz="2000" b="1"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SzPct val="125000"/>
              <a:buChar char="–"/>
              <a:defRPr sz="2000">
                <a:solidFill>
                  <a:schemeClr val="bg2"/>
                </a:solidFill>
              </a:defRPr>
            </a:lvl2pPr>
            <a:lvl3pPr marL="1143000" indent="-228600" eaLnBrk="0" hangingPunct="0">
              <a:spcBef>
                <a:spcPct val="20000"/>
              </a:spcBef>
              <a:buSzPct val="125000"/>
              <a:buChar char="•"/>
              <a:defRPr>
                <a:solidFill>
                  <a:schemeClr val="bg2"/>
                </a:solidFill>
              </a:defRPr>
            </a:lvl3pPr>
            <a:lvl4pPr marL="1600200" indent="-228600" eaLnBrk="0" hangingPunct="0">
              <a:spcBef>
                <a:spcPct val="20000"/>
              </a:spcBef>
              <a:buSzPct val="125000"/>
              <a:buChar char="–"/>
              <a:defRPr sz="1600">
                <a:solidFill>
                  <a:schemeClr val="bg2"/>
                </a:solidFill>
              </a:defRPr>
            </a:lvl4pPr>
            <a:lvl5pPr marL="2057400" indent="-228600" eaLnBrk="0" hangingPunct="0">
              <a:spcBef>
                <a:spcPct val="20000"/>
              </a:spcBef>
              <a:buSzPct val="125000"/>
              <a:buChar char="»"/>
              <a:defRPr sz="1600">
                <a:solidFill>
                  <a:schemeClr val="bg2"/>
                </a:solidFill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25000"/>
              <a:buFont typeface="Arial" pitchFamily="34" charset="0"/>
              <a:buChar char="»"/>
              <a:defRPr sz="1600">
                <a:solidFill>
                  <a:schemeClr val="bg2"/>
                </a:solidFill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25000"/>
              <a:buFont typeface="Arial" pitchFamily="34" charset="0"/>
              <a:buChar char="»"/>
              <a:defRPr sz="1600">
                <a:solidFill>
                  <a:schemeClr val="bg2"/>
                </a:solidFill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25000"/>
              <a:buFont typeface="Arial" pitchFamily="34" charset="0"/>
              <a:buChar char="»"/>
              <a:defRPr sz="1600">
                <a:solidFill>
                  <a:schemeClr val="bg2"/>
                </a:solidFill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25000"/>
              <a:buFont typeface="Arial" pitchFamily="34" charset="0"/>
              <a:buChar char="»"/>
              <a:defRPr sz="1600">
                <a:solidFill>
                  <a:schemeClr val="bg2"/>
                </a:solidFill>
              </a:defRPr>
            </a:lvl9pPr>
          </a:lstStyle>
          <a:p>
            <a:r>
              <a:rPr lang="zh-CN" altLang="en-US" sz="2400"/>
              <a:t>请在此输入您的标题</a:t>
            </a:r>
          </a:p>
        </p:txBody>
      </p:sp>
    </p:spTree>
    <p:custDataLst>
      <p:tags r:id="rId1"/>
    </p:custData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Rectangle 3"/>
          <p:cNvSpPr>
            <a:spLocks noGrp="1" noChangeArrowheads="1"/>
          </p:cNvSpPr>
          <p:nvPr>
            <p:ph idx="1"/>
            <p:custDataLst>
              <p:tags r:id="rId2"/>
            </p:custDataLst>
          </p:nvPr>
        </p:nvSpPr>
        <p:spPr/>
        <p:txBody>
          <a:bodyPr>
            <a:normAutofit/>
          </a:bodyPr>
          <a:lstStyle/>
          <a:p>
            <a:pPr marL="377825" indent="-377825">
              <a:buFont typeface="Wingdings" pitchFamily="2" charset="2"/>
              <a:buChar char="l"/>
            </a:pPr>
            <a:r>
              <a:rPr lang="zh-CN" altLang="en-US" sz="2000" dirty="0">
                <a:latin typeface="+mn-lt"/>
                <a:ea typeface="+mn-ea"/>
              </a:rPr>
              <a:t>请在此输入您的文本。请在此输入您的文本。请在此输入您的文本。请在此输入您的文本。请在此输入您的文本。</a:t>
            </a:r>
          </a:p>
        </p:txBody>
      </p:sp>
      <p:sp>
        <p:nvSpPr>
          <p:cNvPr id="3" name="标题 2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>
                <a:solidFill>
                  <a:schemeClr val="tx1"/>
                </a:solidFill>
                <a:latin typeface="+mj-lt"/>
                <a:ea typeface="+mj-ea"/>
              </a:rPr>
              <a:t>请在此输入您的标题</a:t>
            </a:r>
          </a:p>
        </p:txBody>
      </p:sp>
    </p:spTree>
    <p:custDataLst>
      <p:tags r:id="rId1"/>
    </p:custData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Rectangle 3"/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/>
        <p:txBody>
          <a:bodyPr>
            <a:normAutofit/>
          </a:bodyPr>
          <a:lstStyle/>
          <a:p>
            <a:r>
              <a:rPr lang="zh-CN" altLang="en-US" smtClean="0">
                <a:solidFill>
                  <a:schemeClr val="tx1"/>
                </a:solidFill>
                <a:latin typeface="+mj-lt"/>
                <a:ea typeface="+mj-ea"/>
              </a:rPr>
              <a:t>请在此输入您的标题</a:t>
            </a:r>
            <a:endParaRPr lang="zh-CN" altLang="en-US" dirty="0" smtClean="0">
              <a:solidFill>
                <a:schemeClr val="tx1"/>
              </a:solidFill>
              <a:latin typeface="+mj-lt"/>
              <a:ea typeface="+mj-ea"/>
            </a:endParaRPr>
          </a:p>
        </p:txBody>
      </p:sp>
      <p:sp>
        <p:nvSpPr>
          <p:cNvPr id="22532" name="Rectangle 4"/>
          <p:cNvSpPr>
            <a:spLocks noGrp="1" noChangeArrowheads="1"/>
          </p:cNvSpPr>
          <p:nvPr>
            <p:ph sz="half" idx="1"/>
            <p:custDataLst>
              <p:tags r:id="rId3"/>
            </p:custDataLst>
          </p:nvPr>
        </p:nvSpPr>
        <p:spPr/>
        <p:txBody>
          <a:bodyPr>
            <a:normAutofit/>
          </a:bodyPr>
          <a:lstStyle/>
          <a:p>
            <a:pPr marL="377825" indent="-377825">
              <a:buFont typeface="Wingdings" pitchFamily="2" charset="2"/>
              <a:buChar char="l"/>
            </a:pPr>
            <a:r>
              <a:rPr lang="zh-CN" altLang="en-US" sz="2000">
                <a:latin typeface="+mn-lt"/>
                <a:ea typeface="+mn-ea"/>
              </a:rPr>
              <a:t>请在此输入您的文本。请在此输入您的文本。请在此输入您的文本。请在此输入您的文本。请在此输入您的文本。</a:t>
            </a:r>
            <a:endParaRPr lang="zh-CN" altLang="en-US" sz="2000" dirty="0">
              <a:latin typeface="+mn-lt"/>
              <a:ea typeface="+mn-ea"/>
            </a:endParaRPr>
          </a:p>
        </p:txBody>
      </p:sp>
      <p:sp>
        <p:nvSpPr>
          <p:cNvPr id="22533" name="Rectangle 5"/>
          <p:cNvSpPr>
            <a:spLocks noGrp="1" noChangeArrowheads="1"/>
          </p:cNvSpPr>
          <p:nvPr>
            <p:ph sz="half" idx="2"/>
            <p:custDataLst>
              <p:tags r:id="rId4"/>
            </p:custDataLst>
          </p:nvPr>
        </p:nvSpPr>
        <p:spPr/>
        <p:txBody>
          <a:bodyPr>
            <a:normAutofit/>
          </a:bodyPr>
          <a:lstStyle/>
          <a:p>
            <a:pPr marL="377825" indent="-377825">
              <a:buFont typeface="Wingdings" pitchFamily="2" charset="2"/>
              <a:buChar char="l"/>
            </a:pPr>
            <a:r>
              <a:rPr lang="zh-CN" altLang="en-US" sz="2000">
                <a:latin typeface="+mn-lt"/>
                <a:ea typeface="+mn-ea"/>
              </a:rPr>
              <a:t>请在此输入您的文本。请在此输入您的文本。请在此输入您的文本。请在此输入您的文本。请在此输入您的文本。</a:t>
            </a:r>
            <a:endParaRPr lang="zh-CN" altLang="en-US" sz="2000" dirty="0">
              <a:latin typeface="+mn-lt"/>
              <a:ea typeface="+mn-ea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>
                <a:solidFill>
                  <a:schemeClr val="tx1"/>
                </a:solidFill>
                <a:latin typeface="+mj-lt"/>
                <a:ea typeface="+mj-ea"/>
              </a:rPr>
              <a:t>请在此输入您的标题</a:t>
            </a:r>
          </a:p>
        </p:txBody>
      </p:sp>
      <p:pic>
        <p:nvPicPr>
          <p:cNvPr id="5" name="图片占位符 4"/>
          <p:cNvPicPr>
            <a:picLocks noGrp="1" noChangeAspect="1"/>
          </p:cNvPicPr>
          <p:nvPr>
            <p:ph type="pic" idx="1"/>
            <p:custDataLst>
              <p:tags r:id="rId3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" b="16"/>
          <a:stretch>
            <a:fillRect/>
          </a:stretch>
        </p:blipFill>
        <p:spPr/>
      </p:pic>
      <p:sp>
        <p:nvSpPr>
          <p:cNvPr id="24579" name="Rectangle 3"/>
          <p:cNvSpPr>
            <a:spLocks noGrp="1" noChangeArrowheads="1"/>
          </p:cNvSpPr>
          <p:nvPr>
            <p:ph type="body" sz="half" idx="2"/>
            <p:custDataLst>
              <p:tags r:id="rId4"/>
            </p:custDataLst>
          </p:nvPr>
        </p:nvSpPr>
        <p:spPr/>
        <p:txBody>
          <a:bodyPr>
            <a:normAutofit/>
          </a:bodyPr>
          <a:lstStyle/>
          <a:p>
            <a:pPr marL="377825" indent="-377825">
              <a:buFont typeface="Wingdings" pitchFamily="2" charset="2"/>
              <a:buChar char="l"/>
            </a:pPr>
            <a:r>
              <a:rPr lang="zh-CN" altLang="en-US" sz="2000" dirty="0">
                <a:latin typeface="+mn-lt"/>
                <a:ea typeface="+mn-ea"/>
              </a:rPr>
              <a:t>请在此输入您的文本。请在此输入您的文本。请在此输入您的文本。请在此输入您的文本。请在此输入您的文本。</a:t>
            </a:r>
          </a:p>
        </p:txBody>
      </p:sp>
    </p:spTree>
    <p:custDataLst>
      <p:tags r:id="rId1"/>
    </p:custData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5" name="Picture 3"/>
          <p:cNvPicPr>
            <a:picLocks noGrp="1" noChangeAspect="1" noChangeArrowheads="1"/>
          </p:cNvPicPr>
          <p:nvPr>
            <p:ph idx="1"/>
            <p:custDataLst>
              <p:tags r:id="rId2"/>
            </p:custDataLst>
          </p:nvPr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48241" y="1436223"/>
            <a:ext cx="7383780" cy="2185416"/>
          </a:xfrm>
          <a:noFill/>
        </p:spPr>
      </p:pic>
      <p:grpSp>
        <p:nvGrpSpPr>
          <p:cNvPr id="28677" name="Group 5"/>
          <p:cNvGrpSpPr/>
          <p:nvPr>
            <p:custDataLst>
              <p:tags r:id="rId3"/>
            </p:custDataLst>
          </p:nvPr>
        </p:nvGrpSpPr>
        <p:grpSpPr bwMode="auto">
          <a:xfrm>
            <a:off x="1764116" y="3674800"/>
            <a:ext cx="603250" cy="707711"/>
            <a:chOff x="0" y="0"/>
            <a:chExt cx="950" cy="1114"/>
          </a:xfrm>
        </p:grpSpPr>
        <p:sp>
          <p:nvSpPr>
            <p:cNvPr id="28678" name="Text Box 8"/>
            <p:cNvSpPr txBox="1">
              <a:spLocks noChangeArrowheads="1"/>
            </p:cNvSpPr>
            <p:nvPr>
              <p:custDataLst>
                <p:tags r:id="rId17"/>
              </p:custDataLst>
            </p:nvPr>
          </p:nvSpPr>
          <p:spPr bwMode="auto">
            <a:xfrm>
              <a:off x="0" y="0"/>
              <a:ext cx="740" cy="111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>
              <a:norm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r>
                <a:rPr lang="zh-CN" altLang="en-US" sz="4000">
                  <a:solidFill>
                    <a:srgbClr val="67841A"/>
                  </a:solidFill>
                  <a:latin typeface="+mn-lt"/>
                  <a:ea typeface="+mn-ea"/>
                  <a:sym typeface="Arial" pitchFamily="34" charset="0"/>
                </a:rPr>
                <a:t>1</a:t>
              </a:r>
            </a:p>
          </p:txBody>
        </p:sp>
        <p:sp>
          <p:nvSpPr>
            <p:cNvPr id="28679" name="Line 9"/>
            <p:cNvSpPr>
              <a:spLocks noChangeShapeType="1"/>
            </p:cNvSpPr>
            <p:nvPr>
              <p:custDataLst>
                <p:tags r:id="rId18"/>
              </p:custDataLst>
            </p:nvPr>
          </p:nvSpPr>
          <p:spPr bwMode="auto">
            <a:xfrm flipV="1">
              <a:off x="630" y="318"/>
              <a:ext cx="320" cy="580"/>
            </a:xfrm>
            <a:prstGeom prst="line">
              <a:avLst/>
            </a:prstGeom>
            <a:noFill/>
            <a:ln w="9525" cmpd="sng">
              <a:solidFill>
                <a:srgbClr val="67841A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normAutofit fontScale="25000" lnSpcReduction="20000"/>
            </a:bodyPr>
            <a:lstStyle/>
            <a:p>
              <a:endParaRPr lang="zh-CN" altLang="en-US">
                <a:sym typeface="Arial" pitchFamily="34" charset="0"/>
              </a:endParaRPr>
            </a:p>
          </p:txBody>
        </p:sp>
      </p:grpSp>
      <p:grpSp>
        <p:nvGrpSpPr>
          <p:cNvPr id="28680" name="Group 8"/>
          <p:cNvGrpSpPr/>
          <p:nvPr>
            <p:custDataLst>
              <p:tags r:id="rId4"/>
            </p:custDataLst>
          </p:nvPr>
        </p:nvGrpSpPr>
        <p:grpSpPr bwMode="auto">
          <a:xfrm>
            <a:off x="1764116" y="4678100"/>
            <a:ext cx="615950" cy="701675"/>
            <a:chOff x="0" y="0"/>
            <a:chExt cx="970" cy="1104"/>
          </a:xfrm>
        </p:grpSpPr>
        <p:sp>
          <p:nvSpPr>
            <p:cNvPr id="28681" name="Text Box 11"/>
            <p:cNvSpPr txBox="1">
              <a:spLocks noChangeArrowheads="1"/>
            </p:cNvSpPr>
            <p:nvPr>
              <p:custDataLst>
                <p:tags r:id="rId15"/>
              </p:custDataLst>
            </p:nvPr>
          </p:nvSpPr>
          <p:spPr bwMode="auto">
            <a:xfrm>
              <a:off x="0" y="0"/>
              <a:ext cx="735" cy="110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>
              <a:norm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r>
                <a:rPr lang="zh-CN" altLang="en-US" sz="4000">
                  <a:solidFill>
                    <a:srgbClr val="67841A"/>
                  </a:solidFill>
                  <a:latin typeface="+mn-lt"/>
                  <a:ea typeface="+mn-ea"/>
                  <a:sym typeface="Arial" pitchFamily="34" charset="0"/>
                </a:rPr>
                <a:t>2</a:t>
              </a:r>
            </a:p>
          </p:txBody>
        </p:sp>
        <p:sp>
          <p:nvSpPr>
            <p:cNvPr id="28682" name="Line 12"/>
            <p:cNvSpPr>
              <a:spLocks noChangeShapeType="1"/>
            </p:cNvSpPr>
            <p:nvPr>
              <p:custDataLst>
                <p:tags r:id="rId16"/>
              </p:custDataLst>
            </p:nvPr>
          </p:nvSpPr>
          <p:spPr bwMode="auto">
            <a:xfrm flipV="1">
              <a:off x="650" y="313"/>
              <a:ext cx="320" cy="577"/>
            </a:xfrm>
            <a:prstGeom prst="line">
              <a:avLst/>
            </a:prstGeom>
            <a:noFill/>
            <a:ln w="9525" cmpd="sng">
              <a:solidFill>
                <a:srgbClr val="67841A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normAutofit fontScale="25000" lnSpcReduction="20000"/>
            </a:bodyPr>
            <a:lstStyle/>
            <a:p>
              <a:endParaRPr lang="zh-CN" altLang="en-US">
                <a:sym typeface="Arial" pitchFamily="34" charset="0"/>
              </a:endParaRPr>
            </a:p>
          </p:txBody>
        </p:sp>
      </p:grpSp>
      <p:grpSp>
        <p:nvGrpSpPr>
          <p:cNvPr id="28684" name="Group 12"/>
          <p:cNvGrpSpPr/>
          <p:nvPr>
            <p:custDataLst>
              <p:tags r:id="rId5"/>
            </p:custDataLst>
          </p:nvPr>
        </p:nvGrpSpPr>
        <p:grpSpPr bwMode="auto">
          <a:xfrm>
            <a:off x="1748241" y="5665525"/>
            <a:ext cx="615950" cy="701675"/>
            <a:chOff x="0" y="0"/>
            <a:chExt cx="970" cy="1104"/>
          </a:xfrm>
        </p:grpSpPr>
        <p:sp>
          <p:nvSpPr>
            <p:cNvPr id="28685" name="Text Box 11"/>
            <p:cNvSpPr txBox="1">
              <a:spLocks noChangeArrowheads="1"/>
            </p:cNvSpPr>
            <p:nvPr>
              <p:custDataLst>
                <p:tags r:id="rId13"/>
              </p:custDataLst>
            </p:nvPr>
          </p:nvSpPr>
          <p:spPr bwMode="auto">
            <a:xfrm>
              <a:off x="0" y="0"/>
              <a:ext cx="735" cy="110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>
              <a:norm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r>
                <a:rPr lang="zh-CN" altLang="en-US" sz="4000">
                  <a:solidFill>
                    <a:srgbClr val="67841A"/>
                  </a:solidFill>
                  <a:latin typeface="+mn-lt"/>
                  <a:ea typeface="+mn-ea"/>
                  <a:sym typeface="Arial" pitchFamily="34" charset="0"/>
                </a:rPr>
                <a:t>3</a:t>
              </a:r>
            </a:p>
          </p:txBody>
        </p:sp>
        <p:sp>
          <p:nvSpPr>
            <p:cNvPr id="28686" name="Line 12"/>
            <p:cNvSpPr>
              <a:spLocks noChangeShapeType="1"/>
            </p:cNvSpPr>
            <p:nvPr>
              <p:custDataLst>
                <p:tags r:id="rId14"/>
              </p:custDataLst>
            </p:nvPr>
          </p:nvSpPr>
          <p:spPr bwMode="auto">
            <a:xfrm flipV="1">
              <a:off x="650" y="313"/>
              <a:ext cx="320" cy="577"/>
            </a:xfrm>
            <a:prstGeom prst="line">
              <a:avLst/>
            </a:prstGeom>
            <a:noFill/>
            <a:ln w="9525" cap="flat" cmpd="sng">
              <a:solidFill>
                <a:srgbClr val="67841A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normAutofit fontScale="25000" lnSpcReduction="20000"/>
            </a:bodyPr>
            <a:lstStyle/>
            <a:p>
              <a:endParaRPr lang="zh-CN" altLang="en-US">
                <a:sym typeface="Arial" pitchFamily="34" charset="0"/>
              </a:endParaRPr>
            </a:p>
          </p:txBody>
        </p:sp>
      </p:grpSp>
      <p:sp>
        <p:nvSpPr>
          <p:cNvPr id="28687" name="Text Box 15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2365780" y="4203437"/>
            <a:ext cx="6784975" cy="54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170" tIns="46990" rIns="90170" bIns="46990">
            <a:normAutofit/>
          </a:bodyPr>
          <a:lstStyle>
            <a:lvl1pPr marL="193675" indent="-193675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650875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08075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565275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22475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479675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36875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394075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51275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dirty="0">
                <a:solidFill>
                  <a:schemeClr val="bg2"/>
                </a:solidFill>
                <a:latin typeface="+mn-lt"/>
                <a:ea typeface="+mn-ea"/>
                <a:sym typeface="Arial" pitchFamily="34" charset="0"/>
              </a:rPr>
              <a:t>请在此输入您的文本。请在此输入您的文本。</a:t>
            </a:r>
          </a:p>
        </p:txBody>
      </p:sp>
      <p:sp>
        <p:nvSpPr>
          <p:cNvPr id="28688" name="Text Box 16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2365780" y="5211499"/>
            <a:ext cx="6784975" cy="546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90170" tIns="46990" rIns="90170" bIns="46990">
            <a:normAutofit/>
          </a:bodyPr>
          <a:lstStyle>
            <a:lvl1pPr marL="193675" indent="-193675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650875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08075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565275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22475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479675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36875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394075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51275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>
                <a:solidFill>
                  <a:schemeClr val="bg2"/>
                </a:solidFill>
                <a:latin typeface="+mn-lt"/>
                <a:ea typeface="+mn-ea"/>
                <a:sym typeface="Arial" pitchFamily="34" charset="0"/>
              </a:rPr>
              <a:t>请在此输入您的文本。请在此输入您的文本。</a:t>
            </a:r>
            <a:endParaRPr lang="zh-CN" altLang="en-US" dirty="0">
              <a:solidFill>
                <a:schemeClr val="bg2"/>
              </a:solidFill>
              <a:latin typeface="+mn-lt"/>
              <a:ea typeface="+mn-ea"/>
              <a:sym typeface="Arial" pitchFamily="34" charset="0"/>
            </a:endParaRPr>
          </a:p>
        </p:txBody>
      </p:sp>
      <p:sp>
        <p:nvSpPr>
          <p:cNvPr id="28689" name="Text Box 17"/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2365780" y="6198924"/>
            <a:ext cx="6784975" cy="546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90170" tIns="46990" rIns="90170" bIns="46990">
            <a:normAutofit/>
          </a:bodyPr>
          <a:lstStyle>
            <a:lvl1pPr marL="193675" indent="-193675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650875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08075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565275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22475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479675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36875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394075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51275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>
                <a:solidFill>
                  <a:schemeClr val="bg2"/>
                </a:solidFill>
                <a:latin typeface="+mn-lt"/>
                <a:ea typeface="+mn-ea"/>
                <a:sym typeface="Arial" pitchFamily="34" charset="0"/>
              </a:rPr>
              <a:t>请在此输入您的文本。请在此输入您的文本。</a:t>
            </a:r>
            <a:endParaRPr lang="zh-CN" altLang="en-US" dirty="0">
              <a:solidFill>
                <a:schemeClr val="bg2"/>
              </a:solidFill>
              <a:latin typeface="+mn-lt"/>
              <a:ea typeface="+mn-ea"/>
              <a:sym typeface="Arial" pitchFamily="34" charset="0"/>
            </a:endParaRPr>
          </a:p>
        </p:txBody>
      </p:sp>
      <p:sp>
        <p:nvSpPr>
          <p:cNvPr id="20" name="文本框 19"/>
          <p:cNvSpPr txBox="1"/>
          <p:nvPr>
            <p:custDataLst>
              <p:tags r:id="rId9"/>
            </p:custDataLst>
          </p:nvPr>
        </p:nvSpPr>
        <p:spPr>
          <a:xfrm>
            <a:off x="1206000" y="421200"/>
            <a:ext cx="8049600" cy="792000"/>
          </a:xfrm>
          <a:prstGeom prst="rect">
            <a:avLst/>
          </a:prstGeom>
          <a:noFill/>
        </p:spPr>
        <p:txBody>
          <a:bodyPr wrap="square" rtlCol="0" anchor="ctr" anchorCtr="0">
            <a:normAutofit/>
          </a:bodyPr>
          <a:lstStyle/>
          <a:p>
            <a:r>
              <a:rPr lang="zh-CN" altLang="en-US" sz="3200" dirty="0">
                <a:latin typeface="+mj-lt"/>
                <a:ea typeface="+mj-ea"/>
                <a:cs typeface="+mj-cs"/>
              </a:rPr>
              <a:t>请在此输入您的标题</a:t>
            </a:r>
          </a:p>
        </p:txBody>
      </p:sp>
      <p:sp>
        <p:nvSpPr>
          <p:cNvPr id="2" name="文本框 1"/>
          <p:cNvSpPr txBox="1"/>
          <p:nvPr>
            <p:custDataLst>
              <p:tags r:id="rId10"/>
            </p:custDataLst>
          </p:nvPr>
        </p:nvSpPr>
        <p:spPr>
          <a:xfrm>
            <a:off x="2364192" y="5827450"/>
            <a:ext cx="6784975" cy="358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90170" tIns="46990" rIns="90170" bIns="46990">
            <a:normAutofit fontScale="92500" lnSpcReduction="10000"/>
          </a:bodyPr>
          <a:lstStyle>
            <a:defPPr>
              <a:defRPr lang="zh-CN"/>
            </a:defPPr>
            <a:lvl1pPr marL="3175" indent="-3175">
              <a:buSzPct val="125000"/>
              <a:buFontTx/>
              <a:buNone/>
              <a:defRPr sz="2000"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SzPct val="125000"/>
              <a:buChar char="–"/>
              <a:defRPr sz="2000">
                <a:solidFill>
                  <a:schemeClr val="bg2"/>
                </a:solidFill>
              </a:defRPr>
            </a:lvl2pPr>
            <a:lvl3pPr marL="1143000" indent="-228600" eaLnBrk="0" hangingPunct="0">
              <a:spcBef>
                <a:spcPct val="20000"/>
              </a:spcBef>
              <a:buSzPct val="125000"/>
              <a:buChar char="•"/>
              <a:defRPr>
                <a:solidFill>
                  <a:schemeClr val="bg2"/>
                </a:solidFill>
              </a:defRPr>
            </a:lvl3pPr>
            <a:lvl4pPr marL="1600200" indent="-228600" eaLnBrk="0" hangingPunct="0">
              <a:spcBef>
                <a:spcPct val="20000"/>
              </a:spcBef>
              <a:buSzPct val="125000"/>
              <a:buChar char="–"/>
              <a:defRPr sz="1600">
                <a:solidFill>
                  <a:schemeClr val="bg2"/>
                </a:solidFill>
              </a:defRPr>
            </a:lvl4pPr>
            <a:lvl5pPr marL="2057400" indent="-228600" eaLnBrk="0" hangingPunct="0">
              <a:spcBef>
                <a:spcPct val="20000"/>
              </a:spcBef>
              <a:buSzPct val="125000"/>
              <a:buChar char="»"/>
              <a:defRPr sz="1600">
                <a:solidFill>
                  <a:schemeClr val="bg2"/>
                </a:solidFill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25000"/>
              <a:buChar char="»"/>
              <a:defRPr sz="1600">
                <a:solidFill>
                  <a:schemeClr val="bg2"/>
                </a:solidFill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25000"/>
              <a:buChar char="»"/>
              <a:defRPr sz="1600">
                <a:solidFill>
                  <a:schemeClr val="bg2"/>
                </a:solidFill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25000"/>
              <a:buChar char="»"/>
              <a:defRPr sz="1600">
                <a:solidFill>
                  <a:schemeClr val="bg2"/>
                </a:solidFill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25000"/>
              <a:buChar char="»"/>
              <a:defRPr sz="1600">
                <a:solidFill>
                  <a:schemeClr val="bg2"/>
                </a:solidFill>
              </a:defRPr>
            </a:lvl9pPr>
          </a:lstStyle>
          <a:p>
            <a:r>
              <a:rPr lang="zh-CN" altLang="en-US"/>
              <a:t>请在此输入您的标题</a:t>
            </a:r>
          </a:p>
        </p:txBody>
      </p:sp>
      <p:sp>
        <p:nvSpPr>
          <p:cNvPr id="3" name="文本框 2"/>
          <p:cNvSpPr txBox="1"/>
          <p:nvPr>
            <p:custDataLst>
              <p:tags r:id="rId11"/>
            </p:custDataLst>
          </p:nvPr>
        </p:nvSpPr>
        <p:spPr>
          <a:xfrm>
            <a:off x="2364192" y="3844662"/>
            <a:ext cx="6784975" cy="3603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90170" tIns="46990" rIns="90170" bIns="46990">
            <a:normAutofit fontScale="97500" lnSpcReduction="10000"/>
          </a:bodyPr>
          <a:lstStyle>
            <a:defPPr>
              <a:defRPr lang="zh-CN"/>
            </a:defPPr>
            <a:lvl1pPr marL="12700" indent="-12700">
              <a:lnSpc>
                <a:spcPct val="90000"/>
              </a:lnSpc>
              <a:buSzPct val="125000"/>
              <a:buFontTx/>
              <a:buNone/>
              <a:defRPr sz="2000"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SzPct val="125000"/>
              <a:buChar char="–"/>
              <a:defRPr sz="2000">
                <a:solidFill>
                  <a:schemeClr val="bg2"/>
                </a:solidFill>
              </a:defRPr>
            </a:lvl2pPr>
            <a:lvl3pPr marL="1143000" indent="-228600" eaLnBrk="0" hangingPunct="0">
              <a:spcBef>
                <a:spcPct val="20000"/>
              </a:spcBef>
              <a:buSzPct val="125000"/>
              <a:buChar char="•"/>
              <a:defRPr>
                <a:solidFill>
                  <a:schemeClr val="bg2"/>
                </a:solidFill>
              </a:defRPr>
            </a:lvl3pPr>
            <a:lvl4pPr marL="1600200" indent="-228600" eaLnBrk="0" hangingPunct="0">
              <a:spcBef>
                <a:spcPct val="20000"/>
              </a:spcBef>
              <a:buSzPct val="125000"/>
              <a:buChar char="–"/>
              <a:defRPr sz="1600">
                <a:solidFill>
                  <a:schemeClr val="bg2"/>
                </a:solidFill>
              </a:defRPr>
            </a:lvl4pPr>
            <a:lvl5pPr marL="2057400" indent="-228600" eaLnBrk="0" hangingPunct="0">
              <a:spcBef>
                <a:spcPct val="20000"/>
              </a:spcBef>
              <a:buSzPct val="125000"/>
              <a:buChar char="»"/>
              <a:defRPr sz="1600">
                <a:solidFill>
                  <a:schemeClr val="bg2"/>
                </a:solidFill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25000"/>
              <a:buChar char="»"/>
              <a:defRPr sz="1600">
                <a:solidFill>
                  <a:schemeClr val="bg2"/>
                </a:solidFill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25000"/>
              <a:buChar char="»"/>
              <a:defRPr sz="1600">
                <a:solidFill>
                  <a:schemeClr val="bg2"/>
                </a:solidFill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25000"/>
              <a:buChar char="»"/>
              <a:defRPr sz="1600">
                <a:solidFill>
                  <a:schemeClr val="bg2"/>
                </a:solidFill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25000"/>
              <a:buChar char="»"/>
              <a:defRPr sz="1600">
                <a:solidFill>
                  <a:schemeClr val="bg2"/>
                </a:solidFill>
              </a:defRPr>
            </a:lvl9pPr>
          </a:lstStyle>
          <a:p>
            <a:r>
              <a:rPr lang="zh-CN" altLang="en-US" dirty="0"/>
              <a:t>请在此输入您的标题</a:t>
            </a:r>
          </a:p>
        </p:txBody>
      </p:sp>
      <p:sp>
        <p:nvSpPr>
          <p:cNvPr id="4" name="文本框 3"/>
          <p:cNvSpPr txBox="1"/>
          <p:nvPr>
            <p:custDataLst>
              <p:tags r:id="rId12"/>
            </p:custDataLst>
          </p:nvPr>
        </p:nvSpPr>
        <p:spPr>
          <a:xfrm>
            <a:off x="2364192" y="4849550"/>
            <a:ext cx="6784975" cy="358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90170" tIns="46990" rIns="90170" bIns="46990">
            <a:normAutofit fontScale="97500" lnSpcReduction="10000"/>
          </a:bodyPr>
          <a:lstStyle>
            <a:defPPr>
              <a:defRPr lang="zh-CN"/>
            </a:defPPr>
            <a:lvl1pPr marL="3175" indent="-3175">
              <a:lnSpc>
                <a:spcPct val="90000"/>
              </a:lnSpc>
              <a:buSzPct val="125000"/>
              <a:buFontTx/>
              <a:buNone/>
              <a:defRPr sz="2000"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SzPct val="125000"/>
              <a:buChar char="–"/>
              <a:defRPr sz="2000">
                <a:solidFill>
                  <a:schemeClr val="bg2"/>
                </a:solidFill>
              </a:defRPr>
            </a:lvl2pPr>
            <a:lvl3pPr marL="1143000" indent="-228600" eaLnBrk="0" hangingPunct="0">
              <a:spcBef>
                <a:spcPct val="20000"/>
              </a:spcBef>
              <a:buSzPct val="125000"/>
              <a:buChar char="•"/>
              <a:defRPr>
                <a:solidFill>
                  <a:schemeClr val="bg2"/>
                </a:solidFill>
              </a:defRPr>
            </a:lvl3pPr>
            <a:lvl4pPr marL="1600200" indent="-228600" eaLnBrk="0" hangingPunct="0">
              <a:spcBef>
                <a:spcPct val="20000"/>
              </a:spcBef>
              <a:buSzPct val="125000"/>
              <a:buChar char="–"/>
              <a:defRPr sz="1600">
                <a:solidFill>
                  <a:schemeClr val="bg2"/>
                </a:solidFill>
              </a:defRPr>
            </a:lvl4pPr>
            <a:lvl5pPr marL="2057400" indent="-228600" eaLnBrk="0" hangingPunct="0">
              <a:spcBef>
                <a:spcPct val="20000"/>
              </a:spcBef>
              <a:buSzPct val="125000"/>
              <a:buChar char="»"/>
              <a:defRPr sz="1600">
                <a:solidFill>
                  <a:schemeClr val="bg2"/>
                </a:solidFill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25000"/>
              <a:buChar char="»"/>
              <a:defRPr sz="1600">
                <a:solidFill>
                  <a:schemeClr val="bg2"/>
                </a:solidFill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25000"/>
              <a:buChar char="»"/>
              <a:defRPr sz="1600">
                <a:solidFill>
                  <a:schemeClr val="bg2"/>
                </a:solidFill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25000"/>
              <a:buChar char="»"/>
              <a:defRPr sz="1600">
                <a:solidFill>
                  <a:schemeClr val="bg2"/>
                </a:solidFill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25000"/>
              <a:buChar char="»"/>
              <a:defRPr sz="1600">
                <a:solidFill>
                  <a:schemeClr val="bg2"/>
                </a:solidFill>
              </a:defRPr>
            </a:lvl9pPr>
          </a:lstStyle>
          <a:p>
            <a:r>
              <a:rPr lang="zh-CN" altLang="en-US"/>
              <a:t>请在此输入您的标题</a:t>
            </a:r>
          </a:p>
        </p:txBody>
      </p:sp>
    </p:spTree>
    <p:custDataLst>
      <p:tags r:id="rId1"/>
    </p:custData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>
            <p:custDataLst>
              <p:tags r:id="rId2"/>
            </p:custDataLst>
          </p:nvPr>
        </p:nvSpPr>
        <p:spPr>
          <a:xfrm>
            <a:off x="1206000" y="421200"/>
            <a:ext cx="8049600" cy="792000"/>
          </a:xfrm>
          <a:prstGeom prst="rect">
            <a:avLst/>
          </a:prstGeom>
          <a:noFill/>
        </p:spPr>
        <p:txBody>
          <a:bodyPr wrap="square" rtlCol="0" anchor="ctr" anchorCtr="0">
            <a:normAutofit/>
          </a:bodyPr>
          <a:lstStyle>
            <a:defPPr>
              <a:defRPr lang="zh-CN"/>
            </a:defPPr>
            <a:lvl1pPr>
              <a:defRPr sz="3200"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/>
              <a:t>请在此输入您的标题</a:t>
            </a:r>
            <a:endParaRPr lang="zh-CN" altLang="en-US" dirty="0"/>
          </a:p>
        </p:txBody>
      </p:sp>
      <p:sp>
        <p:nvSpPr>
          <p:cNvPr id="13" name="文本框 12"/>
          <p:cNvSpPr txBox="1"/>
          <p:nvPr>
            <p:custDataLst>
              <p:tags r:id="rId3"/>
            </p:custDataLst>
          </p:nvPr>
        </p:nvSpPr>
        <p:spPr>
          <a:xfrm>
            <a:off x="2476385" y="2031726"/>
            <a:ext cx="3383281" cy="2187575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pPr marL="291465" indent="-291465">
              <a:buFont typeface="Wingdings" pitchFamily="2" charset="2"/>
              <a:buChar char="l"/>
            </a:pPr>
            <a:r>
              <a:rPr lang="zh-CN" altLang="en-US" sz="2000" dirty="0">
                <a:solidFill>
                  <a:schemeClr val="bg2"/>
                </a:solidFill>
              </a:rPr>
              <a:t>请在此输入您的文本。请在此输入您的文本。</a:t>
            </a:r>
          </a:p>
        </p:txBody>
      </p:sp>
      <p:sp>
        <p:nvSpPr>
          <p:cNvPr id="14" name="文本框 13"/>
          <p:cNvSpPr txBox="1"/>
          <p:nvPr>
            <p:custDataLst>
              <p:tags r:id="rId4"/>
            </p:custDataLst>
          </p:nvPr>
        </p:nvSpPr>
        <p:spPr>
          <a:xfrm>
            <a:off x="6292258" y="4362329"/>
            <a:ext cx="3383280" cy="2187575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pPr marL="291465" indent="-291465">
              <a:buFont typeface="Wingdings" pitchFamily="2" charset="2"/>
              <a:buChar char="l"/>
            </a:pPr>
            <a:r>
              <a:rPr lang="zh-CN" altLang="en-US" sz="2000" dirty="0">
                <a:solidFill>
                  <a:schemeClr val="bg2"/>
                </a:solidFill>
              </a:rPr>
              <a:t>请在此输入您的文本。请在此输入您的文本。</a:t>
            </a:r>
          </a:p>
        </p:txBody>
      </p:sp>
      <p:pic>
        <p:nvPicPr>
          <p:cNvPr id="11" name="图片 10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76386" y="4362329"/>
            <a:ext cx="3383280" cy="2182368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92258" y="2031726"/>
            <a:ext cx="3383280" cy="2182368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>
            <p:custDataLst>
              <p:tags r:id="rId2"/>
            </p:custDataLst>
          </p:nvPr>
        </p:nvSpPr>
        <p:spPr>
          <a:xfrm>
            <a:off x="1206000" y="421200"/>
            <a:ext cx="8049600" cy="792000"/>
          </a:xfrm>
          <a:prstGeom prst="rect">
            <a:avLst/>
          </a:prstGeom>
          <a:noFill/>
        </p:spPr>
        <p:txBody>
          <a:bodyPr wrap="square" rtlCol="0" anchor="ctr" anchorCtr="0">
            <a:normAutofit/>
          </a:bodyPr>
          <a:lstStyle/>
          <a:p>
            <a:r>
              <a:rPr lang="zh-CN" altLang="en-US" sz="3200" dirty="0">
                <a:latin typeface="+mj-lt"/>
                <a:ea typeface="+mj-ea"/>
                <a:cs typeface="+mj-cs"/>
              </a:rPr>
              <a:t>请在此输入您的标题</a:t>
            </a:r>
          </a:p>
        </p:txBody>
      </p:sp>
      <p:sp>
        <p:nvSpPr>
          <p:cNvPr id="10" name="文本框 9"/>
          <p:cNvSpPr txBox="1"/>
          <p:nvPr>
            <p:custDataLst>
              <p:tags r:id="rId3"/>
            </p:custDataLst>
          </p:nvPr>
        </p:nvSpPr>
        <p:spPr>
          <a:xfrm>
            <a:off x="6051433" y="4451538"/>
            <a:ext cx="3383280" cy="2187575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pPr marL="291465" indent="-291465">
              <a:buFont typeface="Wingdings" pitchFamily="2" charset="2"/>
              <a:buChar char="l"/>
            </a:pPr>
            <a:r>
              <a:rPr lang="zh-CN" altLang="en-US" sz="2000">
                <a:solidFill>
                  <a:schemeClr val="bg2"/>
                </a:solidFill>
              </a:rPr>
              <a:t>请在此输入您的文本。请在此输入您的文本。</a:t>
            </a:r>
            <a:endParaRPr lang="zh-CN" altLang="en-US" sz="2000" dirty="0">
              <a:solidFill>
                <a:schemeClr val="bg2"/>
              </a:solidFill>
            </a:endParaRPr>
          </a:p>
        </p:txBody>
      </p:sp>
      <p:pic>
        <p:nvPicPr>
          <p:cNvPr id="7" name="图片 6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7443" y="1834856"/>
            <a:ext cx="3279648" cy="2182368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9566" y="4456744"/>
            <a:ext cx="3383280" cy="2182368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51433" y="1834856"/>
            <a:ext cx="3383280" cy="2182368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3" name="Picture 5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1307" y="2115302"/>
            <a:ext cx="2874539" cy="19150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27654" name="Picture 6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06340" y="2115302"/>
            <a:ext cx="2874539" cy="19150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27655" name="Picture 7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2236" y="2115302"/>
            <a:ext cx="2874539" cy="19150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27656" name="Text Box 8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978132" y="4522512"/>
            <a:ext cx="2877714" cy="2068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90170" tIns="46990" rIns="90170" bIns="46990">
            <a:normAutofit/>
          </a:bodyPr>
          <a:lstStyle>
            <a:lvl1pPr marL="8255" indent="-8255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650875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08075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565275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22475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479675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36875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394075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51275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>
                <a:solidFill>
                  <a:schemeClr val="bg2"/>
                </a:solidFill>
                <a:latin typeface="+mn-lt"/>
                <a:ea typeface="+mn-ea"/>
                <a:sym typeface="Arial" pitchFamily="34" charset="0"/>
              </a:rPr>
              <a:t>请在此输入您的文本。请在此输入您的文本。</a:t>
            </a:r>
            <a:endParaRPr lang="zh-CN" altLang="en-US" dirty="0">
              <a:solidFill>
                <a:schemeClr val="bg2"/>
              </a:solidFill>
              <a:latin typeface="+mn-lt"/>
              <a:ea typeface="+mn-ea"/>
              <a:sym typeface="Arial" pitchFamily="34" charset="0"/>
            </a:endParaRPr>
          </a:p>
        </p:txBody>
      </p:sp>
      <p:sp>
        <p:nvSpPr>
          <p:cNvPr id="27658" name="Text Box 10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4339061" y="4520924"/>
            <a:ext cx="2877714" cy="2068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90170" tIns="46990" rIns="90170" bIns="46990">
            <a:normAutofit/>
          </a:bodyPr>
          <a:lstStyle>
            <a:lvl1pPr marL="8255" indent="-8255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650875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08075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565275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22475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479675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36875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394075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51275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>
                <a:solidFill>
                  <a:schemeClr val="bg2"/>
                </a:solidFill>
                <a:latin typeface="+mn-lt"/>
                <a:ea typeface="+mn-ea"/>
                <a:sym typeface="Arial" pitchFamily="34" charset="0"/>
              </a:rPr>
              <a:t>请在此输入您的文本。请在此输入您的文本。</a:t>
            </a:r>
            <a:endParaRPr lang="zh-CN" altLang="en-US" dirty="0">
              <a:solidFill>
                <a:schemeClr val="bg2"/>
              </a:solidFill>
              <a:latin typeface="+mn-lt"/>
              <a:ea typeface="+mn-ea"/>
              <a:sym typeface="Arial" pitchFamily="34" charset="0"/>
            </a:endParaRPr>
          </a:p>
        </p:txBody>
      </p:sp>
      <p:sp>
        <p:nvSpPr>
          <p:cNvPr id="27660" name="Text Box 12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7703165" y="4522512"/>
            <a:ext cx="2877714" cy="2068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90170" tIns="46990" rIns="90170" bIns="46990">
            <a:normAutofit/>
          </a:bodyPr>
          <a:lstStyle>
            <a:lvl1pPr marL="8255" indent="-8255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650875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08075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565275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22475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479675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36875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394075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51275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>
                <a:solidFill>
                  <a:schemeClr val="bg2"/>
                </a:solidFill>
                <a:latin typeface="+mn-lt"/>
                <a:ea typeface="+mn-ea"/>
                <a:sym typeface="Arial" pitchFamily="34" charset="0"/>
              </a:rPr>
              <a:t>请在此输入您的文本。请在此输入您的文本。</a:t>
            </a:r>
            <a:endParaRPr lang="zh-CN" altLang="en-US" dirty="0">
              <a:solidFill>
                <a:schemeClr val="bg2"/>
              </a:solidFill>
              <a:latin typeface="+mn-lt"/>
              <a:ea typeface="+mn-ea"/>
              <a:sym typeface="Arial" pitchFamily="34" charset="0"/>
            </a:endParaRPr>
          </a:p>
        </p:txBody>
      </p:sp>
      <p:sp>
        <p:nvSpPr>
          <p:cNvPr id="13" name="文本框 12"/>
          <p:cNvSpPr txBox="1"/>
          <p:nvPr>
            <p:custDataLst>
              <p:tags r:id="rId8"/>
            </p:custDataLst>
          </p:nvPr>
        </p:nvSpPr>
        <p:spPr>
          <a:xfrm>
            <a:off x="1206000" y="421200"/>
            <a:ext cx="8049600" cy="792000"/>
          </a:xfrm>
          <a:prstGeom prst="rect">
            <a:avLst/>
          </a:prstGeom>
          <a:noFill/>
        </p:spPr>
        <p:txBody>
          <a:bodyPr wrap="square" rtlCol="0" anchor="ctr" anchorCtr="0">
            <a:normAutofit/>
          </a:bodyPr>
          <a:lstStyle/>
          <a:p>
            <a:r>
              <a:rPr lang="zh-CN" altLang="en-US" sz="3200">
                <a:latin typeface="+mj-lt"/>
                <a:ea typeface="+mj-ea"/>
                <a:cs typeface="+mj-cs"/>
              </a:rPr>
              <a:t>请在此输入您的标题</a:t>
            </a:r>
            <a:endParaRPr lang="zh-CN" altLang="en-US" sz="3200" dirty="0">
              <a:latin typeface="+mj-lt"/>
              <a:ea typeface="+mj-ea"/>
              <a:cs typeface="+mj-cs"/>
            </a:endParaRPr>
          </a:p>
        </p:txBody>
      </p:sp>
      <p:sp>
        <p:nvSpPr>
          <p:cNvPr id="2" name="文本框 1"/>
          <p:cNvSpPr txBox="1"/>
          <p:nvPr>
            <p:custDataLst>
              <p:tags r:id="rId9"/>
            </p:custDataLst>
          </p:nvPr>
        </p:nvSpPr>
        <p:spPr>
          <a:xfrm>
            <a:off x="981307" y="4030387"/>
            <a:ext cx="2874539" cy="490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90170" tIns="46990" rIns="90170" bIns="46990" anchor="ctr">
            <a:normAutofit/>
          </a:bodyPr>
          <a:lstStyle>
            <a:defPPr>
              <a:defRPr lang="zh-CN"/>
            </a:defPPr>
            <a:lvl1pPr marL="12700" indent="-12700">
              <a:lnSpc>
                <a:spcPct val="90000"/>
              </a:lnSpc>
              <a:buSzPct val="125000"/>
              <a:buNone/>
              <a:defRPr sz="2000"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SzPct val="125000"/>
              <a:buChar char="–"/>
              <a:defRPr sz="2000">
                <a:solidFill>
                  <a:schemeClr val="bg2"/>
                </a:solidFill>
              </a:defRPr>
            </a:lvl2pPr>
            <a:lvl3pPr marL="1143000" indent="-228600" eaLnBrk="0" hangingPunct="0">
              <a:spcBef>
                <a:spcPct val="20000"/>
              </a:spcBef>
              <a:buSzPct val="125000"/>
              <a:buChar char="•"/>
              <a:defRPr>
                <a:solidFill>
                  <a:schemeClr val="bg2"/>
                </a:solidFill>
              </a:defRPr>
            </a:lvl3pPr>
            <a:lvl4pPr marL="1600200" indent="-228600" eaLnBrk="0" hangingPunct="0">
              <a:spcBef>
                <a:spcPct val="20000"/>
              </a:spcBef>
              <a:buSzPct val="125000"/>
              <a:buChar char="–"/>
              <a:defRPr sz="1600">
                <a:solidFill>
                  <a:schemeClr val="bg2"/>
                </a:solidFill>
              </a:defRPr>
            </a:lvl4pPr>
            <a:lvl5pPr marL="2057400" indent="-228600" eaLnBrk="0" hangingPunct="0">
              <a:spcBef>
                <a:spcPct val="20000"/>
              </a:spcBef>
              <a:buSzPct val="125000"/>
              <a:buChar char="»"/>
              <a:defRPr sz="1600">
                <a:solidFill>
                  <a:schemeClr val="bg2"/>
                </a:solidFill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25000"/>
              <a:buChar char="»"/>
              <a:defRPr sz="1600">
                <a:solidFill>
                  <a:schemeClr val="bg2"/>
                </a:solidFill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25000"/>
              <a:buChar char="»"/>
              <a:defRPr sz="1600">
                <a:solidFill>
                  <a:schemeClr val="bg2"/>
                </a:solidFill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25000"/>
              <a:buChar char="»"/>
              <a:defRPr sz="1600">
                <a:solidFill>
                  <a:schemeClr val="bg2"/>
                </a:solidFill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25000"/>
              <a:buChar char="»"/>
              <a:defRPr sz="1600">
                <a:solidFill>
                  <a:schemeClr val="bg2"/>
                </a:solidFill>
              </a:defRPr>
            </a:lvl9pPr>
          </a:lstStyle>
          <a:p>
            <a:r>
              <a:rPr lang="zh-CN" altLang="en-US"/>
              <a:t>请在此输入您的标题</a:t>
            </a:r>
          </a:p>
        </p:txBody>
      </p:sp>
      <p:sp>
        <p:nvSpPr>
          <p:cNvPr id="3" name="文本框 2"/>
          <p:cNvSpPr txBox="1"/>
          <p:nvPr>
            <p:custDataLst>
              <p:tags r:id="rId10"/>
            </p:custDataLst>
          </p:nvPr>
        </p:nvSpPr>
        <p:spPr>
          <a:xfrm>
            <a:off x="4342236" y="4031975"/>
            <a:ext cx="2874539" cy="490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90170" tIns="46990" rIns="90170" bIns="46990" anchor="ctr">
            <a:normAutofit/>
          </a:bodyPr>
          <a:lstStyle>
            <a:defPPr>
              <a:defRPr lang="zh-CN"/>
            </a:defPPr>
            <a:lvl1pPr marL="12700" indent="-12700">
              <a:lnSpc>
                <a:spcPct val="90000"/>
              </a:lnSpc>
              <a:buSzPct val="125000"/>
              <a:buFontTx/>
              <a:buNone/>
              <a:defRPr sz="2000"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SzPct val="125000"/>
              <a:buChar char="–"/>
              <a:defRPr sz="2000">
                <a:solidFill>
                  <a:schemeClr val="bg2"/>
                </a:solidFill>
              </a:defRPr>
            </a:lvl2pPr>
            <a:lvl3pPr marL="1143000" indent="-228600" eaLnBrk="0" hangingPunct="0">
              <a:spcBef>
                <a:spcPct val="20000"/>
              </a:spcBef>
              <a:buSzPct val="125000"/>
              <a:buChar char="•"/>
              <a:defRPr>
                <a:solidFill>
                  <a:schemeClr val="bg2"/>
                </a:solidFill>
              </a:defRPr>
            </a:lvl3pPr>
            <a:lvl4pPr marL="1600200" indent="-228600" eaLnBrk="0" hangingPunct="0">
              <a:spcBef>
                <a:spcPct val="20000"/>
              </a:spcBef>
              <a:buSzPct val="125000"/>
              <a:buChar char="–"/>
              <a:defRPr sz="1600">
                <a:solidFill>
                  <a:schemeClr val="bg2"/>
                </a:solidFill>
              </a:defRPr>
            </a:lvl4pPr>
            <a:lvl5pPr marL="2057400" indent="-228600" eaLnBrk="0" hangingPunct="0">
              <a:spcBef>
                <a:spcPct val="20000"/>
              </a:spcBef>
              <a:buSzPct val="125000"/>
              <a:buChar char="»"/>
              <a:defRPr sz="1600">
                <a:solidFill>
                  <a:schemeClr val="bg2"/>
                </a:solidFill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25000"/>
              <a:buChar char="»"/>
              <a:defRPr sz="1600">
                <a:solidFill>
                  <a:schemeClr val="bg2"/>
                </a:solidFill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25000"/>
              <a:buChar char="»"/>
              <a:defRPr sz="1600">
                <a:solidFill>
                  <a:schemeClr val="bg2"/>
                </a:solidFill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25000"/>
              <a:buChar char="»"/>
              <a:defRPr sz="1600">
                <a:solidFill>
                  <a:schemeClr val="bg2"/>
                </a:solidFill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25000"/>
              <a:buChar char="»"/>
              <a:defRPr sz="1600">
                <a:solidFill>
                  <a:schemeClr val="bg2"/>
                </a:solidFill>
              </a:defRPr>
            </a:lvl9pPr>
          </a:lstStyle>
          <a:p>
            <a:r>
              <a:rPr lang="zh-CN" altLang="en-US"/>
              <a:t>请在此输入您的标题</a:t>
            </a:r>
          </a:p>
        </p:txBody>
      </p:sp>
      <p:sp>
        <p:nvSpPr>
          <p:cNvPr id="4" name="文本框 3"/>
          <p:cNvSpPr txBox="1"/>
          <p:nvPr>
            <p:custDataLst>
              <p:tags r:id="rId11"/>
            </p:custDataLst>
          </p:nvPr>
        </p:nvSpPr>
        <p:spPr>
          <a:xfrm>
            <a:off x="7706340" y="4031975"/>
            <a:ext cx="2874539" cy="490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90170" tIns="46990" rIns="90170" bIns="46990" anchor="ctr">
            <a:normAutofit/>
          </a:bodyPr>
          <a:lstStyle>
            <a:defPPr>
              <a:defRPr lang="zh-CN"/>
            </a:defPPr>
            <a:lvl1pPr marL="12700" indent="-12700">
              <a:lnSpc>
                <a:spcPct val="90000"/>
              </a:lnSpc>
              <a:buSzPct val="125000"/>
              <a:buFontTx/>
              <a:buNone/>
              <a:defRPr sz="2000"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SzPct val="125000"/>
              <a:buChar char="–"/>
              <a:defRPr sz="2000">
                <a:solidFill>
                  <a:schemeClr val="bg2"/>
                </a:solidFill>
              </a:defRPr>
            </a:lvl2pPr>
            <a:lvl3pPr marL="1143000" indent="-228600" eaLnBrk="0" hangingPunct="0">
              <a:spcBef>
                <a:spcPct val="20000"/>
              </a:spcBef>
              <a:buSzPct val="125000"/>
              <a:buChar char="•"/>
              <a:defRPr>
                <a:solidFill>
                  <a:schemeClr val="bg2"/>
                </a:solidFill>
              </a:defRPr>
            </a:lvl3pPr>
            <a:lvl4pPr marL="1600200" indent="-228600" eaLnBrk="0" hangingPunct="0">
              <a:spcBef>
                <a:spcPct val="20000"/>
              </a:spcBef>
              <a:buSzPct val="125000"/>
              <a:buChar char="–"/>
              <a:defRPr sz="1600">
                <a:solidFill>
                  <a:schemeClr val="bg2"/>
                </a:solidFill>
              </a:defRPr>
            </a:lvl4pPr>
            <a:lvl5pPr marL="2057400" indent="-228600" eaLnBrk="0" hangingPunct="0">
              <a:spcBef>
                <a:spcPct val="20000"/>
              </a:spcBef>
              <a:buSzPct val="125000"/>
              <a:buChar char="»"/>
              <a:defRPr sz="1600">
                <a:solidFill>
                  <a:schemeClr val="bg2"/>
                </a:solidFill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25000"/>
              <a:buChar char="»"/>
              <a:defRPr sz="1600">
                <a:solidFill>
                  <a:schemeClr val="bg2"/>
                </a:solidFill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25000"/>
              <a:buChar char="»"/>
              <a:defRPr sz="1600">
                <a:solidFill>
                  <a:schemeClr val="bg2"/>
                </a:solidFill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25000"/>
              <a:buChar char="»"/>
              <a:defRPr sz="1600">
                <a:solidFill>
                  <a:schemeClr val="bg2"/>
                </a:solidFill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25000"/>
              <a:buChar char="»"/>
              <a:defRPr sz="1600">
                <a:solidFill>
                  <a:schemeClr val="bg2"/>
                </a:solidFill>
              </a:defRPr>
            </a:lvl9pPr>
          </a:lstStyle>
          <a:p>
            <a:r>
              <a:rPr lang="zh-CN" altLang="en-US"/>
              <a:t>请在此输入您的标题</a:t>
            </a:r>
          </a:p>
        </p:txBody>
      </p:sp>
    </p:spTree>
    <p:custDataLst>
      <p:tags r:id="rId1"/>
    </p:custData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>
            <p:custDataLst>
              <p:tags r:id="rId2"/>
            </p:custDataLst>
          </p:nvPr>
        </p:nvSpPr>
        <p:spPr>
          <a:xfrm>
            <a:off x="1206000" y="421200"/>
            <a:ext cx="8049600" cy="792000"/>
          </a:xfrm>
          <a:prstGeom prst="rect">
            <a:avLst/>
          </a:prstGeom>
          <a:noFill/>
        </p:spPr>
        <p:txBody>
          <a:bodyPr wrap="square" rtlCol="0" anchor="ctr" anchorCtr="0">
            <a:normAutofit/>
          </a:bodyPr>
          <a:lstStyle/>
          <a:p>
            <a:r>
              <a:rPr lang="zh-CN" altLang="en-US" sz="3200">
                <a:latin typeface="+mj-lt"/>
                <a:ea typeface="+mj-ea"/>
                <a:cs typeface="+mj-cs"/>
              </a:rPr>
              <a:t>请在此输入您的标题</a:t>
            </a:r>
            <a:endParaRPr lang="zh-CN" altLang="en-US" sz="3200" dirty="0">
              <a:latin typeface="+mj-lt"/>
              <a:ea typeface="+mj-ea"/>
              <a:cs typeface="+mj-cs"/>
            </a:endParaRPr>
          </a:p>
        </p:txBody>
      </p:sp>
      <p:sp>
        <p:nvSpPr>
          <p:cNvPr id="15" name="文本框 14"/>
          <p:cNvSpPr txBox="1"/>
          <p:nvPr>
            <p:custDataLst>
              <p:tags r:id="rId3"/>
            </p:custDataLst>
          </p:nvPr>
        </p:nvSpPr>
        <p:spPr>
          <a:xfrm>
            <a:off x="1206000" y="2023945"/>
            <a:ext cx="5148335" cy="4525963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pPr marL="342900" indent="-342900">
              <a:buFont typeface="Wingdings" pitchFamily="2" charset="2"/>
              <a:buChar char="l"/>
            </a:pPr>
            <a:r>
              <a:rPr lang="zh-CN" altLang="en-US" sz="2000" dirty="0">
                <a:solidFill>
                  <a:schemeClr val="bg2"/>
                </a:solidFill>
              </a:rPr>
              <a:t>请在此输入您的文本。请在此输入您的文本。请在此输入您的文本。请在此输入您的文本。请在此输入您的文本。</a:t>
            </a:r>
          </a:p>
        </p:txBody>
      </p:sp>
      <p:pic>
        <p:nvPicPr>
          <p:cNvPr id="13" name="图片 12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66805" y="2035095"/>
            <a:ext cx="3273552" cy="2182368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66805" y="4356594"/>
            <a:ext cx="3279648" cy="2188464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8" name="等腰三角形 5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005389" y="4676783"/>
            <a:ext cx="295275" cy="196850"/>
          </a:xfrm>
          <a:prstGeom prst="triangle">
            <a:avLst>
              <a:gd name="adj" fmla="val 50000"/>
            </a:avLst>
          </a:prstGeom>
          <a:solidFill>
            <a:srgbClr val="8FC22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spcBef>
                <a:spcPct val="20000"/>
              </a:spcBef>
              <a:buSzPct val="125000"/>
              <a:buChar char="•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SzPct val="125000"/>
              <a:buChar char="–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SzPct val="125000"/>
              <a:buChar char="•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SzPct val="125000"/>
              <a:buChar char="–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SzPct val="125000"/>
              <a:buChar char="»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25000"/>
              <a:buFont typeface="Arial" pitchFamily="34" charset="0"/>
              <a:buChar char="»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25000"/>
              <a:buFont typeface="Arial" pitchFamily="34" charset="0"/>
              <a:buChar char="»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25000"/>
              <a:buFont typeface="Arial" pitchFamily="34" charset="0"/>
              <a:buChar char="»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25000"/>
              <a:buFont typeface="Arial" pitchFamily="34" charset="0"/>
              <a:buChar char="»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9pPr>
          </a:lstStyle>
          <a:p>
            <a:pPr algn="ctr">
              <a:spcBef>
                <a:spcPct val="0"/>
              </a:spcBef>
              <a:buFont typeface="Arial" pitchFamily="34" charset="0"/>
              <a:buNone/>
            </a:pPr>
            <a:endParaRPr lang="zh-CN" altLang="zh-CN">
              <a:solidFill>
                <a:srgbClr val="FFFFFF"/>
              </a:solidFill>
              <a:latin typeface="+mn-lt"/>
              <a:ea typeface="+mn-ea"/>
            </a:endParaRPr>
          </a:p>
        </p:txBody>
      </p:sp>
      <p:sp>
        <p:nvSpPr>
          <p:cNvPr id="11269" name="同心圆 2"/>
          <p:cNvSpPr/>
          <p:nvPr>
            <p:custDataLst>
              <p:tags r:id="rId3"/>
            </p:custDataLst>
          </p:nvPr>
        </p:nvSpPr>
        <p:spPr bwMode="auto">
          <a:xfrm>
            <a:off x="4343400" y="2984508"/>
            <a:ext cx="1619250" cy="1619250"/>
          </a:xfrm>
          <a:custGeom>
            <a:avLst/>
            <a:gdLst>
              <a:gd name="T0" fmla="*/ 0 w 2133600"/>
              <a:gd name="T1" fmla="*/ 1066800 h 2133600"/>
              <a:gd name="T2" fmla="*/ 1066800 w 2133600"/>
              <a:gd name="T3" fmla="*/ 0 h 2133600"/>
              <a:gd name="T4" fmla="*/ 2133600 w 2133600"/>
              <a:gd name="T5" fmla="*/ 1066800 h 2133600"/>
              <a:gd name="T6" fmla="*/ 1066800 w 2133600"/>
              <a:gd name="T7" fmla="*/ 2133600 h 2133600"/>
              <a:gd name="T8" fmla="*/ 0 w 2133600"/>
              <a:gd name="T9" fmla="*/ 1066800 h 2133600"/>
              <a:gd name="T10" fmla="*/ 0 w 2133600"/>
              <a:gd name="T11" fmla="*/ 1066800 h 2133600"/>
              <a:gd name="T12" fmla="*/ 1066800 w 2133600"/>
              <a:gd name="T13" fmla="*/ 2133600 h 2133600"/>
              <a:gd name="T14" fmla="*/ 2133600 w 2133600"/>
              <a:gd name="T15" fmla="*/ 1066800 h 2133600"/>
              <a:gd name="T16" fmla="*/ 1066800 w 2133600"/>
              <a:gd name="T17" fmla="*/ 0 h 2133600"/>
              <a:gd name="T18" fmla="*/ 0 w 2133600"/>
              <a:gd name="T19" fmla="*/ 1066800 h 2133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133600" h="2133600">
                <a:moveTo>
                  <a:pt x="0" y="1066800"/>
                </a:moveTo>
                <a:cubicBezTo>
                  <a:pt x="0" y="477623"/>
                  <a:pt x="477623" y="0"/>
                  <a:pt x="1066800" y="0"/>
                </a:cubicBezTo>
                <a:cubicBezTo>
                  <a:pt x="1655977" y="0"/>
                  <a:pt x="2133600" y="477623"/>
                  <a:pt x="2133600" y="1066800"/>
                </a:cubicBezTo>
                <a:cubicBezTo>
                  <a:pt x="2133600" y="1655977"/>
                  <a:pt x="1655977" y="2133600"/>
                  <a:pt x="1066800" y="2133600"/>
                </a:cubicBezTo>
                <a:cubicBezTo>
                  <a:pt x="477623" y="2133600"/>
                  <a:pt x="0" y="1655977"/>
                  <a:pt x="0" y="1066800"/>
                </a:cubicBezTo>
                <a:close/>
                <a:moveTo>
                  <a:pt x="0" y="1066800"/>
                </a:moveTo>
                <a:cubicBezTo>
                  <a:pt x="0" y="1655977"/>
                  <a:pt x="477623" y="2133600"/>
                  <a:pt x="1066800" y="2133600"/>
                </a:cubicBezTo>
                <a:cubicBezTo>
                  <a:pt x="1655977" y="2133600"/>
                  <a:pt x="2133600" y="1655977"/>
                  <a:pt x="2133600" y="1066800"/>
                </a:cubicBezTo>
                <a:cubicBezTo>
                  <a:pt x="2133600" y="477623"/>
                  <a:pt x="1655977" y="0"/>
                  <a:pt x="1066800" y="0"/>
                </a:cubicBezTo>
                <a:cubicBezTo>
                  <a:pt x="477623" y="0"/>
                  <a:pt x="0" y="477623"/>
                  <a:pt x="0" y="1066800"/>
                </a:cubicBezTo>
                <a:close/>
              </a:path>
            </a:pathLst>
          </a:custGeom>
          <a:solidFill>
            <a:schemeClr val="accent1"/>
          </a:solidFill>
          <a:ln w="19050" cap="flat" cmpd="sng">
            <a:solidFill>
              <a:srgbClr val="8FC226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anchor="ctr">
            <a:normAutofit/>
          </a:bodyPr>
          <a:lstStyle/>
          <a:p>
            <a:pPr algn="ctr"/>
            <a:r>
              <a:rPr lang="en-US" altLang="zh-CN" sz="6600" dirty="0">
                <a:solidFill>
                  <a:schemeClr val="tx2"/>
                </a:solidFill>
                <a:sym typeface="Arial" pitchFamily="34" charset="0"/>
              </a:rPr>
              <a:t>A</a:t>
            </a:r>
          </a:p>
        </p:txBody>
      </p:sp>
      <p:sp>
        <p:nvSpPr>
          <p:cNvPr id="11270" name="同心圆 29"/>
          <p:cNvSpPr/>
          <p:nvPr>
            <p:custDataLst>
              <p:tags r:id="rId4"/>
            </p:custDataLst>
          </p:nvPr>
        </p:nvSpPr>
        <p:spPr bwMode="auto">
          <a:xfrm>
            <a:off x="5880100" y="2984508"/>
            <a:ext cx="1619250" cy="1619250"/>
          </a:xfrm>
          <a:custGeom>
            <a:avLst/>
            <a:gdLst>
              <a:gd name="T0" fmla="*/ 0 w 2133600"/>
              <a:gd name="T1" fmla="*/ 1066800 h 2133600"/>
              <a:gd name="T2" fmla="*/ 1066800 w 2133600"/>
              <a:gd name="T3" fmla="*/ 0 h 2133600"/>
              <a:gd name="T4" fmla="*/ 2133600 w 2133600"/>
              <a:gd name="T5" fmla="*/ 1066800 h 2133600"/>
              <a:gd name="T6" fmla="*/ 1066800 w 2133600"/>
              <a:gd name="T7" fmla="*/ 2133600 h 2133600"/>
              <a:gd name="T8" fmla="*/ 0 w 2133600"/>
              <a:gd name="T9" fmla="*/ 1066800 h 2133600"/>
              <a:gd name="T10" fmla="*/ 0 w 2133600"/>
              <a:gd name="T11" fmla="*/ 1066800 h 2133600"/>
              <a:gd name="T12" fmla="*/ 1066800 w 2133600"/>
              <a:gd name="T13" fmla="*/ 2133600 h 2133600"/>
              <a:gd name="T14" fmla="*/ 2133600 w 2133600"/>
              <a:gd name="T15" fmla="*/ 1066800 h 2133600"/>
              <a:gd name="T16" fmla="*/ 1066800 w 2133600"/>
              <a:gd name="T17" fmla="*/ 0 h 2133600"/>
              <a:gd name="T18" fmla="*/ 0 w 2133600"/>
              <a:gd name="T19" fmla="*/ 1066800 h 2133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133600" h="2133600">
                <a:moveTo>
                  <a:pt x="0" y="1066800"/>
                </a:moveTo>
                <a:cubicBezTo>
                  <a:pt x="0" y="477623"/>
                  <a:pt x="477623" y="0"/>
                  <a:pt x="1066800" y="0"/>
                </a:cubicBezTo>
                <a:cubicBezTo>
                  <a:pt x="1655977" y="0"/>
                  <a:pt x="2133600" y="477623"/>
                  <a:pt x="2133600" y="1066800"/>
                </a:cubicBezTo>
                <a:cubicBezTo>
                  <a:pt x="2133600" y="1655977"/>
                  <a:pt x="1655977" y="2133600"/>
                  <a:pt x="1066800" y="2133600"/>
                </a:cubicBezTo>
                <a:cubicBezTo>
                  <a:pt x="477623" y="2133600"/>
                  <a:pt x="0" y="1655977"/>
                  <a:pt x="0" y="1066800"/>
                </a:cubicBezTo>
                <a:close/>
                <a:moveTo>
                  <a:pt x="0" y="1066800"/>
                </a:moveTo>
                <a:cubicBezTo>
                  <a:pt x="0" y="1655977"/>
                  <a:pt x="477623" y="2133600"/>
                  <a:pt x="1066800" y="2133600"/>
                </a:cubicBezTo>
                <a:cubicBezTo>
                  <a:pt x="1655977" y="2133600"/>
                  <a:pt x="2133600" y="1655977"/>
                  <a:pt x="2133600" y="1066800"/>
                </a:cubicBezTo>
                <a:cubicBezTo>
                  <a:pt x="2133600" y="477623"/>
                  <a:pt x="1655977" y="0"/>
                  <a:pt x="1066800" y="0"/>
                </a:cubicBezTo>
                <a:cubicBezTo>
                  <a:pt x="477623" y="0"/>
                  <a:pt x="0" y="477623"/>
                  <a:pt x="0" y="1066800"/>
                </a:cubicBezTo>
                <a:close/>
              </a:path>
            </a:pathLst>
          </a:custGeom>
          <a:solidFill>
            <a:schemeClr val="accent1"/>
          </a:solidFill>
          <a:ln w="19050" cap="flat" cmpd="sng">
            <a:solidFill>
              <a:srgbClr val="8FC226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anchor="ctr">
            <a:normAutofit/>
          </a:bodyPr>
          <a:lstStyle/>
          <a:p>
            <a:pPr algn="ctr"/>
            <a:r>
              <a:rPr lang="en-US" altLang="zh-CN" sz="6600" dirty="0">
                <a:solidFill>
                  <a:schemeClr val="tx2"/>
                </a:solidFill>
                <a:sym typeface="Arial" pitchFamily="34" charset="0"/>
              </a:rPr>
              <a:t>B</a:t>
            </a:r>
          </a:p>
        </p:txBody>
      </p:sp>
      <p:sp>
        <p:nvSpPr>
          <p:cNvPr id="11271" name="等腰三角形 5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 rot="10800000">
            <a:off x="6542089" y="2540008"/>
            <a:ext cx="295275" cy="196850"/>
          </a:xfrm>
          <a:prstGeom prst="triangle">
            <a:avLst>
              <a:gd name="adj" fmla="val 50000"/>
            </a:avLst>
          </a:prstGeom>
          <a:solidFill>
            <a:srgbClr val="8FC22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spcBef>
                <a:spcPct val="20000"/>
              </a:spcBef>
              <a:buSzPct val="125000"/>
              <a:buChar char="•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SzPct val="125000"/>
              <a:buChar char="–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SzPct val="125000"/>
              <a:buChar char="•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SzPct val="125000"/>
              <a:buChar char="–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SzPct val="125000"/>
              <a:buChar char="»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25000"/>
              <a:buFont typeface="Arial" pitchFamily="34" charset="0"/>
              <a:buChar char="»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25000"/>
              <a:buFont typeface="Arial" pitchFamily="34" charset="0"/>
              <a:buChar char="»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25000"/>
              <a:buFont typeface="Arial" pitchFamily="34" charset="0"/>
              <a:buChar char="»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25000"/>
              <a:buFont typeface="Arial" pitchFamily="34" charset="0"/>
              <a:buChar char="»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9pPr>
          </a:lstStyle>
          <a:p>
            <a:pPr algn="ctr">
              <a:spcBef>
                <a:spcPct val="0"/>
              </a:spcBef>
              <a:buFont typeface="Arial" pitchFamily="34" charset="0"/>
              <a:buNone/>
            </a:pPr>
            <a:endParaRPr lang="zh-CN" altLang="zh-CN">
              <a:solidFill>
                <a:srgbClr val="FFFFFF"/>
              </a:solidFill>
              <a:latin typeface="+mn-lt"/>
              <a:ea typeface="+mn-ea"/>
            </a:endParaRPr>
          </a:p>
        </p:txBody>
      </p:sp>
      <p:sp>
        <p:nvSpPr>
          <p:cNvPr id="13" name="Text Box 10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4840289" y="1882783"/>
            <a:ext cx="3698875" cy="577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90170" tIns="46990" rIns="90170" bIns="46990">
            <a:normAutofit/>
          </a:bodyPr>
          <a:lstStyle/>
          <a:p>
            <a:pPr algn="ctr"/>
            <a:r>
              <a:rPr lang="zh-CN" altLang="en-US">
                <a:solidFill>
                  <a:schemeClr val="bg2"/>
                </a:solidFill>
                <a:sym typeface="Arial" pitchFamily="34" charset="0"/>
              </a:rPr>
              <a:t>请在此输入您的文本。</a:t>
            </a:r>
            <a:endParaRPr lang="zh-CN" altLang="en-US" dirty="0">
              <a:solidFill>
                <a:schemeClr val="bg2"/>
              </a:solidFill>
              <a:sym typeface="Arial" pitchFamily="34" charset="0"/>
            </a:endParaRPr>
          </a:p>
        </p:txBody>
      </p:sp>
      <p:sp>
        <p:nvSpPr>
          <p:cNvPr id="15" name="Text Box 12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3305176" y="5430847"/>
            <a:ext cx="3698875" cy="657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90170" tIns="46990" rIns="90170" bIns="46990">
            <a:normAutofit/>
          </a:bodyPr>
          <a:lstStyle/>
          <a:p>
            <a:pPr algn="ctr"/>
            <a:r>
              <a:rPr lang="zh-CN" altLang="en-US">
                <a:solidFill>
                  <a:schemeClr val="bg2"/>
                </a:solidFill>
                <a:sym typeface="Arial" pitchFamily="34" charset="0"/>
              </a:rPr>
              <a:t>请在此输入您的文本。</a:t>
            </a:r>
            <a:endParaRPr lang="zh-CN" altLang="en-US" dirty="0">
              <a:solidFill>
                <a:schemeClr val="bg2"/>
              </a:solidFill>
              <a:sym typeface="Arial" pitchFamily="34" charset="0"/>
            </a:endParaRPr>
          </a:p>
        </p:txBody>
      </p:sp>
      <p:sp>
        <p:nvSpPr>
          <p:cNvPr id="2" name="文本框 1"/>
          <p:cNvSpPr txBox="1"/>
          <p:nvPr>
            <p:custDataLst>
              <p:tags r:id="rId8"/>
            </p:custDataLst>
          </p:nvPr>
        </p:nvSpPr>
        <p:spPr>
          <a:xfrm>
            <a:off x="4840289" y="1403359"/>
            <a:ext cx="3698875" cy="479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90170" tIns="46990" rIns="90170" bIns="46990">
            <a:normAutofit/>
          </a:bodyPr>
          <a:lstStyle>
            <a:defPPr>
              <a:defRPr lang="zh-CN"/>
            </a:defPPr>
            <a:lvl1pPr marL="3175" indent="-3175" algn="ctr">
              <a:lnSpc>
                <a:spcPct val="110000"/>
              </a:lnSpc>
              <a:buSzPct val="125000"/>
              <a:defRPr sz="2000" b="1">
                <a:latin typeface="+mj-lt"/>
                <a:ea typeface="+mj-ea"/>
                <a:cs typeface="+mj-cs"/>
              </a:defRPr>
            </a:lvl1pPr>
            <a:lvl2pPr algn="ctr" eaLnBrk="0" hangingPunct="0">
              <a:spcBef>
                <a:spcPct val="20000"/>
              </a:spcBef>
              <a:buSzPct val="125000"/>
              <a:defRPr>
                <a:solidFill>
                  <a:schemeClr val="bg2"/>
                </a:solidFill>
              </a:defRPr>
            </a:lvl2pPr>
            <a:lvl3pPr algn="ctr" eaLnBrk="0" hangingPunct="0">
              <a:spcBef>
                <a:spcPct val="20000"/>
              </a:spcBef>
              <a:buSzPct val="125000"/>
              <a:defRPr>
                <a:solidFill>
                  <a:schemeClr val="bg2"/>
                </a:solidFill>
              </a:defRPr>
            </a:lvl3pPr>
            <a:lvl4pPr algn="ctr" eaLnBrk="0" hangingPunct="0">
              <a:spcBef>
                <a:spcPct val="20000"/>
              </a:spcBef>
              <a:buSzPct val="125000"/>
              <a:defRPr>
                <a:solidFill>
                  <a:schemeClr val="bg2"/>
                </a:solidFill>
              </a:defRPr>
            </a:lvl4pPr>
            <a:lvl5pPr algn="ctr" eaLnBrk="0" hangingPunct="0">
              <a:spcBef>
                <a:spcPct val="20000"/>
              </a:spcBef>
              <a:buSzPct val="125000"/>
              <a:defRPr>
                <a:solidFill>
                  <a:schemeClr val="bg2"/>
                </a:solidFill>
              </a:defRPr>
            </a:lvl5pPr>
            <a:lvl6pPr algn="ctr" eaLnBrk="0" fontAlgn="base" hangingPunct="0">
              <a:spcBef>
                <a:spcPct val="20000"/>
              </a:spcBef>
              <a:spcAft>
                <a:spcPct val="0"/>
              </a:spcAft>
              <a:buSzPct val="125000"/>
              <a:buFont typeface="Arial" pitchFamily="34" charset="0"/>
              <a:defRPr>
                <a:solidFill>
                  <a:schemeClr val="bg2"/>
                </a:solidFill>
              </a:defRPr>
            </a:lvl6pPr>
            <a:lvl7pPr algn="ctr" eaLnBrk="0" fontAlgn="base" hangingPunct="0">
              <a:spcBef>
                <a:spcPct val="20000"/>
              </a:spcBef>
              <a:spcAft>
                <a:spcPct val="0"/>
              </a:spcAft>
              <a:buSzPct val="125000"/>
              <a:buFont typeface="Arial" pitchFamily="34" charset="0"/>
              <a:defRPr>
                <a:solidFill>
                  <a:schemeClr val="bg2"/>
                </a:solidFill>
              </a:defRPr>
            </a:lvl7pPr>
            <a:lvl8pPr algn="ctr" eaLnBrk="0" fontAlgn="base" hangingPunct="0">
              <a:spcBef>
                <a:spcPct val="20000"/>
              </a:spcBef>
              <a:spcAft>
                <a:spcPct val="0"/>
              </a:spcAft>
              <a:buSzPct val="125000"/>
              <a:buFont typeface="Arial" pitchFamily="34" charset="0"/>
              <a:defRPr>
                <a:solidFill>
                  <a:schemeClr val="bg2"/>
                </a:solidFill>
              </a:defRPr>
            </a:lvl8pPr>
            <a:lvl9pPr algn="ctr" eaLnBrk="0" fontAlgn="base" hangingPunct="0">
              <a:spcBef>
                <a:spcPct val="20000"/>
              </a:spcBef>
              <a:spcAft>
                <a:spcPct val="0"/>
              </a:spcAft>
              <a:buSzPct val="125000"/>
              <a:buFont typeface="Arial" pitchFamily="34" charset="0"/>
              <a:defRPr>
                <a:solidFill>
                  <a:schemeClr val="bg2"/>
                </a:solidFill>
              </a:defRPr>
            </a:lvl9pPr>
          </a:lstStyle>
          <a:p>
            <a:r>
              <a:rPr lang="zh-CN" altLang="en-US"/>
              <a:t>请在此输入您的标题</a:t>
            </a:r>
          </a:p>
        </p:txBody>
      </p:sp>
      <p:sp>
        <p:nvSpPr>
          <p:cNvPr id="3" name="文本框 2"/>
          <p:cNvSpPr txBox="1"/>
          <p:nvPr>
            <p:custDataLst>
              <p:tags r:id="rId9"/>
            </p:custDataLst>
          </p:nvPr>
        </p:nvSpPr>
        <p:spPr>
          <a:xfrm>
            <a:off x="3303589" y="4951422"/>
            <a:ext cx="3698875" cy="479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90170" tIns="46990" rIns="90170" bIns="46990">
            <a:normAutofit/>
          </a:bodyPr>
          <a:lstStyle>
            <a:defPPr>
              <a:defRPr lang="zh-CN"/>
            </a:defPPr>
            <a:lvl1pPr marL="3175" indent="-3175" algn="ctr">
              <a:lnSpc>
                <a:spcPct val="110000"/>
              </a:lnSpc>
              <a:buSzPct val="125000"/>
              <a:defRPr sz="2000" b="1">
                <a:latin typeface="+mj-lt"/>
                <a:ea typeface="+mj-ea"/>
                <a:cs typeface="+mj-cs"/>
              </a:defRPr>
            </a:lvl1pPr>
            <a:lvl2pPr algn="ctr" eaLnBrk="0" hangingPunct="0">
              <a:spcBef>
                <a:spcPct val="20000"/>
              </a:spcBef>
              <a:buSzPct val="125000"/>
              <a:defRPr>
                <a:solidFill>
                  <a:schemeClr val="bg2"/>
                </a:solidFill>
              </a:defRPr>
            </a:lvl2pPr>
            <a:lvl3pPr algn="ctr" eaLnBrk="0" hangingPunct="0">
              <a:spcBef>
                <a:spcPct val="20000"/>
              </a:spcBef>
              <a:buSzPct val="125000"/>
              <a:defRPr>
                <a:solidFill>
                  <a:schemeClr val="bg2"/>
                </a:solidFill>
              </a:defRPr>
            </a:lvl3pPr>
            <a:lvl4pPr algn="ctr" eaLnBrk="0" hangingPunct="0">
              <a:spcBef>
                <a:spcPct val="20000"/>
              </a:spcBef>
              <a:buSzPct val="125000"/>
              <a:defRPr>
                <a:solidFill>
                  <a:schemeClr val="bg2"/>
                </a:solidFill>
              </a:defRPr>
            </a:lvl4pPr>
            <a:lvl5pPr algn="ctr" eaLnBrk="0" hangingPunct="0">
              <a:spcBef>
                <a:spcPct val="20000"/>
              </a:spcBef>
              <a:buSzPct val="125000"/>
              <a:defRPr>
                <a:solidFill>
                  <a:schemeClr val="bg2"/>
                </a:solidFill>
              </a:defRPr>
            </a:lvl5pPr>
            <a:lvl6pPr algn="ctr" eaLnBrk="0" fontAlgn="base" hangingPunct="0">
              <a:spcBef>
                <a:spcPct val="20000"/>
              </a:spcBef>
              <a:spcAft>
                <a:spcPct val="0"/>
              </a:spcAft>
              <a:buSzPct val="125000"/>
              <a:buFont typeface="Arial" pitchFamily="34" charset="0"/>
              <a:defRPr>
                <a:solidFill>
                  <a:schemeClr val="bg2"/>
                </a:solidFill>
              </a:defRPr>
            </a:lvl6pPr>
            <a:lvl7pPr algn="ctr" eaLnBrk="0" fontAlgn="base" hangingPunct="0">
              <a:spcBef>
                <a:spcPct val="20000"/>
              </a:spcBef>
              <a:spcAft>
                <a:spcPct val="0"/>
              </a:spcAft>
              <a:buSzPct val="125000"/>
              <a:buFont typeface="Arial" pitchFamily="34" charset="0"/>
              <a:defRPr>
                <a:solidFill>
                  <a:schemeClr val="bg2"/>
                </a:solidFill>
              </a:defRPr>
            </a:lvl7pPr>
            <a:lvl8pPr algn="ctr" eaLnBrk="0" fontAlgn="base" hangingPunct="0">
              <a:spcBef>
                <a:spcPct val="20000"/>
              </a:spcBef>
              <a:spcAft>
                <a:spcPct val="0"/>
              </a:spcAft>
              <a:buSzPct val="125000"/>
              <a:buFont typeface="Arial" pitchFamily="34" charset="0"/>
              <a:defRPr>
                <a:solidFill>
                  <a:schemeClr val="bg2"/>
                </a:solidFill>
              </a:defRPr>
            </a:lvl8pPr>
            <a:lvl9pPr algn="ctr" eaLnBrk="0" fontAlgn="base" hangingPunct="0">
              <a:spcBef>
                <a:spcPct val="20000"/>
              </a:spcBef>
              <a:spcAft>
                <a:spcPct val="0"/>
              </a:spcAft>
              <a:buSzPct val="125000"/>
              <a:buFont typeface="Arial" pitchFamily="34" charset="0"/>
              <a:defRPr>
                <a:solidFill>
                  <a:schemeClr val="bg2"/>
                </a:solidFill>
              </a:defRPr>
            </a:lvl9pPr>
          </a:lstStyle>
          <a:p>
            <a:r>
              <a:rPr lang="zh-CN" altLang="en-US"/>
              <a:t>请在此输入您的标题</a:t>
            </a: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>
            <p:custDataLst>
              <p:tags r:id="rId2"/>
            </p:custDataLst>
          </p:nvPr>
        </p:nvSpPr>
        <p:spPr>
          <a:xfrm>
            <a:off x="838800" y="363600"/>
            <a:ext cx="10515600" cy="1324800"/>
          </a:xfrm>
          <a:prstGeom prst="rect">
            <a:avLst/>
          </a:prstGeom>
        </p:spPr>
        <p:txBody>
          <a:bodyPr anchor="ctr" anchorCtr="0">
            <a:normAutofit/>
          </a:bodyPr>
          <a:lstStyle>
            <a:defPPr>
              <a:defRPr lang="zh-CN"/>
            </a:defPPr>
            <a:lvl1pPr algn="ctr">
              <a:lnSpc>
                <a:spcPct val="90000"/>
              </a:lnSpc>
              <a:spcBef>
                <a:spcPct val="0"/>
              </a:spcBef>
              <a:buNone/>
              <a:defRPr sz="4400"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4000" smtClean="0"/>
              <a:t>请在此输入您的标题</a:t>
            </a:r>
            <a:endParaRPr lang="zh-CN" altLang="en-US" sz="4000" dirty="0"/>
          </a:p>
        </p:txBody>
      </p:sp>
      <p:sp>
        <p:nvSpPr>
          <p:cNvPr id="5" name="文本框 4"/>
          <p:cNvSpPr txBox="1"/>
          <p:nvPr>
            <p:custDataLst>
              <p:tags r:id="rId3"/>
            </p:custDataLst>
          </p:nvPr>
        </p:nvSpPr>
        <p:spPr>
          <a:xfrm>
            <a:off x="838800" y="1825200"/>
            <a:ext cx="10515600" cy="4352400"/>
          </a:xfrm>
          <a:prstGeom prst="rect">
            <a:avLst/>
          </a:prstGeom>
        </p:spPr>
        <p:txBody>
          <a:bodyPr>
            <a:normAutofit/>
          </a:bodyPr>
          <a:lstStyle>
            <a:defPPr>
              <a:defRPr lang="zh-CN"/>
            </a:defPPr>
            <a:lvl1pPr marL="228600" lvl="0" indent="-228600"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/>
            </a:lvl1pPr>
            <a:lvl2pPr marL="685800" lvl="1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/>
            </a:lvl2pPr>
            <a:lvl3pPr marL="1143000" lvl="2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/>
            </a:lvl3pPr>
            <a:lvl4pPr marL="1600200" lvl="3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</a:lvl4pPr>
            <a:lvl5pPr marL="2057400" lvl="4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</a:lvl9pPr>
          </a:lstStyle>
          <a:p>
            <a:r>
              <a:rPr lang="zh-CN" altLang="en-US" sz="2400" dirty="0" smtClean="0">
                <a:solidFill>
                  <a:schemeClr val="bg2"/>
                </a:solidFill>
              </a:rPr>
              <a:t>请在此输入您的文本。请在此输入您的文本。请在此输入您的文本。请在此输入您的文本。请在此输入您的文本。</a:t>
            </a:r>
            <a:endParaRPr lang="zh-CN" altLang="en-US" dirty="0">
              <a:solidFill>
                <a:schemeClr val="bg2"/>
              </a:solidFill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等腰三角形 5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959476" y="4629151"/>
            <a:ext cx="263525" cy="174625"/>
          </a:xfrm>
          <a:prstGeom prst="triangle">
            <a:avLst>
              <a:gd name="adj" fmla="val 50000"/>
            </a:avLst>
          </a:prstGeom>
          <a:solidFill>
            <a:srgbClr val="8FC22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spcBef>
                <a:spcPct val="20000"/>
              </a:spcBef>
              <a:buSzPct val="125000"/>
              <a:buChar char="•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SzPct val="125000"/>
              <a:buChar char="–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SzPct val="125000"/>
              <a:buChar char="•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SzPct val="125000"/>
              <a:buChar char="–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SzPct val="125000"/>
              <a:buChar char="»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25000"/>
              <a:buFont typeface="Arial" pitchFamily="34" charset="0"/>
              <a:buChar char="»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25000"/>
              <a:buFont typeface="Arial" pitchFamily="34" charset="0"/>
              <a:buChar char="»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25000"/>
              <a:buFont typeface="Arial" pitchFamily="34" charset="0"/>
              <a:buChar char="»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25000"/>
              <a:buFont typeface="Arial" pitchFamily="34" charset="0"/>
              <a:buChar char="»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9pPr>
          </a:lstStyle>
          <a:p>
            <a:pPr algn="ctr">
              <a:spcBef>
                <a:spcPct val="0"/>
              </a:spcBef>
              <a:buFont typeface="Arial" pitchFamily="34" charset="0"/>
              <a:buNone/>
            </a:pPr>
            <a:endParaRPr lang="zh-CN" altLang="zh-CN">
              <a:solidFill>
                <a:srgbClr val="FFFFFF"/>
              </a:solidFill>
              <a:latin typeface="+mn-lt"/>
              <a:ea typeface="+mn-ea"/>
            </a:endParaRPr>
          </a:p>
        </p:txBody>
      </p:sp>
      <p:sp>
        <p:nvSpPr>
          <p:cNvPr id="12292" name="同心圆 30"/>
          <p:cNvSpPr/>
          <p:nvPr>
            <p:custDataLst>
              <p:tags r:id="rId3"/>
            </p:custDataLst>
          </p:nvPr>
        </p:nvSpPr>
        <p:spPr bwMode="auto">
          <a:xfrm>
            <a:off x="5372101" y="2990851"/>
            <a:ext cx="1438275" cy="1438275"/>
          </a:xfrm>
          <a:custGeom>
            <a:avLst/>
            <a:gdLst>
              <a:gd name="T0" fmla="*/ 0 w 2133600"/>
              <a:gd name="T1" fmla="*/ 1066800 h 2133600"/>
              <a:gd name="T2" fmla="*/ 1066800 w 2133600"/>
              <a:gd name="T3" fmla="*/ 0 h 2133600"/>
              <a:gd name="T4" fmla="*/ 2133600 w 2133600"/>
              <a:gd name="T5" fmla="*/ 1066800 h 2133600"/>
              <a:gd name="T6" fmla="*/ 1066800 w 2133600"/>
              <a:gd name="T7" fmla="*/ 2133600 h 2133600"/>
              <a:gd name="T8" fmla="*/ 0 w 2133600"/>
              <a:gd name="T9" fmla="*/ 1066800 h 2133600"/>
              <a:gd name="T10" fmla="*/ 0 w 2133600"/>
              <a:gd name="T11" fmla="*/ 1066800 h 2133600"/>
              <a:gd name="T12" fmla="*/ 1066800 w 2133600"/>
              <a:gd name="T13" fmla="*/ 2133600 h 2133600"/>
              <a:gd name="T14" fmla="*/ 2133600 w 2133600"/>
              <a:gd name="T15" fmla="*/ 1066800 h 2133600"/>
              <a:gd name="T16" fmla="*/ 1066800 w 2133600"/>
              <a:gd name="T17" fmla="*/ 0 h 2133600"/>
              <a:gd name="T18" fmla="*/ 0 w 2133600"/>
              <a:gd name="T19" fmla="*/ 1066800 h 2133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133600" h="2133600">
                <a:moveTo>
                  <a:pt x="0" y="1066800"/>
                </a:moveTo>
                <a:cubicBezTo>
                  <a:pt x="0" y="477623"/>
                  <a:pt x="477623" y="0"/>
                  <a:pt x="1066800" y="0"/>
                </a:cubicBezTo>
                <a:cubicBezTo>
                  <a:pt x="1655977" y="0"/>
                  <a:pt x="2133600" y="477623"/>
                  <a:pt x="2133600" y="1066800"/>
                </a:cubicBezTo>
                <a:cubicBezTo>
                  <a:pt x="2133600" y="1655977"/>
                  <a:pt x="1655977" y="2133600"/>
                  <a:pt x="1066800" y="2133600"/>
                </a:cubicBezTo>
                <a:cubicBezTo>
                  <a:pt x="477623" y="2133600"/>
                  <a:pt x="0" y="1655977"/>
                  <a:pt x="0" y="1066800"/>
                </a:cubicBezTo>
                <a:close/>
                <a:moveTo>
                  <a:pt x="0" y="1066800"/>
                </a:moveTo>
                <a:cubicBezTo>
                  <a:pt x="0" y="1655977"/>
                  <a:pt x="477623" y="2133600"/>
                  <a:pt x="1066800" y="2133600"/>
                </a:cubicBezTo>
                <a:cubicBezTo>
                  <a:pt x="1655977" y="2133600"/>
                  <a:pt x="2133600" y="1655977"/>
                  <a:pt x="2133600" y="1066800"/>
                </a:cubicBezTo>
                <a:cubicBezTo>
                  <a:pt x="2133600" y="477623"/>
                  <a:pt x="1655977" y="0"/>
                  <a:pt x="1066800" y="0"/>
                </a:cubicBezTo>
                <a:cubicBezTo>
                  <a:pt x="477623" y="0"/>
                  <a:pt x="0" y="477623"/>
                  <a:pt x="0" y="1066800"/>
                </a:cubicBezTo>
                <a:close/>
              </a:path>
            </a:pathLst>
          </a:custGeom>
          <a:noFill/>
          <a:ln w="19050" cap="flat" cmpd="sng">
            <a:solidFill>
              <a:srgbClr val="8FC226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CC66">
                    <a:alpha val="50000"/>
                  </a:srgbClr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>
            <a:normAutofit/>
          </a:bodyPr>
          <a:lstStyle/>
          <a:p>
            <a:pPr algn="ctr"/>
            <a:r>
              <a:rPr lang="en-US" altLang="zh-CN" sz="6600" dirty="0">
                <a:solidFill>
                  <a:schemeClr val="tx2"/>
                </a:solidFill>
                <a:sym typeface="Arial" pitchFamily="34" charset="0"/>
              </a:rPr>
              <a:t>C</a:t>
            </a:r>
          </a:p>
        </p:txBody>
      </p:sp>
      <p:sp>
        <p:nvSpPr>
          <p:cNvPr id="12294" name="等腰三角形 56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 rot="5400000">
            <a:off x="4300538" y="2581276"/>
            <a:ext cx="263525" cy="177800"/>
          </a:xfrm>
          <a:prstGeom prst="triangle">
            <a:avLst>
              <a:gd name="adj" fmla="val 50000"/>
            </a:avLst>
          </a:prstGeom>
          <a:solidFill>
            <a:srgbClr val="8FC22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spcBef>
                <a:spcPct val="20000"/>
              </a:spcBef>
              <a:buSzPct val="125000"/>
              <a:buChar char="•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SzPct val="125000"/>
              <a:buChar char="–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SzPct val="125000"/>
              <a:buChar char="•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SzPct val="125000"/>
              <a:buChar char="–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SzPct val="125000"/>
              <a:buChar char="»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25000"/>
              <a:buFont typeface="Arial" pitchFamily="34" charset="0"/>
              <a:buChar char="»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25000"/>
              <a:buFont typeface="Arial" pitchFamily="34" charset="0"/>
              <a:buChar char="»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25000"/>
              <a:buFont typeface="Arial" pitchFamily="34" charset="0"/>
              <a:buChar char="»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25000"/>
              <a:buFont typeface="Arial" pitchFamily="34" charset="0"/>
              <a:buChar char="»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9pPr>
          </a:lstStyle>
          <a:p>
            <a:pPr algn="ctr">
              <a:spcBef>
                <a:spcPct val="0"/>
              </a:spcBef>
              <a:buFont typeface="Arial" pitchFamily="34" charset="0"/>
              <a:buNone/>
            </a:pPr>
            <a:endParaRPr lang="zh-CN" altLang="zh-CN">
              <a:solidFill>
                <a:srgbClr val="FFFFFF"/>
              </a:solidFill>
              <a:latin typeface="+mn-lt"/>
              <a:ea typeface="+mn-ea"/>
            </a:endParaRPr>
          </a:p>
        </p:txBody>
      </p:sp>
      <p:sp>
        <p:nvSpPr>
          <p:cNvPr id="12295" name="等腰三角形 59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 rot="16200000" flipH="1">
            <a:off x="7563645" y="2582070"/>
            <a:ext cx="263525" cy="176213"/>
          </a:xfrm>
          <a:prstGeom prst="triangle">
            <a:avLst>
              <a:gd name="adj" fmla="val 50000"/>
            </a:avLst>
          </a:prstGeom>
          <a:solidFill>
            <a:srgbClr val="8FC22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spcBef>
                <a:spcPct val="20000"/>
              </a:spcBef>
              <a:buSzPct val="125000"/>
              <a:buChar char="•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SzPct val="125000"/>
              <a:buChar char="–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SzPct val="125000"/>
              <a:buChar char="•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SzPct val="125000"/>
              <a:buChar char="–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SzPct val="125000"/>
              <a:buChar char="»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25000"/>
              <a:buFont typeface="Arial" pitchFamily="34" charset="0"/>
              <a:buChar char="»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25000"/>
              <a:buFont typeface="Arial" pitchFamily="34" charset="0"/>
              <a:buChar char="»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25000"/>
              <a:buFont typeface="Arial" pitchFamily="34" charset="0"/>
              <a:buChar char="»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25000"/>
              <a:buFont typeface="Arial" pitchFamily="34" charset="0"/>
              <a:buChar char="»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9pPr>
          </a:lstStyle>
          <a:p>
            <a:pPr algn="ctr">
              <a:spcBef>
                <a:spcPct val="0"/>
              </a:spcBef>
              <a:buFont typeface="Arial" pitchFamily="34" charset="0"/>
              <a:buNone/>
            </a:pPr>
            <a:endParaRPr lang="zh-CN" altLang="zh-CN">
              <a:solidFill>
                <a:srgbClr val="FFFFFF"/>
              </a:solidFill>
              <a:latin typeface="+mn-lt"/>
              <a:ea typeface="+mn-ea"/>
            </a:endParaRPr>
          </a:p>
        </p:txBody>
      </p:sp>
      <p:sp>
        <p:nvSpPr>
          <p:cNvPr id="12297" name="同心圆 2"/>
          <p:cNvSpPr/>
          <p:nvPr>
            <p:custDataLst>
              <p:tags r:id="rId6"/>
            </p:custDataLst>
          </p:nvPr>
        </p:nvSpPr>
        <p:spPr bwMode="auto">
          <a:xfrm>
            <a:off x="4740276" y="1951038"/>
            <a:ext cx="1438275" cy="1439862"/>
          </a:xfrm>
          <a:custGeom>
            <a:avLst/>
            <a:gdLst>
              <a:gd name="T0" fmla="*/ 0 w 2133600"/>
              <a:gd name="T1" fmla="*/ 1066800 h 2133600"/>
              <a:gd name="T2" fmla="*/ 1066800 w 2133600"/>
              <a:gd name="T3" fmla="*/ 0 h 2133600"/>
              <a:gd name="T4" fmla="*/ 2133600 w 2133600"/>
              <a:gd name="T5" fmla="*/ 1066800 h 2133600"/>
              <a:gd name="T6" fmla="*/ 1066800 w 2133600"/>
              <a:gd name="T7" fmla="*/ 2133600 h 2133600"/>
              <a:gd name="T8" fmla="*/ 0 w 2133600"/>
              <a:gd name="T9" fmla="*/ 1066800 h 2133600"/>
              <a:gd name="T10" fmla="*/ 0 w 2133600"/>
              <a:gd name="T11" fmla="*/ 1066800 h 2133600"/>
              <a:gd name="T12" fmla="*/ 1066800 w 2133600"/>
              <a:gd name="T13" fmla="*/ 2133600 h 2133600"/>
              <a:gd name="T14" fmla="*/ 2133600 w 2133600"/>
              <a:gd name="T15" fmla="*/ 1066800 h 2133600"/>
              <a:gd name="T16" fmla="*/ 1066800 w 2133600"/>
              <a:gd name="T17" fmla="*/ 0 h 2133600"/>
              <a:gd name="T18" fmla="*/ 0 w 2133600"/>
              <a:gd name="T19" fmla="*/ 1066800 h 2133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133600" h="2133600">
                <a:moveTo>
                  <a:pt x="0" y="1066800"/>
                </a:moveTo>
                <a:cubicBezTo>
                  <a:pt x="0" y="477623"/>
                  <a:pt x="477623" y="0"/>
                  <a:pt x="1066800" y="0"/>
                </a:cubicBezTo>
                <a:cubicBezTo>
                  <a:pt x="1655977" y="0"/>
                  <a:pt x="2133600" y="477623"/>
                  <a:pt x="2133600" y="1066800"/>
                </a:cubicBezTo>
                <a:cubicBezTo>
                  <a:pt x="2133600" y="1655977"/>
                  <a:pt x="1655977" y="2133600"/>
                  <a:pt x="1066800" y="2133600"/>
                </a:cubicBezTo>
                <a:cubicBezTo>
                  <a:pt x="477623" y="2133600"/>
                  <a:pt x="0" y="1655977"/>
                  <a:pt x="0" y="1066800"/>
                </a:cubicBezTo>
                <a:close/>
                <a:moveTo>
                  <a:pt x="0" y="1066800"/>
                </a:moveTo>
                <a:cubicBezTo>
                  <a:pt x="0" y="1655977"/>
                  <a:pt x="477623" y="2133600"/>
                  <a:pt x="1066800" y="2133600"/>
                </a:cubicBezTo>
                <a:cubicBezTo>
                  <a:pt x="1655977" y="2133600"/>
                  <a:pt x="2133600" y="1655977"/>
                  <a:pt x="2133600" y="1066800"/>
                </a:cubicBezTo>
                <a:cubicBezTo>
                  <a:pt x="2133600" y="477623"/>
                  <a:pt x="1655977" y="0"/>
                  <a:pt x="1066800" y="0"/>
                </a:cubicBezTo>
                <a:cubicBezTo>
                  <a:pt x="477623" y="0"/>
                  <a:pt x="0" y="477623"/>
                  <a:pt x="0" y="1066800"/>
                </a:cubicBezTo>
                <a:close/>
              </a:path>
            </a:pathLst>
          </a:custGeom>
          <a:noFill/>
          <a:ln w="19050" cap="flat" cmpd="sng">
            <a:solidFill>
              <a:srgbClr val="8FC226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CC66">
                    <a:alpha val="50000"/>
                  </a:srgbClr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>
            <a:normAutofit/>
          </a:bodyPr>
          <a:lstStyle/>
          <a:p>
            <a:pPr algn="ctr"/>
            <a:r>
              <a:rPr lang="en-US" altLang="zh-CN" sz="6600" dirty="0">
                <a:solidFill>
                  <a:schemeClr val="tx2"/>
                </a:solidFill>
                <a:sym typeface="Arial" pitchFamily="34" charset="0"/>
              </a:rPr>
              <a:t>A</a:t>
            </a:r>
          </a:p>
        </p:txBody>
      </p:sp>
      <p:sp>
        <p:nvSpPr>
          <p:cNvPr id="12299" name="同心圆 29"/>
          <p:cNvSpPr/>
          <p:nvPr>
            <p:custDataLst>
              <p:tags r:id="rId7"/>
            </p:custDataLst>
          </p:nvPr>
        </p:nvSpPr>
        <p:spPr bwMode="auto">
          <a:xfrm>
            <a:off x="5988051" y="1951038"/>
            <a:ext cx="1438275" cy="1439862"/>
          </a:xfrm>
          <a:custGeom>
            <a:avLst/>
            <a:gdLst>
              <a:gd name="T0" fmla="*/ 0 w 2133600"/>
              <a:gd name="T1" fmla="*/ 1066800 h 2133600"/>
              <a:gd name="T2" fmla="*/ 1066800 w 2133600"/>
              <a:gd name="T3" fmla="*/ 0 h 2133600"/>
              <a:gd name="T4" fmla="*/ 2133600 w 2133600"/>
              <a:gd name="T5" fmla="*/ 1066800 h 2133600"/>
              <a:gd name="T6" fmla="*/ 1066800 w 2133600"/>
              <a:gd name="T7" fmla="*/ 2133600 h 2133600"/>
              <a:gd name="T8" fmla="*/ 0 w 2133600"/>
              <a:gd name="T9" fmla="*/ 1066800 h 2133600"/>
              <a:gd name="T10" fmla="*/ 0 w 2133600"/>
              <a:gd name="T11" fmla="*/ 1066800 h 2133600"/>
              <a:gd name="T12" fmla="*/ 1066800 w 2133600"/>
              <a:gd name="T13" fmla="*/ 2133600 h 2133600"/>
              <a:gd name="T14" fmla="*/ 2133600 w 2133600"/>
              <a:gd name="T15" fmla="*/ 1066800 h 2133600"/>
              <a:gd name="T16" fmla="*/ 1066800 w 2133600"/>
              <a:gd name="T17" fmla="*/ 0 h 2133600"/>
              <a:gd name="T18" fmla="*/ 0 w 2133600"/>
              <a:gd name="T19" fmla="*/ 1066800 h 2133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133600" h="2133600">
                <a:moveTo>
                  <a:pt x="0" y="1066800"/>
                </a:moveTo>
                <a:cubicBezTo>
                  <a:pt x="0" y="477623"/>
                  <a:pt x="477623" y="0"/>
                  <a:pt x="1066800" y="0"/>
                </a:cubicBezTo>
                <a:cubicBezTo>
                  <a:pt x="1655977" y="0"/>
                  <a:pt x="2133600" y="477623"/>
                  <a:pt x="2133600" y="1066800"/>
                </a:cubicBezTo>
                <a:cubicBezTo>
                  <a:pt x="2133600" y="1655977"/>
                  <a:pt x="1655977" y="2133600"/>
                  <a:pt x="1066800" y="2133600"/>
                </a:cubicBezTo>
                <a:cubicBezTo>
                  <a:pt x="477623" y="2133600"/>
                  <a:pt x="0" y="1655977"/>
                  <a:pt x="0" y="1066800"/>
                </a:cubicBezTo>
                <a:close/>
                <a:moveTo>
                  <a:pt x="0" y="1066800"/>
                </a:moveTo>
                <a:cubicBezTo>
                  <a:pt x="0" y="1655977"/>
                  <a:pt x="477623" y="2133600"/>
                  <a:pt x="1066800" y="2133600"/>
                </a:cubicBezTo>
                <a:cubicBezTo>
                  <a:pt x="1655977" y="2133600"/>
                  <a:pt x="2133600" y="1655977"/>
                  <a:pt x="2133600" y="1066800"/>
                </a:cubicBezTo>
                <a:cubicBezTo>
                  <a:pt x="2133600" y="477623"/>
                  <a:pt x="1655977" y="0"/>
                  <a:pt x="1066800" y="0"/>
                </a:cubicBezTo>
                <a:cubicBezTo>
                  <a:pt x="477623" y="0"/>
                  <a:pt x="0" y="477623"/>
                  <a:pt x="0" y="1066800"/>
                </a:cubicBezTo>
                <a:close/>
              </a:path>
            </a:pathLst>
          </a:custGeom>
          <a:noFill/>
          <a:ln w="19050" cap="flat" cmpd="sng">
            <a:solidFill>
              <a:srgbClr val="8FC226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CC66">
                    <a:alpha val="50000"/>
                  </a:srgbClr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>
            <a:normAutofit/>
          </a:bodyPr>
          <a:lstStyle/>
          <a:p>
            <a:pPr algn="ctr"/>
            <a:r>
              <a:rPr lang="en-US" altLang="zh-CN" sz="6600" dirty="0">
                <a:solidFill>
                  <a:schemeClr val="tx2"/>
                </a:solidFill>
                <a:sym typeface="Arial" pitchFamily="34" charset="0"/>
              </a:rPr>
              <a:t>B</a:t>
            </a:r>
          </a:p>
        </p:txBody>
      </p:sp>
      <p:sp>
        <p:nvSpPr>
          <p:cNvPr id="16" name="Text Box 12"/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1631950" y="2695576"/>
            <a:ext cx="2573338" cy="720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170" tIns="46990" rIns="90170" bIns="46990">
            <a:normAutofit/>
          </a:bodyPr>
          <a:lstStyle/>
          <a:p>
            <a:pPr algn="r"/>
            <a:r>
              <a:rPr lang="zh-CN" altLang="en-US">
                <a:solidFill>
                  <a:schemeClr val="bg2"/>
                </a:solidFill>
                <a:sym typeface="Arial" pitchFamily="34" charset="0"/>
              </a:rPr>
              <a:t>请在此输入您的文本。</a:t>
            </a:r>
            <a:endParaRPr lang="zh-CN" altLang="en-US" dirty="0">
              <a:solidFill>
                <a:schemeClr val="bg2"/>
              </a:solidFill>
              <a:sym typeface="Arial" pitchFamily="34" charset="0"/>
            </a:endParaRPr>
          </a:p>
        </p:txBody>
      </p:sp>
      <p:sp>
        <p:nvSpPr>
          <p:cNvPr id="17" name="Text Box 13"/>
          <p:cNvSpPr txBox="1"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7897814" y="2695576"/>
            <a:ext cx="2573337" cy="720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170" tIns="46990" rIns="90170" bIns="46990">
            <a:normAutofit/>
          </a:bodyPr>
          <a:lstStyle/>
          <a:p>
            <a:r>
              <a:rPr lang="zh-CN" altLang="en-US">
                <a:solidFill>
                  <a:schemeClr val="bg2"/>
                </a:solidFill>
                <a:sym typeface="Arial" pitchFamily="34" charset="0"/>
              </a:rPr>
              <a:t>请在此输入您的文本。</a:t>
            </a:r>
            <a:endParaRPr lang="zh-CN" altLang="en-US" dirty="0">
              <a:solidFill>
                <a:schemeClr val="bg2"/>
              </a:solidFill>
              <a:sym typeface="Arial" pitchFamily="34" charset="0"/>
            </a:endParaRPr>
          </a:p>
        </p:txBody>
      </p:sp>
      <p:sp>
        <p:nvSpPr>
          <p:cNvPr id="18" name="Text Box 14"/>
          <p:cNvSpPr txBox="1"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3606801" y="5403850"/>
            <a:ext cx="4968875" cy="719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170" tIns="46990" rIns="90170" bIns="46990">
            <a:normAutofit/>
          </a:bodyPr>
          <a:lstStyle/>
          <a:p>
            <a:pPr algn="ctr"/>
            <a:r>
              <a:rPr lang="zh-CN" altLang="en-US">
                <a:solidFill>
                  <a:schemeClr val="bg2"/>
                </a:solidFill>
                <a:sym typeface="Arial" pitchFamily="34" charset="0"/>
              </a:rPr>
              <a:t>请在此输入您的文本。</a:t>
            </a:r>
          </a:p>
        </p:txBody>
      </p:sp>
      <p:sp>
        <p:nvSpPr>
          <p:cNvPr id="2" name="文本框 1"/>
          <p:cNvSpPr txBox="1"/>
          <p:nvPr>
            <p:custDataLst>
              <p:tags r:id="rId11"/>
            </p:custDataLst>
          </p:nvPr>
        </p:nvSpPr>
        <p:spPr>
          <a:xfrm>
            <a:off x="1631950" y="2230439"/>
            <a:ext cx="2573338" cy="465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normAutofit/>
          </a:bodyPr>
          <a:lstStyle>
            <a:defPPr>
              <a:defRPr lang="zh-CN"/>
            </a:defPPr>
            <a:lvl1pPr marL="11430" indent="-11430" algn="r">
              <a:lnSpc>
                <a:spcPct val="110000"/>
              </a:lnSpc>
              <a:buSzPct val="125000"/>
              <a:buNone/>
              <a:defRPr sz="2000" b="1"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SzPct val="125000"/>
              <a:buChar char="–"/>
              <a:defRPr sz="2000">
                <a:solidFill>
                  <a:schemeClr val="bg2"/>
                </a:solidFill>
              </a:defRPr>
            </a:lvl2pPr>
            <a:lvl3pPr marL="1143000" indent="-228600" eaLnBrk="0" hangingPunct="0">
              <a:spcBef>
                <a:spcPct val="20000"/>
              </a:spcBef>
              <a:buSzPct val="125000"/>
              <a:buChar char="•"/>
              <a:defRPr>
                <a:solidFill>
                  <a:schemeClr val="bg2"/>
                </a:solidFill>
              </a:defRPr>
            </a:lvl3pPr>
            <a:lvl4pPr marL="1600200" indent="-228600" eaLnBrk="0" hangingPunct="0">
              <a:spcBef>
                <a:spcPct val="20000"/>
              </a:spcBef>
              <a:buSzPct val="125000"/>
              <a:buChar char="–"/>
              <a:defRPr sz="1600">
                <a:solidFill>
                  <a:schemeClr val="bg2"/>
                </a:solidFill>
              </a:defRPr>
            </a:lvl4pPr>
            <a:lvl5pPr marL="2057400" indent="-228600" eaLnBrk="0" hangingPunct="0">
              <a:spcBef>
                <a:spcPct val="20000"/>
              </a:spcBef>
              <a:buSzPct val="125000"/>
              <a:buChar char="»"/>
              <a:defRPr sz="1600">
                <a:solidFill>
                  <a:schemeClr val="bg2"/>
                </a:solidFill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25000"/>
              <a:buFont typeface="Arial" pitchFamily="34" charset="0"/>
              <a:buChar char="»"/>
              <a:defRPr sz="1600">
                <a:solidFill>
                  <a:schemeClr val="bg2"/>
                </a:solidFill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25000"/>
              <a:buFont typeface="Arial" pitchFamily="34" charset="0"/>
              <a:buChar char="»"/>
              <a:defRPr sz="1600">
                <a:solidFill>
                  <a:schemeClr val="bg2"/>
                </a:solidFill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25000"/>
              <a:buFont typeface="Arial" pitchFamily="34" charset="0"/>
              <a:buChar char="»"/>
              <a:defRPr sz="1600">
                <a:solidFill>
                  <a:schemeClr val="bg2"/>
                </a:solidFill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25000"/>
              <a:buFont typeface="Arial" pitchFamily="34" charset="0"/>
              <a:buChar char="»"/>
              <a:defRPr sz="1600">
                <a:solidFill>
                  <a:schemeClr val="bg2"/>
                </a:solidFill>
              </a:defRPr>
            </a:lvl9pPr>
          </a:lstStyle>
          <a:p>
            <a:r>
              <a:rPr lang="zh-CN" altLang="en-US"/>
              <a:t>请在此输入您的标题</a:t>
            </a:r>
          </a:p>
        </p:txBody>
      </p:sp>
      <p:sp>
        <p:nvSpPr>
          <p:cNvPr id="3" name="文本框 2"/>
          <p:cNvSpPr txBox="1"/>
          <p:nvPr>
            <p:custDataLst>
              <p:tags r:id="rId12"/>
            </p:custDataLst>
          </p:nvPr>
        </p:nvSpPr>
        <p:spPr>
          <a:xfrm>
            <a:off x="7899400" y="2230439"/>
            <a:ext cx="2573338" cy="465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170" tIns="46990" rIns="90170" bIns="46990">
            <a:normAutofit/>
          </a:bodyPr>
          <a:lstStyle>
            <a:defPPr>
              <a:defRPr lang="zh-CN"/>
            </a:defPPr>
            <a:lvl1pPr marL="1905" indent="-1905">
              <a:lnSpc>
                <a:spcPct val="110000"/>
              </a:lnSpc>
              <a:buSzPct val="125000"/>
              <a:buNone/>
              <a:defRPr sz="2000" b="1"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SzPct val="125000"/>
              <a:buChar char="–"/>
              <a:defRPr sz="2000">
                <a:solidFill>
                  <a:schemeClr val="bg2"/>
                </a:solidFill>
              </a:defRPr>
            </a:lvl2pPr>
            <a:lvl3pPr marL="1143000" indent="-228600" eaLnBrk="0" hangingPunct="0">
              <a:spcBef>
                <a:spcPct val="20000"/>
              </a:spcBef>
              <a:buSzPct val="125000"/>
              <a:buChar char="•"/>
              <a:defRPr>
                <a:solidFill>
                  <a:schemeClr val="bg2"/>
                </a:solidFill>
              </a:defRPr>
            </a:lvl3pPr>
            <a:lvl4pPr marL="1600200" indent="-228600" eaLnBrk="0" hangingPunct="0">
              <a:spcBef>
                <a:spcPct val="20000"/>
              </a:spcBef>
              <a:buSzPct val="125000"/>
              <a:buChar char="–"/>
              <a:defRPr sz="1600">
                <a:solidFill>
                  <a:schemeClr val="bg2"/>
                </a:solidFill>
              </a:defRPr>
            </a:lvl4pPr>
            <a:lvl5pPr marL="2057400" indent="-228600" eaLnBrk="0" hangingPunct="0">
              <a:spcBef>
                <a:spcPct val="20000"/>
              </a:spcBef>
              <a:buSzPct val="125000"/>
              <a:buChar char="»"/>
              <a:defRPr sz="1600">
                <a:solidFill>
                  <a:schemeClr val="bg2"/>
                </a:solidFill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25000"/>
              <a:buFont typeface="Arial" pitchFamily="34" charset="0"/>
              <a:buChar char="»"/>
              <a:defRPr sz="1600">
                <a:solidFill>
                  <a:schemeClr val="bg2"/>
                </a:solidFill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25000"/>
              <a:buFont typeface="Arial" pitchFamily="34" charset="0"/>
              <a:buChar char="»"/>
              <a:defRPr sz="1600">
                <a:solidFill>
                  <a:schemeClr val="bg2"/>
                </a:solidFill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25000"/>
              <a:buFont typeface="Arial" pitchFamily="34" charset="0"/>
              <a:buChar char="»"/>
              <a:defRPr sz="1600">
                <a:solidFill>
                  <a:schemeClr val="bg2"/>
                </a:solidFill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25000"/>
              <a:buFont typeface="Arial" pitchFamily="34" charset="0"/>
              <a:buChar char="»"/>
              <a:defRPr sz="1600">
                <a:solidFill>
                  <a:schemeClr val="bg2"/>
                </a:solidFill>
              </a:defRPr>
            </a:lvl9pPr>
          </a:lstStyle>
          <a:p>
            <a:r>
              <a:rPr lang="zh-CN" altLang="en-US"/>
              <a:t>请在此输入您的标题</a:t>
            </a:r>
          </a:p>
        </p:txBody>
      </p:sp>
      <p:sp>
        <p:nvSpPr>
          <p:cNvPr id="4" name="文本框 3"/>
          <p:cNvSpPr txBox="1"/>
          <p:nvPr>
            <p:custDataLst>
              <p:tags r:id="rId13"/>
            </p:custDataLst>
          </p:nvPr>
        </p:nvSpPr>
        <p:spPr>
          <a:xfrm>
            <a:off x="3606801" y="4938714"/>
            <a:ext cx="4968875" cy="465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170" tIns="46990" rIns="90170" bIns="46990">
            <a:normAutofit/>
          </a:bodyPr>
          <a:lstStyle>
            <a:defPPr>
              <a:defRPr lang="zh-CN"/>
            </a:defPPr>
            <a:lvl1pPr marL="3175" indent="-3175" algn="ctr">
              <a:lnSpc>
                <a:spcPct val="110000"/>
              </a:lnSpc>
              <a:buSzPct val="125000"/>
              <a:buNone/>
              <a:defRPr sz="2000" b="1"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SzPct val="125000"/>
              <a:buChar char="–"/>
              <a:defRPr sz="2000">
                <a:solidFill>
                  <a:schemeClr val="bg2"/>
                </a:solidFill>
              </a:defRPr>
            </a:lvl2pPr>
            <a:lvl3pPr marL="1143000" indent="-228600" eaLnBrk="0" hangingPunct="0">
              <a:spcBef>
                <a:spcPct val="20000"/>
              </a:spcBef>
              <a:buSzPct val="125000"/>
              <a:buChar char="•"/>
              <a:defRPr>
                <a:solidFill>
                  <a:schemeClr val="bg2"/>
                </a:solidFill>
              </a:defRPr>
            </a:lvl3pPr>
            <a:lvl4pPr marL="1600200" indent="-228600" eaLnBrk="0" hangingPunct="0">
              <a:spcBef>
                <a:spcPct val="20000"/>
              </a:spcBef>
              <a:buSzPct val="125000"/>
              <a:buChar char="–"/>
              <a:defRPr sz="1600">
                <a:solidFill>
                  <a:schemeClr val="bg2"/>
                </a:solidFill>
              </a:defRPr>
            </a:lvl4pPr>
            <a:lvl5pPr marL="2057400" indent="-228600" eaLnBrk="0" hangingPunct="0">
              <a:spcBef>
                <a:spcPct val="20000"/>
              </a:spcBef>
              <a:buSzPct val="125000"/>
              <a:buChar char="»"/>
              <a:defRPr sz="1600">
                <a:solidFill>
                  <a:schemeClr val="bg2"/>
                </a:solidFill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25000"/>
              <a:buFont typeface="Arial" pitchFamily="34" charset="0"/>
              <a:buChar char="»"/>
              <a:defRPr sz="1600">
                <a:solidFill>
                  <a:schemeClr val="bg2"/>
                </a:solidFill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25000"/>
              <a:buFont typeface="Arial" pitchFamily="34" charset="0"/>
              <a:buChar char="»"/>
              <a:defRPr sz="1600">
                <a:solidFill>
                  <a:schemeClr val="bg2"/>
                </a:solidFill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25000"/>
              <a:buFont typeface="Arial" pitchFamily="34" charset="0"/>
              <a:buChar char="»"/>
              <a:defRPr sz="1600">
                <a:solidFill>
                  <a:schemeClr val="bg2"/>
                </a:solidFill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25000"/>
              <a:buFont typeface="Arial" pitchFamily="34" charset="0"/>
              <a:buChar char="»"/>
              <a:defRPr sz="1600">
                <a:solidFill>
                  <a:schemeClr val="bg2"/>
                </a:solidFill>
              </a:defRPr>
            </a:lvl9pPr>
          </a:lstStyle>
          <a:p>
            <a:r>
              <a:rPr lang="zh-CN" altLang="en-US"/>
              <a:t>请在此输入您的标题</a:t>
            </a:r>
          </a:p>
        </p:txBody>
      </p:sp>
    </p:spTree>
    <p:custDataLst>
      <p:tags r:id="rId1"/>
    </p:custData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同心圆 30"/>
          <p:cNvSpPr/>
          <p:nvPr>
            <p:custDataLst>
              <p:tags r:id="rId2"/>
            </p:custDataLst>
          </p:nvPr>
        </p:nvSpPr>
        <p:spPr bwMode="auto">
          <a:xfrm>
            <a:off x="4727576" y="3667859"/>
            <a:ext cx="1438275" cy="1439862"/>
          </a:xfrm>
          <a:custGeom>
            <a:avLst/>
            <a:gdLst>
              <a:gd name="T0" fmla="*/ 0 w 2133600"/>
              <a:gd name="T1" fmla="*/ 1066800 h 2133600"/>
              <a:gd name="T2" fmla="*/ 1066800 w 2133600"/>
              <a:gd name="T3" fmla="*/ 0 h 2133600"/>
              <a:gd name="T4" fmla="*/ 2133600 w 2133600"/>
              <a:gd name="T5" fmla="*/ 1066800 h 2133600"/>
              <a:gd name="T6" fmla="*/ 1066800 w 2133600"/>
              <a:gd name="T7" fmla="*/ 2133600 h 2133600"/>
              <a:gd name="T8" fmla="*/ 0 w 2133600"/>
              <a:gd name="T9" fmla="*/ 1066800 h 2133600"/>
              <a:gd name="T10" fmla="*/ 0 w 2133600"/>
              <a:gd name="T11" fmla="*/ 1066800 h 2133600"/>
              <a:gd name="T12" fmla="*/ 1066800 w 2133600"/>
              <a:gd name="T13" fmla="*/ 2133600 h 2133600"/>
              <a:gd name="T14" fmla="*/ 2133600 w 2133600"/>
              <a:gd name="T15" fmla="*/ 1066800 h 2133600"/>
              <a:gd name="T16" fmla="*/ 1066800 w 2133600"/>
              <a:gd name="T17" fmla="*/ 0 h 2133600"/>
              <a:gd name="T18" fmla="*/ 0 w 2133600"/>
              <a:gd name="T19" fmla="*/ 1066800 h 2133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133600" h="2133600">
                <a:moveTo>
                  <a:pt x="0" y="1066800"/>
                </a:moveTo>
                <a:cubicBezTo>
                  <a:pt x="0" y="477623"/>
                  <a:pt x="477623" y="0"/>
                  <a:pt x="1066800" y="0"/>
                </a:cubicBezTo>
                <a:cubicBezTo>
                  <a:pt x="1655977" y="0"/>
                  <a:pt x="2133600" y="477623"/>
                  <a:pt x="2133600" y="1066800"/>
                </a:cubicBezTo>
                <a:cubicBezTo>
                  <a:pt x="2133600" y="1655977"/>
                  <a:pt x="1655977" y="2133600"/>
                  <a:pt x="1066800" y="2133600"/>
                </a:cubicBezTo>
                <a:cubicBezTo>
                  <a:pt x="477623" y="2133600"/>
                  <a:pt x="0" y="1655977"/>
                  <a:pt x="0" y="1066800"/>
                </a:cubicBezTo>
                <a:close/>
                <a:moveTo>
                  <a:pt x="0" y="1066800"/>
                </a:moveTo>
                <a:cubicBezTo>
                  <a:pt x="0" y="1655977"/>
                  <a:pt x="477623" y="2133600"/>
                  <a:pt x="1066800" y="2133600"/>
                </a:cubicBezTo>
                <a:cubicBezTo>
                  <a:pt x="1655977" y="2133600"/>
                  <a:pt x="2133600" y="1655977"/>
                  <a:pt x="2133600" y="1066800"/>
                </a:cubicBezTo>
                <a:cubicBezTo>
                  <a:pt x="2133600" y="477623"/>
                  <a:pt x="1655977" y="0"/>
                  <a:pt x="1066800" y="0"/>
                </a:cubicBezTo>
                <a:cubicBezTo>
                  <a:pt x="477623" y="0"/>
                  <a:pt x="0" y="477623"/>
                  <a:pt x="0" y="1066800"/>
                </a:cubicBezTo>
                <a:close/>
              </a:path>
            </a:pathLst>
          </a:custGeom>
          <a:solidFill>
            <a:schemeClr val="accent1"/>
          </a:solidFill>
          <a:ln w="19050" cap="flat" cmpd="sng">
            <a:solidFill>
              <a:srgbClr val="8FC226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anchor="ctr">
            <a:normAutofit/>
          </a:bodyPr>
          <a:lstStyle/>
          <a:p>
            <a:pPr algn="ctr"/>
            <a:r>
              <a:rPr lang="en-US" altLang="zh-CN" sz="6600" dirty="0">
                <a:solidFill>
                  <a:schemeClr val="tx2"/>
                </a:solidFill>
                <a:sym typeface="Arial" pitchFamily="34" charset="0"/>
              </a:rPr>
              <a:t>C</a:t>
            </a:r>
          </a:p>
        </p:txBody>
      </p:sp>
      <p:sp>
        <p:nvSpPr>
          <p:cNvPr id="13317" name="等腰三角形 56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 rot="5400000">
            <a:off x="4211638" y="3058259"/>
            <a:ext cx="263525" cy="177800"/>
          </a:xfrm>
          <a:prstGeom prst="triangle">
            <a:avLst>
              <a:gd name="adj" fmla="val 50000"/>
            </a:avLst>
          </a:prstGeom>
          <a:solidFill>
            <a:srgbClr val="8FC22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spcBef>
                <a:spcPct val="20000"/>
              </a:spcBef>
              <a:buSzPct val="125000"/>
              <a:buChar char="•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SzPct val="125000"/>
              <a:buChar char="–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SzPct val="125000"/>
              <a:buChar char="•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SzPct val="125000"/>
              <a:buChar char="–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SzPct val="125000"/>
              <a:buChar char="»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25000"/>
              <a:buFont typeface="Arial" pitchFamily="34" charset="0"/>
              <a:buChar char="»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25000"/>
              <a:buFont typeface="Arial" pitchFamily="34" charset="0"/>
              <a:buChar char="»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25000"/>
              <a:buFont typeface="Arial" pitchFamily="34" charset="0"/>
              <a:buChar char="»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25000"/>
              <a:buFont typeface="Arial" pitchFamily="34" charset="0"/>
              <a:buChar char="»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9pPr>
          </a:lstStyle>
          <a:p>
            <a:pPr algn="ctr">
              <a:spcBef>
                <a:spcPct val="0"/>
              </a:spcBef>
              <a:buFont typeface="Arial" pitchFamily="34" charset="0"/>
              <a:buNone/>
            </a:pPr>
            <a:endParaRPr lang="zh-CN" altLang="zh-CN">
              <a:solidFill>
                <a:srgbClr val="FFFFFF"/>
              </a:solidFill>
              <a:latin typeface="+mn-lt"/>
              <a:ea typeface="+mn-ea"/>
            </a:endParaRPr>
          </a:p>
        </p:txBody>
      </p:sp>
      <p:sp>
        <p:nvSpPr>
          <p:cNvPr id="13318" name="等腰三角形 59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 rot="16200000" flipH="1">
            <a:off x="7618413" y="3058259"/>
            <a:ext cx="263525" cy="177800"/>
          </a:xfrm>
          <a:prstGeom prst="triangle">
            <a:avLst>
              <a:gd name="adj" fmla="val 50000"/>
            </a:avLst>
          </a:prstGeom>
          <a:solidFill>
            <a:srgbClr val="8FC22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spcBef>
                <a:spcPct val="20000"/>
              </a:spcBef>
              <a:buSzPct val="125000"/>
              <a:buChar char="•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SzPct val="125000"/>
              <a:buChar char="–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SzPct val="125000"/>
              <a:buChar char="•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SzPct val="125000"/>
              <a:buChar char="–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SzPct val="125000"/>
              <a:buChar char="»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25000"/>
              <a:buFont typeface="Arial" pitchFamily="34" charset="0"/>
              <a:buChar char="»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25000"/>
              <a:buFont typeface="Arial" pitchFamily="34" charset="0"/>
              <a:buChar char="»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25000"/>
              <a:buFont typeface="Arial" pitchFamily="34" charset="0"/>
              <a:buChar char="»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25000"/>
              <a:buFont typeface="Arial" pitchFamily="34" charset="0"/>
              <a:buChar char="»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9pPr>
          </a:lstStyle>
          <a:p>
            <a:pPr algn="ctr">
              <a:spcBef>
                <a:spcPct val="0"/>
              </a:spcBef>
              <a:buFont typeface="Arial" pitchFamily="34" charset="0"/>
              <a:buNone/>
            </a:pPr>
            <a:endParaRPr lang="zh-CN" altLang="zh-CN">
              <a:solidFill>
                <a:srgbClr val="FFFFFF"/>
              </a:solidFill>
              <a:latin typeface="+mn-lt"/>
              <a:ea typeface="+mn-ea"/>
            </a:endParaRPr>
          </a:p>
        </p:txBody>
      </p:sp>
      <p:sp>
        <p:nvSpPr>
          <p:cNvPr id="13320" name="同心圆 2"/>
          <p:cNvSpPr/>
          <p:nvPr>
            <p:custDataLst>
              <p:tags r:id="rId5"/>
            </p:custDataLst>
          </p:nvPr>
        </p:nvSpPr>
        <p:spPr bwMode="auto">
          <a:xfrm>
            <a:off x="4727576" y="2428022"/>
            <a:ext cx="1438275" cy="1438275"/>
          </a:xfrm>
          <a:custGeom>
            <a:avLst/>
            <a:gdLst>
              <a:gd name="T0" fmla="*/ 0 w 2133600"/>
              <a:gd name="T1" fmla="*/ 1066800 h 2133600"/>
              <a:gd name="T2" fmla="*/ 1066800 w 2133600"/>
              <a:gd name="T3" fmla="*/ 0 h 2133600"/>
              <a:gd name="T4" fmla="*/ 2133600 w 2133600"/>
              <a:gd name="T5" fmla="*/ 1066800 h 2133600"/>
              <a:gd name="T6" fmla="*/ 1066800 w 2133600"/>
              <a:gd name="T7" fmla="*/ 2133600 h 2133600"/>
              <a:gd name="T8" fmla="*/ 0 w 2133600"/>
              <a:gd name="T9" fmla="*/ 1066800 h 2133600"/>
              <a:gd name="T10" fmla="*/ 0 w 2133600"/>
              <a:gd name="T11" fmla="*/ 1066800 h 2133600"/>
              <a:gd name="T12" fmla="*/ 1066800 w 2133600"/>
              <a:gd name="T13" fmla="*/ 2133600 h 2133600"/>
              <a:gd name="T14" fmla="*/ 2133600 w 2133600"/>
              <a:gd name="T15" fmla="*/ 1066800 h 2133600"/>
              <a:gd name="T16" fmla="*/ 1066800 w 2133600"/>
              <a:gd name="T17" fmla="*/ 0 h 2133600"/>
              <a:gd name="T18" fmla="*/ 0 w 2133600"/>
              <a:gd name="T19" fmla="*/ 1066800 h 2133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133600" h="2133600">
                <a:moveTo>
                  <a:pt x="0" y="1066800"/>
                </a:moveTo>
                <a:cubicBezTo>
                  <a:pt x="0" y="477623"/>
                  <a:pt x="477623" y="0"/>
                  <a:pt x="1066800" y="0"/>
                </a:cubicBezTo>
                <a:cubicBezTo>
                  <a:pt x="1655977" y="0"/>
                  <a:pt x="2133600" y="477623"/>
                  <a:pt x="2133600" y="1066800"/>
                </a:cubicBezTo>
                <a:cubicBezTo>
                  <a:pt x="2133600" y="1655977"/>
                  <a:pt x="1655977" y="2133600"/>
                  <a:pt x="1066800" y="2133600"/>
                </a:cubicBezTo>
                <a:cubicBezTo>
                  <a:pt x="477623" y="2133600"/>
                  <a:pt x="0" y="1655977"/>
                  <a:pt x="0" y="1066800"/>
                </a:cubicBezTo>
                <a:close/>
                <a:moveTo>
                  <a:pt x="0" y="1066800"/>
                </a:moveTo>
                <a:cubicBezTo>
                  <a:pt x="0" y="1655977"/>
                  <a:pt x="477623" y="2133600"/>
                  <a:pt x="1066800" y="2133600"/>
                </a:cubicBezTo>
                <a:cubicBezTo>
                  <a:pt x="1655977" y="2133600"/>
                  <a:pt x="2133600" y="1655977"/>
                  <a:pt x="2133600" y="1066800"/>
                </a:cubicBezTo>
                <a:cubicBezTo>
                  <a:pt x="2133600" y="477623"/>
                  <a:pt x="1655977" y="0"/>
                  <a:pt x="1066800" y="0"/>
                </a:cubicBezTo>
                <a:cubicBezTo>
                  <a:pt x="477623" y="0"/>
                  <a:pt x="0" y="477623"/>
                  <a:pt x="0" y="1066800"/>
                </a:cubicBezTo>
                <a:close/>
              </a:path>
            </a:pathLst>
          </a:custGeom>
          <a:solidFill>
            <a:schemeClr val="accent1"/>
          </a:solidFill>
          <a:ln w="19050" cap="flat" cmpd="sng">
            <a:solidFill>
              <a:srgbClr val="8FC226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anchor="ctr">
            <a:normAutofit/>
          </a:bodyPr>
          <a:lstStyle/>
          <a:p>
            <a:pPr algn="ctr"/>
            <a:r>
              <a:rPr lang="en-US" altLang="zh-CN" sz="6600" dirty="0">
                <a:solidFill>
                  <a:schemeClr val="tx2"/>
                </a:solidFill>
                <a:sym typeface="Arial" pitchFamily="34" charset="0"/>
              </a:rPr>
              <a:t>A</a:t>
            </a:r>
          </a:p>
        </p:txBody>
      </p:sp>
      <p:sp>
        <p:nvSpPr>
          <p:cNvPr id="13322" name="同心圆 29"/>
          <p:cNvSpPr/>
          <p:nvPr>
            <p:custDataLst>
              <p:tags r:id="rId6"/>
            </p:custDataLst>
          </p:nvPr>
        </p:nvSpPr>
        <p:spPr bwMode="auto">
          <a:xfrm>
            <a:off x="5929313" y="2428022"/>
            <a:ext cx="1439862" cy="1438275"/>
          </a:xfrm>
          <a:custGeom>
            <a:avLst/>
            <a:gdLst>
              <a:gd name="T0" fmla="*/ 0 w 2133600"/>
              <a:gd name="T1" fmla="*/ 1066800 h 2133600"/>
              <a:gd name="T2" fmla="*/ 1066800 w 2133600"/>
              <a:gd name="T3" fmla="*/ 0 h 2133600"/>
              <a:gd name="T4" fmla="*/ 2133600 w 2133600"/>
              <a:gd name="T5" fmla="*/ 1066800 h 2133600"/>
              <a:gd name="T6" fmla="*/ 1066800 w 2133600"/>
              <a:gd name="T7" fmla="*/ 2133600 h 2133600"/>
              <a:gd name="T8" fmla="*/ 0 w 2133600"/>
              <a:gd name="T9" fmla="*/ 1066800 h 2133600"/>
              <a:gd name="T10" fmla="*/ 0 w 2133600"/>
              <a:gd name="T11" fmla="*/ 1066800 h 2133600"/>
              <a:gd name="T12" fmla="*/ 1066800 w 2133600"/>
              <a:gd name="T13" fmla="*/ 2133600 h 2133600"/>
              <a:gd name="T14" fmla="*/ 2133600 w 2133600"/>
              <a:gd name="T15" fmla="*/ 1066800 h 2133600"/>
              <a:gd name="T16" fmla="*/ 1066800 w 2133600"/>
              <a:gd name="T17" fmla="*/ 0 h 2133600"/>
              <a:gd name="T18" fmla="*/ 0 w 2133600"/>
              <a:gd name="T19" fmla="*/ 1066800 h 2133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133600" h="2133600">
                <a:moveTo>
                  <a:pt x="0" y="1066800"/>
                </a:moveTo>
                <a:cubicBezTo>
                  <a:pt x="0" y="477623"/>
                  <a:pt x="477623" y="0"/>
                  <a:pt x="1066800" y="0"/>
                </a:cubicBezTo>
                <a:cubicBezTo>
                  <a:pt x="1655977" y="0"/>
                  <a:pt x="2133600" y="477623"/>
                  <a:pt x="2133600" y="1066800"/>
                </a:cubicBezTo>
                <a:cubicBezTo>
                  <a:pt x="2133600" y="1655977"/>
                  <a:pt x="1655977" y="2133600"/>
                  <a:pt x="1066800" y="2133600"/>
                </a:cubicBezTo>
                <a:cubicBezTo>
                  <a:pt x="477623" y="2133600"/>
                  <a:pt x="0" y="1655977"/>
                  <a:pt x="0" y="1066800"/>
                </a:cubicBezTo>
                <a:close/>
                <a:moveTo>
                  <a:pt x="0" y="1066800"/>
                </a:moveTo>
                <a:cubicBezTo>
                  <a:pt x="0" y="1655977"/>
                  <a:pt x="477623" y="2133600"/>
                  <a:pt x="1066800" y="2133600"/>
                </a:cubicBezTo>
                <a:cubicBezTo>
                  <a:pt x="1655977" y="2133600"/>
                  <a:pt x="2133600" y="1655977"/>
                  <a:pt x="2133600" y="1066800"/>
                </a:cubicBezTo>
                <a:cubicBezTo>
                  <a:pt x="2133600" y="477623"/>
                  <a:pt x="1655977" y="0"/>
                  <a:pt x="1066800" y="0"/>
                </a:cubicBezTo>
                <a:cubicBezTo>
                  <a:pt x="477623" y="0"/>
                  <a:pt x="0" y="477623"/>
                  <a:pt x="0" y="1066800"/>
                </a:cubicBezTo>
                <a:close/>
              </a:path>
            </a:pathLst>
          </a:custGeom>
          <a:solidFill>
            <a:schemeClr val="accent1"/>
          </a:solidFill>
          <a:ln w="19050" cap="flat" cmpd="sng">
            <a:solidFill>
              <a:srgbClr val="8FC226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anchor="ctr">
            <a:normAutofit/>
          </a:bodyPr>
          <a:lstStyle/>
          <a:p>
            <a:pPr algn="ctr"/>
            <a:r>
              <a:rPr lang="en-US" altLang="zh-CN" sz="6600" dirty="0">
                <a:solidFill>
                  <a:schemeClr val="tx2"/>
                </a:solidFill>
                <a:sym typeface="Arial" pitchFamily="34" charset="0"/>
              </a:rPr>
              <a:t>B</a:t>
            </a:r>
          </a:p>
        </p:txBody>
      </p:sp>
      <p:sp>
        <p:nvSpPr>
          <p:cNvPr id="13323" name="同心圆 30"/>
          <p:cNvSpPr/>
          <p:nvPr>
            <p:custDataLst>
              <p:tags r:id="rId7"/>
            </p:custDataLst>
          </p:nvPr>
        </p:nvSpPr>
        <p:spPr bwMode="auto">
          <a:xfrm>
            <a:off x="5930901" y="3667859"/>
            <a:ext cx="1438275" cy="1439862"/>
          </a:xfrm>
          <a:custGeom>
            <a:avLst/>
            <a:gdLst>
              <a:gd name="T0" fmla="*/ 0 w 2133600"/>
              <a:gd name="T1" fmla="*/ 1066800 h 2133600"/>
              <a:gd name="T2" fmla="*/ 1066800 w 2133600"/>
              <a:gd name="T3" fmla="*/ 0 h 2133600"/>
              <a:gd name="T4" fmla="*/ 2133600 w 2133600"/>
              <a:gd name="T5" fmla="*/ 1066800 h 2133600"/>
              <a:gd name="T6" fmla="*/ 1066800 w 2133600"/>
              <a:gd name="T7" fmla="*/ 2133600 h 2133600"/>
              <a:gd name="T8" fmla="*/ 0 w 2133600"/>
              <a:gd name="T9" fmla="*/ 1066800 h 2133600"/>
              <a:gd name="T10" fmla="*/ 0 w 2133600"/>
              <a:gd name="T11" fmla="*/ 1066800 h 2133600"/>
              <a:gd name="T12" fmla="*/ 1066800 w 2133600"/>
              <a:gd name="T13" fmla="*/ 2133600 h 2133600"/>
              <a:gd name="T14" fmla="*/ 2133600 w 2133600"/>
              <a:gd name="T15" fmla="*/ 1066800 h 2133600"/>
              <a:gd name="T16" fmla="*/ 1066800 w 2133600"/>
              <a:gd name="T17" fmla="*/ 0 h 2133600"/>
              <a:gd name="T18" fmla="*/ 0 w 2133600"/>
              <a:gd name="T19" fmla="*/ 1066800 h 2133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133600" h="2133600">
                <a:moveTo>
                  <a:pt x="0" y="1066800"/>
                </a:moveTo>
                <a:cubicBezTo>
                  <a:pt x="0" y="477623"/>
                  <a:pt x="477623" y="0"/>
                  <a:pt x="1066800" y="0"/>
                </a:cubicBezTo>
                <a:cubicBezTo>
                  <a:pt x="1655977" y="0"/>
                  <a:pt x="2133600" y="477623"/>
                  <a:pt x="2133600" y="1066800"/>
                </a:cubicBezTo>
                <a:cubicBezTo>
                  <a:pt x="2133600" y="1655977"/>
                  <a:pt x="1655977" y="2133600"/>
                  <a:pt x="1066800" y="2133600"/>
                </a:cubicBezTo>
                <a:cubicBezTo>
                  <a:pt x="477623" y="2133600"/>
                  <a:pt x="0" y="1655977"/>
                  <a:pt x="0" y="1066800"/>
                </a:cubicBezTo>
                <a:close/>
                <a:moveTo>
                  <a:pt x="0" y="1066800"/>
                </a:moveTo>
                <a:cubicBezTo>
                  <a:pt x="0" y="1655977"/>
                  <a:pt x="477623" y="2133600"/>
                  <a:pt x="1066800" y="2133600"/>
                </a:cubicBezTo>
                <a:cubicBezTo>
                  <a:pt x="1655977" y="2133600"/>
                  <a:pt x="2133600" y="1655977"/>
                  <a:pt x="2133600" y="1066800"/>
                </a:cubicBezTo>
                <a:cubicBezTo>
                  <a:pt x="2133600" y="477623"/>
                  <a:pt x="1655977" y="0"/>
                  <a:pt x="1066800" y="0"/>
                </a:cubicBezTo>
                <a:cubicBezTo>
                  <a:pt x="477623" y="0"/>
                  <a:pt x="0" y="477623"/>
                  <a:pt x="0" y="1066800"/>
                </a:cubicBezTo>
                <a:close/>
              </a:path>
            </a:pathLst>
          </a:custGeom>
          <a:solidFill>
            <a:schemeClr val="accent1"/>
          </a:solidFill>
          <a:ln w="19050" cap="flat" cmpd="sng">
            <a:solidFill>
              <a:srgbClr val="8FC226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anchor="ctr">
            <a:normAutofit/>
          </a:bodyPr>
          <a:lstStyle/>
          <a:p>
            <a:pPr algn="ctr"/>
            <a:r>
              <a:rPr lang="en-US" altLang="zh-CN" sz="6600" dirty="0">
                <a:solidFill>
                  <a:schemeClr val="tx2"/>
                </a:solidFill>
                <a:sym typeface="Arial" pitchFamily="34" charset="0"/>
              </a:rPr>
              <a:t>D</a:t>
            </a:r>
          </a:p>
        </p:txBody>
      </p:sp>
      <p:sp>
        <p:nvSpPr>
          <p:cNvPr id="13327" name="等腰三角形 56"/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 rot="5400000">
            <a:off x="4211638" y="4298097"/>
            <a:ext cx="263525" cy="177800"/>
          </a:xfrm>
          <a:prstGeom prst="triangle">
            <a:avLst>
              <a:gd name="adj" fmla="val 50000"/>
            </a:avLst>
          </a:prstGeom>
          <a:solidFill>
            <a:srgbClr val="8FC22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spcBef>
                <a:spcPct val="20000"/>
              </a:spcBef>
              <a:buSzPct val="125000"/>
              <a:buChar char="•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SzPct val="125000"/>
              <a:buChar char="–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SzPct val="125000"/>
              <a:buChar char="•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SzPct val="125000"/>
              <a:buChar char="–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SzPct val="125000"/>
              <a:buChar char="»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25000"/>
              <a:buFont typeface="Arial" pitchFamily="34" charset="0"/>
              <a:buChar char="»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25000"/>
              <a:buFont typeface="Arial" pitchFamily="34" charset="0"/>
              <a:buChar char="»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25000"/>
              <a:buFont typeface="Arial" pitchFamily="34" charset="0"/>
              <a:buChar char="»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25000"/>
              <a:buFont typeface="Arial" pitchFamily="34" charset="0"/>
              <a:buChar char="»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9pPr>
          </a:lstStyle>
          <a:p>
            <a:pPr algn="ctr">
              <a:spcBef>
                <a:spcPct val="0"/>
              </a:spcBef>
              <a:buFont typeface="Arial" pitchFamily="34" charset="0"/>
              <a:buNone/>
            </a:pPr>
            <a:endParaRPr lang="zh-CN" altLang="zh-CN">
              <a:solidFill>
                <a:srgbClr val="FFFFFF"/>
              </a:solidFill>
              <a:latin typeface="+mn-lt"/>
              <a:ea typeface="+mn-ea"/>
            </a:endParaRPr>
          </a:p>
        </p:txBody>
      </p:sp>
      <p:sp>
        <p:nvSpPr>
          <p:cNvPr id="13328" name="等腰三角形 59"/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 rot="16200000" flipH="1">
            <a:off x="7618413" y="4298097"/>
            <a:ext cx="263525" cy="177800"/>
          </a:xfrm>
          <a:prstGeom prst="triangle">
            <a:avLst>
              <a:gd name="adj" fmla="val 50000"/>
            </a:avLst>
          </a:prstGeom>
          <a:solidFill>
            <a:srgbClr val="8FC22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spcBef>
                <a:spcPct val="20000"/>
              </a:spcBef>
              <a:buSzPct val="125000"/>
              <a:buChar char="•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SzPct val="125000"/>
              <a:buChar char="–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SzPct val="125000"/>
              <a:buChar char="•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SzPct val="125000"/>
              <a:buChar char="–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SzPct val="125000"/>
              <a:buChar char="»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25000"/>
              <a:buFont typeface="Arial" pitchFamily="34" charset="0"/>
              <a:buChar char="»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25000"/>
              <a:buFont typeface="Arial" pitchFamily="34" charset="0"/>
              <a:buChar char="»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25000"/>
              <a:buFont typeface="Arial" pitchFamily="34" charset="0"/>
              <a:buChar char="»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25000"/>
              <a:buFont typeface="Arial" pitchFamily="34" charset="0"/>
              <a:buChar char="»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9pPr>
          </a:lstStyle>
          <a:p>
            <a:pPr algn="ctr">
              <a:spcBef>
                <a:spcPct val="0"/>
              </a:spcBef>
              <a:buFont typeface="Arial" pitchFamily="34" charset="0"/>
              <a:buNone/>
            </a:pPr>
            <a:endParaRPr lang="zh-CN" altLang="zh-CN">
              <a:solidFill>
                <a:srgbClr val="FFFFFF"/>
              </a:solidFill>
              <a:latin typeface="+mn-lt"/>
              <a:ea typeface="+mn-ea"/>
            </a:endParaRPr>
          </a:p>
        </p:txBody>
      </p:sp>
      <p:sp>
        <p:nvSpPr>
          <p:cNvPr id="22" name="Text Box 17"/>
          <p:cNvSpPr txBox="1"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1597025" y="3139221"/>
            <a:ext cx="2573338" cy="719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90170" tIns="46990" rIns="90170" bIns="46990">
            <a:normAutofit/>
          </a:bodyPr>
          <a:lstStyle/>
          <a:p>
            <a:pPr algn="r"/>
            <a:r>
              <a:rPr lang="zh-CN" altLang="en-US">
                <a:solidFill>
                  <a:schemeClr val="bg2"/>
                </a:solidFill>
                <a:sym typeface="Arial" pitchFamily="34" charset="0"/>
              </a:rPr>
              <a:t>请在此输入您的文本。</a:t>
            </a:r>
            <a:endParaRPr lang="zh-CN" altLang="en-US" dirty="0">
              <a:solidFill>
                <a:schemeClr val="bg2"/>
              </a:solidFill>
              <a:sym typeface="Arial" pitchFamily="34" charset="0"/>
            </a:endParaRPr>
          </a:p>
        </p:txBody>
      </p:sp>
      <p:sp>
        <p:nvSpPr>
          <p:cNvPr id="23" name="Text Box 18"/>
          <p:cNvSpPr txBox="1"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1597025" y="4544160"/>
            <a:ext cx="2573338" cy="719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90170" tIns="46990" rIns="90170" bIns="46990">
            <a:normAutofit/>
          </a:bodyPr>
          <a:lstStyle/>
          <a:p>
            <a:pPr algn="r"/>
            <a:r>
              <a:rPr lang="zh-CN" altLang="en-US">
                <a:solidFill>
                  <a:schemeClr val="bg2"/>
                </a:solidFill>
                <a:sym typeface="Arial" pitchFamily="34" charset="0"/>
              </a:rPr>
              <a:t>请在此输入您的文本。</a:t>
            </a:r>
            <a:endParaRPr lang="zh-CN" altLang="en-US" dirty="0">
              <a:solidFill>
                <a:schemeClr val="bg2"/>
              </a:solidFill>
              <a:sym typeface="Arial" pitchFamily="34" charset="0"/>
            </a:endParaRPr>
          </a:p>
        </p:txBody>
      </p:sp>
      <p:sp>
        <p:nvSpPr>
          <p:cNvPr id="24" name="Text Box 19"/>
          <p:cNvSpPr txBox="1"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7953375" y="3139221"/>
            <a:ext cx="2573338" cy="719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90170" tIns="46990" rIns="90170" bIns="46990">
            <a:normAutofit/>
          </a:bodyPr>
          <a:lstStyle/>
          <a:p>
            <a:r>
              <a:rPr lang="zh-CN" altLang="en-US">
                <a:solidFill>
                  <a:schemeClr val="bg2"/>
                </a:solidFill>
                <a:sym typeface="Arial" pitchFamily="34" charset="0"/>
              </a:rPr>
              <a:t>请在此输入您的文本。</a:t>
            </a:r>
            <a:endParaRPr lang="zh-CN" altLang="en-US" dirty="0">
              <a:solidFill>
                <a:schemeClr val="bg2"/>
              </a:solidFill>
              <a:sym typeface="Arial" pitchFamily="34" charset="0"/>
            </a:endParaRPr>
          </a:p>
        </p:txBody>
      </p:sp>
      <p:sp>
        <p:nvSpPr>
          <p:cNvPr id="25" name="Text Box 20"/>
          <p:cNvSpPr txBox="1"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7953375" y="4544160"/>
            <a:ext cx="2573338" cy="719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90170" tIns="46990" rIns="90170" bIns="46990">
            <a:normAutofit/>
          </a:bodyPr>
          <a:lstStyle/>
          <a:p>
            <a:r>
              <a:rPr lang="zh-CN" altLang="en-US">
                <a:solidFill>
                  <a:schemeClr val="bg2"/>
                </a:solidFill>
                <a:sym typeface="Arial" pitchFamily="34" charset="0"/>
              </a:rPr>
              <a:t>请在此输入您的文本。</a:t>
            </a:r>
            <a:endParaRPr lang="zh-CN" altLang="en-US" dirty="0">
              <a:solidFill>
                <a:schemeClr val="bg2"/>
              </a:solidFill>
              <a:sym typeface="Arial" pitchFamily="34" charset="0"/>
            </a:endParaRPr>
          </a:p>
        </p:txBody>
      </p:sp>
      <p:sp>
        <p:nvSpPr>
          <p:cNvPr id="2" name="文本框 1"/>
          <p:cNvSpPr txBox="1"/>
          <p:nvPr>
            <p:custDataLst>
              <p:tags r:id="rId14"/>
            </p:custDataLst>
          </p:nvPr>
        </p:nvSpPr>
        <p:spPr>
          <a:xfrm>
            <a:off x="7953375" y="2675671"/>
            <a:ext cx="2573338" cy="465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90170" tIns="46990" rIns="90170" bIns="46990">
            <a:normAutofit/>
          </a:bodyPr>
          <a:lstStyle>
            <a:defPPr>
              <a:defRPr lang="zh-CN"/>
            </a:defPPr>
            <a:lvl1pPr marL="1905" indent="-1905">
              <a:lnSpc>
                <a:spcPct val="110000"/>
              </a:lnSpc>
              <a:buSzPct val="125000"/>
              <a:buNone/>
              <a:defRPr sz="2000" b="1"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SzPct val="125000"/>
              <a:buChar char="–"/>
              <a:defRPr sz="2000">
                <a:solidFill>
                  <a:schemeClr val="bg2"/>
                </a:solidFill>
              </a:defRPr>
            </a:lvl2pPr>
            <a:lvl3pPr marL="1143000" indent="-228600" eaLnBrk="0" hangingPunct="0">
              <a:spcBef>
                <a:spcPct val="20000"/>
              </a:spcBef>
              <a:buSzPct val="125000"/>
              <a:buChar char="•"/>
              <a:defRPr>
                <a:solidFill>
                  <a:schemeClr val="bg2"/>
                </a:solidFill>
              </a:defRPr>
            </a:lvl3pPr>
            <a:lvl4pPr marL="1600200" indent="-228600" eaLnBrk="0" hangingPunct="0">
              <a:spcBef>
                <a:spcPct val="20000"/>
              </a:spcBef>
              <a:buSzPct val="125000"/>
              <a:buChar char="–"/>
              <a:defRPr sz="1600">
                <a:solidFill>
                  <a:schemeClr val="bg2"/>
                </a:solidFill>
              </a:defRPr>
            </a:lvl4pPr>
            <a:lvl5pPr marL="2057400" indent="-228600" eaLnBrk="0" hangingPunct="0">
              <a:spcBef>
                <a:spcPct val="20000"/>
              </a:spcBef>
              <a:buSzPct val="125000"/>
              <a:buChar char="»"/>
              <a:defRPr sz="1600">
                <a:solidFill>
                  <a:schemeClr val="bg2"/>
                </a:solidFill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25000"/>
              <a:buFont typeface="Arial" pitchFamily="34" charset="0"/>
              <a:buChar char="»"/>
              <a:defRPr sz="1600">
                <a:solidFill>
                  <a:schemeClr val="bg2"/>
                </a:solidFill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25000"/>
              <a:buFont typeface="Arial" pitchFamily="34" charset="0"/>
              <a:buChar char="»"/>
              <a:defRPr sz="1600">
                <a:solidFill>
                  <a:schemeClr val="bg2"/>
                </a:solidFill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25000"/>
              <a:buFont typeface="Arial" pitchFamily="34" charset="0"/>
              <a:buChar char="»"/>
              <a:defRPr sz="1600">
                <a:solidFill>
                  <a:schemeClr val="bg2"/>
                </a:solidFill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25000"/>
              <a:buFont typeface="Arial" pitchFamily="34" charset="0"/>
              <a:buChar char="»"/>
              <a:defRPr sz="1600">
                <a:solidFill>
                  <a:schemeClr val="bg2"/>
                </a:solidFill>
              </a:defRPr>
            </a:lvl9pPr>
          </a:lstStyle>
          <a:p>
            <a:r>
              <a:rPr lang="zh-CN" altLang="en-US"/>
              <a:t>请在此输入您的标题</a:t>
            </a:r>
          </a:p>
        </p:txBody>
      </p:sp>
      <p:sp>
        <p:nvSpPr>
          <p:cNvPr id="3" name="文本框 2"/>
          <p:cNvSpPr txBox="1"/>
          <p:nvPr>
            <p:custDataLst>
              <p:tags r:id="rId15"/>
            </p:custDataLst>
          </p:nvPr>
        </p:nvSpPr>
        <p:spPr>
          <a:xfrm>
            <a:off x="1597025" y="2675671"/>
            <a:ext cx="2573338" cy="465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normAutofit/>
          </a:bodyPr>
          <a:lstStyle>
            <a:defPPr>
              <a:defRPr lang="zh-CN"/>
            </a:defPPr>
            <a:lvl1pPr marL="11430" indent="-11430" algn="r">
              <a:lnSpc>
                <a:spcPct val="110000"/>
              </a:lnSpc>
              <a:buSzPct val="125000"/>
              <a:buNone/>
              <a:defRPr sz="2000" b="1"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SzPct val="125000"/>
              <a:buChar char="–"/>
              <a:defRPr sz="2000">
                <a:solidFill>
                  <a:schemeClr val="bg2"/>
                </a:solidFill>
              </a:defRPr>
            </a:lvl2pPr>
            <a:lvl3pPr marL="1143000" indent="-228600" eaLnBrk="0" hangingPunct="0">
              <a:spcBef>
                <a:spcPct val="20000"/>
              </a:spcBef>
              <a:buSzPct val="125000"/>
              <a:buChar char="•"/>
              <a:defRPr>
                <a:solidFill>
                  <a:schemeClr val="bg2"/>
                </a:solidFill>
              </a:defRPr>
            </a:lvl3pPr>
            <a:lvl4pPr marL="1600200" indent="-228600" eaLnBrk="0" hangingPunct="0">
              <a:spcBef>
                <a:spcPct val="20000"/>
              </a:spcBef>
              <a:buSzPct val="125000"/>
              <a:buChar char="–"/>
              <a:defRPr sz="1600">
                <a:solidFill>
                  <a:schemeClr val="bg2"/>
                </a:solidFill>
              </a:defRPr>
            </a:lvl4pPr>
            <a:lvl5pPr marL="2057400" indent="-228600" eaLnBrk="0" hangingPunct="0">
              <a:spcBef>
                <a:spcPct val="20000"/>
              </a:spcBef>
              <a:buSzPct val="125000"/>
              <a:buChar char="»"/>
              <a:defRPr sz="1600">
                <a:solidFill>
                  <a:schemeClr val="bg2"/>
                </a:solidFill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25000"/>
              <a:buFont typeface="Arial" pitchFamily="34" charset="0"/>
              <a:buChar char="»"/>
              <a:defRPr sz="1600">
                <a:solidFill>
                  <a:schemeClr val="bg2"/>
                </a:solidFill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25000"/>
              <a:buFont typeface="Arial" pitchFamily="34" charset="0"/>
              <a:buChar char="»"/>
              <a:defRPr sz="1600">
                <a:solidFill>
                  <a:schemeClr val="bg2"/>
                </a:solidFill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25000"/>
              <a:buFont typeface="Arial" pitchFamily="34" charset="0"/>
              <a:buChar char="»"/>
              <a:defRPr sz="1600">
                <a:solidFill>
                  <a:schemeClr val="bg2"/>
                </a:solidFill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25000"/>
              <a:buFont typeface="Arial" pitchFamily="34" charset="0"/>
              <a:buChar char="»"/>
              <a:defRPr sz="1600">
                <a:solidFill>
                  <a:schemeClr val="bg2"/>
                </a:solidFill>
              </a:defRPr>
            </a:lvl9pPr>
          </a:lstStyle>
          <a:p>
            <a:r>
              <a:rPr lang="zh-CN" altLang="en-US"/>
              <a:t>请在此输入您的标题</a:t>
            </a:r>
          </a:p>
        </p:txBody>
      </p:sp>
      <p:sp>
        <p:nvSpPr>
          <p:cNvPr id="4" name="文本框 3"/>
          <p:cNvSpPr txBox="1"/>
          <p:nvPr>
            <p:custDataLst>
              <p:tags r:id="rId16"/>
            </p:custDataLst>
          </p:nvPr>
        </p:nvSpPr>
        <p:spPr>
          <a:xfrm>
            <a:off x="1597025" y="4069496"/>
            <a:ext cx="2573338" cy="465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normAutofit/>
          </a:bodyPr>
          <a:lstStyle>
            <a:defPPr>
              <a:defRPr lang="zh-CN"/>
            </a:defPPr>
            <a:lvl1pPr marL="11430" indent="-11430" algn="r">
              <a:lnSpc>
                <a:spcPct val="110000"/>
              </a:lnSpc>
              <a:buSzPct val="125000"/>
              <a:buNone/>
              <a:defRPr sz="2000" b="1"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SzPct val="125000"/>
              <a:buChar char="–"/>
              <a:defRPr sz="2000">
                <a:solidFill>
                  <a:schemeClr val="bg2"/>
                </a:solidFill>
              </a:defRPr>
            </a:lvl2pPr>
            <a:lvl3pPr marL="1143000" indent="-228600" eaLnBrk="0" hangingPunct="0">
              <a:spcBef>
                <a:spcPct val="20000"/>
              </a:spcBef>
              <a:buSzPct val="125000"/>
              <a:buChar char="•"/>
              <a:defRPr>
                <a:solidFill>
                  <a:schemeClr val="bg2"/>
                </a:solidFill>
              </a:defRPr>
            </a:lvl3pPr>
            <a:lvl4pPr marL="1600200" indent="-228600" eaLnBrk="0" hangingPunct="0">
              <a:spcBef>
                <a:spcPct val="20000"/>
              </a:spcBef>
              <a:buSzPct val="125000"/>
              <a:buChar char="–"/>
              <a:defRPr sz="1600">
                <a:solidFill>
                  <a:schemeClr val="bg2"/>
                </a:solidFill>
              </a:defRPr>
            </a:lvl4pPr>
            <a:lvl5pPr marL="2057400" indent="-228600" eaLnBrk="0" hangingPunct="0">
              <a:spcBef>
                <a:spcPct val="20000"/>
              </a:spcBef>
              <a:buSzPct val="125000"/>
              <a:buChar char="»"/>
              <a:defRPr sz="1600">
                <a:solidFill>
                  <a:schemeClr val="bg2"/>
                </a:solidFill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25000"/>
              <a:buFont typeface="Arial" pitchFamily="34" charset="0"/>
              <a:buChar char="»"/>
              <a:defRPr sz="1600">
                <a:solidFill>
                  <a:schemeClr val="bg2"/>
                </a:solidFill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25000"/>
              <a:buFont typeface="Arial" pitchFamily="34" charset="0"/>
              <a:buChar char="»"/>
              <a:defRPr sz="1600">
                <a:solidFill>
                  <a:schemeClr val="bg2"/>
                </a:solidFill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25000"/>
              <a:buFont typeface="Arial" pitchFamily="34" charset="0"/>
              <a:buChar char="»"/>
              <a:defRPr sz="1600">
                <a:solidFill>
                  <a:schemeClr val="bg2"/>
                </a:solidFill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25000"/>
              <a:buFont typeface="Arial" pitchFamily="34" charset="0"/>
              <a:buChar char="»"/>
              <a:defRPr sz="1600">
                <a:solidFill>
                  <a:schemeClr val="bg2"/>
                </a:solidFill>
              </a:defRPr>
            </a:lvl9pPr>
          </a:lstStyle>
          <a:p>
            <a:r>
              <a:rPr lang="zh-CN" altLang="en-US"/>
              <a:t>请在此输入您的标题</a:t>
            </a:r>
          </a:p>
        </p:txBody>
      </p:sp>
      <p:sp>
        <p:nvSpPr>
          <p:cNvPr id="5" name="文本框 4"/>
          <p:cNvSpPr txBox="1"/>
          <p:nvPr>
            <p:custDataLst>
              <p:tags r:id="rId17"/>
            </p:custDataLst>
          </p:nvPr>
        </p:nvSpPr>
        <p:spPr>
          <a:xfrm>
            <a:off x="7953375" y="4069496"/>
            <a:ext cx="2573338" cy="465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90170" tIns="46990" rIns="90170" bIns="46990">
            <a:normAutofit/>
          </a:bodyPr>
          <a:lstStyle>
            <a:defPPr>
              <a:defRPr lang="zh-CN"/>
            </a:defPPr>
            <a:lvl1pPr marL="1905" indent="-1905">
              <a:lnSpc>
                <a:spcPct val="110000"/>
              </a:lnSpc>
              <a:buSzPct val="125000"/>
              <a:buNone/>
              <a:defRPr sz="2000" b="1"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SzPct val="125000"/>
              <a:buChar char="–"/>
              <a:defRPr sz="2000">
                <a:solidFill>
                  <a:schemeClr val="bg2"/>
                </a:solidFill>
              </a:defRPr>
            </a:lvl2pPr>
            <a:lvl3pPr marL="1143000" indent="-228600" eaLnBrk="0" hangingPunct="0">
              <a:spcBef>
                <a:spcPct val="20000"/>
              </a:spcBef>
              <a:buSzPct val="125000"/>
              <a:buChar char="•"/>
              <a:defRPr>
                <a:solidFill>
                  <a:schemeClr val="bg2"/>
                </a:solidFill>
              </a:defRPr>
            </a:lvl3pPr>
            <a:lvl4pPr marL="1600200" indent="-228600" eaLnBrk="0" hangingPunct="0">
              <a:spcBef>
                <a:spcPct val="20000"/>
              </a:spcBef>
              <a:buSzPct val="125000"/>
              <a:buChar char="–"/>
              <a:defRPr sz="1600">
                <a:solidFill>
                  <a:schemeClr val="bg2"/>
                </a:solidFill>
              </a:defRPr>
            </a:lvl4pPr>
            <a:lvl5pPr marL="2057400" indent="-228600" eaLnBrk="0" hangingPunct="0">
              <a:spcBef>
                <a:spcPct val="20000"/>
              </a:spcBef>
              <a:buSzPct val="125000"/>
              <a:buChar char="»"/>
              <a:defRPr sz="1600">
                <a:solidFill>
                  <a:schemeClr val="bg2"/>
                </a:solidFill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25000"/>
              <a:buFont typeface="Arial" pitchFamily="34" charset="0"/>
              <a:buChar char="»"/>
              <a:defRPr sz="1600">
                <a:solidFill>
                  <a:schemeClr val="bg2"/>
                </a:solidFill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25000"/>
              <a:buFont typeface="Arial" pitchFamily="34" charset="0"/>
              <a:buChar char="»"/>
              <a:defRPr sz="1600">
                <a:solidFill>
                  <a:schemeClr val="bg2"/>
                </a:solidFill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25000"/>
              <a:buFont typeface="Arial" pitchFamily="34" charset="0"/>
              <a:buChar char="»"/>
              <a:defRPr sz="1600">
                <a:solidFill>
                  <a:schemeClr val="bg2"/>
                </a:solidFill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25000"/>
              <a:buFont typeface="Arial" pitchFamily="34" charset="0"/>
              <a:buChar char="»"/>
              <a:defRPr sz="1600">
                <a:solidFill>
                  <a:schemeClr val="bg2"/>
                </a:solidFill>
              </a:defRPr>
            </a:lvl9pPr>
          </a:lstStyle>
          <a:p>
            <a:r>
              <a:rPr lang="zh-CN" altLang="en-US"/>
              <a:t>请在此输入您的标题</a:t>
            </a:r>
          </a:p>
        </p:txBody>
      </p:sp>
    </p:spTree>
    <p:custDataLst>
      <p:tags r:id="rId1"/>
    </p:custData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任意多边形 231"/>
          <p:cNvSpPr/>
          <p:nvPr>
            <p:custDataLst>
              <p:tags r:id="rId2"/>
            </p:custDataLst>
          </p:nvPr>
        </p:nvSpPr>
        <p:spPr bwMode="auto">
          <a:xfrm>
            <a:off x="7259639" y="2013683"/>
            <a:ext cx="319087" cy="403225"/>
          </a:xfrm>
          <a:custGeom>
            <a:avLst/>
            <a:gdLst>
              <a:gd name="T0" fmla="*/ 0 w 21600"/>
              <a:gd name="T1" fmla="*/ 21600 h 21600"/>
              <a:gd name="T2" fmla="*/ 0 w 21600"/>
              <a:gd name="T3" fmla="*/ 147 h 21600"/>
              <a:gd name="T4" fmla="*/ 20964 w 21600"/>
              <a:gd name="T5" fmla="*/ 147 h 21600"/>
              <a:gd name="T6" fmla="*/ 21600 w 21600"/>
              <a:gd name="T7" fmla="*/ 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21600"/>
                </a:moveTo>
                <a:lnTo>
                  <a:pt x="0" y="147"/>
                </a:lnTo>
                <a:lnTo>
                  <a:pt x="20964" y="147"/>
                </a:lnTo>
                <a:lnTo>
                  <a:pt x="21600" y="0"/>
                </a:lnTo>
              </a:path>
            </a:pathLst>
          </a:custGeom>
          <a:noFill/>
          <a:ln w="9525" cmpd="sng">
            <a:solidFill>
              <a:srgbClr val="8FC226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sym typeface="Arial" pitchFamily="34" charset="0"/>
            </a:endParaRPr>
          </a:p>
        </p:txBody>
      </p:sp>
      <p:sp>
        <p:nvSpPr>
          <p:cNvPr id="14351" name="同心圆 2"/>
          <p:cNvSpPr/>
          <p:nvPr>
            <p:custDataLst>
              <p:tags r:id="rId3"/>
            </p:custDataLst>
          </p:nvPr>
        </p:nvSpPr>
        <p:spPr bwMode="auto">
          <a:xfrm>
            <a:off x="3613151" y="2502633"/>
            <a:ext cx="1439863" cy="1438275"/>
          </a:xfrm>
          <a:custGeom>
            <a:avLst/>
            <a:gdLst>
              <a:gd name="T0" fmla="*/ 0 w 2133600"/>
              <a:gd name="T1" fmla="*/ 1066800 h 2133600"/>
              <a:gd name="T2" fmla="*/ 1066800 w 2133600"/>
              <a:gd name="T3" fmla="*/ 0 h 2133600"/>
              <a:gd name="T4" fmla="*/ 2133600 w 2133600"/>
              <a:gd name="T5" fmla="*/ 1066800 h 2133600"/>
              <a:gd name="T6" fmla="*/ 1066800 w 2133600"/>
              <a:gd name="T7" fmla="*/ 2133600 h 2133600"/>
              <a:gd name="T8" fmla="*/ 0 w 2133600"/>
              <a:gd name="T9" fmla="*/ 1066800 h 2133600"/>
              <a:gd name="T10" fmla="*/ 0 w 2133600"/>
              <a:gd name="T11" fmla="*/ 1066800 h 2133600"/>
              <a:gd name="T12" fmla="*/ 1066800 w 2133600"/>
              <a:gd name="T13" fmla="*/ 2133600 h 2133600"/>
              <a:gd name="T14" fmla="*/ 2133600 w 2133600"/>
              <a:gd name="T15" fmla="*/ 1066800 h 2133600"/>
              <a:gd name="T16" fmla="*/ 1066800 w 2133600"/>
              <a:gd name="T17" fmla="*/ 0 h 2133600"/>
              <a:gd name="T18" fmla="*/ 0 w 2133600"/>
              <a:gd name="T19" fmla="*/ 1066800 h 2133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133600" h="2133600">
                <a:moveTo>
                  <a:pt x="0" y="1066800"/>
                </a:moveTo>
                <a:cubicBezTo>
                  <a:pt x="0" y="477623"/>
                  <a:pt x="477623" y="0"/>
                  <a:pt x="1066800" y="0"/>
                </a:cubicBezTo>
                <a:cubicBezTo>
                  <a:pt x="1655977" y="0"/>
                  <a:pt x="2133600" y="477623"/>
                  <a:pt x="2133600" y="1066800"/>
                </a:cubicBezTo>
                <a:cubicBezTo>
                  <a:pt x="2133600" y="1655977"/>
                  <a:pt x="1655977" y="2133600"/>
                  <a:pt x="1066800" y="2133600"/>
                </a:cubicBezTo>
                <a:cubicBezTo>
                  <a:pt x="477623" y="2133600"/>
                  <a:pt x="0" y="1655977"/>
                  <a:pt x="0" y="1066800"/>
                </a:cubicBezTo>
                <a:close/>
                <a:moveTo>
                  <a:pt x="0" y="1066800"/>
                </a:moveTo>
                <a:cubicBezTo>
                  <a:pt x="0" y="1655977"/>
                  <a:pt x="477623" y="2133600"/>
                  <a:pt x="1066800" y="2133600"/>
                </a:cubicBezTo>
                <a:cubicBezTo>
                  <a:pt x="1655977" y="2133600"/>
                  <a:pt x="2133600" y="1655977"/>
                  <a:pt x="2133600" y="1066800"/>
                </a:cubicBezTo>
                <a:cubicBezTo>
                  <a:pt x="2133600" y="477623"/>
                  <a:pt x="1655977" y="0"/>
                  <a:pt x="1066800" y="0"/>
                </a:cubicBezTo>
                <a:cubicBezTo>
                  <a:pt x="477623" y="0"/>
                  <a:pt x="0" y="477623"/>
                  <a:pt x="0" y="1066800"/>
                </a:cubicBezTo>
                <a:close/>
              </a:path>
            </a:pathLst>
          </a:custGeom>
          <a:solidFill>
            <a:schemeClr val="accent1"/>
          </a:solidFill>
          <a:ln w="19050" cap="flat" cmpd="sng">
            <a:solidFill>
              <a:srgbClr val="8FC226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anchor="ctr">
            <a:normAutofit/>
          </a:bodyPr>
          <a:lstStyle/>
          <a:p>
            <a:pPr algn="ctr"/>
            <a:r>
              <a:rPr lang="en-US" altLang="zh-CN" sz="6600" dirty="0">
                <a:solidFill>
                  <a:schemeClr val="tx2"/>
                </a:solidFill>
                <a:sym typeface="Arial" pitchFamily="34" charset="0"/>
              </a:rPr>
              <a:t>A</a:t>
            </a:r>
          </a:p>
        </p:txBody>
      </p:sp>
      <p:sp>
        <p:nvSpPr>
          <p:cNvPr id="14353" name="同心圆 2"/>
          <p:cNvSpPr/>
          <p:nvPr>
            <p:custDataLst>
              <p:tags r:id="rId4"/>
            </p:custDataLst>
          </p:nvPr>
        </p:nvSpPr>
        <p:spPr bwMode="auto">
          <a:xfrm>
            <a:off x="5072063" y="2502633"/>
            <a:ext cx="1439862" cy="1438275"/>
          </a:xfrm>
          <a:custGeom>
            <a:avLst/>
            <a:gdLst>
              <a:gd name="T0" fmla="*/ 0 w 2133600"/>
              <a:gd name="T1" fmla="*/ 1066800 h 2133600"/>
              <a:gd name="T2" fmla="*/ 1066800 w 2133600"/>
              <a:gd name="T3" fmla="*/ 0 h 2133600"/>
              <a:gd name="T4" fmla="*/ 2133600 w 2133600"/>
              <a:gd name="T5" fmla="*/ 1066800 h 2133600"/>
              <a:gd name="T6" fmla="*/ 1066800 w 2133600"/>
              <a:gd name="T7" fmla="*/ 2133600 h 2133600"/>
              <a:gd name="T8" fmla="*/ 0 w 2133600"/>
              <a:gd name="T9" fmla="*/ 1066800 h 2133600"/>
              <a:gd name="T10" fmla="*/ 0 w 2133600"/>
              <a:gd name="T11" fmla="*/ 1066800 h 2133600"/>
              <a:gd name="T12" fmla="*/ 1066800 w 2133600"/>
              <a:gd name="T13" fmla="*/ 2133600 h 2133600"/>
              <a:gd name="T14" fmla="*/ 2133600 w 2133600"/>
              <a:gd name="T15" fmla="*/ 1066800 h 2133600"/>
              <a:gd name="T16" fmla="*/ 1066800 w 2133600"/>
              <a:gd name="T17" fmla="*/ 0 h 2133600"/>
              <a:gd name="T18" fmla="*/ 0 w 2133600"/>
              <a:gd name="T19" fmla="*/ 1066800 h 2133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133600" h="2133600">
                <a:moveTo>
                  <a:pt x="0" y="1066800"/>
                </a:moveTo>
                <a:cubicBezTo>
                  <a:pt x="0" y="477623"/>
                  <a:pt x="477623" y="0"/>
                  <a:pt x="1066800" y="0"/>
                </a:cubicBezTo>
                <a:cubicBezTo>
                  <a:pt x="1655977" y="0"/>
                  <a:pt x="2133600" y="477623"/>
                  <a:pt x="2133600" y="1066800"/>
                </a:cubicBezTo>
                <a:cubicBezTo>
                  <a:pt x="2133600" y="1655977"/>
                  <a:pt x="1655977" y="2133600"/>
                  <a:pt x="1066800" y="2133600"/>
                </a:cubicBezTo>
                <a:cubicBezTo>
                  <a:pt x="477623" y="2133600"/>
                  <a:pt x="0" y="1655977"/>
                  <a:pt x="0" y="1066800"/>
                </a:cubicBezTo>
                <a:close/>
                <a:moveTo>
                  <a:pt x="0" y="1066800"/>
                </a:moveTo>
                <a:cubicBezTo>
                  <a:pt x="0" y="1655977"/>
                  <a:pt x="477623" y="2133600"/>
                  <a:pt x="1066800" y="2133600"/>
                </a:cubicBezTo>
                <a:cubicBezTo>
                  <a:pt x="1655977" y="2133600"/>
                  <a:pt x="2133600" y="1655977"/>
                  <a:pt x="2133600" y="1066800"/>
                </a:cubicBezTo>
                <a:cubicBezTo>
                  <a:pt x="2133600" y="477623"/>
                  <a:pt x="1655977" y="0"/>
                  <a:pt x="1066800" y="0"/>
                </a:cubicBezTo>
                <a:cubicBezTo>
                  <a:pt x="477623" y="0"/>
                  <a:pt x="0" y="477623"/>
                  <a:pt x="0" y="1066800"/>
                </a:cubicBezTo>
                <a:close/>
              </a:path>
            </a:pathLst>
          </a:custGeom>
          <a:solidFill>
            <a:schemeClr val="accent1"/>
          </a:solidFill>
          <a:ln w="19050" cap="flat" cmpd="sng">
            <a:solidFill>
              <a:srgbClr val="8FC226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anchor="ctr">
            <a:normAutofit/>
          </a:bodyPr>
          <a:lstStyle/>
          <a:p>
            <a:pPr algn="ctr"/>
            <a:r>
              <a:rPr lang="en-US" altLang="zh-CN" sz="6600" dirty="0">
                <a:solidFill>
                  <a:schemeClr val="tx2"/>
                </a:solidFill>
                <a:sym typeface="Arial" pitchFamily="34" charset="0"/>
              </a:rPr>
              <a:t>B</a:t>
            </a:r>
          </a:p>
        </p:txBody>
      </p:sp>
      <p:sp>
        <p:nvSpPr>
          <p:cNvPr id="14355" name="同心圆 2"/>
          <p:cNvSpPr/>
          <p:nvPr>
            <p:custDataLst>
              <p:tags r:id="rId5"/>
            </p:custDataLst>
          </p:nvPr>
        </p:nvSpPr>
        <p:spPr bwMode="auto">
          <a:xfrm>
            <a:off x="6529388" y="2502633"/>
            <a:ext cx="1439862" cy="1438275"/>
          </a:xfrm>
          <a:custGeom>
            <a:avLst/>
            <a:gdLst>
              <a:gd name="T0" fmla="*/ 0 w 2133600"/>
              <a:gd name="T1" fmla="*/ 1066800 h 2133600"/>
              <a:gd name="T2" fmla="*/ 1066800 w 2133600"/>
              <a:gd name="T3" fmla="*/ 0 h 2133600"/>
              <a:gd name="T4" fmla="*/ 2133600 w 2133600"/>
              <a:gd name="T5" fmla="*/ 1066800 h 2133600"/>
              <a:gd name="T6" fmla="*/ 1066800 w 2133600"/>
              <a:gd name="T7" fmla="*/ 2133600 h 2133600"/>
              <a:gd name="T8" fmla="*/ 0 w 2133600"/>
              <a:gd name="T9" fmla="*/ 1066800 h 2133600"/>
              <a:gd name="T10" fmla="*/ 0 w 2133600"/>
              <a:gd name="T11" fmla="*/ 1066800 h 2133600"/>
              <a:gd name="T12" fmla="*/ 1066800 w 2133600"/>
              <a:gd name="T13" fmla="*/ 2133600 h 2133600"/>
              <a:gd name="T14" fmla="*/ 2133600 w 2133600"/>
              <a:gd name="T15" fmla="*/ 1066800 h 2133600"/>
              <a:gd name="T16" fmla="*/ 1066800 w 2133600"/>
              <a:gd name="T17" fmla="*/ 0 h 2133600"/>
              <a:gd name="T18" fmla="*/ 0 w 2133600"/>
              <a:gd name="T19" fmla="*/ 1066800 h 2133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133600" h="2133600">
                <a:moveTo>
                  <a:pt x="0" y="1066800"/>
                </a:moveTo>
                <a:cubicBezTo>
                  <a:pt x="0" y="477623"/>
                  <a:pt x="477623" y="0"/>
                  <a:pt x="1066800" y="0"/>
                </a:cubicBezTo>
                <a:cubicBezTo>
                  <a:pt x="1655977" y="0"/>
                  <a:pt x="2133600" y="477623"/>
                  <a:pt x="2133600" y="1066800"/>
                </a:cubicBezTo>
                <a:cubicBezTo>
                  <a:pt x="2133600" y="1655977"/>
                  <a:pt x="1655977" y="2133600"/>
                  <a:pt x="1066800" y="2133600"/>
                </a:cubicBezTo>
                <a:cubicBezTo>
                  <a:pt x="477623" y="2133600"/>
                  <a:pt x="0" y="1655977"/>
                  <a:pt x="0" y="1066800"/>
                </a:cubicBezTo>
                <a:close/>
                <a:moveTo>
                  <a:pt x="0" y="1066800"/>
                </a:moveTo>
                <a:cubicBezTo>
                  <a:pt x="0" y="1655977"/>
                  <a:pt x="477623" y="2133600"/>
                  <a:pt x="1066800" y="2133600"/>
                </a:cubicBezTo>
                <a:cubicBezTo>
                  <a:pt x="1655977" y="2133600"/>
                  <a:pt x="2133600" y="1655977"/>
                  <a:pt x="2133600" y="1066800"/>
                </a:cubicBezTo>
                <a:cubicBezTo>
                  <a:pt x="2133600" y="477623"/>
                  <a:pt x="1655977" y="0"/>
                  <a:pt x="1066800" y="0"/>
                </a:cubicBezTo>
                <a:cubicBezTo>
                  <a:pt x="477623" y="0"/>
                  <a:pt x="0" y="477623"/>
                  <a:pt x="0" y="1066800"/>
                </a:cubicBezTo>
                <a:close/>
              </a:path>
            </a:pathLst>
          </a:custGeom>
          <a:solidFill>
            <a:schemeClr val="accent1"/>
          </a:solidFill>
          <a:ln w="19050" cap="flat" cmpd="sng">
            <a:solidFill>
              <a:srgbClr val="8FC226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anchor="ctr">
            <a:normAutofit/>
          </a:bodyPr>
          <a:lstStyle/>
          <a:p>
            <a:pPr algn="ctr"/>
            <a:r>
              <a:rPr lang="en-US" altLang="zh-CN" sz="6600" dirty="0">
                <a:solidFill>
                  <a:schemeClr val="tx2"/>
                </a:solidFill>
                <a:sym typeface="Arial" pitchFamily="34" charset="0"/>
              </a:rPr>
              <a:t>C</a:t>
            </a:r>
          </a:p>
        </p:txBody>
      </p:sp>
      <p:sp>
        <p:nvSpPr>
          <p:cNvPr id="14357" name="同心圆 2"/>
          <p:cNvSpPr/>
          <p:nvPr>
            <p:custDataLst>
              <p:tags r:id="rId6"/>
            </p:custDataLst>
          </p:nvPr>
        </p:nvSpPr>
        <p:spPr bwMode="auto">
          <a:xfrm>
            <a:off x="4341813" y="3509108"/>
            <a:ext cx="1439862" cy="1438275"/>
          </a:xfrm>
          <a:custGeom>
            <a:avLst/>
            <a:gdLst>
              <a:gd name="T0" fmla="*/ 0 w 2133600"/>
              <a:gd name="T1" fmla="*/ 1066800 h 2133600"/>
              <a:gd name="T2" fmla="*/ 1066800 w 2133600"/>
              <a:gd name="T3" fmla="*/ 0 h 2133600"/>
              <a:gd name="T4" fmla="*/ 2133600 w 2133600"/>
              <a:gd name="T5" fmla="*/ 1066800 h 2133600"/>
              <a:gd name="T6" fmla="*/ 1066800 w 2133600"/>
              <a:gd name="T7" fmla="*/ 2133600 h 2133600"/>
              <a:gd name="T8" fmla="*/ 0 w 2133600"/>
              <a:gd name="T9" fmla="*/ 1066800 h 2133600"/>
              <a:gd name="T10" fmla="*/ 0 w 2133600"/>
              <a:gd name="T11" fmla="*/ 1066800 h 2133600"/>
              <a:gd name="T12" fmla="*/ 1066800 w 2133600"/>
              <a:gd name="T13" fmla="*/ 2133600 h 2133600"/>
              <a:gd name="T14" fmla="*/ 2133600 w 2133600"/>
              <a:gd name="T15" fmla="*/ 1066800 h 2133600"/>
              <a:gd name="T16" fmla="*/ 1066800 w 2133600"/>
              <a:gd name="T17" fmla="*/ 0 h 2133600"/>
              <a:gd name="T18" fmla="*/ 0 w 2133600"/>
              <a:gd name="T19" fmla="*/ 1066800 h 2133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133600" h="2133600">
                <a:moveTo>
                  <a:pt x="0" y="1066800"/>
                </a:moveTo>
                <a:cubicBezTo>
                  <a:pt x="0" y="477623"/>
                  <a:pt x="477623" y="0"/>
                  <a:pt x="1066800" y="0"/>
                </a:cubicBezTo>
                <a:cubicBezTo>
                  <a:pt x="1655977" y="0"/>
                  <a:pt x="2133600" y="477623"/>
                  <a:pt x="2133600" y="1066800"/>
                </a:cubicBezTo>
                <a:cubicBezTo>
                  <a:pt x="2133600" y="1655977"/>
                  <a:pt x="1655977" y="2133600"/>
                  <a:pt x="1066800" y="2133600"/>
                </a:cubicBezTo>
                <a:cubicBezTo>
                  <a:pt x="477623" y="2133600"/>
                  <a:pt x="0" y="1655977"/>
                  <a:pt x="0" y="1066800"/>
                </a:cubicBezTo>
                <a:close/>
                <a:moveTo>
                  <a:pt x="0" y="1066800"/>
                </a:moveTo>
                <a:cubicBezTo>
                  <a:pt x="0" y="1655977"/>
                  <a:pt x="477623" y="2133600"/>
                  <a:pt x="1066800" y="2133600"/>
                </a:cubicBezTo>
                <a:cubicBezTo>
                  <a:pt x="1655977" y="2133600"/>
                  <a:pt x="2133600" y="1655977"/>
                  <a:pt x="2133600" y="1066800"/>
                </a:cubicBezTo>
                <a:cubicBezTo>
                  <a:pt x="2133600" y="477623"/>
                  <a:pt x="1655977" y="0"/>
                  <a:pt x="1066800" y="0"/>
                </a:cubicBezTo>
                <a:cubicBezTo>
                  <a:pt x="477623" y="0"/>
                  <a:pt x="0" y="477623"/>
                  <a:pt x="0" y="1066800"/>
                </a:cubicBezTo>
                <a:close/>
              </a:path>
            </a:pathLst>
          </a:custGeom>
          <a:solidFill>
            <a:schemeClr val="accent1"/>
          </a:solidFill>
          <a:ln w="19050" cap="flat" cmpd="sng">
            <a:solidFill>
              <a:srgbClr val="8FC226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anchor="ctr">
            <a:normAutofit/>
          </a:bodyPr>
          <a:lstStyle/>
          <a:p>
            <a:pPr algn="ctr"/>
            <a:r>
              <a:rPr lang="en-US" altLang="zh-CN" sz="6600" dirty="0">
                <a:solidFill>
                  <a:schemeClr val="tx2"/>
                </a:solidFill>
                <a:sym typeface="Arial" pitchFamily="34" charset="0"/>
              </a:rPr>
              <a:t>D</a:t>
            </a:r>
          </a:p>
        </p:txBody>
      </p:sp>
      <p:sp>
        <p:nvSpPr>
          <p:cNvPr id="14359" name="同心圆 2"/>
          <p:cNvSpPr/>
          <p:nvPr>
            <p:custDataLst>
              <p:tags r:id="rId7"/>
            </p:custDataLst>
          </p:nvPr>
        </p:nvSpPr>
        <p:spPr bwMode="auto">
          <a:xfrm>
            <a:off x="5800726" y="3509108"/>
            <a:ext cx="1439863" cy="1438275"/>
          </a:xfrm>
          <a:custGeom>
            <a:avLst/>
            <a:gdLst>
              <a:gd name="T0" fmla="*/ 0 w 2133600"/>
              <a:gd name="T1" fmla="*/ 1066800 h 2133600"/>
              <a:gd name="T2" fmla="*/ 1066800 w 2133600"/>
              <a:gd name="T3" fmla="*/ 0 h 2133600"/>
              <a:gd name="T4" fmla="*/ 2133600 w 2133600"/>
              <a:gd name="T5" fmla="*/ 1066800 h 2133600"/>
              <a:gd name="T6" fmla="*/ 1066800 w 2133600"/>
              <a:gd name="T7" fmla="*/ 2133600 h 2133600"/>
              <a:gd name="T8" fmla="*/ 0 w 2133600"/>
              <a:gd name="T9" fmla="*/ 1066800 h 2133600"/>
              <a:gd name="T10" fmla="*/ 0 w 2133600"/>
              <a:gd name="T11" fmla="*/ 1066800 h 2133600"/>
              <a:gd name="T12" fmla="*/ 1066800 w 2133600"/>
              <a:gd name="T13" fmla="*/ 2133600 h 2133600"/>
              <a:gd name="T14" fmla="*/ 2133600 w 2133600"/>
              <a:gd name="T15" fmla="*/ 1066800 h 2133600"/>
              <a:gd name="T16" fmla="*/ 1066800 w 2133600"/>
              <a:gd name="T17" fmla="*/ 0 h 2133600"/>
              <a:gd name="T18" fmla="*/ 0 w 2133600"/>
              <a:gd name="T19" fmla="*/ 1066800 h 2133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133600" h="2133600">
                <a:moveTo>
                  <a:pt x="0" y="1066800"/>
                </a:moveTo>
                <a:cubicBezTo>
                  <a:pt x="0" y="477623"/>
                  <a:pt x="477623" y="0"/>
                  <a:pt x="1066800" y="0"/>
                </a:cubicBezTo>
                <a:cubicBezTo>
                  <a:pt x="1655977" y="0"/>
                  <a:pt x="2133600" y="477623"/>
                  <a:pt x="2133600" y="1066800"/>
                </a:cubicBezTo>
                <a:cubicBezTo>
                  <a:pt x="2133600" y="1655977"/>
                  <a:pt x="1655977" y="2133600"/>
                  <a:pt x="1066800" y="2133600"/>
                </a:cubicBezTo>
                <a:cubicBezTo>
                  <a:pt x="477623" y="2133600"/>
                  <a:pt x="0" y="1655977"/>
                  <a:pt x="0" y="1066800"/>
                </a:cubicBezTo>
                <a:close/>
                <a:moveTo>
                  <a:pt x="0" y="1066800"/>
                </a:moveTo>
                <a:cubicBezTo>
                  <a:pt x="0" y="1655977"/>
                  <a:pt x="477623" y="2133600"/>
                  <a:pt x="1066800" y="2133600"/>
                </a:cubicBezTo>
                <a:cubicBezTo>
                  <a:pt x="1655977" y="2133600"/>
                  <a:pt x="2133600" y="1655977"/>
                  <a:pt x="2133600" y="1066800"/>
                </a:cubicBezTo>
                <a:cubicBezTo>
                  <a:pt x="2133600" y="477623"/>
                  <a:pt x="1655977" y="0"/>
                  <a:pt x="1066800" y="0"/>
                </a:cubicBezTo>
                <a:cubicBezTo>
                  <a:pt x="477623" y="0"/>
                  <a:pt x="0" y="477623"/>
                  <a:pt x="0" y="1066800"/>
                </a:cubicBezTo>
                <a:close/>
              </a:path>
            </a:pathLst>
          </a:custGeom>
          <a:solidFill>
            <a:schemeClr val="accent1"/>
          </a:solidFill>
          <a:ln w="19050" cap="flat" cmpd="sng">
            <a:solidFill>
              <a:srgbClr val="8FC226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anchor="ctr">
            <a:normAutofit/>
          </a:bodyPr>
          <a:lstStyle/>
          <a:p>
            <a:pPr algn="ctr"/>
            <a:r>
              <a:rPr lang="en-US" altLang="zh-CN" sz="6600" dirty="0">
                <a:solidFill>
                  <a:schemeClr val="tx2"/>
                </a:solidFill>
                <a:sym typeface="Arial" pitchFamily="34" charset="0"/>
              </a:rPr>
              <a:t>E</a:t>
            </a:r>
          </a:p>
        </p:txBody>
      </p:sp>
      <p:sp>
        <p:nvSpPr>
          <p:cNvPr id="14360" name="曲线 530"/>
          <p:cNvSpPr/>
          <p:nvPr>
            <p:custDataLst>
              <p:tags r:id="rId8"/>
            </p:custDataLst>
          </p:nvPr>
        </p:nvSpPr>
        <p:spPr bwMode="auto">
          <a:xfrm>
            <a:off x="3943351" y="5090257"/>
            <a:ext cx="1069975" cy="527050"/>
          </a:xfrm>
          <a:custGeom>
            <a:avLst/>
            <a:gdLst>
              <a:gd name="T0" fmla="*/ 21600 w 21600"/>
              <a:gd name="T1" fmla="*/ 0 h 21600"/>
              <a:gd name="T2" fmla="*/ 21600 w 21600"/>
              <a:gd name="T3" fmla="*/ 21306 h 21600"/>
              <a:gd name="T4" fmla="*/ 0 w 21600"/>
              <a:gd name="T5" fmla="*/ 21600 h 21600"/>
              <a:gd name="T6" fmla="*/ 192 w 21600"/>
              <a:gd name="T7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600" y="0"/>
                </a:moveTo>
                <a:lnTo>
                  <a:pt x="21600" y="21306"/>
                </a:lnTo>
                <a:lnTo>
                  <a:pt x="0" y="21600"/>
                </a:lnTo>
                <a:lnTo>
                  <a:pt x="192" y="21600"/>
                </a:lnTo>
              </a:path>
            </a:pathLst>
          </a:custGeom>
          <a:noFill/>
          <a:ln w="9525" cap="flat" cmpd="sng">
            <a:solidFill>
              <a:srgbClr val="8FC226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sym typeface="Arial" pitchFamily="34" charset="0"/>
            </a:endParaRPr>
          </a:p>
        </p:txBody>
      </p:sp>
      <p:sp>
        <p:nvSpPr>
          <p:cNvPr id="14361" name="曲线 530"/>
          <p:cNvSpPr/>
          <p:nvPr>
            <p:custDataLst>
              <p:tags r:id="rId9"/>
            </p:custDataLst>
          </p:nvPr>
        </p:nvSpPr>
        <p:spPr bwMode="auto">
          <a:xfrm flipH="1">
            <a:off x="6529389" y="5091844"/>
            <a:ext cx="854075" cy="641350"/>
          </a:xfrm>
          <a:custGeom>
            <a:avLst/>
            <a:gdLst>
              <a:gd name="T0" fmla="*/ 21600 w 21600"/>
              <a:gd name="T1" fmla="*/ 0 h 21600"/>
              <a:gd name="T2" fmla="*/ 21600 w 21600"/>
              <a:gd name="T3" fmla="*/ 21306 h 21600"/>
              <a:gd name="T4" fmla="*/ 0 w 21600"/>
              <a:gd name="T5" fmla="*/ 21600 h 21600"/>
              <a:gd name="T6" fmla="*/ 192 w 21600"/>
              <a:gd name="T7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600" y="0"/>
                </a:moveTo>
                <a:lnTo>
                  <a:pt x="21600" y="21306"/>
                </a:lnTo>
                <a:lnTo>
                  <a:pt x="0" y="21600"/>
                </a:lnTo>
                <a:lnTo>
                  <a:pt x="192" y="21600"/>
                </a:lnTo>
              </a:path>
            </a:pathLst>
          </a:custGeom>
          <a:noFill/>
          <a:ln w="9525" cap="flat" cmpd="sng">
            <a:solidFill>
              <a:srgbClr val="8FC226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sym typeface="Arial" pitchFamily="34" charset="0"/>
            </a:endParaRPr>
          </a:p>
        </p:txBody>
      </p:sp>
      <p:sp>
        <p:nvSpPr>
          <p:cNvPr id="14362" name="Line 26"/>
          <p:cNvSpPr>
            <a:spLocks noChangeShapeType="1"/>
          </p:cNvSpPr>
          <p:nvPr>
            <p:custDataLst>
              <p:tags r:id="rId10"/>
            </p:custDataLst>
          </p:nvPr>
        </p:nvSpPr>
        <p:spPr bwMode="auto">
          <a:xfrm>
            <a:off x="5781675" y="1864457"/>
            <a:ext cx="12700" cy="552450"/>
          </a:xfrm>
          <a:prstGeom prst="line">
            <a:avLst/>
          </a:prstGeom>
          <a:noFill/>
          <a:ln w="9525" cap="flat" cmpd="sng">
            <a:solidFill>
              <a:srgbClr val="8FC226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sym typeface="Arial" pitchFamily="34" charset="0"/>
            </a:endParaRPr>
          </a:p>
        </p:txBody>
      </p:sp>
      <p:sp>
        <p:nvSpPr>
          <p:cNvPr id="14363" name="曲线 548"/>
          <p:cNvSpPr/>
          <p:nvPr>
            <p:custDataLst>
              <p:tags r:id="rId11"/>
            </p:custDataLst>
          </p:nvPr>
        </p:nvSpPr>
        <p:spPr bwMode="auto">
          <a:xfrm>
            <a:off x="1876425" y="1465995"/>
            <a:ext cx="1549400" cy="1806575"/>
          </a:xfrm>
          <a:custGeom>
            <a:avLst/>
            <a:gdLst>
              <a:gd name="T0" fmla="*/ 21600 w 21600"/>
              <a:gd name="T1" fmla="*/ 21600 h 21600"/>
              <a:gd name="T2" fmla="*/ 0 w 21600"/>
              <a:gd name="T3" fmla="*/ 21478 h 21600"/>
              <a:gd name="T4" fmla="*/ 0 w 21600"/>
              <a:gd name="T5" fmla="*/ 0 h 21600"/>
              <a:gd name="T6" fmla="*/ 3806 w 21600"/>
              <a:gd name="T7" fmla="*/ 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600" y="21600"/>
                </a:moveTo>
                <a:lnTo>
                  <a:pt x="0" y="21478"/>
                </a:lnTo>
                <a:lnTo>
                  <a:pt x="0" y="0"/>
                </a:lnTo>
                <a:lnTo>
                  <a:pt x="3806" y="0"/>
                </a:lnTo>
              </a:path>
            </a:pathLst>
          </a:custGeom>
          <a:noFill/>
          <a:ln w="9525" cap="flat" cmpd="sng">
            <a:solidFill>
              <a:srgbClr val="8FC226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sym typeface="Arial" pitchFamily="34" charset="0"/>
            </a:endParaRPr>
          </a:p>
        </p:txBody>
      </p:sp>
      <p:sp>
        <p:nvSpPr>
          <p:cNvPr id="24" name="文本框 7"/>
          <p:cNvSpPr txBox="1"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2786064" y="5736369"/>
            <a:ext cx="2573337" cy="368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90170" tIns="46990" rIns="90170" bIns="46990">
            <a:normAutofit lnSpcReduction="10000"/>
          </a:bodyPr>
          <a:lstStyle>
            <a:lvl1pPr>
              <a:spcBef>
                <a:spcPct val="20000"/>
              </a:spcBef>
              <a:buSzPct val="125000"/>
              <a:buChar char="•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SzPct val="125000"/>
              <a:buChar char="–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SzPct val="125000"/>
              <a:buChar char="•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SzPct val="125000"/>
              <a:buChar char="–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SzPct val="125000"/>
              <a:buChar char="»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25000"/>
              <a:buFont typeface="Arial" pitchFamily="34" charset="0"/>
              <a:buChar char="»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25000"/>
              <a:buFont typeface="Arial" pitchFamily="34" charset="0"/>
              <a:buChar char="»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25000"/>
              <a:buFont typeface="Arial" pitchFamily="34" charset="0"/>
              <a:buChar char="»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25000"/>
              <a:buFont typeface="Arial" pitchFamily="34" charset="0"/>
              <a:buChar char="»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2000" b="1">
                <a:solidFill>
                  <a:schemeClr val="tx1"/>
                </a:solidFill>
                <a:latin typeface="+mj-lt"/>
                <a:ea typeface="+mj-ea"/>
                <a:cs typeface="+mj-cs"/>
              </a:rPr>
              <a:t>请在此输入您的标题</a:t>
            </a:r>
            <a:endParaRPr lang="zh-CN" altLang="en-US" sz="2000" b="1" dirty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25" name="文本框 7"/>
          <p:cNvSpPr txBox="1"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6392864" y="5750657"/>
            <a:ext cx="2573337" cy="368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90170" tIns="46990" rIns="90170" bIns="46990">
            <a:normAutofit lnSpcReduction="10000"/>
          </a:bodyPr>
          <a:lstStyle>
            <a:lvl1pPr>
              <a:spcBef>
                <a:spcPct val="20000"/>
              </a:spcBef>
              <a:buSzPct val="125000"/>
              <a:buChar char="•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SzPct val="125000"/>
              <a:buChar char="–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SzPct val="125000"/>
              <a:buChar char="•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SzPct val="125000"/>
              <a:buChar char="–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SzPct val="125000"/>
              <a:buChar char="»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25000"/>
              <a:buFont typeface="Arial" pitchFamily="34" charset="0"/>
              <a:buChar char="»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25000"/>
              <a:buFont typeface="Arial" pitchFamily="34" charset="0"/>
              <a:buChar char="»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25000"/>
              <a:buFont typeface="Arial" pitchFamily="34" charset="0"/>
              <a:buChar char="»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25000"/>
              <a:buFont typeface="Arial" pitchFamily="34" charset="0"/>
              <a:buChar char="»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2000" b="1">
                <a:solidFill>
                  <a:schemeClr val="tx1"/>
                </a:solidFill>
                <a:latin typeface="+mj-lt"/>
                <a:ea typeface="+mj-ea"/>
                <a:cs typeface="+mj-cs"/>
              </a:rPr>
              <a:t>请在此输入您的标题</a:t>
            </a:r>
            <a:endParaRPr lang="zh-CN" altLang="en-US" sz="2000" b="1" dirty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26" name="文本框 7"/>
          <p:cNvSpPr txBox="1">
            <a:spLocks noChangeArrowheads="1"/>
          </p:cNvSpPr>
          <p:nvPr>
            <p:custDataLst>
              <p:tags r:id="rId14"/>
            </p:custDataLst>
          </p:nvPr>
        </p:nvSpPr>
        <p:spPr bwMode="auto">
          <a:xfrm>
            <a:off x="2117725" y="1221519"/>
            <a:ext cx="2573338" cy="368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90170" tIns="46990" rIns="90170" bIns="46990">
            <a:normAutofit lnSpcReduction="10000"/>
          </a:bodyPr>
          <a:lstStyle>
            <a:lvl1pPr>
              <a:spcBef>
                <a:spcPct val="20000"/>
              </a:spcBef>
              <a:buSzPct val="125000"/>
              <a:buChar char="•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SzPct val="125000"/>
              <a:buChar char="–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SzPct val="125000"/>
              <a:buChar char="•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SzPct val="125000"/>
              <a:buChar char="–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SzPct val="125000"/>
              <a:buChar char="»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25000"/>
              <a:buFont typeface="Arial" pitchFamily="34" charset="0"/>
              <a:buChar char="»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25000"/>
              <a:buFont typeface="Arial" pitchFamily="34" charset="0"/>
              <a:buChar char="»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25000"/>
              <a:buFont typeface="Arial" pitchFamily="34" charset="0"/>
              <a:buChar char="»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25000"/>
              <a:buFont typeface="Arial" pitchFamily="34" charset="0"/>
              <a:buChar char="»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2000" b="1">
                <a:solidFill>
                  <a:schemeClr val="tx1"/>
                </a:solidFill>
                <a:latin typeface="+mj-lt"/>
                <a:ea typeface="+mj-ea"/>
                <a:cs typeface="+mj-cs"/>
              </a:rPr>
              <a:t>请在此输入您的标题</a:t>
            </a:r>
            <a:endParaRPr lang="zh-CN" altLang="en-US" sz="2000" b="1" dirty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27" name="文本框 7"/>
          <p:cNvSpPr txBox="1">
            <a:spLocks noChangeArrowheads="1"/>
          </p:cNvSpPr>
          <p:nvPr>
            <p:custDataLst>
              <p:tags r:id="rId15"/>
            </p:custDataLst>
          </p:nvPr>
        </p:nvSpPr>
        <p:spPr bwMode="auto">
          <a:xfrm>
            <a:off x="4810125" y="837344"/>
            <a:ext cx="2573338" cy="368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90170" tIns="46990" rIns="90170" bIns="46990">
            <a:normAutofit lnSpcReduction="10000"/>
          </a:bodyPr>
          <a:lstStyle>
            <a:lvl1pPr>
              <a:spcBef>
                <a:spcPct val="20000"/>
              </a:spcBef>
              <a:buSzPct val="125000"/>
              <a:buChar char="•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SzPct val="125000"/>
              <a:buChar char="–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SzPct val="125000"/>
              <a:buChar char="•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SzPct val="125000"/>
              <a:buChar char="–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SzPct val="125000"/>
              <a:buChar char="»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25000"/>
              <a:buFont typeface="Arial" pitchFamily="34" charset="0"/>
              <a:buChar char="»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25000"/>
              <a:buFont typeface="Arial" pitchFamily="34" charset="0"/>
              <a:buChar char="»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25000"/>
              <a:buFont typeface="Arial" pitchFamily="34" charset="0"/>
              <a:buChar char="»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25000"/>
              <a:buFont typeface="Arial" pitchFamily="34" charset="0"/>
              <a:buChar char="»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2000" b="1">
                <a:solidFill>
                  <a:schemeClr val="tx1"/>
                </a:solidFill>
                <a:latin typeface="+mj-lt"/>
                <a:ea typeface="+mj-ea"/>
                <a:cs typeface="+mj-cs"/>
              </a:rPr>
              <a:t>请在此输入您的标题</a:t>
            </a:r>
            <a:endParaRPr lang="zh-CN" altLang="en-US" sz="2000" b="1" dirty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28" name="文本框 7"/>
          <p:cNvSpPr txBox="1">
            <a:spLocks noChangeArrowheads="1"/>
          </p:cNvSpPr>
          <p:nvPr>
            <p:custDataLst>
              <p:tags r:id="rId16"/>
            </p:custDataLst>
          </p:nvPr>
        </p:nvSpPr>
        <p:spPr bwMode="auto">
          <a:xfrm>
            <a:off x="7794625" y="1808894"/>
            <a:ext cx="2573338" cy="368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90170" tIns="46990" rIns="90170" bIns="46990">
            <a:normAutofit lnSpcReduction="10000"/>
          </a:bodyPr>
          <a:lstStyle>
            <a:lvl1pPr>
              <a:spcBef>
                <a:spcPct val="20000"/>
              </a:spcBef>
              <a:buSzPct val="125000"/>
              <a:buChar char="•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SzPct val="125000"/>
              <a:buChar char="–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SzPct val="125000"/>
              <a:buChar char="•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SzPct val="125000"/>
              <a:buChar char="–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SzPct val="125000"/>
              <a:buChar char="»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25000"/>
              <a:buFont typeface="Arial" pitchFamily="34" charset="0"/>
              <a:buChar char="»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25000"/>
              <a:buFont typeface="Arial" pitchFamily="34" charset="0"/>
              <a:buChar char="»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25000"/>
              <a:buFont typeface="Arial" pitchFamily="34" charset="0"/>
              <a:buChar char="»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25000"/>
              <a:buFont typeface="Arial" pitchFamily="34" charset="0"/>
              <a:buChar char="»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2000" b="1">
                <a:solidFill>
                  <a:schemeClr val="tx1"/>
                </a:solidFill>
                <a:latin typeface="+mj-lt"/>
                <a:ea typeface="+mj-ea"/>
                <a:cs typeface="+mj-cs"/>
              </a:rPr>
              <a:t>请在此输入您的标题</a:t>
            </a:r>
            <a:endParaRPr lang="zh-CN" altLang="en-US" sz="2000" b="1" dirty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29" name="Text Box 9"/>
          <p:cNvSpPr txBox="1">
            <a:spLocks noChangeArrowheads="1"/>
          </p:cNvSpPr>
          <p:nvPr>
            <p:custDataLst>
              <p:tags r:id="rId17"/>
            </p:custDataLst>
          </p:nvPr>
        </p:nvSpPr>
        <p:spPr bwMode="auto">
          <a:xfrm>
            <a:off x="2117726" y="1591408"/>
            <a:ext cx="2574925" cy="655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90170" tIns="46990" rIns="90170" bIns="46990">
            <a:normAutofit/>
          </a:bodyPr>
          <a:lstStyle/>
          <a:p>
            <a:r>
              <a:rPr lang="zh-CN" altLang="en-US">
                <a:solidFill>
                  <a:schemeClr val="bg2"/>
                </a:solidFill>
                <a:sym typeface="Arial" pitchFamily="34" charset="0"/>
              </a:rPr>
              <a:t>请在此输入您的文本。</a:t>
            </a:r>
            <a:endParaRPr lang="zh-CN" altLang="en-US" dirty="0">
              <a:solidFill>
                <a:schemeClr val="bg2"/>
              </a:solidFill>
              <a:sym typeface="Arial" pitchFamily="34" charset="0"/>
            </a:endParaRPr>
          </a:p>
        </p:txBody>
      </p:sp>
      <p:sp>
        <p:nvSpPr>
          <p:cNvPr id="30" name="Text Box 10"/>
          <p:cNvSpPr txBox="1">
            <a:spLocks noChangeArrowheads="1"/>
          </p:cNvSpPr>
          <p:nvPr>
            <p:custDataLst>
              <p:tags r:id="rId18"/>
            </p:custDataLst>
          </p:nvPr>
        </p:nvSpPr>
        <p:spPr bwMode="auto">
          <a:xfrm>
            <a:off x="4810125" y="1208819"/>
            <a:ext cx="2573338" cy="655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90170" tIns="46990" rIns="90170" bIns="46990">
            <a:normAutofit/>
          </a:bodyPr>
          <a:lstStyle/>
          <a:p>
            <a:r>
              <a:rPr lang="zh-CN" altLang="en-US">
                <a:solidFill>
                  <a:schemeClr val="bg2"/>
                </a:solidFill>
                <a:sym typeface="Arial" pitchFamily="34" charset="0"/>
              </a:rPr>
              <a:t>请在此输入您的文本。</a:t>
            </a:r>
            <a:endParaRPr lang="zh-CN" altLang="en-US" dirty="0">
              <a:solidFill>
                <a:schemeClr val="bg2"/>
              </a:solidFill>
              <a:sym typeface="Arial" pitchFamily="34" charset="0"/>
            </a:endParaRPr>
          </a:p>
        </p:txBody>
      </p:sp>
      <p:sp>
        <p:nvSpPr>
          <p:cNvPr id="31" name="Text Box 11"/>
          <p:cNvSpPr txBox="1">
            <a:spLocks noChangeArrowheads="1"/>
          </p:cNvSpPr>
          <p:nvPr>
            <p:custDataLst>
              <p:tags r:id="rId19"/>
            </p:custDataLst>
          </p:nvPr>
        </p:nvSpPr>
        <p:spPr bwMode="auto">
          <a:xfrm>
            <a:off x="7794625" y="2180369"/>
            <a:ext cx="2573338" cy="655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90170" tIns="46990" rIns="90170" bIns="46990">
            <a:normAutofit/>
          </a:bodyPr>
          <a:lstStyle/>
          <a:p>
            <a:r>
              <a:rPr lang="zh-CN" altLang="en-US">
                <a:solidFill>
                  <a:schemeClr val="bg2"/>
                </a:solidFill>
                <a:sym typeface="Arial" pitchFamily="34" charset="0"/>
              </a:rPr>
              <a:t>请在此输入您的文本。</a:t>
            </a:r>
            <a:endParaRPr lang="zh-CN" altLang="en-US" dirty="0">
              <a:solidFill>
                <a:schemeClr val="bg2"/>
              </a:solidFill>
              <a:sym typeface="Arial" pitchFamily="34" charset="0"/>
            </a:endParaRPr>
          </a:p>
        </p:txBody>
      </p:sp>
      <p:sp>
        <p:nvSpPr>
          <p:cNvPr id="32" name="Text Box 12"/>
          <p:cNvSpPr txBox="1">
            <a:spLocks noChangeArrowheads="1"/>
          </p:cNvSpPr>
          <p:nvPr>
            <p:custDataLst>
              <p:tags r:id="rId20"/>
            </p:custDataLst>
          </p:nvPr>
        </p:nvSpPr>
        <p:spPr bwMode="auto">
          <a:xfrm>
            <a:off x="2786064" y="6106258"/>
            <a:ext cx="2573337" cy="655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90170" tIns="46990" rIns="90170" bIns="46990">
            <a:normAutofit/>
          </a:bodyPr>
          <a:lstStyle/>
          <a:p>
            <a:r>
              <a:rPr lang="zh-CN" altLang="en-US">
                <a:solidFill>
                  <a:schemeClr val="bg2"/>
                </a:solidFill>
                <a:sym typeface="Arial" pitchFamily="34" charset="0"/>
              </a:rPr>
              <a:t>请在此输入您的文本。</a:t>
            </a:r>
            <a:endParaRPr lang="zh-CN" altLang="en-US" dirty="0">
              <a:solidFill>
                <a:schemeClr val="bg2"/>
              </a:solidFill>
              <a:sym typeface="Arial" pitchFamily="34" charset="0"/>
            </a:endParaRPr>
          </a:p>
        </p:txBody>
      </p:sp>
      <p:sp>
        <p:nvSpPr>
          <p:cNvPr id="33" name="Text Box 13"/>
          <p:cNvSpPr txBox="1">
            <a:spLocks noChangeArrowheads="1"/>
          </p:cNvSpPr>
          <p:nvPr>
            <p:custDataLst>
              <p:tags r:id="rId21"/>
            </p:custDataLst>
          </p:nvPr>
        </p:nvSpPr>
        <p:spPr bwMode="auto">
          <a:xfrm>
            <a:off x="6392864" y="6122133"/>
            <a:ext cx="2573337" cy="655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90170" tIns="46990" rIns="90170" bIns="46990">
            <a:normAutofit/>
          </a:bodyPr>
          <a:lstStyle/>
          <a:p>
            <a:r>
              <a:rPr lang="zh-CN" altLang="en-US">
                <a:solidFill>
                  <a:schemeClr val="bg2"/>
                </a:solidFill>
                <a:sym typeface="Arial" pitchFamily="34" charset="0"/>
              </a:rPr>
              <a:t>请在此输入您的文本。</a:t>
            </a:r>
            <a:endParaRPr lang="zh-CN" altLang="en-US" dirty="0">
              <a:solidFill>
                <a:schemeClr val="bg2"/>
              </a:solidFill>
              <a:sym typeface="Arial" pitchFamily="34" charset="0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同心圆 30"/>
          <p:cNvSpPr/>
          <p:nvPr>
            <p:custDataLst>
              <p:tags r:id="rId2"/>
            </p:custDataLst>
          </p:nvPr>
        </p:nvSpPr>
        <p:spPr bwMode="auto">
          <a:xfrm>
            <a:off x="4673601" y="3190797"/>
            <a:ext cx="1439863" cy="1439863"/>
          </a:xfrm>
          <a:custGeom>
            <a:avLst/>
            <a:gdLst>
              <a:gd name="T0" fmla="*/ 0 w 2133600"/>
              <a:gd name="T1" fmla="*/ 1066800 h 2133600"/>
              <a:gd name="T2" fmla="*/ 1066800 w 2133600"/>
              <a:gd name="T3" fmla="*/ 0 h 2133600"/>
              <a:gd name="T4" fmla="*/ 2133600 w 2133600"/>
              <a:gd name="T5" fmla="*/ 1066800 h 2133600"/>
              <a:gd name="T6" fmla="*/ 1066800 w 2133600"/>
              <a:gd name="T7" fmla="*/ 2133600 h 2133600"/>
              <a:gd name="T8" fmla="*/ 0 w 2133600"/>
              <a:gd name="T9" fmla="*/ 1066800 h 2133600"/>
              <a:gd name="T10" fmla="*/ 0 w 2133600"/>
              <a:gd name="T11" fmla="*/ 1066800 h 2133600"/>
              <a:gd name="T12" fmla="*/ 1066800 w 2133600"/>
              <a:gd name="T13" fmla="*/ 2133600 h 2133600"/>
              <a:gd name="T14" fmla="*/ 2133600 w 2133600"/>
              <a:gd name="T15" fmla="*/ 1066800 h 2133600"/>
              <a:gd name="T16" fmla="*/ 1066800 w 2133600"/>
              <a:gd name="T17" fmla="*/ 0 h 2133600"/>
              <a:gd name="T18" fmla="*/ 0 w 2133600"/>
              <a:gd name="T19" fmla="*/ 1066800 h 2133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133600" h="2133600">
                <a:moveTo>
                  <a:pt x="0" y="1066800"/>
                </a:moveTo>
                <a:cubicBezTo>
                  <a:pt x="0" y="477623"/>
                  <a:pt x="477623" y="0"/>
                  <a:pt x="1066800" y="0"/>
                </a:cubicBezTo>
                <a:cubicBezTo>
                  <a:pt x="1655977" y="0"/>
                  <a:pt x="2133600" y="477623"/>
                  <a:pt x="2133600" y="1066800"/>
                </a:cubicBezTo>
                <a:cubicBezTo>
                  <a:pt x="2133600" y="1655977"/>
                  <a:pt x="1655977" y="2133600"/>
                  <a:pt x="1066800" y="2133600"/>
                </a:cubicBezTo>
                <a:cubicBezTo>
                  <a:pt x="477623" y="2133600"/>
                  <a:pt x="0" y="1655977"/>
                  <a:pt x="0" y="1066800"/>
                </a:cubicBezTo>
                <a:close/>
                <a:moveTo>
                  <a:pt x="0" y="1066800"/>
                </a:moveTo>
                <a:cubicBezTo>
                  <a:pt x="0" y="1655977"/>
                  <a:pt x="477623" y="2133600"/>
                  <a:pt x="1066800" y="2133600"/>
                </a:cubicBezTo>
                <a:cubicBezTo>
                  <a:pt x="1655977" y="2133600"/>
                  <a:pt x="2133600" y="1655977"/>
                  <a:pt x="2133600" y="1066800"/>
                </a:cubicBezTo>
                <a:cubicBezTo>
                  <a:pt x="2133600" y="477623"/>
                  <a:pt x="1655977" y="0"/>
                  <a:pt x="1066800" y="0"/>
                </a:cubicBezTo>
                <a:cubicBezTo>
                  <a:pt x="477623" y="0"/>
                  <a:pt x="0" y="477623"/>
                  <a:pt x="0" y="1066800"/>
                </a:cubicBezTo>
                <a:close/>
              </a:path>
            </a:pathLst>
          </a:custGeom>
          <a:solidFill>
            <a:schemeClr val="accent1"/>
          </a:solidFill>
          <a:ln w="19050" cap="flat" cmpd="sng">
            <a:solidFill>
              <a:srgbClr val="8FC226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anchor="ctr">
            <a:normAutofit/>
          </a:bodyPr>
          <a:lstStyle/>
          <a:p>
            <a:pPr algn="ctr"/>
            <a:r>
              <a:rPr lang="en-US" altLang="zh-CN" sz="6600" dirty="0">
                <a:solidFill>
                  <a:schemeClr val="tx2"/>
                </a:solidFill>
                <a:sym typeface="Arial" pitchFamily="34" charset="0"/>
              </a:rPr>
              <a:t>C</a:t>
            </a:r>
          </a:p>
        </p:txBody>
      </p:sp>
      <p:sp>
        <p:nvSpPr>
          <p:cNvPr id="15365" name="等腰三角形 56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 rot="5400000">
            <a:off x="4227513" y="2565322"/>
            <a:ext cx="263525" cy="177800"/>
          </a:xfrm>
          <a:prstGeom prst="triangle">
            <a:avLst>
              <a:gd name="adj" fmla="val 50000"/>
            </a:avLst>
          </a:prstGeom>
          <a:solidFill>
            <a:srgbClr val="8FC22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spcBef>
                <a:spcPct val="20000"/>
              </a:spcBef>
              <a:buSzPct val="125000"/>
              <a:buChar char="•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SzPct val="125000"/>
              <a:buChar char="–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SzPct val="125000"/>
              <a:buChar char="•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SzPct val="125000"/>
              <a:buChar char="–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SzPct val="125000"/>
              <a:buChar char="»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25000"/>
              <a:buFont typeface="Arial" pitchFamily="34" charset="0"/>
              <a:buChar char="»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25000"/>
              <a:buFont typeface="Arial" pitchFamily="34" charset="0"/>
              <a:buChar char="»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25000"/>
              <a:buFont typeface="Arial" pitchFamily="34" charset="0"/>
              <a:buChar char="»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25000"/>
              <a:buFont typeface="Arial" pitchFamily="34" charset="0"/>
              <a:buChar char="»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9pPr>
          </a:lstStyle>
          <a:p>
            <a:pPr algn="ctr">
              <a:spcBef>
                <a:spcPct val="0"/>
              </a:spcBef>
              <a:buFont typeface="Arial" pitchFamily="34" charset="0"/>
              <a:buNone/>
            </a:pPr>
            <a:endParaRPr lang="zh-CN" altLang="zh-CN">
              <a:solidFill>
                <a:srgbClr val="FFFFFF"/>
              </a:solidFill>
              <a:latin typeface="+mn-lt"/>
              <a:ea typeface="+mn-ea"/>
            </a:endParaRPr>
          </a:p>
        </p:txBody>
      </p:sp>
      <p:sp>
        <p:nvSpPr>
          <p:cNvPr id="15366" name="等腰三角形 59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 rot="16200000" flipH="1">
            <a:off x="7634288" y="2565322"/>
            <a:ext cx="263525" cy="177800"/>
          </a:xfrm>
          <a:prstGeom prst="triangle">
            <a:avLst>
              <a:gd name="adj" fmla="val 50000"/>
            </a:avLst>
          </a:prstGeom>
          <a:solidFill>
            <a:srgbClr val="8FC22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spcBef>
                <a:spcPct val="20000"/>
              </a:spcBef>
              <a:buSzPct val="125000"/>
              <a:buChar char="•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SzPct val="125000"/>
              <a:buChar char="–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SzPct val="125000"/>
              <a:buChar char="•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SzPct val="125000"/>
              <a:buChar char="–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SzPct val="125000"/>
              <a:buChar char="»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25000"/>
              <a:buFont typeface="Arial" pitchFamily="34" charset="0"/>
              <a:buChar char="»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25000"/>
              <a:buFont typeface="Arial" pitchFamily="34" charset="0"/>
              <a:buChar char="»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25000"/>
              <a:buFont typeface="Arial" pitchFamily="34" charset="0"/>
              <a:buChar char="»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25000"/>
              <a:buFont typeface="Arial" pitchFamily="34" charset="0"/>
              <a:buChar char="»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9pPr>
          </a:lstStyle>
          <a:p>
            <a:pPr algn="ctr">
              <a:spcBef>
                <a:spcPct val="0"/>
              </a:spcBef>
              <a:buFont typeface="Arial" pitchFamily="34" charset="0"/>
              <a:buNone/>
            </a:pPr>
            <a:endParaRPr lang="zh-CN" altLang="zh-CN">
              <a:solidFill>
                <a:srgbClr val="FFFFFF"/>
              </a:solidFill>
              <a:latin typeface="+mn-lt"/>
              <a:ea typeface="+mn-ea"/>
            </a:endParaRPr>
          </a:p>
        </p:txBody>
      </p:sp>
      <p:sp>
        <p:nvSpPr>
          <p:cNvPr id="15368" name="同心圆 2"/>
          <p:cNvSpPr/>
          <p:nvPr>
            <p:custDataLst>
              <p:tags r:id="rId5"/>
            </p:custDataLst>
          </p:nvPr>
        </p:nvSpPr>
        <p:spPr bwMode="auto">
          <a:xfrm>
            <a:off x="4673601" y="1935085"/>
            <a:ext cx="1438275" cy="1438275"/>
          </a:xfrm>
          <a:custGeom>
            <a:avLst/>
            <a:gdLst>
              <a:gd name="T0" fmla="*/ 0 w 2133600"/>
              <a:gd name="T1" fmla="*/ 1066800 h 2133600"/>
              <a:gd name="T2" fmla="*/ 1066800 w 2133600"/>
              <a:gd name="T3" fmla="*/ 0 h 2133600"/>
              <a:gd name="T4" fmla="*/ 2133600 w 2133600"/>
              <a:gd name="T5" fmla="*/ 1066800 h 2133600"/>
              <a:gd name="T6" fmla="*/ 1066800 w 2133600"/>
              <a:gd name="T7" fmla="*/ 2133600 h 2133600"/>
              <a:gd name="T8" fmla="*/ 0 w 2133600"/>
              <a:gd name="T9" fmla="*/ 1066800 h 2133600"/>
              <a:gd name="T10" fmla="*/ 0 w 2133600"/>
              <a:gd name="T11" fmla="*/ 1066800 h 2133600"/>
              <a:gd name="T12" fmla="*/ 1066800 w 2133600"/>
              <a:gd name="T13" fmla="*/ 2133600 h 2133600"/>
              <a:gd name="T14" fmla="*/ 2133600 w 2133600"/>
              <a:gd name="T15" fmla="*/ 1066800 h 2133600"/>
              <a:gd name="T16" fmla="*/ 1066800 w 2133600"/>
              <a:gd name="T17" fmla="*/ 0 h 2133600"/>
              <a:gd name="T18" fmla="*/ 0 w 2133600"/>
              <a:gd name="T19" fmla="*/ 1066800 h 2133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133600" h="2133600">
                <a:moveTo>
                  <a:pt x="0" y="1066800"/>
                </a:moveTo>
                <a:cubicBezTo>
                  <a:pt x="0" y="477623"/>
                  <a:pt x="477623" y="0"/>
                  <a:pt x="1066800" y="0"/>
                </a:cubicBezTo>
                <a:cubicBezTo>
                  <a:pt x="1655977" y="0"/>
                  <a:pt x="2133600" y="477623"/>
                  <a:pt x="2133600" y="1066800"/>
                </a:cubicBezTo>
                <a:cubicBezTo>
                  <a:pt x="2133600" y="1655977"/>
                  <a:pt x="1655977" y="2133600"/>
                  <a:pt x="1066800" y="2133600"/>
                </a:cubicBezTo>
                <a:cubicBezTo>
                  <a:pt x="477623" y="2133600"/>
                  <a:pt x="0" y="1655977"/>
                  <a:pt x="0" y="1066800"/>
                </a:cubicBezTo>
                <a:close/>
                <a:moveTo>
                  <a:pt x="0" y="1066800"/>
                </a:moveTo>
                <a:cubicBezTo>
                  <a:pt x="0" y="1655977"/>
                  <a:pt x="477623" y="2133600"/>
                  <a:pt x="1066800" y="2133600"/>
                </a:cubicBezTo>
                <a:cubicBezTo>
                  <a:pt x="1655977" y="2133600"/>
                  <a:pt x="2133600" y="1655977"/>
                  <a:pt x="2133600" y="1066800"/>
                </a:cubicBezTo>
                <a:cubicBezTo>
                  <a:pt x="2133600" y="477623"/>
                  <a:pt x="1655977" y="0"/>
                  <a:pt x="1066800" y="0"/>
                </a:cubicBezTo>
                <a:cubicBezTo>
                  <a:pt x="477623" y="0"/>
                  <a:pt x="0" y="477623"/>
                  <a:pt x="0" y="1066800"/>
                </a:cubicBezTo>
                <a:close/>
              </a:path>
            </a:pathLst>
          </a:custGeom>
          <a:solidFill>
            <a:schemeClr val="accent1"/>
          </a:solidFill>
          <a:ln w="19050" cap="flat" cmpd="sng">
            <a:solidFill>
              <a:srgbClr val="8FC226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anchor="ctr">
            <a:normAutofit/>
          </a:bodyPr>
          <a:lstStyle/>
          <a:p>
            <a:pPr algn="ctr"/>
            <a:r>
              <a:rPr lang="en-US" altLang="zh-CN" sz="6600" dirty="0">
                <a:solidFill>
                  <a:schemeClr val="tx2"/>
                </a:solidFill>
                <a:sym typeface="Arial" pitchFamily="34" charset="0"/>
              </a:rPr>
              <a:t>A</a:t>
            </a:r>
          </a:p>
        </p:txBody>
      </p:sp>
      <p:sp>
        <p:nvSpPr>
          <p:cNvPr id="15370" name="同心圆 29"/>
          <p:cNvSpPr/>
          <p:nvPr>
            <p:custDataLst>
              <p:tags r:id="rId6"/>
            </p:custDataLst>
          </p:nvPr>
        </p:nvSpPr>
        <p:spPr bwMode="auto">
          <a:xfrm>
            <a:off x="5948363" y="1935085"/>
            <a:ext cx="1439862" cy="1438275"/>
          </a:xfrm>
          <a:custGeom>
            <a:avLst/>
            <a:gdLst>
              <a:gd name="T0" fmla="*/ 0 w 2133600"/>
              <a:gd name="T1" fmla="*/ 1066800 h 2133600"/>
              <a:gd name="T2" fmla="*/ 1066800 w 2133600"/>
              <a:gd name="T3" fmla="*/ 0 h 2133600"/>
              <a:gd name="T4" fmla="*/ 2133600 w 2133600"/>
              <a:gd name="T5" fmla="*/ 1066800 h 2133600"/>
              <a:gd name="T6" fmla="*/ 1066800 w 2133600"/>
              <a:gd name="T7" fmla="*/ 2133600 h 2133600"/>
              <a:gd name="T8" fmla="*/ 0 w 2133600"/>
              <a:gd name="T9" fmla="*/ 1066800 h 2133600"/>
              <a:gd name="T10" fmla="*/ 0 w 2133600"/>
              <a:gd name="T11" fmla="*/ 1066800 h 2133600"/>
              <a:gd name="T12" fmla="*/ 1066800 w 2133600"/>
              <a:gd name="T13" fmla="*/ 2133600 h 2133600"/>
              <a:gd name="T14" fmla="*/ 2133600 w 2133600"/>
              <a:gd name="T15" fmla="*/ 1066800 h 2133600"/>
              <a:gd name="T16" fmla="*/ 1066800 w 2133600"/>
              <a:gd name="T17" fmla="*/ 0 h 2133600"/>
              <a:gd name="T18" fmla="*/ 0 w 2133600"/>
              <a:gd name="T19" fmla="*/ 1066800 h 2133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133600" h="2133600">
                <a:moveTo>
                  <a:pt x="0" y="1066800"/>
                </a:moveTo>
                <a:cubicBezTo>
                  <a:pt x="0" y="477623"/>
                  <a:pt x="477623" y="0"/>
                  <a:pt x="1066800" y="0"/>
                </a:cubicBezTo>
                <a:cubicBezTo>
                  <a:pt x="1655977" y="0"/>
                  <a:pt x="2133600" y="477623"/>
                  <a:pt x="2133600" y="1066800"/>
                </a:cubicBezTo>
                <a:cubicBezTo>
                  <a:pt x="2133600" y="1655977"/>
                  <a:pt x="1655977" y="2133600"/>
                  <a:pt x="1066800" y="2133600"/>
                </a:cubicBezTo>
                <a:cubicBezTo>
                  <a:pt x="477623" y="2133600"/>
                  <a:pt x="0" y="1655977"/>
                  <a:pt x="0" y="1066800"/>
                </a:cubicBezTo>
                <a:close/>
                <a:moveTo>
                  <a:pt x="0" y="1066800"/>
                </a:moveTo>
                <a:cubicBezTo>
                  <a:pt x="0" y="1655977"/>
                  <a:pt x="477623" y="2133600"/>
                  <a:pt x="1066800" y="2133600"/>
                </a:cubicBezTo>
                <a:cubicBezTo>
                  <a:pt x="1655977" y="2133600"/>
                  <a:pt x="2133600" y="1655977"/>
                  <a:pt x="2133600" y="1066800"/>
                </a:cubicBezTo>
                <a:cubicBezTo>
                  <a:pt x="2133600" y="477623"/>
                  <a:pt x="1655977" y="0"/>
                  <a:pt x="1066800" y="0"/>
                </a:cubicBezTo>
                <a:cubicBezTo>
                  <a:pt x="477623" y="0"/>
                  <a:pt x="0" y="477623"/>
                  <a:pt x="0" y="1066800"/>
                </a:cubicBezTo>
                <a:close/>
              </a:path>
            </a:pathLst>
          </a:custGeom>
          <a:solidFill>
            <a:schemeClr val="accent1"/>
          </a:solidFill>
          <a:ln w="19050" cap="flat" cmpd="sng">
            <a:solidFill>
              <a:srgbClr val="8FC226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anchor="ctr">
            <a:normAutofit/>
          </a:bodyPr>
          <a:lstStyle/>
          <a:p>
            <a:pPr algn="ctr"/>
            <a:r>
              <a:rPr lang="en-US" altLang="zh-CN" sz="6600" dirty="0">
                <a:solidFill>
                  <a:schemeClr val="tx2"/>
                </a:solidFill>
                <a:sym typeface="Arial" pitchFamily="34" charset="0"/>
              </a:rPr>
              <a:t>B</a:t>
            </a:r>
          </a:p>
        </p:txBody>
      </p:sp>
      <p:sp>
        <p:nvSpPr>
          <p:cNvPr id="15371" name="同心圆 30"/>
          <p:cNvSpPr/>
          <p:nvPr>
            <p:custDataLst>
              <p:tags r:id="rId7"/>
            </p:custDataLst>
          </p:nvPr>
        </p:nvSpPr>
        <p:spPr bwMode="auto">
          <a:xfrm>
            <a:off x="5948364" y="3174922"/>
            <a:ext cx="1438275" cy="1439863"/>
          </a:xfrm>
          <a:custGeom>
            <a:avLst/>
            <a:gdLst>
              <a:gd name="T0" fmla="*/ 0 w 2133600"/>
              <a:gd name="T1" fmla="*/ 1066800 h 2133600"/>
              <a:gd name="T2" fmla="*/ 1066800 w 2133600"/>
              <a:gd name="T3" fmla="*/ 0 h 2133600"/>
              <a:gd name="T4" fmla="*/ 2133600 w 2133600"/>
              <a:gd name="T5" fmla="*/ 1066800 h 2133600"/>
              <a:gd name="T6" fmla="*/ 1066800 w 2133600"/>
              <a:gd name="T7" fmla="*/ 2133600 h 2133600"/>
              <a:gd name="T8" fmla="*/ 0 w 2133600"/>
              <a:gd name="T9" fmla="*/ 1066800 h 2133600"/>
              <a:gd name="T10" fmla="*/ 0 w 2133600"/>
              <a:gd name="T11" fmla="*/ 1066800 h 2133600"/>
              <a:gd name="T12" fmla="*/ 1066800 w 2133600"/>
              <a:gd name="T13" fmla="*/ 2133600 h 2133600"/>
              <a:gd name="T14" fmla="*/ 2133600 w 2133600"/>
              <a:gd name="T15" fmla="*/ 1066800 h 2133600"/>
              <a:gd name="T16" fmla="*/ 1066800 w 2133600"/>
              <a:gd name="T17" fmla="*/ 0 h 2133600"/>
              <a:gd name="T18" fmla="*/ 0 w 2133600"/>
              <a:gd name="T19" fmla="*/ 1066800 h 2133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133600" h="2133600">
                <a:moveTo>
                  <a:pt x="0" y="1066800"/>
                </a:moveTo>
                <a:cubicBezTo>
                  <a:pt x="0" y="477623"/>
                  <a:pt x="477623" y="0"/>
                  <a:pt x="1066800" y="0"/>
                </a:cubicBezTo>
                <a:cubicBezTo>
                  <a:pt x="1655977" y="0"/>
                  <a:pt x="2133600" y="477623"/>
                  <a:pt x="2133600" y="1066800"/>
                </a:cubicBezTo>
                <a:cubicBezTo>
                  <a:pt x="2133600" y="1655977"/>
                  <a:pt x="1655977" y="2133600"/>
                  <a:pt x="1066800" y="2133600"/>
                </a:cubicBezTo>
                <a:cubicBezTo>
                  <a:pt x="477623" y="2133600"/>
                  <a:pt x="0" y="1655977"/>
                  <a:pt x="0" y="1066800"/>
                </a:cubicBezTo>
                <a:close/>
                <a:moveTo>
                  <a:pt x="0" y="1066800"/>
                </a:moveTo>
                <a:cubicBezTo>
                  <a:pt x="0" y="1655977"/>
                  <a:pt x="477623" y="2133600"/>
                  <a:pt x="1066800" y="2133600"/>
                </a:cubicBezTo>
                <a:cubicBezTo>
                  <a:pt x="1655977" y="2133600"/>
                  <a:pt x="2133600" y="1655977"/>
                  <a:pt x="2133600" y="1066800"/>
                </a:cubicBezTo>
                <a:cubicBezTo>
                  <a:pt x="2133600" y="477623"/>
                  <a:pt x="1655977" y="0"/>
                  <a:pt x="1066800" y="0"/>
                </a:cubicBezTo>
                <a:cubicBezTo>
                  <a:pt x="477623" y="0"/>
                  <a:pt x="0" y="477623"/>
                  <a:pt x="0" y="1066800"/>
                </a:cubicBezTo>
                <a:close/>
              </a:path>
            </a:pathLst>
          </a:custGeom>
          <a:solidFill>
            <a:schemeClr val="accent1"/>
          </a:solidFill>
          <a:ln w="19050" cap="flat" cmpd="sng">
            <a:solidFill>
              <a:srgbClr val="8FC226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anchor="ctr">
            <a:normAutofit/>
          </a:bodyPr>
          <a:lstStyle/>
          <a:p>
            <a:pPr algn="ctr"/>
            <a:r>
              <a:rPr lang="en-US" altLang="zh-CN" sz="6600" dirty="0">
                <a:solidFill>
                  <a:schemeClr val="tx2"/>
                </a:solidFill>
                <a:sym typeface="Arial" pitchFamily="34" charset="0"/>
              </a:rPr>
              <a:t>D</a:t>
            </a:r>
          </a:p>
        </p:txBody>
      </p:sp>
      <p:sp>
        <p:nvSpPr>
          <p:cNvPr id="15375" name="等腰三角形 56"/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 rot="5400000">
            <a:off x="4227513" y="3821034"/>
            <a:ext cx="263525" cy="177800"/>
          </a:xfrm>
          <a:prstGeom prst="triangle">
            <a:avLst>
              <a:gd name="adj" fmla="val 50000"/>
            </a:avLst>
          </a:prstGeom>
          <a:solidFill>
            <a:srgbClr val="8FC22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spcBef>
                <a:spcPct val="20000"/>
              </a:spcBef>
              <a:buSzPct val="125000"/>
              <a:buChar char="•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SzPct val="125000"/>
              <a:buChar char="–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SzPct val="125000"/>
              <a:buChar char="•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SzPct val="125000"/>
              <a:buChar char="–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SzPct val="125000"/>
              <a:buChar char="»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25000"/>
              <a:buFont typeface="Arial" pitchFamily="34" charset="0"/>
              <a:buChar char="»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25000"/>
              <a:buFont typeface="Arial" pitchFamily="34" charset="0"/>
              <a:buChar char="»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25000"/>
              <a:buFont typeface="Arial" pitchFamily="34" charset="0"/>
              <a:buChar char="»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25000"/>
              <a:buFont typeface="Arial" pitchFamily="34" charset="0"/>
              <a:buChar char="»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9pPr>
          </a:lstStyle>
          <a:p>
            <a:pPr algn="ctr">
              <a:spcBef>
                <a:spcPct val="0"/>
              </a:spcBef>
              <a:buFont typeface="Arial" pitchFamily="34" charset="0"/>
              <a:buNone/>
            </a:pPr>
            <a:endParaRPr lang="zh-CN" altLang="zh-CN">
              <a:solidFill>
                <a:srgbClr val="FFFFFF"/>
              </a:solidFill>
              <a:latin typeface="+mn-lt"/>
              <a:ea typeface="+mn-ea"/>
            </a:endParaRPr>
          </a:p>
        </p:txBody>
      </p:sp>
      <p:sp>
        <p:nvSpPr>
          <p:cNvPr id="15376" name="等腰三角形 59"/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 rot="16200000" flipH="1">
            <a:off x="7634288" y="3805159"/>
            <a:ext cx="263525" cy="177800"/>
          </a:xfrm>
          <a:prstGeom prst="triangle">
            <a:avLst>
              <a:gd name="adj" fmla="val 50000"/>
            </a:avLst>
          </a:prstGeom>
          <a:solidFill>
            <a:srgbClr val="8FC22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spcBef>
                <a:spcPct val="20000"/>
              </a:spcBef>
              <a:buSzPct val="125000"/>
              <a:buChar char="•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SzPct val="125000"/>
              <a:buChar char="–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SzPct val="125000"/>
              <a:buChar char="•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SzPct val="125000"/>
              <a:buChar char="–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SzPct val="125000"/>
              <a:buChar char="»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25000"/>
              <a:buFont typeface="Arial" pitchFamily="34" charset="0"/>
              <a:buChar char="»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25000"/>
              <a:buFont typeface="Arial" pitchFamily="34" charset="0"/>
              <a:buChar char="»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25000"/>
              <a:buFont typeface="Arial" pitchFamily="34" charset="0"/>
              <a:buChar char="»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25000"/>
              <a:buFont typeface="Arial" pitchFamily="34" charset="0"/>
              <a:buChar char="»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9pPr>
          </a:lstStyle>
          <a:p>
            <a:pPr algn="ctr">
              <a:spcBef>
                <a:spcPct val="0"/>
              </a:spcBef>
              <a:buFont typeface="Arial" pitchFamily="34" charset="0"/>
              <a:buNone/>
            </a:pPr>
            <a:endParaRPr lang="zh-CN" altLang="zh-CN">
              <a:solidFill>
                <a:srgbClr val="FFFFFF"/>
              </a:solidFill>
              <a:latin typeface="+mn-lt"/>
              <a:ea typeface="+mn-ea"/>
            </a:endParaRPr>
          </a:p>
        </p:txBody>
      </p:sp>
      <p:sp>
        <p:nvSpPr>
          <p:cNvPr id="15377" name="同心圆 30"/>
          <p:cNvSpPr/>
          <p:nvPr>
            <p:custDataLst>
              <p:tags r:id="rId10"/>
            </p:custDataLst>
          </p:nvPr>
        </p:nvSpPr>
        <p:spPr bwMode="auto">
          <a:xfrm>
            <a:off x="4673601" y="4465560"/>
            <a:ext cx="1438275" cy="1438275"/>
          </a:xfrm>
          <a:custGeom>
            <a:avLst/>
            <a:gdLst>
              <a:gd name="T0" fmla="*/ 0 w 2133600"/>
              <a:gd name="T1" fmla="*/ 1066800 h 2133600"/>
              <a:gd name="T2" fmla="*/ 1066800 w 2133600"/>
              <a:gd name="T3" fmla="*/ 0 h 2133600"/>
              <a:gd name="T4" fmla="*/ 2133600 w 2133600"/>
              <a:gd name="T5" fmla="*/ 1066800 h 2133600"/>
              <a:gd name="T6" fmla="*/ 1066800 w 2133600"/>
              <a:gd name="T7" fmla="*/ 2133600 h 2133600"/>
              <a:gd name="T8" fmla="*/ 0 w 2133600"/>
              <a:gd name="T9" fmla="*/ 1066800 h 2133600"/>
              <a:gd name="T10" fmla="*/ 0 w 2133600"/>
              <a:gd name="T11" fmla="*/ 1066800 h 2133600"/>
              <a:gd name="T12" fmla="*/ 1066800 w 2133600"/>
              <a:gd name="T13" fmla="*/ 2133600 h 2133600"/>
              <a:gd name="T14" fmla="*/ 2133600 w 2133600"/>
              <a:gd name="T15" fmla="*/ 1066800 h 2133600"/>
              <a:gd name="T16" fmla="*/ 1066800 w 2133600"/>
              <a:gd name="T17" fmla="*/ 0 h 2133600"/>
              <a:gd name="T18" fmla="*/ 0 w 2133600"/>
              <a:gd name="T19" fmla="*/ 1066800 h 2133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133600" h="2133600">
                <a:moveTo>
                  <a:pt x="0" y="1066800"/>
                </a:moveTo>
                <a:cubicBezTo>
                  <a:pt x="0" y="477623"/>
                  <a:pt x="477623" y="0"/>
                  <a:pt x="1066800" y="0"/>
                </a:cubicBezTo>
                <a:cubicBezTo>
                  <a:pt x="1655977" y="0"/>
                  <a:pt x="2133600" y="477623"/>
                  <a:pt x="2133600" y="1066800"/>
                </a:cubicBezTo>
                <a:cubicBezTo>
                  <a:pt x="2133600" y="1655977"/>
                  <a:pt x="1655977" y="2133600"/>
                  <a:pt x="1066800" y="2133600"/>
                </a:cubicBezTo>
                <a:cubicBezTo>
                  <a:pt x="477623" y="2133600"/>
                  <a:pt x="0" y="1655977"/>
                  <a:pt x="0" y="1066800"/>
                </a:cubicBezTo>
                <a:close/>
                <a:moveTo>
                  <a:pt x="0" y="1066800"/>
                </a:moveTo>
                <a:cubicBezTo>
                  <a:pt x="0" y="1655977"/>
                  <a:pt x="477623" y="2133600"/>
                  <a:pt x="1066800" y="2133600"/>
                </a:cubicBezTo>
                <a:cubicBezTo>
                  <a:pt x="1655977" y="2133600"/>
                  <a:pt x="2133600" y="1655977"/>
                  <a:pt x="2133600" y="1066800"/>
                </a:cubicBezTo>
                <a:cubicBezTo>
                  <a:pt x="2133600" y="477623"/>
                  <a:pt x="1655977" y="0"/>
                  <a:pt x="1066800" y="0"/>
                </a:cubicBezTo>
                <a:cubicBezTo>
                  <a:pt x="477623" y="0"/>
                  <a:pt x="0" y="477623"/>
                  <a:pt x="0" y="1066800"/>
                </a:cubicBezTo>
                <a:close/>
              </a:path>
            </a:pathLst>
          </a:custGeom>
          <a:solidFill>
            <a:schemeClr val="accent1"/>
          </a:solidFill>
          <a:ln w="19050" cap="flat" cmpd="sng">
            <a:solidFill>
              <a:srgbClr val="8FC226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anchor="ctr">
            <a:normAutofit/>
          </a:bodyPr>
          <a:lstStyle/>
          <a:p>
            <a:pPr algn="ctr"/>
            <a:r>
              <a:rPr lang="en-US" altLang="zh-CN" sz="6600" dirty="0">
                <a:solidFill>
                  <a:schemeClr val="tx2"/>
                </a:solidFill>
                <a:sym typeface="Arial" pitchFamily="34" charset="0"/>
              </a:rPr>
              <a:t>E</a:t>
            </a:r>
          </a:p>
        </p:txBody>
      </p:sp>
      <p:sp>
        <p:nvSpPr>
          <p:cNvPr id="15379" name="同心圆 30"/>
          <p:cNvSpPr/>
          <p:nvPr>
            <p:custDataLst>
              <p:tags r:id="rId11"/>
            </p:custDataLst>
          </p:nvPr>
        </p:nvSpPr>
        <p:spPr bwMode="auto">
          <a:xfrm>
            <a:off x="5948363" y="4449685"/>
            <a:ext cx="1439862" cy="1438275"/>
          </a:xfrm>
          <a:custGeom>
            <a:avLst/>
            <a:gdLst>
              <a:gd name="T0" fmla="*/ 0 w 2133600"/>
              <a:gd name="T1" fmla="*/ 1066800 h 2133600"/>
              <a:gd name="T2" fmla="*/ 1066800 w 2133600"/>
              <a:gd name="T3" fmla="*/ 0 h 2133600"/>
              <a:gd name="T4" fmla="*/ 2133600 w 2133600"/>
              <a:gd name="T5" fmla="*/ 1066800 h 2133600"/>
              <a:gd name="T6" fmla="*/ 1066800 w 2133600"/>
              <a:gd name="T7" fmla="*/ 2133600 h 2133600"/>
              <a:gd name="T8" fmla="*/ 0 w 2133600"/>
              <a:gd name="T9" fmla="*/ 1066800 h 2133600"/>
              <a:gd name="T10" fmla="*/ 0 w 2133600"/>
              <a:gd name="T11" fmla="*/ 1066800 h 2133600"/>
              <a:gd name="T12" fmla="*/ 1066800 w 2133600"/>
              <a:gd name="T13" fmla="*/ 2133600 h 2133600"/>
              <a:gd name="T14" fmla="*/ 2133600 w 2133600"/>
              <a:gd name="T15" fmla="*/ 1066800 h 2133600"/>
              <a:gd name="T16" fmla="*/ 1066800 w 2133600"/>
              <a:gd name="T17" fmla="*/ 0 h 2133600"/>
              <a:gd name="T18" fmla="*/ 0 w 2133600"/>
              <a:gd name="T19" fmla="*/ 1066800 h 2133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133600" h="2133600">
                <a:moveTo>
                  <a:pt x="0" y="1066800"/>
                </a:moveTo>
                <a:cubicBezTo>
                  <a:pt x="0" y="477623"/>
                  <a:pt x="477623" y="0"/>
                  <a:pt x="1066800" y="0"/>
                </a:cubicBezTo>
                <a:cubicBezTo>
                  <a:pt x="1655977" y="0"/>
                  <a:pt x="2133600" y="477623"/>
                  <a:pt x="2133600" y="1066800"/>
                </a:cubicBezTo>
                <a:cubicBezTo>
                  <a:pt x="2133600" y="1655977"/>
                  <a:pt x="1655977" y="2133600"/>
                  <a:pt x="1066800" y="2133600"/>
                </a:cubicBezTo>
                <a:cubicBezTo>
                  <a:pt x="477623" y="2133600"/>
                  <a:pt x="0" y="1655977"/>
                  <a:pt x="0" y="1066800"/>
                </a:cubicBezTo>
                <a:close/>
                <a:moveTo>
                  <a:pt x="0" y="1066800"/>
                </a:moveTo>
                <a:cubicBezTo>
                  <a:pt x="0" y="1655977"/>
                  <a:pt x="477623" y="2133600"/>
                  <a:pt x="1066800" y="2133600"/>
                </a:cubicBezTo>
                <a:cubicBezTo>
                  <a:pt x="1655977" y="2133600"/>
                  <a:pt x="2133600" y="1655977"/>
                  <a:pt x="2133600" y="1066800"/>
                </a:cubicBezTo>
                <a:cubicBezTo>
                  <a:pt x="2133600" y="477623"/>
                  <a:pt x="1655977" y="0"/>
                  <a:pt x="1066800" y="0"/>
                </a:cubicBezTo>
                <a:cubicBezTo>
                  <a:pt x="477623" y="0"/>
                  <a:pt x="0" y="477623"/>
                  <a:pt x="0" y="1066800"/>
                </a:cubicBezTo>
                <a:close/>
              </a:path>
            </a:pathLst>
          </a:custGeom>
          <a:solidFill>
            <a:schemeClr val="accent1"/>
          </a:solidFill>
          <a:ln w="19050" cap="flat" cmpd="sng">
            <a:solidFill>
              <a:srgbClr val="8FC226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anchor="ctr">
            <a:normAutofit/>
          </a:bodyPr>
          <a:lstStyle/>
          <a:p>
            <a:pPr algn="ctr"/>
            <a:r>
              <a:rPr lang="en-US" altLang="zh-CN" sz="6600" dirty="0">
                <a:solidFill>
                  <a:schemeClr val="tx2"/>
                </a:solidFill>
                <a:sym typeface="Arial" pitchFamily="34" charset="0"/>
              </a:rPr>
              <a:t>F</a:t>
            </a:r>
          </a:p>
        </p:txBody>
      </p:sp>
      <p:sp>
        <p:nvSpPr>
          <p:cNvPr id="15383" name="等腰三角形 56"/>
          <p:cNvSpPr>
            <a:spLocks noChangeArrowheads="1"/>
          </p:cNvSpPr>
          <p:nvPr>
            <p:custDataLst>
              <p:tags r:id="rId12"/>
            </p:custDataLst>
          </p:nvPr>
        </p:nvSpPr>
        <p:spPr bwMode="auto">
          <a:xfrm rot="5400000">
            <a:off x="4227513" y="5095797"/>
            <a:ext cx="263525" cy="177800"/>
          </a:xfrm>
          <a:prstGeom prst="triangle">
            <a:avLst>
              <a:gd name="adj" fmla="val 50000"/>
            </a:avLst>
          </a:prstGeom>
          <a:solidFill>
            <a:srgbClr val="8FC22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spcBef>
                <a:spcPct val="20000"/>
              </a:spcBef>
              <a:buSzPct val="125000"/>
              <a:buChar char="•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SzPct val="125000"/>
              <a:buChar char="–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SzPct val="125000"/>
              <a:buChar char="•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SzPct val="125000"/>
              <a:buChar char="–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SzPct val="125000"/>
              <a:buChar char="»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25000"/>
              <a:buFont typeface="Arial" pitchFamily="34" charset="0"/>
              <a:buChar char="»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25000"/>
              <a:buFont typeface="Arial" pitchFamily="34" charset="0"/>
              <a:buChar char="»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25000"/>
              <a:buFont typeface="Arial" pitchFamily="34" charset="0"/>
              <a:buChar char="»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25000"/>
              <a:buFont typeface="Arial" pitchFamily="34" charset="0"/>
              <a:buChar char="»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9pPr>
          </a:lstStyle>
          <a:p>
            <a:pPr algn="ctr">
              <a:spcBef>
                <a:spcPct val="0"/>
              </a:spcBef>
              <a:buFont typeface="Arial" pitchFamily="34" charset="0"/>
              <a:buNone/>
            </a:pPr>
            <a:endParaRPr lang="zh-CN" altLang="zh-CN">
              <a:solidFill>
                <a:srgbClr val="FFFFFF"/>
              </a:solidFill>
              <a:latin typeface="+mn-lt"/>
              <a:ea typeface="+mn-ea"/>
            </a:endParaRPr>
          </a:p>
        </p:txBody>
      </p:sp>
      <p:sp>
        <p:nvSpPr>
          <p:cNvPr id="15384" name="等腰三角形 59"/>
          <p:cNvSpPr>
            <a:spLocks noChangeArrowheads="1"/>
          </p:cNvSpPr>
          <p:nvPr>
            <p:custDataLst>
              <p:tags r:id="rId13"/>
            </p:custDataLst>
          </p:nvPr>
        </p:nvSpPr>
        <p:spPr bwMode="auto">
          <a:xfrm rot="16200000" flipH="1">
            <a:off x="7634288" y="5079922"/>
            <a:ext cx="263525" cy="177800"/>
          </a:xfrm>
          <a:prstGeom prst="triangle">
            <a:avLst>
              <a:gd name="adj" fmla="val 50000"/>
            </a:avLst>
          </a:prstGeom>
          <a:solidFill>
            <a:srgbClr val="8FC22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spcBef>
                <a:spcPct val="20000"/>
              </a:spcBef>
              <a:buSzPct val="125000"/>
              <a:buChar char="•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SzPct val="125000"/>
              <a:buChar char="–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SzPct val="125000"/>
              <a:buChar char="•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SzPct val="125000"/>
              <a:buChar char="–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SzPct val="125000"/>
              <a:buChar char="»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25000"/>
              <a:buFont typeface="Arial" pitchFamily="34" charset="0"/>
              <a:buChar char="»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25000"/>
              <a:buFont typeface="Arial" pitchFamily="34" charset="0"/>
              <a:buChar char="»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25000"/>
              <a:buFont typeface="Arial" pitchFamily="34" charset="0"/>
              <a:buChar char="»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25000"/>
              <a:buFont typeface="Arial" pitchFamily="34" charset="0"/>
              <a:buChar char="»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9pPr>
          </a:lstStyle>
          <a:p>
            <a:pPr algn="ctr">
              <a:spcBef>
                <a:spcPct val="0"/>
              </a:spcBef>
              <a:buFont typeface="Arial" pitchFamily="34" charset="0"/>
              <a:buNone/>
            </a:pPr>
            <a:endParaRPr lang="zh-CN" altLang="zh-CN">
              <a:solidFill>
                <a:srgbClr val="FFFFFF"/>
              </a:solidFill>
              <a:latin typeface="+mn-lt"/>
              <a:ea typeface="+mn-ea"/>
            </a:endParaRPr>
          </a:p>
        </p:txBody>
      </p:sp>
      <p:sp>
        <p:nvSpPr>
          <p:cNvPr id="32" name="Text Box 25"/>
          <p:cNvSpPr txBox="1">
            <a:spLocks noChangeArrowheads="1"/>
          </p:cNvSpPr>
          <p:nvPr>
            <p:custDataLst>
              <p:tags r:id="rId14"/>
            </p:custDataLst>
          </p:nvPr>
        </p:nvSpPr>
        <p:spPr bwMode="auto">
          <a:xfrm>
            <a:off x="7956550" y="2663747"/>
            <a:ext cx="2571750" cy="682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90170" tIns="46990" rIns="90170" bIns="46990">
            <a:normAutofit/>
          </a:bodyPr>
          <a:lstStyle/>
          <a:p>
            <a:r>
              <a:rPr lang="zh-CN" altLang="en-US" dirty="0">
                <a:solidFill>
                  <a:schemeClr val="bg2"/>
                </a:solidFill>
                <a:sym typeface="Arial" pitchFamily="34" charset="0"/>
              </a:rPr>
              <a:t>请在此输入您的文本。</a:t>
            </a:r>
          </a:p>
        </p:txBody>
      </p:sp>
      <p:sp>
        <p:nvSpPr>
          <p:cNvPr id="33" name="Text Box 26"/>
          <p:cNvSpPr txBox="1">
            <a:spLocks noChangeArrowheads="1"/>
          </p:cNvSpPr>
          <p:nvPr>
            <p:custDataLst>
              <p:tags r:id="rId15"/>
            </p:custDataLst>
          </p:nvPr>
        </p:nvSpPr>
        <p:spPr bwMode="auto">
          <a:xfrm>
            <a:off x="7956550" y="3924222"/>
            <a:ext cx="2571750" cy="682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90170" tIns="46990" rIns="90170" bIns="46990">
            <a:normAutofit/>
          </a:bodyPr>
          <a:lstStyle/>
          <a:p>
            <a:r>
              <a:rPr lang="zh-CN" altLang="en-US">
                <a:solidFill>
                  <a:schemeClr val="bg2"/>
                </a:solidFill>
                <a:sym typeface="Arial" pitchFamily="34" charset="0"/>
              </a:rPr>
              <a:t>请在此输入您的文本。</a:t>
            </a:r>
            <a:endParaRPr lang="zh-CN" altLang="en-US" dirty="0">
              <a:solidFill>
                <a:schemeClr val="bg2"/>
              </a:solidFill>
              <a:sym typeface="Arial" pitchFamily="34" charset="0"/>
            </a:endParaRPr>
          </a:p>
        </p:txBody>
      </p:sp>
      <p:sp>
        <p:nvSpPr>
          <p:cNvPr id="34" name="Text Box 27"/>
          <p:cNvSpPr txBox="1">
            <a:spLocks noChangeArrowheads="1"/>
          </p:cNvSpPr>
          <p:nvPr>
            <p:custDataLst>
              <p:tags r:id="rId16"/>
            </p:custDataLst>
          </p:nvPr>
        </p:nvSpPr>
        <p:spPr bwMode="auto">
          <a:xfrm>
            <a:off x="7956550" y="5208510"/>
            <a:ext cx="2571750" cy="682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90170" tIns="46990" rIns="90170" bIns="46990">
            <a:normAutofit/>
          </a:bodyPr>
          <a:lstStyle/>
          <a:p>
            <a:r>
              <a:rPr lang="zh-CN" altLang="en-US">
                <a:solidFill>
                  <a:schemeClr val="bg2"/>
                </a:solidFill>
                <a:sym typeface="Arial" pitchFamily="34" charset="0"/>
              </a:rPr>
              <a:t>请在此输入您的文本。</a:t>
            </a:r>
            <a:endParaRPr lang="zh-CN" altLang="en-US" dirty="0">
              <a:solidFill>
                <a:schemeClr val="bg2"/>
              </a:solidFill>
              <a:sym typeface="Arial" pitchFamily="34" charset="0"/>
            </a:endParaRPr>
          </a:p>
        </p:txBody>
      </p:sp>
      <p:sp>
        <p:nvSpPr>
          <p:cNvPr id="35" name="Text Box 28"/>
          <p:cNvSpPr txBox="1">
            <a:spLocks noChangeArrowheads="1"/>
          </p:cNvSpPr>
          <p:nvPr>
            <p:custDataLst>
              <p:tags r:id="rId17"/>
            </p:custDataLst>
          </p:nvPr>
        </p:nvSpPr>
        <p:spPr bwMode="auto">
          <a:xfrm>
            <a:off x="1590675" y="5208510"/>
            <a:ext cx="2571750" cy="682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90170" tIns="46990" rIns="90170" bIns="46990">
            <a:normAutofit/>
          </a:bodyPr>
          <a:lstStyle/>
          <a:p>
            <a:pPr algn="r"/>
            <a:r>
              <a:rPr lang="zh-CN" altLang="en-US">
                <a:solidFill>
                  <a:schemeClr val="bg2"/>
                </a:solidFill>
                <a:sym typeface="Arial" pitchFamily="34" charset="0"/>
              </a:rPr>
              <a:t>请在此输入您的文本。</a:t>
            </a:r>
            <a:endParaRPr lang="zh-CN" altLang="en-US" dirty="0">
              <a:solidFill>
                <a:schemeClr val="bg2"/>
              </a:solidFill>
              <a:sym typeface="Arial" pitchFamily="34" charset="0"/>
            </a:endParaRPr>
          </a:p>
        </p:txBody>
      </p:sp>
      <p:sp>
        <p:nvSpPr>
          <p:cNvPr id="36" name="Text Box 29"/>
          <p:cNvSpPr txBox="1">
            <a:spLocks noChangeArrowheads="1"/>
          </p:cNvSpPr>
          <p:nvPr>
            <p:custDataLst>
              <p:tags r:id="rId18"/>
            </p:custDataLst>
          </p:nvPr>
        </p:nvSpPr>
        <p:spPr bwMode="auto">
          <a:xfrm>
            <a:off x="1590675" y="3924222"/>
            <a:ext cx="2571750" cy="682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90170" tIns="46990" rIns="90170" bIns="46990">
            <a:normAutofit/>
          </a:bodyPr>
          <a:lstStyle/>
          <a:p>
            <a:pPr algn="r"/>
            <a:r>
              <a:rPr lang="zh-CN" altLang="en-US">
                <a:solidFill>
                  <a:schemeClr val="bg2"/>
                </a:solidFill>
                <a:sym typeface="Arial" pitchFamily="34" charset="0"/>
              </a:rPr>
              <a:t>请在此输入您的文本。</a:t>
            </a:r>
            <a:endParaRPr lang="zh-CN" altLang="en-US" dirty="0">
              <a:solidFill>
                <a:schemeClr val="bg2"/>
              </a:solidFill>
              <a:sym typeface="Arial" pitchFamily="34" charset="0"/>
            </a:endParaRPr>
          </a:p>
        </p:txBody>
      </p:sp>
      <p:sp>
        <p:nvSpPr>
          <p:cNvPr id="37" name="Text Box 30"/>
          <p:cNvSpPr txBox="1">
            <a:spLocks noChangeArrowheads="1"/>
          </p:cNvSpPr>
          <p:nvPr>
            <p:custDataLst>
              <p:tags r:id="rId19"/>
            </p:custDataLst>
          </p:nvPr>
        </p:nvSpPr>
        <p:spPr bwMode="auto">
          <a:xfrm>
            <a:off x="1590675" y="2663747"/>
            <a:ext cx="2571750" cy="682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90170" tIns="46990" rIns="90170" bIns="46990">
            <a:normAutofit/>
          </a:bodyPr>
          <a:lstStyle/>
          <a:p>
            <a:pPr algn="r"/>
            <a:r>
              <a:rPr lang="zh-CN" altLang="en-US">
                <a:solidFill>
                  <a:schemeClr val="bg2"/>
                </a:solidFill>
                <a:sym typeface="Arial" pitchFamily="34" charset="0"/>
              </a:rPr>
              <a:t>请在此输入您的文本。</a:t>
            </a:r>
            <a:endParaRPr lang="zh-CN" altLang="en-US" dirty="0">
              <a:solidFill>
                <a:schemeClr val="bg2"/>
              </a:solidFill>
              <a:sym typeface="Arial" pitchFamily="34" charset="0"/>
            </a:endParaRPr>
          </a:p>
        </p:txBody>
      </p:sp>
      <p:sp>
        <p:nvSpPr>
          <p:cNvPr id="2" name="文本框 1"/>
          <p:cNvSpPr txBox="1"/>
          <p:nvPr>
            <p:custDataLst>
              <p:tags r:id="rId20"/>
            </p:custDataLst>
          </p:nvPr>
        </p:nvSpPr>
        <p:spPr>
          <a:xfrm>
            <a:off x="1590675" y="3471784"/>
            <a:ext cx="2571750" cy="4302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normAutofit/>
          </a:bodyPr>
          <a:lstStyle>
            <a:defPPr>
              <a:defRPr lang="zh-CN"/>
            </a:defPPr>
            <a:lvl1pPr marL="11430" indent="-11430" algn="r">
              <a:lnSpc>
                <a:spcPct val="110000"/>
              </a:lnSpc>
              <a:buSzPct val="125000"/>
              <a:buNone/>
              <a:defRPr sz="2000" b="1"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SzPct val="125000"/>
              <a:buChar char="–"/>
              <a:defRPr sz="2000">
                <a:solidFill>
                  <a:schemeClr val="bg2"/>
                </a:solidFill>
              </a:defRPr>
            </a:lvl2pPr>
            <a:lvl3pPr marL="1143000" indent="-228600" eaLnBrk="0" hangingPunct="0">
              <a:spcBef>
                <a:spcPct val="20000"/>
              </a:spcBef>
              <a:buSzPct val="125000"/>
              <a:buChar char="•"/>
              <a:defRPr>
                <a:solidFill>
                  <a:schemeClr val="bg2"/>
                </a:solidFill>
              </a:defRPr>
            </a:lvl3pPr>
            <a:lvl4pPr marL="1600200" indent="-228600" eaLnBrk="0" hangingPunct="0">
              <a:spcBef>
                <a:spcPct val="20000"/>
              </a:spcBef>
              <a:buSzPct val="125000"/>
              <a:buChar char="–"/>
              <a:defRPr sz="1600">
                <a:solidFill>
                  <a:schemeClr val="bg2"/>
                </a:solidFill>
              </a:defRPr>
            </a:lvl4pPr>
            <a:lvl5pPr marL="2057400" indent="-228600" eaLnBrk="0" hangingPunct="0">
              <a:spcBef>
                <a:spcPct val="20000"/>
              </a:spcBef>
              <a:buSzPct val="125000"/>
              <a:buChar char="»"/>
              <a:defRPr sz="1600">
                <a:solidFill>
                  <a:schemeClr val="bg2"/>
                </a:solidFill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25000"/>
              <a:buFont typeface="Arial" pitchFamily="34" charset="0"/>
              <a:buChar char="»"/>
              <a:defRPr sz="1600">
                <a:solidFill>
                  <a:schemeClr val="bg2"/>
                </a:solidFill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25000"/>
              <a:buFont typeface="Arial" pitchFamily="34" charset="0"/>
              <a:buChar char="»"/>
              <a:defRPr sz="1600">
                <a:solidFill>
                  <a:schemeClr val="bg2"/>
                </a:solidFill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25000"/>
              <a:buFont typeface="Arial" pitchFamily="34" charset="0"/>
              <a:buChar char="»"/>
              <a:defRPr sz="1600">
                <a:solidFill>
                  <a:schemeClr val="bg2"/>
                </a:solidFill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25000"/>
              <a:buFont typeface="Arial" pitchFamily="34" charset="0"/>
              <a:buChar char="»"/>
              <a:defRPr sz="1600">
                <a:solidFill>
                  <a:schemeClr val="bg2"/>
                </a:solidFill>
              </a:defRPr>
            </a:lvl9pPr>
          </a:lstStyle>
          <a:p>
            <a:r>
              <a:rPr lang="zh-CN" altLang="en-US"/>
              <a:t>请在此输入您的标题</a:t>
            </a:r>
          </a:p>
        </p:txBody>
      </p:sp>
      <p:sp>
        <p:nvSpPr>
          <p:cNvPr id="3" name="文本框 2"/>
          <p:cNvSpPr txBox="1"/>
          <p:nvPr>
            <p:custDataLst>
              <p:tags r:id="rId21"/>
            </p:custDataLst>
          </p:nvPr>
        </p:nvSpPr>
        <p:spPr>
          <a:xfrm>
            <a:off x="7956550" y="3471784"/>
            <a:ext cx="2571750" cy="4302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90170" tIns="46990" rIns="90170" bIns="46990">
            <a:normAutofit/>
          </a:bodyPr>
          <a:lstStyle>
            <a:defPPr>
              <a:defRPr lang="zh-CN"/>
            </a:defPPr>
            <a:lvl1pPr marL="1905" indent="-1905">
              <a:lnSpc>
                <a:spcPct val="110000"/>
              </a:lnSpc>
              <a:buSzPct val="125000"/>
              <a:buNone/>
              <a:defRPr sz="2000" b="1"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SzPct val="125000"/>
              <a:buChar char="–"/>
              <a:defRPr sz="2000">
                <a:solidFill>
                  <a:schemeClr val="bg2"/>
                </a:solidFill>
              </a:defRPr>
            </a:lvl2pPr>
            <a:lvl3pPr marL="1143000" indent="-228600" eaLnBrk="0" hangingPunct="0">
              <a:spcBef>
                <a:spcPct val="20000"/>
              </a:spcBef>
              <a:buSzPct val="125000"/>
              <a:buChar char="•"/>
              <a:defRPr>
                <a:solidFill>
                  <a:schemeClr val="bg2"/>
                </a:solidFill>
              </a:defRPr>
            </a:lvl3pPr>
            <a:lvl4pPr marL="1600200" indent="-228600" eaLnBrk="0" hangingPunct="0">
              <a:spcBef>
                <a:spcPct val="20000"/>
              </a:spcBef>
              <a:buSzPct val="125000"/>
              <a:buChar char="–"/>
              <a:defRPr sz="1600">
                <a:solidFill>
                  <a:schemeClr val="bg2"/>
                </a:solidFill>
              </a:defRPr>
            </a:lvl4pPr>
            <a:lvl5pPr marL="2057400" indent="-228600" eaLnBrk="0" hangingPunct="0">
              <a:spcBef>
                <a:spcPct val="20000"/>
              </a:spcBef>
              <a:buSzPct val="125000"/>
              <a:buChar char="»"/>
              <a:defRPr sz="1600">
                <a:solidFill>
                  <a:schemeClr val="bg2"/>
                </a:solidFill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25000"/>
              <a:buFont typeface="Arial" pitchFamily="34" charset="0"/>
              <a:buChar char="»"/>
              <a:defRPr sz="1600">
                <a:solidFill>
                  <a:schemeClr val="bg2"/>
                </a:solidFill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25000"/>
              <a:buFont typeface="Arial" pitchFamily="34" charset="0"/>
              <a:buChar char="»"/>
              <a:defRPr sz="1600">
                <a:solidFill>
                  <a:schemeClr val="bg2"/>
                </a:solidFill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25000"/>
              <a:buFont typeface="Arial" pitchFamily="34" charset="0"/>
              <a:buChar char="»"/>
              <a:defRPr sz="1600">
                <a:solidFill>
                  <a:schemeClr val="bg2"/>
                </a:solidFill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25000"/>
              <a:buFont typeface="Arial" pitchFamily="34" charset="0"/>
              <a:buChar char="»"/>
              <a:defRPr sz="1600">
                <a:solidFill>
                  <a:schemeClr val="bg2"/>
                </a:solidFill>
              </a:defRPr>
            </a:lvl9pPr>
          </a:lstStyle>
          <a:p>
            <a:r>
              <a:rPr lang="zh-CN" altLang="en-US"/>
              <a:t>请在此输入您的标题</a:t>
            </a:r>
          </a:p>
        </p:txBody>
      </p:sp>
      <p:sp>
        <p:nvSpPr>
          <p:cNvPr id="4" name="文本框 3"/>
          <p:cNvSpPr txBox="1"/>
          <p:nvPr>
            <p:custDataLst>
              <p:tags r:id="rId22"/>
            </p:custDataLst>
          </p:nvPr>
        </p:nvSpPr>
        <p:spPr>
          <a:xfrm>
            <a:off x="1590675" y="4765597"/>
            <a:ext cx="2571750" cy="428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normAutofit/>
          </a:bodyPr>
          <a:lstStyle>
            <a:defPPr>
              <a:defRPr lang="zh-CN"/>
            </a:defPPr>
            <a:lvl1pPr marL="11430" indent="-11430" algn="r">
              <a:lnSpc>
                <a:spcPct val="110000"/>
              </a:lnSpc>
              <a:buSzPct val="125000"/>
              <a:buNone/>
              <a:defRPr sz="2000" b="1"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SzPct val="125000"/>
              <a:buChar char="–"/>
              <a:defRPr sz="2000">
                <a:solidFill>
                  <a:schemeClr val="bg2"/>
                </a:solidFill>
              </a:defRPr>
            </a:lvl2pPr>
            <a:lvl3pPr marL="1143000" indent="-228600" eaLnBrk="0" hangingPunct="0">
              <a:spcBef>
                <a:spcPct val="20000"/>
              </a:spcBef>
              <a:buSzPct val="125000"/>
              <a:buChar char="•"/>
              <a:defRPr>
                <a:solidFill>
                  <a:schemeClr val="bg2"/>
                </a:solidFill>
              </a:defRPr>
            </a:lvl3pPr>
            <a:lvl4pPr marL="1600200" indent="-228600" eaLnBrk="0" hangingPunct="0">
              <a:spcBef>
                <a:spcPct val="20000"/>
              </a:spcBef>
              <a:buSzPct val="125000"/>
              <a:buChar char="–"/>
              <a:defRPr sz="1600">
                <a:solidFill>
                  <a:schemeClr val="bg2"/>
                </a:solidFill>
              </a:defRPr>
            </a:lvl4pPr>
            <a:lvl5pPr marL="2057400" indent="-228600" eaLnBrk="0" hangingPunct="0">
              <a:spcBef>
                <a:spcPct val="20000"/>
              </a:spcBef>
              <a:buSzPct val="125000"/>
              <a:buChar char="»"/>
              <a:defRPr sz="1600">
                <a:solidFill>
                  <a:schemeClr val="bg2"/>
                </a:solidFill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25000"/>
              <a:buFont typeface="Arial" pitchFamily="34" charset="0"/>
              <a:buChar char="»"/>
              <a:defRPr sz="1600">
                <a:solidFill>
                  <a:schemeClr val="bg2"/>
                </a:solidFill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25000"/>
              <a:buFont typeface="Arial" pitchFamily="34" charset="0"/>
              <a:buChar char="»"/>
              <a:defRPr sz="1600">
                <a:solidFill>
                  <a:schemeClr val="bg2"/>
                </a:solidFill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25000"/>
              <a:buFont typeface="Arial" pitchFamily="34" charset="0"/>
              <a:buChar char="»"/>
              <a:defRPr sz="1600">
                <a:solidFill>
                  <a:schemeClr val="bg2"/>
                </a:solidFill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25000"/>
              <a:buFont typeface="Arial" pitchFamily="34" charset="0"/>
              <a:buChar char="»"/>
              <a:defRPr sz="1600">
                <a:solidFill>
                  <a:schemeClr val="bg2"/>
                </a:solidFill>
              </a:defRPr>
            </a:lvl9pPr>
          </a:lstStyle>
          <a:p>
            <a:r>
              <a:rPr lang="zh-CN" altLang="en-US"/>
              <a:t>请在此输入您的标题</a:t>
            </a:r>
          </a:p>
        </p:txBody>
      </p:sp>
      <p:sp>
        <p:nvSpPr>
          <p:cNvPr id="5" name="文本框 4"/>
          <p:cNvSpPr txBox="1"/>
          <p:nvPr>
            <p:custDataLst>
              <p:tags r:id="rId23"/>
            </p:custDataLst>
          </p:nvPr>
        </p:nvSpPr>
        <p:spPr>
          <a:xfrm>
            <a:off x="7956550" y="4765597"/>
            <a:ext cx="2571750" cy="428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90170" tIns="46990" rIns="90170" bIns="46990">
            <a:normAutofit lnSpcReduction="10000"/>
          </a:bodyPr>
          <a:lstStyle>
            <a:defPPr>
              <a:defRPr lang="zh-CN"/>
            </a:defPPr>
            <a:lvl1pPr marL="1905" indent="-1905">
              <a:lnSpc>
                <a:spcPct val="110000"/>
              </a:lnSpc>
              <a:buSzPct val="125000"/>
              <a:buNone/>
              <a:defRPr sz="2000" b="1"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SzPct val="125000"/>
              <a:buChar char="–"/>
              <a:defRPr sz="2000">
                <a:solidFill>
                  <a:schemeClr val="bg2"/>
                </a:solidFill>
              </a:defRPr>
            </a:lvl2pPr>
            <a:lvl3pPr marL="1143000" indent="-228600" eaLnBrk="0" hangingPunct="0">
              <a:spcBef>
                <a:spcPct val="20000"/>
              </a:spcBef>
              <a:buSzPct val="125000"/>
              <a:buChar char="•"/>
              <a:defRPr>
                <a:solidFill>
                  <a:schemeClr val="bg2"/>
                </a:solidFill>
              </a:defRPr>
            </a:lvl3pPr>
            <a:lvl4pPr marL="1600200" indent="-228600" eaLnBrk="0" hangingPunct="0">
              <a:spcBef>
                <a:spcPct val="20000"/>
              </a:spcBef>
              <a:buSzPct val="125000"/>
              <a:buChar char="–"/>
              <a:defRPr sz="1600">
                <a:solidFill>
                  <a:schemeClr val="bg2"/>
                </a:solidFill>
              </a:defRPr>
            </a:lvl4pPr>
            <a:lvl5pPr marL="2057400" indent="-228600" eaLnBrk="0" hangingPunct="0">
              <a:spcBef>
                <a:spcPct val="20000"/>
              </a:spcBef>
              <a:buSzPct val="125000"/>
              <a:buChar char="»"/>
              <a:defRPr sz="1600">
                <a:solidFill>
                  <a:schemeClr val="bg2"/>
                </a:solidFill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25000"/>
              <a:buFont typeface="Arial" pitchFamily="34" charset="0"/>
              <a:buChar char="»"/>
              <a:defRPr sz="1600">
                <a:solidFill>
                  <a:schemeClr val="bg2"/>
                </a:solidFill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25000"/>
              <a:buFont typeface="Arial" pitchFamily="34" charset="0"/>
              <a:buChar char="»"/>
              <a:defRPr sz="1600">
                <a:solidFill>
                  <a:schemeClr val="bg2"/>
                </a:solidFill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25000"/>
              <a:buFont typeface="Arial" pitchFamily="34" charset="0"/>
              <a:buChar char="»"/>
              <a:defRPr sz="1600">
                <a:solidFill>
                  <a:schemeClr val="bg2"/>
                </a:solidFill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25000"/>
              <a:buFont typeface="Arial" pitchFamily="34" charset="0"/>
              <a:buChar char="»"/>
              <a:defRPr sz="1600">
                <a:solidFill>
                  <a:schemeClr val="bg2"/>
                </a:solidFill>
              </a:defRPr>
            </a:lvl9pPr>
          </a:lstStyle>
          <a:p>
            <a:r>
              <a:rPr lang="zh-CN" altLang="en-US"/>
              <a:t>请在此输入您的标题</a:t>
            </a:r>
          </a:p>
        </p:txBody>
      </p:sp>
      <p:sp>
        <p:nvSpPr>
          <p:cNvPr id="6" name="文本框 5"/>
          <p:cNvSpPr txBox="1"/>
          <p:nvPr>
            <p:custDataLst>
              <p:tags r:id="rId24"/>
            </p:custDataLst>
          </p:nvPr>
        </p:nvSpPr>
        <p:spPr>
          <a:xfrm>
            <a:off x="1590675" y="2212897"/>
            <a:ext cx="2571750" cy="428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90170" tIns="46990" rIns="90170" bIns="46990">
            <a:normAutofit lnSpcReduction="10000"/>
          </a:bodyPr>
          <a:lstStyle>
            <a:defPPr>
              <a:defRPr lang="zh-CN"/>
            </a:defPPr>
            <a:lvl1pPr marL="11430" indent="-11430" algn="r">
              <a:lnSpc>
                <a:spcPct val="110000"/>
              </a:lnSpc>
              <a:buSzPct val="125000"/>
              <a:buNone/>
              <a:defRPr sz="2000" b="1"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SzPct val="125000"/>
              <a:buChar char="–"/>
              <a:defRPr sz="2000">
                <a:solidFill>
                  <a:schemeClr val="bg2"/>
                </a:solidFill>
              </a:defRPr>
            </a:lvl2pPr>
            <a:lvl3pPr marL="1143000" indent="-228600" eaLnBrk="0" hangingPunct="0">
              <a:spcBef>
                <a:spcPct val="20000"/>
              </a:spcBef>
              <a:buSzPct val="125000"/>
              <a:buChar char="•"/>
              <a:defRPr>
                <a:solidFill>
                  <a:schemeClr val="bg2"/>
                </a:solidFill>
              </a:defRPr>
            </a:lvl3pPr>
            <a:lvl4pPr marL="1600200" indent="-228600" eaLnBrk="0" hangingPunct="0">
              <a:spcBef>
                <a:spcPct val="20000"/>
              </a:spcBef>
              <a:buSzPct val="125000"/>
              <a:buChar char="–"/>
              <a:defRPr sz="1600">
                <a:solidFill>
                  <a:schemeClr val="bg2"/>
                </a:solidFill>
              </a:defRPr>
            </a:lvl4pPr>
            <a:lvl5pPr marL="2057400" indent="-228600" eaLnBrk="0" hangingPunct="0">
              <a:spcBef>
                <a:spcPct val="20000"/>
              </a:spcBef>
              <a:buSzPct val="125000"/>
              <a:buChar char="»"/>
              <a:defRPr sz="1600">
                <a:solidFill>
                  <a:schemeClr val="bg2"/>
                </a:solidFill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25000"/>
              <a:buFont typeface="Arial" pitchFamily="34" charset="0"/>
              <a:buChar char="»"/>
              <a:defRPr sz="1600">
                <a:solidFill>
                  <a:schemeClr val="bg2"/>
                </a:solidFill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25000"/>
              <a:buFont typeface="Arial" pitchFamily="34" charset="0"/>
              <a:buChar char="»"/>
              <a:defRPr sz="1600">
                <a:solidFill>
                  <a:schemeClr val="bg2"/>
                </a:solidFill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25000"/>
              <a:buFont typeface="Arial" pitchFamily="34" charset="0"/>
              <a:buChar char="»"/>
              <a:defRPr sz="1600">
                <a:solidFill>
                  <a:schemeClr val="bg2"/>
                </a:solidFill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25000"/>
              <a:buFont typeface="Arial" pitchFamily="34" charset="0"/>
              <a:buChar char="»"/>
              <a:defRPr sz="1600">
                <a:solidFill>
                  <a:schemeClr val="bg2"/>
                </a:solidFill>
              </a:defRPr>
            </a:lvl9pPr>
          </a:lstStyle>
          <a:p>
            <a:r>
              <a:rPr lang="zh-CN" altLang="en-US"/>
              <a:t>请在此输入您的标题</a:t>
            </a:r>
          </a:p>
        </p:txBody>
      </p:sp>
      <p:sp>
        <p:nvSpPr>
          <p:cNvPr id="7" name="文本框 6"/>
          <p:cNvSpPr txBox="1"/>
          <p:nvPr>
            <p:custDataLst>
              <p:tags r:id="rId25"/>
            </p:custDataLst>
          </p:nvPr>
        </p:nvSpPr>
        <p:spPr>
          <a:xfrm>
            <a:off x="7956550" y="2212897"/>
            <a:ext cx="2571750" cy="428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90170" tIns="46990" rIns="90170" bIns="46990">
            <a:normAutofit lnSpcReduction="10000"/>
          </a:bodyPr>
          <a:lstStyle>
            <a:defPPr>
              <a:defRPr lang="zh-CN"/>
            </a:defPPr>
            <a:lvl1pPr marL="1905" indent="-1905">
              <a:lnSpc>
                <a:spcPct val="110000"/>
              </a:lnSpc>
              <a:buSzPct val="125000"/>
              <a:buNone/>
              <a:defRPr sz="2000" b="1"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SzPct val="125000"/>
              <a:buChar char="–"/>
              <a:defRPr sz="2000">
                <a:solidFill>
                  <a:schemeClr val="bg2"/>
                </a:solidFill>
              </a:defRPr>
            </a:lvl2pPr>
            <a:lvl3pPr marL="1143000" indent="-228600" eaLnBrk="0" hangingPunct="0">
              <a:spcBef>
                <a:spcPct val="20000"/>
              </a:spcBef>
              <a:buSzPct val="125000"/>
              <a:buChar char="•"/>
              <a:defRPr>
                <a:solidFill>
                  <a:schemeClr val="bg2"/>
                </a:solidFill>
              </a:defRPr>
            </a:lvl3pPr>
            <a:lvl4pPr marL="1600200" indent="-228600" eaLnBrk="0" hangingPunct="0">
              <a:spcBef>
                <a:spcPct val="20000"/>
              </a:spcBef>
              <a:buSzPct val="125000"/>
              <a:buChar char="–"/>
              <a:defRPr sz="1600">
                <a:solidFill>
                  <a:schemeClr val="bg2"/>
                </a:solidFill>
              </a:defRPr>
            </a:lvl4pPr>
            <a:lvl5pPr marL="2057400" indent="-228600" eaLnBrk="0" hangingPunct="0">
              <a:spcBef>
                <a:spcPct val="20000"/>
              </a:spcBef>
              <a:buSzPct val="125000"/>
              <a:buChar char="»"/>
              <a:defRPr sz="1600">
                <a:solidFill>
                  <a:schemeClr val="bg2"/>
                </a:solidFill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25000"/>
              <a:buFont typeface="Arial" pitchFamily="34" charset="0"/>
              <a:buChar char="»"/>
              <a:defRPr sz="1600">
                <a:solidFill>
                  <a:schemeClr val="bg2"/>
                </a:solidFill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25000"/>
              <a:buFont typeface="Arial" pitchFamily="34" charset="0"/>
              <a:buChar char="»"/>
              <a:defRPr sz="1600">
                <a:solidFill>
                  <a:schemeClr val="bg2"/>
                </a:solidFill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25000"/>
              <a:buFont typeface="Arial" pitchFamily="34" charset="0"/>
              <a:buChar char="»"/>
              <a:defRPr sz="1600">
                <a:solidFill>
                  <a:schemeClr val="bg2"/>
                </a:solidFill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25000"/>
              <a:buFont typeface="Arial" pitchFamily="34" charset="0"/>
              <a:buChar char="»"/>
              <a:defRPr sz="1600">
                <a:solidFill>
                  <a:schemeClr val="bg2"/>
                </a:solidFill>
              </a:defRPr>
            </a:lvl9pPr>
          </a:lstStyle>
          <a:p>
            <a:r>
              <a:rPr lang="zh-CN" altLang="en-US"/>
              <a:t>请在此输入您的标题</a:t>
            </a:r>
          </a:p>
        </p:txBody>
      </p:sp>
    </p:spTree>
    <p:custDataLst>
      <p:tags r:id="rId1"/>
    </p:custData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387" name="Group 3"/>
          <p:cNvGrpSpPr/>
          <p:nvPr>
            <p:custDataLst>
              <p:tags r:id="rId2"/>
            </p:custDataLst>
          </p:nvPr>
        </p:nvGrpSpPr>
        <p:grpSpPr bwMode="auto">
          <a:xfrm>
            <a:off x="3068639" y="1501178"/>
            <a:ext cx="6199187" cy="1758950"/>
            <a:chOff x="0" y="0"/>
            <a:chExt cx="9764" cy="2769"/>
          </a:xfrm>
        </p:grpSpPr>
        <p:grpSp>
          <p:nvGrpSpPr>
            <p:cNvPr id="16388" name="Group 4"/>
            <p:cNvGrpSpPr/>
            <p:nvPr/>
          </p:nvGrpSpPr>
          <p:grpSpPr bwMode="auto">
            <a:xfrm>
              <a:off x="0" y="1523"/>
              <a:ext cx="9765" cy="1247"/>
              <a:chOff x="0" y="0"/>
              <a:chExt cx="9765" cy="1247"/>
            </a:xfrm>
          </p:grpSpPr>
          <p:cxnSp>
            <p:nvCxnSpPr>
              <p:cNvPr id="16389" name="AutoShape 20"/>
              <p:cNvCxnSpPr>
                <a:cxnSpLocks noChangeShapeType="1"/>
                <a:endCxn id="16391" idx="0"/>
              </p:cNvCxnSpPr>
              <p:nvPr>
                <p:custDataLst>
                  <p:tags r:id="rId9"/>
                </p:custDataLst>
              </p:nvPr>
            </p:nvCxnSpPr>
            <p:spPr bwMode="auto">
              <a:xfrm>
                <a:off x="0" y="515"/>
                <a:ext cx="9765" cy="0"/>
              </a:xfrm>
              <a:prstGeom prst="straightConnector1">
                <a:avLst/>
              </a:prstGeom>
              <a:noFill/>
              <a:ln w="12700" cmpd="sng">
                <a:solidFill>
                  <a:srgbClr val="8FC226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6390" name="直接连接符 28"/>
              <p:cNvCxnSpPr>
                <a:cxnSpLocks noChangeShapeType="1"/>
              </p:cNvCxnSpPr>
              <p:nvPr>
                <p:custDataLst>
                  <p:tags r:id="rId10"/>
                </p:custDataLst>
              </p:nvPr>
            </p:nvCxnSpPr>
            <p:spPr bwMode="auto">
              <a:xfrm>
                <a:off x="0" y="512"/>
                <a:ext cx="0" cy="733"/>
              </a:xfrm>
              <a:prstGeom prst="line">
                <a:avLst/>
              </a:prstGeom>
              <a:noFill/>
              <a:ln w="12700" cap="flat" cmpd="sng">
                <a:solidFill>
                  <a:srgbClr val="8FC226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6391" name="直接连接符 31"/>
              <p:cNvCxnSpPr>
                <a:cxnSpLocks noChangeShapeType="1"/>
              </p:cNvCxnSpPr>
              <p:nvPr>
                <p:custDataLst>
                  <p:tags r:id="rId11"/>
                </p:custDataLst>
              </p:nvPr>
            </p:nvCxnSpPr>
            <p:spPr bwMode="auto">
              <a:xfrm>
                <a:off x="9765" y="515"/>
                <a:ext cx="0" cy="732"/>
              </a:xfrm>
              <a:prstGeom prst="line">
                <a:avLst/>
              </a:prstGeom>
              <a:noFill/>
              <a:ln w="12700" cap="flat" cmpd="sng">
                <a:solidFill>
                  <a:srgbClr val="8FC226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6392" name="直接连接符 32"/>
              <p:cNvCxnSpPr>
                <a:cxnSpLocks noChangeShapeType="1"/>
              </p:cNvCxnSpPr>
              <p:nvPr>
                <p:custDataLst>
                  <p:tags r:id="rId12"/>
                </p:custDataLst>
              </p:nvPr>
            </p:nvCxnSpPr>
            <p:spPr bwMode="auto">
              <a:xfrm>
                <a:off x="4883" y="0"/>
                <a:ext cx="0" cy="512"/>
              </a:xfrm>
              <a:prstGeom prst="line">
                <a:avLst/>
              </a:prstGeom>
              <a:noFill/>
              <a:ln w="12700" cmpd="sng">
                <a:solidFill>
                  <a:srgbClr val="8FC226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</p:grpSp>
        <p:sp>
          <p:nvSpPr>
            <p:cNvPr id="16393" name="矩形 38"/>
            <p:cNvSpPr>
              <a:spLocks noChangeArrowheads="1"/>
            </p:cNvSpPr>
            <p:nvPr>
              <p:custDataLst>
                <p:tags r:id="rId8"/>
              </p:custDataLst>
            </p:nvPr>
          </p:nvSpPr>
          <p:spPr bwMode="auto">
            <a:xfrm>
              <a:off x="2096" y="0"/>
              <a:ext cx="5545" cy="1523"/>
            </a:xfrm>
            <a:prstGeom prst="rect">
              <a:avLst/>
            </a:prstGeom>
            <a:noFill/>
            <a:ln w="19050" cmpd="sng">
              <a:solidFill>
                <a:srgbClr val="8FC226"/>
              </a:solidFill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 anchor="ctr">
              <a:normAutofit/>
            </a:bodyPr>
            <a:lstStyle>
              <a:lvl1pPr>
                <a:spcBef>
                  <a:spcPct val="20000"/>
                </a:spcBef>
                <a:buSzPct val="125000"/>
                <a:buChar char="•"/>
                <a:defRPr>
                  <a:solidFill>
                    <a:schemeClr val="bg2"/>
                  </a:solidFill>
                  <a:latin typeface="Arial" pitchFamily="34" charset="0"/>
                  <a:ea typeface="黑体" pitchFamily="49" charset="-122"/>
                  <a:sym typeface="Arial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SzPct val="125000"/>
                <a:buChar char="–"/>
                <a:defRPr>
                  <a:solidFill>
                    <a:schemeClr val="bg2"/>
                  </a:solidFill>
                  <a:latin typeface="Arial" pitchFamily="34" charset="0"/>
                  <a:ea typeface="黑体" pitchFamily="49" charset="-122"/>
                  <a:sym typeface="Arial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SzPct val="125000"/>
                <a:buChar char="•"/>
                <a:defRPr>
                  <a:solidFill>
                    <a:schemeClr val="bg2"/>
                  </a:solidFill>
                  <a:latin typeface="Arial" pitchFamily="34" charset="0"/>
                  <a:ea typeface="黑体" pitchFamily="49" charset="-122"/>
                  <a:sym typeface="Arial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SzPct val="125000"/>
                <a:buChar char="–"/>
                <a:defRPr>
                  <a:solidFill>
                    <a:schemeClr val="bg2"/>
                  </a:solidFill>
                  <a:latin typeface="Arial" pitchFamily="34" charset="0"/>
                  <a:ea typeface="黑体" pitchFamily="49" charset="-122"/>
                  <a:sym typeface="Arial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SzPct val="125000"/>
                <a:buChar char="»"/>
                <a:defRPr>
                  <a:solidFill>
                    <a:schemeClr val="bg2"/>
                  </a:solidFill>
                  <a:latin typeface="Arial" pitchFamily="34" charset="0"/>
                  <a:ea typeface="黑体" pitchFamily="49" charset="-122"/>
                  <a:sym typeface="Arial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SzPct val="125000"/>
                <a:buFont typeface="Arial" pitchFamily="34" charset="0"/>
                <a:buChar char="»"/>
                <a:defRPr>
                  <a:solidFill>
                    <a:schemeClr val="bg2"/>
                  </a:solidFill>
                  <a:latin typeface="Arial" pitchFamily="34" charset="0"/>
                  <a:ea typeface="黑体" pitchFamily="49" charset="-122"/>
                  <a:sym typeface="Arial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SzPct val="125000"/>
                <a:buFont typeface="Arial" pitchFamily="34" charset="0"/>
                <a:buChar char="»"/>
                <a:defRPr>
                  <a:solidFill>
                    <a:schemeClr val="bg2"/>
                  </a:solidFill>
                  <a:latin typeface="Arial" pitchFamily="34" charset="0"/>
                  <a:ea typeface="黑体" pitchFamily="49" charset="-122"/>
                  <a:sym typeface="Arial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SzPct val="125000"/>
                <a:buFont typeface="Arial" pitchFamily="34" charset="0"/>
                <a:buChar char="»"/>
                <a:defRPr>
                  <a:solidFill>
                    <a:schemeClr val="bg2"/>
                  </a:solidFill>
                  <a:latin typeface="Arial" pitchFamily="34" charset="0"/>
                  <a:ea typeface="黑体" pitchFamily="49" charset="-122"/>
                  <a:sym typeface="Arial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SzPct val="125000"/>
                <a:buFont typeface="Arial" pitchFamily="34" charset="0"/>
                <a:buChar char="»"/>
                <a:defRPr>
                  <a:solidFill>
                    <a:schemeClr val="bg2"/>
                  </a:solidFill>
                  <a:latin typeface="Arial" pitchFamily="34" charset="0"/>
                  <a:ea typeface="黑体" pitchFamily="49" charset="-122"/>
                  <a:sym typeface="Arial" pitchFamily="34" charset="0"/>
                </a:defRPr>
              </a:lvl9pPr>
            </a:lstStyle>
            <a:p>
              <a:pPr algn="ctr">
                <a:spcBef>
                  <a:spcPct val="0"/>
                </a:spcBef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+mn-lt"/>
                <a:ea typeface="+mn-ea"/>
              </a:endParaRPr>
            </a:p>
          </p:txBody>
        </p:sp>
      </p:grpSp>
      <p:sp>
        <p:nvSpPr>
          <p:cNvPr id="16395" name="矩形 1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2254250" y="3260129"/>
            <a:ext cx="3606800" cy="392113"/>
          </a:xfrm>
          <a:prstGeom prst="rect">
            <a:avLst/>
          </a:prstGeom>
          <a:solidFill>
            <a:srgbClr val="8FC22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anchor="ctr">
            <a:normAutofit/>
          </a:bodyPr>
          <a:lstStyle>
            <a:lvl1pPr>
              <a:spcBef>
                <a:spcPct val="20000"/>
              </a:spcBef>
              <a:buSzPct val="125000"/>
              <a:buChar char="•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SzPct val="125000"/>
              <a:buChar char="–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SzPct val="125000"/>
              <a:buChar char="•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SzPct val="125000"/>
              <a:buChar char="–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SzPct val="125000"/>
              <a:buChar char="»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25000"/>
              <a:buFont typeface="Arial" pitchFamily="34" charset="0"/>
              <a:buChar char="»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25000"/>
              <a:buFont typeface="Arial" pitchFamily="34" charset="0"/>
              <a:buChar char="»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25000"/>
              <a:buFont typeface="Arial" pitchFamily="34" charset="0"/>
              <a:buChar char="»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25000"/>
              <a:buFont typeface="Arial" pitchFamily="34" charset="0"/>
              <a:buChar char="»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9pPr>
          </a:lstStyle>
          <a:p>
            <a:pPr algn="ctr">
              <a:spcBef>
                <a:spcPct val="0"/>
              </a:spcBef>
              <a:buSzTx/>
              <a:buNone/>
            </a:pPr>
            <a:r>
              <a:rPr lang="zh-CN" altLang="en-US">
                <a:solidFill>
                  <a:schemeClr val="bg1"/>
                </a:solidFill>
                <a:latin typeface="+mj-lt"/>
                <a:ea typeface="+mj-ea"/>
                <a:cs typeface="+mj-cs"/>
              </a:rPr>
              <a:t>请在此输入您的标题</a:t>
            </a:r>
            <a:endParaRPr lang="zh-CN" altLang="en-US" dirty="0">
              <a:solidFill>
                <a:schemeClr val="bg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16396" name="矩形 14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6397625" y="3260129"/>
            <a:ext cx="3587750" cy="392113"/>
          </a:xfrm>
          <a:prstGeom prst="rect">
            <a:avLst/>
          </a:prstGeom>
          <a:solidFill>
            <a:srgbClr val="8FC22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anchor="ctr">
            <a:normAutofit/>
          </a:bodyPr>
          <a:lstStyle>
            <a:lvl1pPr>
              <a:spcBef>
                <a:spcPct val="20000"/>
              </a:spcBef>
              <a:buSzPct val="125000"/>
              <a:buChar char="•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SzPct val="125000"/>
              <a:buChar char="–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SzPct val="125000"/>
              <a:buChar char="•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SzPct val="125000"/>
              <a:buChar char="–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SzPct val="125000"/>
              <a:buChar char="»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25000"/>
              <a:buFont typeface="Arial" pitchFamily="34" charset="0"/>
              <a:buChar char="»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25000"/>
              <a:buFont typeface="Arial" pitchFamily="34" charset="0"/>
              <a:buChar char="»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25000"/>
              <a:buFont typeface="Arial" pitchFamily="34" charset="0"/>
              <a:buChar char="»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25000"/>
              <a:buFont typeface="Arial" pitchFamily="34" charset="0"/>
              <a:buChar char="»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9pPr>
          </a:lstStyle>
          <a:p>
            <a:pPr algn="ctr">
              <a:spcBef>
                <a:spcPct val="0"/>
              </a:spcBef>
              <a:buSzTx/>
              <a:buNone/>
            </a:pPr>
            <a:r>
              <a:rPr lang="zh-CN" altLang="en-US">
                <a:solidFill>
                  <a:schemeClr val="bg1"/>
                </a:solidFill>
                <a:latin typeface="+mj-lt"/>
                <a:ea typeface="+mj-ea"/>
                <a:cs typeface="+mj-cs"/>
              </a:rPr>
              <a:t>请在此输入您的标题</a:t>
            </a:r>
            <a:endParaRPr lang="zh-CN" altLang="en-US" dirty="0">
              <a:solidFill>
                <a:schemeClr val="bg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2" name="文本框 1"/>
          <p:cNvSpPr txBox="1"/>
          <p:nvPr>
            <p:custDataLst>
              <p:tags r:id="rId5"/>
            </p:custDataLst>
          </p:nvPr>
        </p:nvSpPr>
        <p:spPr>
          <a:xfrm>
            <a:off x="4505166" y="1591658"/>
            <a:ext cx="3327400" cy="796925"/>
          </a:xfrm>
          <a:prstGeom prst="rect">
            <a:avLst/>
          </a:prstGeom>
          <a:solidFill>
            <a:srgbClr val="8FC22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normAutofit fontScale="92500"/>
          </a:bodyPr>
          <a:lstStyle>
            <a:defPPr>
              <a:defRPr lang="zh-CN"/>
            </a:defPPr>
            <a:lvl1pPr algn="ctr" eaLnBrk="1" hangingPunct="1">
              <a:defRPr sz="2800">
                <a:solidFill>
                  <a:schemeClr val="bg1"/>
                </a:solidFill>
                <a:latin typeface="+mn-lt"/>
                <a:ea typeface="+mn-ea"/>
              </a:defRPr>
            </a:lvl1pPr>
            <a:lvl2pPr eaLnBrk="0" hangingPunct="0">
              <a:defRPr sz="3200">
                <a:solidFill>
                  <a:srgbClr val="6F8A1B"/>
                </a:solidFill>
              </a:defRPr>
            </a:lvl2pPr>
            <a:lvl3pPr eaLnBrk="0" hangingPunct="0">
              <a:defRPr sz="3200">
                <a:solidFill>
                  <a:srgbClr val="6F8A1B"/>
                </a:solidFill>
              </a:defRPr>
            </a:lvl3pPr>
            <a:lvl4pPr eaLnBrk="0" hangingPunct="0">
              <a:defRPr sz="3200">
                <a:solidFill>
                  <a:srgbClr val="6F8A1B"/>
                </a:solidFill>
              </a:defRPr>
            </a:lvl4pPr>
            <a:lvl5pPr eaLnBrk="0" hangingPunct="0">
              <a:defRPr sz="3200">
                <a:solidFill>
                  <a:srgbClr val="6F8A1B"/>
                </a:solidFill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3200">
                <a:solidFill>
                  <a:srgbClr val="6F8A1B"/>
                </a:solidFill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3200">
                <a:solidFill>
                  <a:srgbClr val="6F8A1B"/>
                </a:solidFill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3200">
                <a:solidFill>
                  <a:srgbClr val="6F8A1B"/>
                </a:solidFill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3200">
                <a:solidFill>
                  <a:srgbClr val="6F8A1B"/>
                </a:solidFill>
              </a:defRPr>
            </a:lvl9pPr>
          </a:lstStyle>
          <a:p>
            <a:r>
              <a:rPr lang="zh-CN" altLang="en-US"/>
              <a:t>请在此输入您的文本</a:t>
            </a:r>
          </a:p>
        </p:txBody>
      </p:sp>
      <p:sp>
        <p:nvSpPr>
          <p:cNvPr id="3" name="文本框 2"/>
          <p:cNvSpPr txBox="1"/>
          <p:nvPr>
            <p:custDataLst>
              <p:tags r:id="rId6"/>
            </p:custDataLst>
          </p:nvPr>
        </p:nvSpPr>
        <p:spPr>
          <a:xfrm>
            <a:off x="2254250" y="3669704"/>
            <a:ext cx="3606800" cy="2441575"/>
          </a:xfrm>
          <a:prstGeom prst="rect">
            <a:avLst/>
          </a:prstGeom>
          <a:solidFill>
            <a:srgbClr val="B6E68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0170" tIns="46990" rIns="90170" bIns="46990" numCol="1" anchor="t" anchorCtr="0" compatLnSpc="1">
            <a:normAutofit/>
          </a:bodyPr>
          <a:lstStyle>
            <a:defPPr>
              <a:defRPr lang="zh-CN"/>
            </a:defPPr>
            <a:lvl1pPr marL="8255" indent="-8255" algn="just">
              <a:lnSpc>
                <a:spcPct val="120000"/>
              </a:lnSpc>
              <a:spcBef>
                <a:spcPct val="20000"/>
              </a:spcBef>
              <a:buSzPct val="125000"/>
              <a:buNone/>
              <a:defRPr>
                <a:solidFill>
                  <a:schemeClr val="bg2"/>
                </a:solidFill>
                <a:latin typeface="+mn-lt"/>
                <a:ea typeface="+mn-ea"/>
              </a:defRPr>
            </a:lvl1pPr>
            <a:lvl2pPr marL="742950" indent="-285750" eaLnBrk="0" hangingPunct="0">
              <a:spcBef>
                <a:spcPct val="20000"/>
              </a:spcBef>
              <a:buSzPct val="125000"/>
              <a:buChar char="–"/>
              <a:defRPr>
                <a:solidFill>
                  <a:schemeClr val="bg2"/>
                </a:solidFill>
              </a:defRPr>
            </a:lvl2pPr>
            <a:lvl3pPr marL="1143000" indent="-228600" eaLnBrk="0" hangingPunct="0">
              <a:spcBef>
                <a:spcPct val="20000"/>
              </a:spcBef>
              <a:buSzPct val="125000"/>
              <a:buChar char="•"/>
              <a:defRPr>
                <a:solidFill>
                  <a:schemeClr val="bg2"/>
                </a:solidFill>
              </a:defRPr>
            </a:lvl3pPr>
            <a:lvl4pPr marL="1600200" indent="-228600" eaLnBrk="0" hangingPunct="0">
              <a:spcBef>
                <a:spcPct val="20000"/>
              </a:spcBef>
              <a:buSzPct val="125000"/>
              <a:buChar char="–"/>
              <a:defRPr>
                <a:solidFill>
                  <a:schemeClr val="bg2"/>
                </a:solidFill>
              </a:defRPr>
            </a:lvl4pPr>
            <a:lvl5pPr marL="2057400" indent="-228600" eaLnBrk="0" hangingPunct="0">
              <a:spcBef>
                <a:spcPct val="20000"/>
              </a:spcBef>
              <a:buSzPct val="125000"/>
              <a:buChar char="»"/>
              <a:defRPr>
                <a:solidFill>
                  <a:schemeClr val="bg2"/>
                </a:solidFill>
              </a:defRPr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>
                <a:latin typeface="+mn-lt"/>
                <a:ea typeface="+mn-ea"/>
              </a:defRPr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>
                <a:latin typeface="+mn-lt"/>
                <a:ea typeface="+mn-ea"/>
              </a:defRPr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>
                <a:latin typeface="+mn-lt"/>
                <a:ea typeface="+mn-ea"/>
              </a:defRPr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>
                <a:latin typeface="+mn-lt"/>
                <a:ea typeface="+mn-ea"/>
              </a:defRPr>
            </a:lvl9pPr>
          </a:lstStyle>
          <a:p>
            <a:r>
              <a:rPr lang="zh-CN" altLang="en-US"/>
              <a:t>请在此输入您的文本。请在此输入您的文本。</a:t>
            </a:r>
          </a:p>
        </p:txBody>
      </p:sp>
      <p:sp>
        <p:nvSpPr>
          <p:cNvPr id="4" name="文本框 3"/>
          <p:cNvSpPr txBox="1"/>
          <p:nvPr>
            <p:custDataLst>
              <p:tags r:id="rId7"/>
            </p:custDataLst>
          </p:nvPr>
        </p:nvSpPr>
        <p:spPr>
          <a:xfrm>
            <a:off x="6397625" y="3669704"/>
            <a:ext cx="3587750" cy="2441575"/>
          </a:xfrm>
          <a:prstGeom prst="rect">
            <a:avLst/>
          </a:prstGeom>
          <a:solidFill>
            <a:srgbClr val="B6E68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0170" tIns="46990" rIns="90170" bIns="46990" numCol="1" anchor="t" anchorCtr="0" compatLnSpc="1">
            <a:normAutofit/>
          </a:bodyPr>
          <a:lstStyle>
            <a:defPPr>
              <a:defRPr lang="zh-CN"/>
            </a:defPPr>
            <a:lvl1pPr marL="8255" indent="-8255" algn="just">
              <a:lnSpc>
                <a:spcPct val="120000"/>
              </a:lnSpc>
              <a:spcBef>
                <a:spcPct val="20000"/>
              </a:spcBef>
              <a:buSzPct val="125000"/>
              <a:buNone/>
              <a:defRPr>
                <a:solidFill>
                  <a:schemeClr val="bg2"/>
                </a:solidFill>
                <a:latin typeface="+mn-lt"/>
                <a:ea typeface="+mn-ea"/>
              </a:defRPr>
            </a:lvl1pPr>
            <a:lvl2pPr marL="742950" indent="-285750" eaLnBrk="0" hangingPunct="0">
              <a:spcBef>
                <a:spcPct val="20000"/>
              </a:spcBef>
              <a:buSzPct val="125000"/>
              <a:buChar char="–"/>
              <a:defRPr>
                <a:solidFill>
                  <a:schemeClr val="bg2"/>
                </a:solidFill>
              </a:defRPr>
            </a:lvl2pPr>
            <a:lvl3pPr marL="1143000" indent="-228600" eaLnBrk="0" hangingPunct="0">
              <a:spcBef>
                <a:spcPct val="20000"/>
              </a:spcBef>
              <a:buSzPct val="125000"/>
              <a:buChar char="•"/>
              <a:defRPr>
                <a:solidFill>
                  <a:schemeClr val="bg2"/>
                </a:solidFill>
              </a:defRPr>
            </a:lvl3pPr>
            <a:lvl4pPr marL="1600200" indent="-228600" eaLnBrk="0" hangingPunct="0">
              <a:spcBef>
                <a:spcPct val="20000"/>
              </a:spcBef>
              <a:buSzPct val="125000"/>
              <a:buChar char="–"/>
              <a:defRPr>
                <a:solidFill>
                  <a:schemeClr val="bg2"/>
                </a:solidFill>
              </a:defRPr>
            </a:lvl4pPr>
            <a:lvl5pPr marL="2057400" indent="-228600" eaLnBrk="0" hangingPunct="0">
              <a:spcBef>
                <a:spcPct val="20000"/>
              </a:spcBef>
              <a:buSzPct val="125000"/>
              <a:buChar char="»"/>
              <a:defRPr>
                <a:solidFill>
                  <a:schemeClr val="bg2"/>
                </a:solidFill>
              </a:defRPr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>
                <a:latin typeface="+mn-lt"/>
                <a:ea typeface="+mn-ea"/>
              </a:defRPr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>
                <a:latin typeface="+mn-lt"/>
                <a:ea typeface="+mn-ea"/>
              </a:defRPr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>
                <a:latin typeface="+mn-lt"/>
                <a:ea typeface="+mn-ea"/>
              </a:defRPr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>
                <a:latin typeface="+mn-lt"/>
                <a:ea typeface="+mn-ea"/>
              </a:defRPr>
            </a:lvl9pPr>
          </a:lstStyle>
          <a:p>
            <a:r>
              <a:rPr lang="zh-CN" altLang="en-US"/>
              <a:t>请在此输入您的文本。请在此输入您的文本。</a:t>
            </a:r>
          </a:p>
        </p:txBody>
      </p:sp>
    </p:spTree>
    <p:custDataLst>
      <p:tags r:id="rId1"/>
    </p:custData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411" name="Group 3"/>
          <p:cNvGrpSpPr/>
          <p:nvPr>
            <p:custDataLst>
              <p:tags r:id="rId2"/>
            </p:custDataLst>
          </p:nvPr>
        </p:nvGrpSpPr>
        <p:grpSpPr bwMode="auto">
          <a:xfrm>
            <a:off x="2269740" y="1340882"/>
            <a:ext cx="7652521" cy="1746250"/>
            <a:chOff x="0" y="0"/>
            <a:chExt cx="9764" cy="2748"/>
          </a:xfrm>
        </p:grpSpPr>
        <p:grpSp>
          <p:nvGrpSpPr>
            <p:cNvPr id="17412" name="Group 4"/>
            <p:cNvGrpSpPr/>
            <p:nvPr/>
          </p:nvGrpSpPr>
          <p:grpSpPr bwMode="auto">
            <a:xfrm>
              <a:off x="0" y="1502"/>
              <a:ext cx="9765" cy="1247"/>
              <a:chOff x="0" y="0"/>
              <a:chExt cx="9765" cy="1247"/>
            </a:xfrm>
          </p:grpSpPr>
          <p:cxnSp>
            <p:nvCxnSpPr>
              <p:cNvPr id="17413" name="AutoShape 20"/>
              <p:cNvCxnSpPr>
                <a:cxnSpLocks noChangeShapeType="1"/>
                <a:endCxn id="17416" idx="0"/>
              </p:cNvCxnSpPr>
              <p:nvPr>
                <p:custDataLst>
                  <p:tags r:id="rId11"/>
                </p:custDataLst>
              </p:nvPr>
            </p:nvCxnSpPr>
            <p:spPr bwMode="auto">
              <a:xfrm>
                <a:off x="0" y="515"/>
                <a:ext cx="9765" cy="0"/>
              </a:xfrm>
              <a:prstGeom prst="straightConnector1">
                <a:avLst/>
              </a:prstGeom>
              <a:noFill/>
              <a:ln w="12700" cmpd="sng">
                <a:solidFill>
                  <a:srgbClr val="8FC226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7414" name="直接连接符 28"/>
              <p:cNvCxnSpPr>
                <a:cxnSpLocks noChangeShapeType="1"/>
              </p:cNvCxnSpPr>
              <p:nvPr>
                <p:custDataLst>
                  <p:tags r:id="rId12"/>
                </p:custDataLst>
              </p:nvPr>
            </p:nvCxnSpPr>
            <p:spPr bwMode="auto">
              <a:xfrm>
                <a:off x="0" y="512"/>
                <a:ext cx="0" cy="733"/>
              </a:xfrm>
              <a:prstGeom prst="line">
                <a:avLst/>
              </a:prstGeom>
              <a:noFill/>
              <a:ln w="12700" cmpd="sng">
                <a:solidFill>
                  <a:srgbClr val="8FC226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7415" name="直接连接符 29"/>
              <p:cNvCxnSpPr>
                <a:cxnSpLocks noChangeShapeType="1"/>
              </p:cNvCxnSpPr>
              <p:nvPr>
                <p:custDataLst>
                  <p:tags r:id="rId13"/>
                </p:custDataLst>
              </p:nvPr>
            </p:nvCxnSpPr>
            <p:spPr bwMode="auto">
              <a:xfrm>
                <a:off x="4965" y="512"/>
                <a:ext cx="0" cy="733"/>
              </a:xfrm>
              <a:prstGeom prst="line">
                <a:avLst/>
              </a:prstGeom>
              <a:noFill/>
              <a:ln w="12700" cmpd="sng">
                <a:solidFill>
                  <a:srgbClr val="8FC226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7416" name="直接连接符 31"/>
              <p:cNvCxnSpPr>
                <a:cxnSpLocks noChangeShapeType="1"/>
              </p:cNvCxnSpPr>
              <p:nvPr>
                <p:custDataLst>
                  <p:tags r:id="rId14"/>
                </p:custDataLst>
              </p:nvPr>
            </p:nvCxnSpPr>
            <p:spPr bwMode="auto">
              <a:xfrm>
                <a:off x="9765" y="515"/>
                <a:ext cx="0" cy="732"/>
              </a:xfrm>
              <a:prstGeom prst="line">
                <a:avLst/>
              </a:prstGeom>
              <a:noFill/>
              <a:ln w="12700" cmpd="sng">
                <a:solidFill>
                  <a:srgbClr val="8FC226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7417" name="直接连接符 32"/>
              <p:cNvCxnSpPr>
                <a:cxnSpLocks noChangeShapeType="1"/>
              </p:cNvCxnSpPr>
              <p:nvPr>
                <p:custDataLst>
                  <p:tags r:id="rId15"/>
                </p:custDataLst>
              </p:nvPr>
            </p:nvCxnSpPr>
            <p:spPr bwMode="auto">
              <a:xfrm>
                <a:off x="4965" y="0"/>
                <a:ext cx="0" cy="512"/>
              </a:xfrm>
              <a:prstGeom prst="line">
                <a:avLst/>
              </a:prstGeom>
              <a:noFill/>
              <a:ln w="12700" cmpd="sng">
                <a:solidFill>
                  <a:srgbClr val="8FC226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</p:grpSp>
        <p:sp>
          <p:nvSpPr>
            <p:cNvPr id="17418" name="矩形 38"/>
            <p:cNvSpPr>
              <a:spLocks noChangeArrowheads="1"/>
            </p:cNvSpPr>
            <p:nvPr>
              <p:custDataLst>
                <p:tags r:id="rId10"/>
              </p:custDataLst>
            </p:nvPr>
          </p:nvSpPr>
          <p:spPr bwMode="auto">
            <a:xfrm>
              <a:off x="2207" y="0"/>
              <a:ext cx="5545" cy="1523"/>
            </a:xfrm>
            <a:prstGeom prst="rect">
              <a:avLst/>
            </a:prstGeom>
            <a:noFill/>
            <a:ln w="19050" cmpd="sng">
              <a:solidFill>
                <a:srgbClr val="8FC226"/>
              </a:solidFill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 anchor="ctr">
              <a:normAutofit/>
            </a:bodyPr>
            <a:lstStyle>
              <a:lvl1pPr>
                <a:spcBef>
                  <a:spcPct val="20000"/>
                </a:spcBef>
                <a:buSzPct val="125000"/>
                <a:buChar char="•"/>
                <a:defRPr>
                  <a:solidFill>
                    <a:schemeClr val="bg2"/>
                  </a:solidFill>
                  <a:latin typeface="Arial" pitchFamily="34" charset="0"/>
                  <a:ea typeface="黑体" pitchFamily="49" charset="-122"/>
                  <a:sym typeface="Arial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SzPct val="125000"/>
                <a:buChar char="–"/>
                <a:defRPr>
                  <a:solidFill>
                    <a:schemeClr val="bg2"/>
                  </a:solidFill>
                  <a:latin typeface="Arial" pitchFamily="34" charset="0"/>
                  <a:ea typeface="黑体" pitchFamily="49" charset="-122"/>
                  <a:sym typeface="Arial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SzPct val="125000"/>
                <a:buChar char="•"/>
                <a:defRPr>
                  <a:solidFill>
                    <a:schemeClr val="bg2"/>
                  </a:solidFill>
                  <a:latin typeface="Arial" pitchFamily="34" charset="0"/>
                  <a:ea typeface="黑体" pitchFamily="49" charset="-122"/>
                  <a:sym typeface="Arial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SzPct val="125000"/>
                <a:buChar char="–"/>
                <a:defRPr>
                  <a:solidFill>
                    <a:schemeClr val="bg2"/>
                  </a:solidFill>
                  <a:latin typeface="Arial" pitchFamily="34" charset="0"/>
                  <a:ea typeface="黑体" pitchFamily="49" charset="-122"/>
                  <a:sym typeface="Arial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SzPct val="125000"/>
                <a:buChar char="»"/>
                <a:defRPr>
                  <a:solidFill>
                    <a:schemeClr val="bg2"/>
                  </a:solidFill>
                  <a:latin typeface="Arial" pitchFamily="34" charset="0"/>
                  <a:ea typeface="黑体" pitchFamily="49" charset="-122"/>
                  <a:sym typeface="Arial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SzPct val="125000"/>
                <a:buFont typeface="Arial" pitchFamily="34" charset="0"/>
                <a:buChar char="»"/>
                <a:defRPr>
                  <a:solidFill>
                    <a:schemeClr val="bg2"/>
                  </a:solidFill>
                  <a:latin typeface="Arial" pitchFamily="34" charset="0"/>
                  <a:ea typeface="黑体" pitchFamily="49" charset="-122"/>
                  <a:sym typeface="Arial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SzPct val="125000"/>
                <a:buFont typeface="Arial" pitchFamily="34" charset="0"/>
                <a:buChar char="»"/>
                <a:defRPr>
                  <a:solidFill>
                    <a:schemeClr val="bg2"/>
                  </a:solidFill>
                  <a:latin typeface="Arial" pitchFamily="34" charset="0"/>
                  <a:ea typeface="黑体" pitchFamily="49" charset="-122"/>
                  <a:sym typeface="Arial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SzPct val="125000"/>
                <a:buFont typeface="Arial" pitchFamily="34" charset="0"/>
                <a:buChar char="»"/>
                <a:defRPr>
                  <a:solidFill>
                    <a:schemeClr val="bg2"/>
                  </a:solidFill>
                  <a:latin typeface="Arial" pitchFamily="34" charset="0"/>
                  <a:ea typeface="黑体" pitchFamily="49" charset="-122"/>
                  <a:sym typeface="Arial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SzPct val="125000"/>
                <a:buFont typeface="Arial" pitchFamily="34" charset="0"/>
                <a:buChar char="»"/>
                <a:defRPr>
                  <a:solidFill>
                    <a:schemeClr val="bg2"/>
                  </a:solidFill>
                  <a:latin typeface="Arial" pitchFamily="34" charset="0"/>
                  <a:ea typeface="黑体" pitchFamily="49" charset="-122"/>
                  <a:sym typeface="Arial" pitchFamily="34" charset="0"/>
                </a:defRPr>
              </a:lvl9pPr>
            </a:lstStyle>
            <a:p>
              <a:pPr algn="ctr">
                <a:spcBef>
                  <a:spcPct val="0"/>
                </a:spcBef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+mn-lt"/>
                <a:ea typeface="+mn-ea"/>
              </a:endParaRPr>
            </a:p>
          </p:txBody>
        </p:sp>
      </p:grpSp>
      <p:sp>
        <p:nvSpPr>
          <p:cNvPr id="17423" name="矩形 1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761354" y="3087133"/>
            <a:ext cx="3009913" cy="392113"/>
          </a:xfrm>
          <a:prstGeom prst="rect">
            <a:avLst/>
          </a:prstGeom>
          <a:solidFill>
            <a:srgbClr val="8FC22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anchor="ctr">
            <a:normAutofit/>
          </a:bodyPr>
          <a:lstStyle>
            <a:lvl1pPr>
              <a:spcBef>
                <a:spcPct val="20000"/>
              </a:spcBef>
              <a:buSzPct val="125000"/>
              <a:buChar char="•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SzPct val="125000"/>
              <a:buChar char="–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SzPct val="125000"/>
              <a:buChar char="•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SzPct val="125000"/>
              <a:buChar char="–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SzPct val="125000"/>
              <a:buChar char="»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25000"/>
              <a:buFont typeface="Arial" pitchFamily="34" charset="0"/>
              <a:buChar char="»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25000"/>
              <a:buFont typeface="Arial" pitchFamily="34" charset="0"/>
              <a:buChar char="»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25000"/>
              <a:buFont typeface="Arial" pitchFamily="34" charset="0"/>
              <a:buChar char="»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25000"/>
              <a:buFont typeface="Arial" pitchFamily="34" charset="0"/>
              <a:buChar char="»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9pPr>
          </a:lstStyle>
          <a:p>
            <a:pPr algn="ctr">
              <a:spcBef>
                <a:spcPct val="0"/>
              </a:spcBef>
              <a:buSzTx/>
              <a:buNone/>
            </a:pPr>
            <a:r>
              <a:rPr lang="zh-CN" altLang="en-US" smtClean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在此编辑标题</a:t>
            </a:r>
          </a:p>
        </p:txBody>
      </p:sp>
      <p:sp>
        <p:nvSpPr>
          <p:cNvPr id="17424" name="矩形 9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4655540" y="3087133"/>
            <a:ext cx="3009913" cy="392113"/>
          </a:xfrm>
          <a:prstGeom prst="rect">
            <a:avLst/>
          </a:prstGeom>
          <a:solidFill>
            <a:srgbClr val="8FC22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anchor="ctr">
            <a:normAutofit/>
          </a:bodyPr>
          <a:lstStyle>
            <a:lvl1pPr>
              <a:spcBef>
                <a:spcPct val="20000"/>
              </a:spcBef>
              <a:buSzPct val="125000"/>
              <a:buChar char="•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SzPct val="125000"/>
              <a:buChar char="–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SzPct val="125000"/>
              <a:buChar char="•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SzPct val="125000"/>
              <a:buChar char="–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SzPct val="125000"/>
              <a:buChar char="»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25000"/>
              <a:buFont typeface="Arial" pitchFamily="34" charset="0"/>
              <a:buChar char="»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25000"/>
              <a:buFont typeface="Arial" pitchFamily="34" charset="0"/>
              <a:buChar char="»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25000"/>
              <a:buFont typeface="Arial" pitchFamily="34" charset="0"/>
              <a:buChar char="»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25000"/>
              <a:buFont typeface="Arial" pitchFamily="34" charset="0"/>
              <a:buChar char="»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9pPr>
          </a:lstStyle>
          <a:p>
            <a:pPr algn="ctr">
              <a:spcBef>
                <a:spcPct val="0"/>
              </a:spcBef>
              <a:buSzTx/>
              <a:buNone/>
            </a:pPr>
            <a:r>
              <a:rPr lang="zh-CN" altLang="en-US" smtClean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在此编辑标题</a:t>
            </a:r>
          </a:p>
        </p:txBody>
      </p:sp>
      <p:sp>
        <p:nvSpPr>
          <p:cNvPr id="17425" name="矩形 14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8424568" y="3087133"/>
            <a:ext cx="3009914" cy="392113"/>
          </a:xfrm>
          <a:prstGeom prst="rect">
            <a:avLst/>
          </a:prstGeom>
          <a:solidFill>
            <a:srgbClr val="8FC22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anchor="ctr">
            <a:normAutofit/>
          </a:bodyPr>
          <a:lstStyle>
            <a:lvl1pPr>
              <a:spcBef>
                <a:spcPct val="20000"/>
              </a:spcBef>
              <a:buSzPct val="125000"/>
              <a:buChar char="•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SzPct val="125000"/>
              <a:buChar char="–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SzPct val="125000"/>
              <a:buChar char="•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SzPct val="125000"/>
              <a:buChar char="–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SzPct val="125000"/>
              <a:buChar char="»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25000"/>
              <a:buFont typeface="Arial" pitchFamily="34" charset="0"/>
              <a:buChar char="»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25000"/>
              <a:buFont typeface="Arial" pitchFamily="34" charset="0"/>
              <a:buChar char="»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25000"/>
              <a:buFont typeface="Arial" pitchFamily="34" charset="0"/>
              <a:buChar char="»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25000"/>
              <a:buFont typeface="Arial" pitchFamily="34" charset="0"/>
              <a:buChar char="»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9pPr>
          </a:lstStyle>
          <a:p>
            <a:pPr algn="ctr">
              <a:spcBef>
                <a:spcPct val="0"/>
              </a:spcBef>
              <a:buSzTx/>
              <a:buNone/>
            </a:pPr>
            <a:r>
              <a:rPr lang="zh-CN" altLang="en-US" smtClean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在此编辑标题</a:t>
            </a:r>
          </a:p>
        </p:txBody>
      </p:sp>
      <p:sp>
        <p:nvSpPr>
          <p:cNvPr id="2" name="文本框 1"/>
          <p:cNvSpPr txBox="1"/>
          <p:nvPr>
            <p:custDataLst>
              <p:tags r:id="rId6"/>
            </p:custDataLst>
          </p:nvPr>
        </p:nvSpPr>
        <p:spPr>
          <a:xfrm>
            <a:off x="4069492" y="1426324"/>
            <a:ext cx="4201297" cy="796925"/>
          </a:xfrm>
          <a:prstGeom prst="rect">
            <a:avLst/>
          </a:prstGeom>
          <a:solidFill>
            <a:srgbClr val="8FC22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normAutofit/>
          </a:bodyPr>
          <a:lstStyle>
            <a:defPPr>
              <a:defRPr lang="zh-CN"/>
            </a:defPPr>
            <a:lvl1pPr algn="ctr" eaLnBrk="1" hangingPunct="1">
              <a:defRPr sz="2800">
                <a:solidFill>
                  <a:schemeClr val="bg1"/>
                </a:solidFill>
                <a:latin typeface="+mn-lt"/>
                <a:ea typeface="+mn-ea"/>
              </a:defRPr>
            </a:lvl1pPr>
            <a:lvl2pPr eaLnBrk="0" hangingPunct="0">
              <a:defRPr sz="3200">
                <a:solidFill>
                  <a:srgbClr val="6F8A1B"/>
                </a:solidFill>
              </a:defRPr>
            </a:lvl2pPr>
            <a:lvl3pPr eaLnBrk="0" hangingPunct="0">
              <a:defRPr sz="3200">
                <a:solidFill>
                  <a:srgbClr val="6F8A1B"/>
                </a:solidFill>
              </a:defRPr>
            </a:lvl3pPr>
            <a:lvl4pPr eaLnBrk="0" hangingPunct="0">
              <a:defRPr sz="3200">
                <a:solidFill>
                  <a:srgbClr val="6F8A1B"/>
                </a:solidFill>
              </a:defRPr>
            </a:lvl4pPr>
            <a:lvl5pPr eaLnBrk="0" hangingPunct="0">
              <a:defRPr sz="3200">
                <a:solidFill>
                  <a:srgbClr val="6F8A1B"/>
                </a:solidFill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3200">
                <a:solidFill>
                  <a:srgbClr val="6F8A1B"/>
                </a:solidFill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3200">
                <a:solidFill>
                  <a:srgbClr val="6F8A1B"/>
                </a:solidFill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3200">
                <a:solidFill>
                  <a:srgbClr val="6F8A1B"/>
                </a:solidFill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3200">
                <a:solidFill>
                  <a:srgbClr val="6F8A1B"/>
                </a:solidFill>
              </a:defRPr>
            </a:lvl9pPr>
          </a:lstStyle>
          <a:p>
            <a:r>
              <a:rPr lang="zh-CN" altLang="en-US" dirty="0"/>
              <a:t>请在此输入您的文本</a:t>
            </a:r>
          </a:p>
        </p:txBody>
      </p:sp>
      <p:sp>
        <p:nvSpPr>
          <p:cNvPr id="3" name="文本框 2"/>
          <p:cNvSpPr txBox="1"/>
          <p:nvPr>
            <p:custDataLst>
              <p:tags r:id="rId7"/>
            </p:custDataLst>
          </p:nvPr>
        </p:nvSpPr>
        <p:spPr>
          <a:xfrm>
            <a:off x="8434107" y="3498296"/>
            <a:ext cx="3009913" cy="2441575"/>
          </a:xfrm>
          <a:prstGeom prst="rect">
            <a:avLst/>
          </a:prstGeom>
          <a:solidFill>
            <a:srgbClr val="B6E68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0170" tIns="46990" rIns="90170" bIns="46990" numCol="1" anchor="t" anchorCtr="0" compatLnSpc="1">
            <a:normAutofit/>
          </a:bodyPr>
          <a:lstStyle>
            <a:defPPr>
              <a:defRPr lang="zh-CN"/>
            </a:defPPr>
            <a:lvl1pPr marL="8255" indent="-8255" algn="just">
              <a:lnSpc>
                <a:spcPct val="120000"/>
              </a:lnSpc>
              <a:spcBef>
                <a:spcPct val="20000"/>
              </a:spcBef>
              <a:buSzPct val="125000"/>
              <a:buNone/>
              <a:defRPr>
                <a:solidFill>
                  <a:schemeClr val="bg2"/>
                </a:solidFill>
                <a:latin typeface="+mn-lt"/>
                <a:ea typeface="+mn-ea"/>
              </a:defRPr>
            </a:lvl1pPr>
            <a:lvl2pPr marL="742950" indent="-285750" eaLnBrk="0" hangingPunct="0">
              <a:spcBef>
                <a:spcPct val="20000"/>
              </a:spcBef>
              <a:buSzPct val="125000"/>
              <a:buChar char="–"/>
              <a:defRPr>
                <a:solidFill>
                  <a:schemeClr val="bg2"/>
                </a:solidFill>
              </a:defRPr>
            </a:lvl2pPr>
            <a:lvl3pPr marL="1143000" indent="-228600" eaLnBrk="0" hangingPunct="0">
              <a:spcBef>
                <a:spcPct val="20000"/>
              </a:spcBef>
              <a:buSzPct val="125000"/>
              <a:buChar char="•"/>
              <a:defRPr>
                <a:solidFill>
                  <a:schemeClr val="bg2"/>
                </a:solidFill>
              </a:defRPr>
            </a:lvl3pPr>
            <a:lvl4pPr marL="1600200" indent="-228600" eaLnBrk="0" hangingPunct="0">
              <a:spcBef>
                <a:spcPct val="20000"/>
              </a:spcBef>
              <a:buSzPct val="125000"/>
              <a:buChar char="–"/>
              <a:defRPr>
                <a:solidFill>
                  <a:schemeClr val="bg2"/>
                </a:solidFill>
              </a:defRPr>
            </a:lvl4pPr>
            <a:lvl5pPr marL="2057400" indent="-228600" eaLnBrk="0" hangingPunct="0">
              <a:spcBef>
                <a:spcPct val="20000"/>
              </a:spcBef>
              <a:buSzPct val="125000"/>
              <a:buChar char="»"/>
              <a:defRPr>
                <a:solidFill>
                  <a:schemeClr val="bg2"/>
                </a:solidFill>
              </a:defRPr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>
                <a:latin typeface="+mn-lt"/>
                <a:ea typeface="+mn-ea"/>
              </a:defRPr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>
                <a:latin typeface="+mn-lt"/>
                <a:ea typeface="+mn-ea"/>
              </a:defRPr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>
                <a:latin typeface="+mn-lt"/>
                <a:ea typeface="+mn-ea"/>
              </a:defRPr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>
                <a:latin typeface="+mn-lt"/>
                <a:ea typeface="+mn-ea"/>
              </a:defRPr>
            </a:lvl9pPr>
          </a:lstStyle>
          <a:p>
            <a:r>
              <a:rPr lang="zh-CN" altLang="en-US"/>
              <a:t>请在此输入您的文本。请在此输入您的文本。</a:t>
            </a:r>
          </a:p>
        </p:txBody>
      </p:sp>
      <p:sp>
        <p:nvSpPr>
          <p:cNvPr id="4" name="文本框 3"/>
          <p:cNvSpPr txBox="1"/>
          <p:nvPr>
            <p:custDataLst>
              <p:tags r:id="rId8"/>
            </p:custDataLst>
          </p:nvPr>
        </p:nvSpPr>
        <p:spPr>
          <a:xfrm>
            <a:off x="761352" y="3498296"/>
            <a:ext cx="3009914" cy="2441575"/>
          </a:xfrm>
          <a:prstGeom prst="rect">
            <a:avLst/>
          </a:prstGeom>
          <a:solidFill>
            <a:srgbClr val="B6E68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0170" tIns="46990" rIns="90170" bIns="46990" numCol="1" anchor="t" anchorCtr="0" compatLnSpc="1">
            <a:normAutofit/>
          </a:bodyPr>
          <a:lstStyle>
            <a:defPPr>
              <a:defRPr lang="zh-CN"/>
            </a:defPPr>
            <a:lvl1pPr marL="8255" indent="-8255" algn="just">
              <a:lnSpc>
                <a:spcPct val="120000"/>
              </a:lnSpc>
              <a:spcBef>
                <a:spcPct val="20000"/>
              </a:spcBef>
              <a:buSzPct val="125000"/>
              <a:buNone/>
              <a:defRPr>
                <a:solidFill>
                  <a:schemeClr val="bg2"/>
                </a:solidFill>
                <a:latin typeface="+mn-lt"/>
                <a:ea typeface="+mn-ea"/>
              </a:defRPr>
            </a:lvl1pPr>
            <a:lvl2pPr marL="742950" indent="-285750" eaLnBrk="0" hangingPunct="0">
              <a:spcBef>
                <a:spcPct val="20000"/>
              </a:spcBef>
              <a:buSzPct val="125000"/>
              <a:buChar char="–"/>
              <a:defRPr>
                <a:solidFill>
                  <a:schemeClr val="bg2"/>
                </a:solidFill>
              </a:defRPr>
            </a:lvl2pPr>
            <a:lvl3pPr marL="1143000" indent="-228600" eaLnBrk="0" hangingPunct="0">
              <a:spcBef>
                <a:spcPct val="20000"/>
              </a:spcBef>
              <a:buSzPct val="125000"/>
              <a:buChar char="•"/>
              <a:defRPr>
                <a:solidFill>
                  <a:schemeClr val="bg2"/>
                </a:solidFill>
              </a:defRPr>
            </a:lvl3pPr>
            <a:lvl4pPr marL="1600200" indent="-228600" eaLnBrk="0" hangingPunct="0">
              <a:spcBef>
                <a:spcPct val="20000"/>
              </a:spcBef>
              <a:buSzPct val="125000"/>
              <a:buChar char="–"/>
              <a:defRPr>
                <a:solidFill>
                  <a:schemeClr val="bg2"/>
                </a:solidFill>
              </a:defRPr>
            </a:lvl4pPr>
            <a:lvl5pPr marL="2057400" indent="-228600" eaLnBrk="0" hangingPunct="0">
              <a:spcBef>
                <a:spcPct val="20000"/>
              </a:spcBef>
              <a:buSzPct val="125000"/>
              <a:buChar char="»"/>
              <a:defRPr>
                <a:solidFill>
                  <a:schemeClr val="bg2"/>
                </a:solidFill>
              </a:defRPr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>
                <a:latin typeface="+mn-lt"/>
                <a:ea typeface="+mn-ea"/>
              </a:defRPr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>
                <a:latin typeface="+mn-lt"/>
                <a:ea typeface="+mn-ea"/>
              </a:defRPr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>
                <a:latin typeface="+mn-lt"/>
                <a:ea typeface="+mn-ea"/>
              </a:defRPr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>
                <a:latin typeface="+mn-lt"/>
                <a:ea typeface="+mn-ea"/>
              </a:defRPr>
            </a:lvl9pPr>
          </a:lstStyle>
          <a:p>
            <a:r>
              <a:rPr lang="zh-CN" altLang="en-US"/>
              <a:t>请在此输入您的文本。请在此输入您的文本。</a:t>
            </a:r>
          </a:p>
        </p:txBody>
      </p:sp>
      <p:sp>
        <p:nvSpPr>
          <p:cNvPr id="5" name="文本框 4"/>
          <p:cNvSpPr txBox="1"/>
          <p:nvPr>
            <p:custDataLst>
              <p:tags r:id="rId9"/>
            </p:custDataLst>
          </p:nvPr>
        </p:nvSpPr>
        <p:spPr>
          <a:xfrm>
            <a:off x="4659515" y="3498296"/>
            <a:ext cx="3009913" cy="2441575"/>
          </a:xfrm>
          <a:prstGeom prst="rect">
            <a:avLst/>
          </a:prstGeom>
          <a:solidFill>
            <a:srgbClr val="B6E68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0170" tIns="46990" rIns="90170" bIns="46990" numCol="1" anchor="t" anchorCtr="0" compatLnSpc="1">
            <a:normAutofit/>
          </a:bodyPr>
          <a:lstStyle>
            <a:defPPr>
              <a:defRPr lang="zh-CN"/>
            </a:defPPr>
            <a:lvl1pPr marL="8255" indent="-8255" algn="just">
              <a:lnSpc>
                <a:spcPct val="120000"/>
              </a:lnSpc>
              <a:spcBef>
                <a:spcPct val="20000"/>
              </a:spcBef>
              <a:buSzPct val="125000"/>
              <a:buNone/>
              <a:defRPr>
                <a:solidFill>
                  <a:schemeClr val="bg2"/>
                </a:solidFill>
                <a:latin typeface="+mn-lt"/>
                <a:ea typeface="+mn-ea"/>
              </a:defRPr>
            </a:lvl1pPr>
            <a:lvl2pPr marL="742950" indent="-285750" eaLnBrk="0" hangingPunct="0">
              <a:spcBef>
                <a:spcPct val="20000"/>
              </a:spcBef>
              <a:buSzPct val="125000"/>
              <a:buChar char="–"/>
              <a:defRPr>
                <a:solidFill>
                  <a:schemeClr val="bg2"/>
                </a:solidFill>
              </a:defRPr>
            </a:lvl2pPr>
            <a:lvl3pPr marL="1143000" indent="-228600" eaLnBrk="0" hangingPunct="0">
              <a:spcBef>
                <a:spcPct val="20000"/>
              </a:spcBef>
              <a:buSzPct val="125000"/>
              <a:buChar char="•"/>
              <a:defRPr>
                <a:solidFill>
                  <a:schemeClr val="bg2"/>
                </a:solidFill>
              </a:defRPr>
            </a:lvl3pPr>
            <a:lvl4pPr marL="1600200" indent="-228600" eaLnBrk="0" hangingPunct="0">
              <a:spcBef>
                <a:spcPct val="20000"/>
              </a:spcBef>
              <a:buSzPct val="125000"/>
              <a:buChar char="–"/>
              <a:defRPr>
                <a:solidFill>
                  <a:schemeClr val="bg2"/>
                </a:solidFill>
              </a:defRPr>
            </a:lvl4pPr>
            <a:lvl5pPr marL="2057400" indent="-228600" eaLnBrk="0" hangingPunct="0">
              <a:spcBef>
                <a:spcPct val="20000"/>
              </a:spcBef>
              <a:buSzPct val="125000"/>
              <a:buChar char="»"/>
              <a:defRPr>
                <a:solidFill>
                  <a:schemeClr val="bg2"/>
                </a:solidFill>
              </a:defRPr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>
                <a:latin typeface="+mn-lt"/>
                <a:ea typeface="+mn-ea"/>
              </a:defRPr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>
                <a:latin typeface="+mn-lt"/>
                <a:ea typeface="+mn-ea"/>
              </a:defRPr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>
                <a:latin typeface="+mn-lt"/>
                <a:ea typeface="+mn-ea"/>
              </a:defRPr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>
                <a:latin typeface="+mn-lt"/>
                <a:ea typeface="+mn-ea"/>
              </a:defRPr>
            </a:lvl9pPr>
          </a:lstStyle>
          <a:p>
            <a:r>
              <a:rPr lang="zh-CN" altLang="en-US"/>
              <a:t>请在此输入您的文本。请在此输入您的文本。</a:t>
            </a:r>
          </a:p>
        </p:txBody>
      </p:sp>
    </p:spTree>
    <p:custDataLst>
      <p:tags r:id="rId1"/>
    </p:custData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435" name="Group 3"/>
          <p:cNvGrpSpPr/>
          <p:nvPr>
            <p:custDataLst>
              <p:tags r:id="rId2"/>
            </p:custDataLst>
          </p:nvPr>
        </p:nvGrpSpPr>
        <p:grpSpPr bwMode="auto">
          <a:xfrm>
            <a:off x="1874108" y="1344657"/>
            <a:ext cx="8443784" cy="1758950"/>
            <a:chOff x="0" y="0"/>
            <a:chExt cx="9764" cy="2769"/>
          </a:xfrm>
        </p:grpSpPr>
        <p:sp>
          <p:nvSpPr>
            <p:cNvPr id="18436" name="矩形 38"/>
            <p:cNvSpPr>
              <a:spLocks noChangeArrowheads="1"/>
            </p:cNvSpPr>
            <p:nvPr>
              <p:custDataLst>
                <p:tags r:id="rId12"/>
              </p:custDataLst>
            </p:nvPr>
          </p:nvSpPr>
          <p:spPr bwMode="auto">
            <a:xfrm>
              <a:off x="2178" y="0"/>
              <a:ext cx="5545" cy="1523"/>
            </a:xfrm>
            <a:prstGeom prst="rect">
              <a:avLst/>
            </a:prstGeom>
            <a:noFill/>
            <a:ln w="19050" cap="flat" cmpd="sng">
              <a:solidFill>
                <a:srgbClr val="8FC226"/>
              </a:solidFill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 anchor="ctr">
              <a:norm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/>
              <a:endParaRPr lang="zh-CN" altLang="en-US">
                <a:solidFill>
                  <a:schemeClr val="bg1"/>
                </a:solidFill>
                <a:latin typeface="+mn-lt"/>
                <a:ea typeface="+mn-ea"/>
                <a:sym typeface="Arial" pitchFamily="34" charset="0"/>
              </a:endParaRPr>
            </a:p>
          </p:txBody>
        </p:sp>
        <p:grpSp>
          <p:nvGrpSpPr>
            <p:cNvPr id="18437" name="Group 5"/>
            <p:cNvGrpSpPr/>
            <p:nvPr/>
          </p:nvGrpSpPr>
          <p:grpSpPr bwMode="auto">
            <a:xfrm>
              <a:off x="0" y="1523"/>
              <a:ext cx="9765" cy="1247"/>
              <a:chOff x="0" y="0"/>
              <a:chExt cx="9765" cy="1247"/>
            </a:xfrm>
          </p:grpSpPr>
          <p:cxnSp>
            <p:nvCxnSpPr>
              <p:cNvPr id="18438" name="AutoShape 6"/>
              <p:cNvCxnSpPr>
                <a:cxnSpLocks noChangeShapeType="1"/>
                <a:endCxn id="18442" idx="0"/>
              </p:cNvCxnSpPr>
              <p:nvPr>
                <p:custDataLst>
                  <p:tags r:id="rId13"/>
                </p:custDataLst>
              </p:nvPr>
            </p:nvCxnSpPr>
            <p:spPr bwMode="auto">
              <a:xfrm>
                <a:off x="0" y="515"/>
                <a:ext cx="9765" cy="0"/>
              </a:xfrm>
              <a:prstGeom prst="straightConnector1">
                <a:avLst/>
              </a:prstGeom>
              <a:noFill/>
              <a:ln w="12700" cap="flat" cmpd="sng">
                <a:solidFill>
                  <a:srgbClr val="8FC226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8439" name="直接连接符 28"/>
              <p:cNvCxnSpPr>
                <a:cxnSpLocks noChangeShapeType="1"/>
              </p:cNvCxnSpPr>
              <p:nvPr>
                <p:custDataLst>
                  <p:tags r:id="rId14"/>
                </p:custDataLst>
              </p:nvPr>
            </p:nvCxnSpPr>
            <p:spPr bwMode="auto">
              <a:xfrm>
                <a:off x="0" y="512"/>
                <a:ext cx="0" cy="733"/>
              </a:xfrm>
              <a:prstGeom prst="line">
                <a:avLst/>
              </a:prstGeom>
              <a:noFill/>
              <a:ln w="12700" cap="flat" cmpd="sng">
                <a:solidFill>
                  <a:srgbClr val="8FC226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8440" name="直接连接符 29"/>
              <p:cNvCxnSpPr>
                <a:cxnSpLocks noChangeShapeType="1"/>
              </p:cNvCxnSpPr>
              <p:nvPr>
                <p:custDataLst>
                  <p:tags r:id="rId15"/>
                </p:custDataLst>
              </p:nvPr>
            </p:nvCxnSpPr>
            <p:spPr bwMode="auto">
              <a:xfrm>
                <a:off x="3185" y="512"/>
                <a:ext cx="0" cy="733"/>
              </a:xfrm>
              <a:prstGeom prst="line">
                <a:avLst/>
              </a:prstGeom>
              <a:noFill/>
              <a:ln w="12700" cap="flat" cmpd="sng">
                <a:solidFill>
                  <a:srgbClr val="8FC226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8441" name="直接连接符 30"/>
              <p:cNvCxnSpPr>
                <a:cxnSpLocks noChangeShapeType="1"/>
              </p:cNvCxnSpPr>
              <p:nvPr>
                <p:custDataLst>
                  <p:tags r:id="rId16"/>
                </p:custDataLst>
              </p:nvPr>
            </p:nvCxnSpPr>
            <p:spPr bwMode="auto">
              <a:xfrm>
                <a:off x="6868" y="512"/>
                <a:ext cx="0" cy="733"/>
              </a:xfrm>
              <a:prstGeom prst="line">
                <a:avLst/>
              </a:prstGeom>
              <a:noFill/>
              <a:ln w="12700" cap="flat" cmpd="sng">
                <a:solidFill>
                  <a:srgbClr val="8FC226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8442" name="直接连接符 31"/>
              <p:cNvCxnSpPr>
                <a:cxnSpLocks noChangeShapeType="1"/>
              </p:cNvCxnSpPr>
              <p:nvPr>
                <p:custDataLst>
                  <p:tags r:id="rId17"/>
                </p:custDataLst>
              </p:nvPr>
            </p:nvCxnSpPr>
            <p:spPr bwMode="auto">
              <a:xfrm>
                <a:off x="9765" y="515"/>
                <a:ext cx="0" cy="732"/>
              </a:xfrm>
              <a:prstGeom prst="line">
                <a:avLst/>
              </a:prstGeom>
              <a:noFill/>
              <a:ln w="12700" cap="flat" cmpd="sng">
                <a:solidFill>
                  <a:srgbClr val="8FC226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8443" name="直接连接符 32"/>
              <p:cNvCxnSpPr>
                <a:cxnSpLocks noChangeShapeType="1"/>
              </p:cNvCxnSpPr>
              <p:nvPr>
                <p:custDataLst>
                  <p:tags r:id="rId18"/>
                </p:custDataLst>
              </p:nvPr>
            </p:nvCxnSpPr>
            <p:spPr bwMode="auto">
              <a:xfrm>
                <a:off x="4951" y="0"/>
                <a:ext cx="0" cy="512"/>
              </a:xfrm>
              <a:prstGeom prst="line">
                <a:avLst/>
              </a:prstGeom>
              <a:noFill/>
              <a:ln w="12700" cap="flat" cmpd="sng">
                <a:solidFill>
                  <a:srgbClr val="8FC226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</p:grpSp>
      </p:grpSp>
      <p:sp>
        <p:nvSpPr>
          <p:cNvPr id="20" name="矩形 1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740398" y="3102971"/>
            <a:ext cx="2256765" cy="392113"/>
          </a:xfrm>
          <a:prstGeom prst="rect">
            <a:avLst/>
          </a:prstGeom>
          <a:solidFill>
            <a:srgbClr val="8FC22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anchor="ctr">
            <a:norm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mtClean="0">
                <a:solidFill>
                  <a:schemeClr val="bg1"/>
                </a:solidFill>
                <a:latin typeface="+mj-lt"/>
                <a:ea typeface="+mj-ea"/>
                <a:cs typeface="+mj-cs"/>
                <a:sym typeface="Arial" pitchFamily="34" charset="0"/>
              </a:rPr>
              <a:t>编辑标题</a:t>
            </a:r>
          </a:p>
        </p:txBody>
      </p:sp>
      <p:sp>
        <p:nvSpPr>
          <p:cNvPr id="22" name="矩形 9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3485971" y="3103608"/>
            <a:ext cx="2256766" cy="392113"/>
          </a:xfrm>
          <a:prstGeom prst="rect">
            <a:avLst/>
          </a:prstGeom>
          <a:solidFill>
            <a:srgbClr val="8FC22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anchor="ctr">
            <a:norm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mtClean="0">
                <a:solidFill>
                  <a:schemeClr val="bg1"/>
                </a:solidFill>
                <a:latin typeface="+mj-lt"/>
                <a:ea typeface="+mj-ea"/>
                <a:cs typeface="+mj-cs"/>
                <a:sym typeface="Arial" pitchFamily="34" charset="0"/>
              </a:rPr>
              <a:t>编辑标题</a:t>
            </a:r>
          </a:p>
        </p:txBody>
      </p:sp>
      <p:sp>
        <p:nvSpPr>
          <p:cNvPr id="23" name="矩形 12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6671661" y="3103608"/>
            <a:ext cx="2256765" cy="392113"/>
          </a:xfrm>
          <a:prstGeom prst="rect">
            <a:avLst/>
          </a:prstGeom>
          <a:solidFill>
            <a:srgbClr val="8FC22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anchor="ctr">
            <a:norm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mtClean="0">
                <a:solidFill>
                  <a:schemeClr val="bg1"/>
                </a:solidFill>
                <a:latin typeface="+mj-lt"/>
                <a:ea typeface="+mj-ea"/>
                <a:cs typeface="+mj-cs"/>
                <a:sym typeface="Arial" pitchFamily="34" charset="0"/>
              </a:rPr>
              <a:t>编辑标题</a:t>
            </a:r>
          </a:p>
        </p:txBody>
      </p:sp>
      <p:sp>
        <p:nvSpPr>
          <p:cNvPr id="24" name="矩形 14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9190083" y="3103608"/>
            <a:ext cx="2254451" cy="392113"/>
          </a:xfrm>
          <a:prstGeom prst="rect">
            <a:avLst/>
          </a:prstGeom>
          <a:solidFill>
            <a:srgbClr val="8FC22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anchor="ctr">
            <a:norm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mtClean="0">
                <a:solidFill>
                  <a:schemeClr val="bg1"/>
                </a:solidFill>
                <a:latin typeface="+mj-lt"/>
                <a:ea typeface="+mj-ea"/>
                <a:cs typeface="+mj-cs"/>
                <a:sym typeface="Arial" pitchFamily="34" charset="0"/>
              </a:rPr>
              <a:t>编辑标题</a:t>
            </a:r>
          </a:p>
        </p:txBody>
      </p:sp>
      <p:sp>
        <p:nvSpPr>
          <p:cNvPr id="2" name="文本框 1"/>
          <p:cNvSpPr txBox="1"/>
          <p:nvPr>
            <p:custDataLst>
              <p:tags r:id="rId7"/>
            </p:custDataLst>
          </p:nvPr>
        </p:nvSpPr>
        <p:spPr>
          <a:xfrm>
            <a:off x="9194845" y="3492546"/>
            <a:ext cx="2247506" cy="2441575"/>
          </a:xfrm>
          <a:prstGeom prst="rect">
            <a:avLst/>
          </a:prstGeom>
          <a:solidFill>
            <a:srgbClr val="B6E68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0170" tIns="46990" rIns="90170" bIns="46990" numCol="1" anchor="t" anchorCtr="0" compatLnSpc="1">
            <a:normAutofit/>
          </a:bodyPr>
          <a:lstStyle>
            <a:defPPr>
              <a:defRPr lang="zh-CN"/>
            </a:defPPr>
            <a:lvl1pPr marL="8255" indent="-8255" algn="just">
              <a:lnSpc>
                <a:spcPct val="120000"/>
              </a:lnSpc>
              <a:spcBef>
                <a:spcPct val="20000"/>
              </a:spcBef>
              <a:buSzPct val="125000"/>
              <a:buNone/>
              <a:defRPr>
                <a:solidFill>
                  <a:schemeClr val="bg2"/>
                </a:solidFill>
                <a:latin typeface="+mn-lt"/>
                <a:ea typeface="+mn-ea"/>
              </a:defRPr>
            </a:lvl1pPr>
            <a:lvl2pPr marL="742950" indent="-285750" eaLnBrk="0" hangingPunct="0">
              <a:spcBef>
                <a:spcPct val="20000"/>
              </a:spcBef>
              <a:buSzPct val="125000"/>
              <a:buChar char="–"/>
              <a:defRPr>
                <a:solidFill>
                  <a:schemeClr val="bg2"/>
                </a:solidFill>
              </a:defRPr>
            </a:lvl2pPr>
            <a:lvl3pPr marL="1143000" indent="-228600" eaLnBrk="0" hangingPunct="0">
              <a:spcBef>
                <a:spcPct val="20000"/>
              </a:spcBef>
              <a:buSzPct val="125000"/>
              <a:buChar char="•"/>
              <a:defRPr>
                <a:solidFill>
                  <a:schemeClr val="bg2"/>
                </a:solidFill>
              </a:defRPr>
            </a:lvl3pPr>
            <a:lvl4pPr marL="1600200" indent="-228600" eaLnBrk="0" hangingPunct="0">
              <a:spcBef>
                <a:spcPct val="20000"/>
              </a:spcBef>
              <a:buSzPct val="125000"/>
              <a:buChar char="–"/>
              <a:defRPr>
                <a:solidFill>
                  <a:schemeClr val="bg2"/>
                </a:solidFill>
              </a:defRPr>
            </a:lvl4pPr>
            <a:lvl5pPr marL="2057400" indent="-228600" eaLnBrk="0" hangingPunct="0">
              <a:spcBef>
                <a:spcPct val="20000"/>
              </a:spcBef>
              <a:buSzPct val="125000"/>
              <a:buChar char="»"/>
              <a:defRPr>
                <a:solidFill>
                  <a:schemeClr val="bg2"/>
                </a:solidFill>
              </a:defRPr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>
                <a:latin typeface="+mn-lt"/>
                <a:ea typeface="+mn-ea"/>
              </a:defRPr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>
                <a:latin typeface="+mn-lt"/>
                <a:ea typeface="+mn-ea"/>
              </a:defRPr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>
                <a:latin typeface="+mn-lt"/>
                <a:ea typeface="+mn-ea"/>
              </a:defRPr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>
                <a:latin typeface="+mn-lt"/>
                <a:ea typeface="+mn-ea"/>
              </a:defRPr>
            </a:lvl9pPr>
          </a:lstStyle>
          <a:p>
            <a:r>
              <a:rPr lang="zh-CN" altLang="en-US"/>
              <a:t>请在此输入您的文本。</a:t>
            </a:r>
          </a:p>
        </p:txBody>
      </p:sp>
      <p:sp>
        <p:nvSpPr>
          <p:cNvPr id="3" name="文本框 2"/>
          <p:cNvSpPr txBox="1"/>
          <p:nvPr>
            <p:custDataLst>
              <p:tags r:id="rId8"/>
            </p:custDataLst>
          </p:nvPr>
        </p:nvSpPr>
        <p:spPr>
          <a:xfrm>
            <a:off x="3489145" y="3495721"/>
            <a:ext cx="2247506" cy="2441575"/>
          </a:xfrm>
          <a:prstGeom prst="rect">
            <a:avLst/>
          </a:prstGeom>
          <a:solidFill>
            <a:srgbClr val="B6E68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0170" tIns="46990" rIns="90170" bIns="46990" numCol="1" anchor="t" anchorCtr="0" compatLnSpc="1">
            <a:normAutofit/>
          </a:bodyPr>
          <a:lstStyle>
            <a:defPPr>
              <a:defRPr lang="zh-CN"/>
            </a:defPPr>
            <a:lvl1pPr marL="8255" indent="-8255" algn="just">
              <a:lnSpc>
                <a:spcPct val="120000"/>
              </a:lnSpc>
              <a:spcBef>
                <a:spcPct val="20000"/>
              </a:spcBef>
              <a:buSzPct val="125000"/>
              <a:buNone/>
              <a:defRPr>
                <a:solidFill>
                  <a:schemeClr val="bg2"/>
                </a:solidFill>
                <a:latin typeface="+mn-lt"/>
                <a:ea typeface="+mn-ea"/>
              </a:defRPr>
            </a:lvl1pPr>
            <a:lvl2pPr marL="742950" indent="-285750" eaLnBrk="0" hangingPunct="0">
              <a:spcBef>
                <a:spcPct val="20000"/>
              </a:spcBef>
              <a:buSzPct val="125000"/>
              <a:buChar char="–"/>
              <a:defRPr>
                <a:solidFill>
                  <a:schemeClr val="bg2"/>
                </a:solidFill>
              </a:defRPr>
            </a:lvl2pPr>
            <a:lvl3pPr marL="1143000" indent="-228600" eaLnBrk="0" hangingPunct="0">
              <a:spcBef>
                <a:spcPct val="20000"/>
              </a:spcBef>
              <a:buSzPct val="125000"/>
              <a:buChar char="•"/>
              <a:defRPr>
                <a:solidFill>
                  <a:schemeClr val="bg2"/>
                </a:solidFill>
              </a:defRPr>
            </a:lvl3pPr>
            <a:lvl4pPr marL="1600200" indent="-228600" eaLnBrk="0" hangingPunct="0">
              <a:spcBef>
                <a:spcPct val="20000"/>
              </a:spcBef>
              <a:buSzPct val="125000"/>
              <a:buChar char="–"/>
              <a:defRPr>
                <a:solidFill>
                  <a:schemeClr val="bg2"/>
                </a:solidFill>
              </a:defRPr>
            </a:lvl4pPr>
            <a:lvl5pPr marL="2057400" indent="-228600" eaLnBrk="0" hangingPunct="0">
              <a:spcBef>
                <a:spcPct val="20000"/>
              </a:spcBef>
              <a:buSzPct val="125000"/>
              <a:buChar char="»"/>
              <a:defRPr>
                <a:solidFill>
                  <a:schemeClr val="bg2"/>
                </a:solidFill>
              </a:defRPr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>
                <a:latin typeface="+mn-lt"/>
                <a:ea typeface="+mn-ea"/>
              </a:defRPr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>
                <a:latin typeface="+mn-lt"/>
                <a:ea typeface="+mn-ea"/>
              </a:defRPr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>
                <a:latin typeface="+mn-lt"/>
                <a:ea typeface="+mn-ea"/>
              </a:defRPr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>
                <a:latin typeface="+mn-lt"/>
                <a:ea typeface="+mn-ea"/>
              </a:defRPr>
            </a:lvl9pPr>
          </a:lstStyle>
          <a:p>
            <a:r>
              <a:rPr lang="zh-CN" altLang="en-US"/>
              <a:t>请在此输入您的文本。</a:t>
            </a:r>
          </a:p>
        </p:txBody>
      </p:sp>
      <p:sp>
        <p:nvSpPr>
          <p:cNvPr id="4" name="文本框 3"/>
          <p:cNvSpPr txBox="1"/>
          <p:nvPr>
            <p:custDataLst>
              <p:tags r:id="rId9"/>
            </p:custDataLst>
          </p:nvPr>
        </p:nvSpPr>
        <p:spPr>
          <a:xfrm>
            <a:off x="737224" y="3495084"/>
            <a:ext cx="2247507" cy="2441575"/>
          </a:xfrm>
          <a:prstGeom prst="rect">
            <a:avLst/>
          </a:prstGeom>
          <a:solidFill>
            <a:srgbClr val="B6E68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0170" tIns="46990" rIns="90170" bIns="46990" numCol="1" anchor="t" anchorCtr="0" compatLnSpc="1">
            <a:normAutofit/>
          </a:bodyPr>
          <a:lstStyle>
            <a:defPPr>
              <a:defRPr lang="zh-CN"/>
            </a:defPPr>
            <a:lvl1pPr marL="8255" indent="-8255" algn="just">
              <a:lnSpc>
                <a:spcPct val="120000"/>
              </a:lnSpc>
              <a:spcBef>
                <a:spcPct val="20000"/>
              </a:spcBef>
              <a:buSzPct val="125000"/>
              <a:buNone/>
              <a:defRPr>
                <a:solidFill>
                  <a:schemeClr val="bg2"/>
                </a:solidFill>
                <a:latin typeface="+mn-lt"/>
                <a:ea typeface="+mn-ea"/>
              </a:defRPr>
            </a:lvl1pPr>
            <a:lvl2pPr marL="742950" indent="-285750" eaLnBrk="0" hangingPunct="0">
              <a:spcBef>
                <a:spcPct val="20000"/>
              </a:spcBef>
              <a:buSzPct val="125000"/>
              <a:buChar char="–"/>
              <a:defRPr>
                <a:solidFill>
                  <a:schemeClr val="bg2"/>
                </a:solidFill>
              </a:defRPr>
            </a:lvl2pPr>
            <a:lvl3pPr marL="1143000" indent="-228600" eaLnBrk="0" hangingPunct="0">
              <a:spcBef>
                <a:spcPct val="20000"/>
              </a:spcBef>
              <a:buSzPct val="125000"/>
              <a:buChar char="•"/>
              <a:defRPr>
                <a:solidFill>
                  <a:schemeClr val="bg2"/>
                </a:solidFill>
              </a:defRPr>
            </a:lvl3pPr>
            <a:lvl4pPr marL="1600200" indent="-228600" eaLnBrk="0" hangingPunct="0">
              <a:spcBef>
                <a:spcPct val="20000"/>
              </a:spcBef>
              <a:buSzPct val="125000"/>
              <a:buChar char="–"/>
              <a:defRPr>
                <a:solidFill>
                  <a:schemeClr val="bg2"/>
                </a:solidFill>
              </a:defRPr>
            </a:lvl4pPr>
            <a:lvl5pPr marL="2057400" indent="-228600" eaLnBrk="0" hangingPunct="0">
              <a:spcBef>
                <a:spcPct val="20000"/>
              </a:spcBef>
              <a:buSzPct val="125000"/>
              <a:buChar char="»"/>
              <a:defRPr>
                <a:solidFill>
                  <a:schemeClr val="bg2"/>
                </a:solidFill>
              </a:defRPr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>
                <a:latin typeface="+mn-lt"/>
                <a:ea typeface="+mn-ea"/>
              </a:defRPr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>
                <a:latin typeface="+mn-lt"/>
                <a:ea typeface="+mn-ea"/>
              </a:defRPr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>
                <a:latin typeface="+mn-lt"/>
                <a:ea typeface="+mn-ea"/>
              </a:defRPr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>
                <a:latin typeface="+mn-lt"/>
                <a:ea typeface="+mn-ea"/>
              </a:defRPr>
            </a:lvl9pPr>
          </a:lstStyle>
          <a:p>
            <a:r>
              <a:rPr lang="zh-CN" altLang="en-US"/>
              <a:t>请在此输入您的文本。</a:t>
            </a:r>
          </a:p>
        </p:txBody>
      </p:sp>
      <p:sp>
        <p:nvSpPr>
          <p:cNvPr id="5" name="文本框 4"/>
          <p:cNvSpPr txBox="1"/>
          <p:nvPr>
            <p:custDataLst>
              <p:tags r:id="rId10"/>
            </p:custDataLst>
          </p:nvPr>
        </p:nvSpPr>
        <p:spPr>
          <a:xfrm>
            <a:off x="6679601" y="3495721"/>
            <a:ext cx="2247507" cy="2441575"/>
          </a:xfrm>
          <a:prstGeom prst="rect">
            <a:avLst/>
          </a:prstGeom>
          <a:solidFill>
            <a:srgbClr val="B6E68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0170" tIns="46990" rIns="90170" bIns="46990" numCol="1" anchor="t" anchorCtr="0" compatLnSpc="1">
            <a:normAutofit/>
          </a:bodyPr>
          <a:lstStyle>
            <a:defPPr>
              <a:defRPr lang="zh-CN"/>
            </a:defPPr>
            <a:lvl1pPr marL="8255" indent="-8255" algn="just">
              <a:lnSpc>
                <a:spcPct val="120000"/>
              </a:lnSpc>
              <a:spcBef>
                <a:spcPct val="20000"/>
              </a:spcBef>
              <a:buSzPct val="125000"/>
              <a:buNone/>
              <a:defRPr>
                <a:solidFill>
                  <a:schemeClr val="bg2"/>
                </a:solidFill>
                <a:latin typeface="+mn-lt"/>
                <a:ea typeface="+mn-ea"/>
              </a:defRPr>
            </a:lvl1pPr>
            <a:lvl2pPr marL="742950" indent="-285750" eaLnBrk="0" hangingPunct="0">
              <a:spcBef>
                <a:spcPct val="20000"/>
              </a:spcBef>
              <a:buSzPct val="125000"/>
              <a:buChar char="–"/>
              <a:defRPr>
                <a:solidFill>
                  <a:schemeClr val="bg2"/>
                </a:solidFill>
              </a:defRPr>
            </a:lvl2pPr>
            <a:lvl3pPr marL="1143000" indent="-228600" eaLnBrk="0" hangingPunct="0">
              <a:spcBef>
                <a:spcPct val="20000"/>
              </a:spcBef>
              <a:buSzPct val="125000"/>
              <a:buChar char="•"/>
              <a:defRPr>
                <a:solidFill>
                  <a:schemeClr val="bg2"/>
                </a:solidFill>
              </a:defRPr>
            </a:lvl3pPr>
            <a:lvl4pPr marL="1600200" indent="-228600" eaLnBrk="0" hangingPunct="0">
              <a:spcBef>
                <a:spcPct val="20000"/>
              </a:spcBef>
              <a:buSzPct val="125000"/>
              <a:buChar char="–"/>
              <a:defRPr>
                <a:solidFill>
                  <a:schemeClr val="bg2"/>
                </a:solidFill>
              </a:defRPr>
            </a:lvl4pPr>
            <a:lvl5pPr marL="2057400" indent="-228600" eaLnBrk="0" hangingPunct="0">
              <a:spcBef>
                <a:spcPct val="20000"/>
              </a:spcBef>
              <a:buSzPct val="125000"/>
              <a:buChar char="»"/>
              <a:defRPr>
                <a:solidFill>
                  <a:schemeClr val="bg2"/>
                </a:solidFill>
              </a:defRPr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>
                <a:latin typeface="+mn-lt"/>
                <a:ea typeface="+mn-ea"/>
              </a:defRPr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>
                <a:latin typeface="+mn-lt"/>
                <a:ea typeface="+mn-ea"/>
              </a:defRPr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>
                <a:latin typeface="+mn-lt"/>
                <a:ea typeface="+mn-ea"/>
              </a:defRPr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>
                <a:latin typeface="+mn-lt"/>
                <a:ea typeface="+mn-ea"/>
              </a:defRPr>
            </a:lvl9pPr>
          </a:lstStyle>
          <a:p>
            <a:r>
              <a:rPr lang="zh-CN" altLang="en-US"/>
              <a:t>请在此输入您的文本。</a:t>
            </a:r>
          </a:p>
        </p:txBody>
      </p:sp>
      <p:sp>
        <p:nvSpPr>
          <p:cNvPr id="6" name="文本框 5"/>
          <p:cNvSpPr txBox="1"/>
          <p:nvPr>
            <p:custDataLst>
              <p:tags r:id="rId11"/>
            </p:custDataLst>
          </p:nvPr>
        </p:nvSpPr>
        <p:spPr>
          <a:xfrm>
            <a:off x="3833428" y="1429096"/>
            <a:ext cx="4648200" cy="796925"/>
          </a:xfrm>
          <a:prstGeom prst="rect">
            <a:avLst/>
          </a:prstGeom>
          <a:solidFill>
            <a:srgbClr val="8FC22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normAutofit/>
          </a:bodyPr>
          <a:lstStyle>
            <a:defPPr>
              <a:defRPr lang="zh-CN"/>
            </a:defPPr>
            <a:lvl1pPr algn="ctr" eaLnBrk="1" hangingPunct="1">
              <a:defRPr sz="2800">
                <a:solidFill>
                  <a:schemeClr val="bg1"/>
                </a:solidFill>
                <a:latin typeface="+mn-lt"/>
                <a:ea typeface="+mn-ea"/>
              </a:defRPr>
            </a:lvl1pPr>
            <a:lvl2pPr eaLnBrk="0" hangingPunct="0">
              <a:defRPr sz="3200">
                <a:solidFill>
                  <a:srgbClr val="6F8A1B"/>
                </a:solidFill>
              </a:defRPr>
            </a:lvl2pPr>
            <a:lvl3pPr eaLnBrk="0" hangingPunct="0">
              <a:defRPr sz="3200">
                <a:solidFill>
                  <a:srgbClr val="6F8A1B"/>
                </a:solidFill>
              </a:defRPr>
            </a:lvl3pPr>
            <a:lvl4pPr eaLnBrk="0" hangingPunct="0">
              <a:defRPr sz="3200">
                <a:solidFill>
                  <a:srgbClr val="6F8A1B"/>
                </a:solidFill>
              </a:defRPr>
            </a:lvl4pPr>
            <a:lvl5pPr eaLnBrk="0" hangingPunct="0">
              <a:defRPr sz="3200">
                <a:solidFill>
                  <a:srgbClr val="6F8A1B"/>
                </a:solidFill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3200">
                <a:solidFill>
                  <a:srgbClr val="6F8A1B"/>
                </a:solidFill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3200">
                <a:solidFill>
                  <a:srgbClr val="6F8A1B"/>
                </a:solidFill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3200">
                <a:solidFill>
                  <a:srgbClr val="6F8A1B"/>
                </a:solidFill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3200">
                <a:solidFill>
                  <a:srgbClr val="6F8A1B"/>
                </a:solidFill>
              </a:defRPr>
            </a:lvl9pPr>
          </a:lstStyle>
          <a:p>
            <a:r>
              <a:rPr lang="zh-CN" altLang="en-US" dirty="0"/>
              <a:t>请在此输入您的文本</a:t>
            </a:r>
          </a:p>
        </p:txBody>
      </p:sp>
    </p:spTree>
    <p:custDataLst>
      <p:tags r:id="rId1"/>
    </p:custData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459" name="Group 3"/>
          <p:cNvGrpSpPr/>
          <p:nvPr>
            <p:custDataLst>
              <p:tags r:id="rId2"/>
            </p:custDataLst>
          </p:nvPr>
        </p:nvGrpSpPr>
        <p:grpSpPr bwMode="auto">
          <a:xfrm>
            <a:off x="1815286" y="1616506"/>
            <a:ext cx="8561429" cy="1758950"/>
            <a:chOff x="0" y="0"/>
            <a:chExt cx="11538" cy="2769"/>
          </a:xfrm>
        </p:grpSpPr>
        <p:sp>
          <p:nvSpPr>
            <p:cNvPr id="19460" name="矩形 38"/>
            <p:cNvSpPr>
              <a:spLocks noChangeArrowheads="1"/>
            </p:cNvSpPr>
            <p:nvPr>
              <p:custDataLst>
                <p:tags r:id="rId14"/>
              </p:custDataLst>
            </p:nvPr>
          </p:nvSpPr>
          <p:spPr bwMode="auto">
            <a:xfrm>
              <a:off x="2966" y="0"/>
              <a:ext cx="5545" cy="1523"/>
            </a:xfrm>
            <a:prstGeom prst="rect">
              <a:avLst/>
            </a:prstGeom>
            <a:noFill/>
            <a:ln w="19050" cap="flat" cmpd="sng">
              <a:solidFill>
                <a:srgbClr val="8FC226"/>
              </a:solidFill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 anchor="ctr">
              <a:norm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/>
              <a:endParaRPr lang="zh-CN" altLang="en-US">
                <a:solidFill>
                  <a:schemeClr val="bg1"/>
                </a:solidFill>
                <a:latin typeface="+mn-lt"/>
                <a:ea typeface="+mn-ea"/>
                <a:sym typeface="Arial" pitchFamily="34" charset="0"/>
              </a:endParaRPr>
            </a:p>
          </p:txBody>
        </p:sp>
        <p:grpSp>
          <p:nvGrpSpPr>
            <p:cNvPr id="19461" name="Group 5"/>
            <p:cNvGrpSpPr/>
            <p:nvPr/>
          </p:nvGrpSpPr>
          <p:grpSpPr bwMode="auto">
            <a:xfrm>
              <a:off x="0" y="1523"/>
              <a:ext cx="11538" cy="1247"/>
              <a:chOff x="0" y="0"/>
              <a:chExt cx="11538" cy="1247"/>
            </a:xfrm>
          </p:grpSpPr>
          <p:cxnSp>
            <p:nvCxnSpPr>
              <p:cNvPr id="19462" name="AutoShape 6"/>
              <p:cNvCxnSpPr>
                <a:cxnSpLocks noChangeShapeType="1"/>
                <a:endCxn id="19466" idx="0"/>
              </p:cNvCxnSpPr>
              <p:nvPr>
                <p:custDataLst>
                  <p:tags r:id="rId15"/>
                </p:custDataLst>
              </p:nvPr>
            </p:nvCxnSpPr>
            <p:spPr bwMode="auto">
              <a:xfrm>
                <a:off x="0" y="515"/>
                <a:ext cx="11538" cy="0"/>
              </a:xfrm>
              <a:prstGeom prst="straightConnector1">
                <a:avLst/>
              </a:prstGeom>
              <a:noFill/>
              <a:ln w="12700" cap="flat" cmpd="sng">
                <a:solidFill>
                  <a:srgbClr val="8FC226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9463" name="直接连接符 28"/>
              <p:cNvCxnSpPr>
                <a:cxnSpLocks noChangeShapeType="1"/>
              </p:cNvCxnSpPr>
              <p:nvPr>
                <p:custDataLst>
                  <p:tags r:id="rId16"/>
                </p:custDataLst>
              </p:nvPr>
            </p:nvCxnSpPr>
            <p:spPr bwMode="auto">
              <a:xfrm>
                <a:off x="0" y="512"/>
                <a:ext cx="0" cy="735"/>
              </a:xfrm>
              <a:prstGeom prst="line">
                <a:avLst/>
              </a:prstGeom>
              <a:noFill/>
              <a:ln w="12700" cap="flat" cmpd="sng">
                <a:solidFill>
                  <a:srgbClr val="8FC226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9464" name="直接连接符 29"/>
              <p:cNvCxnSpPr>
                <a:cxnSpLocks noChangeShapeType="1"/>
              </p:cNvCxnSpPr>
              <p:nvPr>
                <p:custDataLst>
                  <p:tags r:id="rId17"/>
                </p:custDataLst>
              </p:nvPr>
            </p:nvCxnSpPr>
            <p:spPr bwMode="auto">
              <a:xfrm>
                <a:off x="2995" y="512"/>
                <a:ext cx="3" cy="735"/>
              </a:xfrm>
              <a:prstGeom prst="line">
                <a:avLst/>
              </a:prstGeom>
              <a:noFill/>
              <a:ln w="12700" cap="flat" cmpd="sng">
                <a:solidFill>
                  <a:srgbClr val="8FC226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9465" name="直接连接符 30"/>
              <p:cNvCxnSpPr>
                <a:cxnSpLocks noChangeShapeType="1"/>
              </p:cNvCxnSpPr>
              <p:nvPr>
                <p:custDataLst>
                  <p:tags r:id="rId18"/>
                </p:custDataLst>
              </p:nvPr>
            </p:nvCxnSpPr>
            <p:spPr bwMode="auto">
              <a:xfrm>
                <a:off x="8481" y="512"/>
                <a:ext cx="0" cy="735"/>
              </a:xfrm>
              <a:prstGeom prst="line">
                <a:avLst/>
              </a:prstGeom>
              <a:noFill/>
              <a:ln w="12700" cap="flat" cmpd="sng">
                <a:solidFill>
                  <a:srgbClr val="8FC226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9466" name="直接连接符 31"/>
              <p:cNvCxnSpPr>
                <a:cxnSpLocks noChangeShapeType="1"/>
              </p:cNvCxnSpPr>
              <p:nvPr>
                <p:custDataLst>
                  <p:tags r:id="rId19"/>
                </p:custDataLst>
              </p:nvPr>
            </p:nvCxnSpPr>
            <p:spPr bwMode="auto">
              <a:xfrm>
                <a:off x="11538" y="515"/>
                <a:ext cx="0" cy="732"/>
              </a:xfrm>
              <a:prstGeom prst="line">
                <a:avLst/>
              </a:prstGeom>
              <a:noFill/>
              <a:ln w="12700" cap="flat" cmpd="sng">
                <a:solidFill>
                  <a:srgbClr val="8FC226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sp>
            <p:nvSpPr>
              <p:cNvPr id="19467" name="Line 11"/>
              <p:cNvSpPr>
                <a:spLocks noChangeShapeType="1"/>
              </p:cNvSpPr>
              <p:nvPr>
                <p:custDataLst>
                  <p:tags r:id="rId20"/>
                </p:custDataLst>
              </p:nvPr>
            </p:nvSpPr>
            <p:spPr bwMode="auto">
              <a:xfrm>
                <a:off x="5738" y="0"/>
                <a:ext cx="1" cy="1222"/>
              </a:xfrm>
              <a:prstGeom prst="line">
                <a:avLst/>
              </a:prstGeom>
              <a:noFill/>
              <a:ln w="12700" cap="flat" cmpd="sng">
                <a:solidFill>
                  <a:srgbClr val="8FC226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square">
                <a:normAutofit fontScale="25000" lnSpcReduction="20000"/>
              </a:bodyPr>
              <a:lstStyle/>
              <a:p>
                <a:endParaRPr lang="zh-CN" altLang="en-US">
                  <a:sym typeface="Arial" pitchFamily="34" charset="0"/>
                </a:endParaRPr>
              </a:p>
            </p:txBody>
          </p:sp>
        </p:grpSp>
      </p:grpSp>
      <p:sp>
        <p:nvSpPr>
          <p:cNvPr id="2" name="文本框 1"/>
          <p:cNvSpPr txBox="1"/>
          <p:nvPr>
            <p:custDataLst>
              <p:tags r:id="rId3"/>
            </p:custDataLst>
          </p:nvPr>
        </p:nvSpPr>
        <p:spPr>
          <a:xfrm>
            <a:off x="4110681" y="1700945"/>
            <a:ext cx="3937687" cy="796925"/>
          </a:xfrm>
          <a:prstGeom prst="rect">
            <a:avLst/>
          </a:prstGeom>
          <a:solidFill>
            <a:srgbClr val="8FC22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normAutofit/>
          </a:bodyPr>
          <a:lstStyle>
            <a:defPPr>
              <a:defRPr lang="zh-CN"/>
            </a:defPPr>
            <a:lvl1pPr algn="ctr" eaLnBrk="1" hangingPunct="1">
              <a:defRPr sz="2800">
                <a:solidFill>
                  <a:schemeClr val="bg1"/>
                </a:solidFill>
                <a:latin typeface="+mn-lt"/>
                <a:ea typeface="+mn-ea"/>
              </a:defRPr>
            </a:lvl1pPr>
            <a:lvl2pPr eaLnBrk="0" hangingPunct="0">
              <a:defRPr sz="3200">
                <a:solidFill>
                  <a:srgbClr val="6F8A1B"/>
                </a:solidFill>
              </a:defRPr>
            </a:lvl2pPr>
            <a:lvl3pPr eaLnBrk="0" hangingPunct="0">
              <a:defRPr sz="3200">
                <a:solidFill>
                  <a:srgbClr val="6F8A1B"/>
                </a:solidFill>
              </a:defRPr>
            </a:lvl3pPr>
            <a:lvl4pPr eaLnBrk="0" hangingPunct="0">
              <a:defRPr sz="3200">
                <a:solidFill>
                  <a:srgbClr val="6F8A1B"/>
                </a:solidFill>
              </a:defRPr>
            </a:lvl4pPr>
            <a:lvl5pPr eaLnBrk="0" hangingPunct="0">
              <a:defRPr sz="3200">
                <a:solidFill>
                  <a:srgbClr val="6F8A1B"/>
                </a:solidFill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3200">
                <a:solidFill>
                  <a:srgbClr val="6F8A1B"/>
                </a:solidFill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3200">
                <a:solidFill>
                  <a:srgbClr val="6F8A1B"/>
                </a:solidFill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3200">
                <a:solidFill>
                  <a:srgbClr val="6F8A1B"/>
                </a:solidFill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3200">
                <a:solidFill>
                  <a:srgbClr val="6F8A1B"/>
                </a:solidFill>
              </a:defRPr>
            </a:lvl9pPr>
          </a:lstStyle>
          <a:p>
            <a:r>
              <a:rPr lang="zh-CN" altLang="en-US" dirty="0"/>
              <a:t>请在此输入您的文本</a:t>
            </a:r>
          </a:p>
        </p:txBody>
      </p:sp>
      <p:sp>
        <p:nvSpPr>
          <p:cNvPr id="3" name="文本框 2"/>
          <p:cNvSpPr txBox="1"/>
          <p:nvPr>
            <p:custDataLst>
              <p:tags r:id="rId4"/>
            </p:custDataLst>
          </p:nvPr>
        </p:nvSpPr>
        <p:spPr>
          <a:xfrm>
            <a:off x="5173875" y="3764318"/>
            <a:ext cx="1788720" cy="2441575"/>
          </a:xfrm>
          <a:prstGeom prst="rect">
            <a:avLst/>
          </a:prstGeom>
          <a:solidFill>
            <a:srgbClr val="B6E68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90170" tIns="36195" rIns="90170" bIns="46990">
            <a:normAutofit/>
          </a:bodyPr>
          <a:lstStyle>
            <a:defPPr>
              <a:defRPr lang="zh-CN"/>
            </a:defPPr>
            <a:lvl1pPr>
              <a:defRPr>
                <a:solidFill>
                  <a:schemeClr val="bg2"/>
                </a:solidFill>
                <a:latin typeface="+mn-lt"/>
                <a:ea typeface="+mn-ea"/>
              </a:defRPr>
            </a:lvl1pPr>
            <a:lvl2pPr marL="742950" indent="-285750">
              <a:defRPr>
                <a:ea typeface="宋体" pitchFamily="2" charset="-122"/>
              </a:defRPr>
            </a:lvl2pPr>
            <a:lvl3pPr marL="1143000" indent="-228600">
              <a:defRPr>
                <a:ea typeface="宋体" pitchFamily="2" charset="-122"/>
              </a:defRPr>
            </a:lvl3pPr>
            <a:lvl4pPr marL="1600200" indent="-228600">
              <a:defRPr>
                <a:ea typeface="宋体" pitchFamily="2" charset="-122"/>
              </a:defRPr>
            </a:lvl4pPr>
            <a:lvl5pPr marL="2057400" indent="-228600">
              <a:defRPr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ea typeface="宋体" pitchFamily="2" charset="-122"/>
              </a:defRPr>
            </a:lvl9pPr>
          </a:lstStyle>
          <a:p>
            <a:r>
              <a:rPr lang="zh-CN" altLang="en-US"/>
              <a:t>请在此输入您的文本。</a:t>
            </a:r>
          </a:p>
        </p:txBody>
      </p:sp>
      <p:sp>
        <p:nvSpPr>
          <p:cNvPr id="4" name="文本框 3"/>
          <p:cNvSpPr txBox="1"/>
          <p:nvPr>
            <p:custDataLst>
              <p:tags r:id="rId5"/>
            </p:custDataLst>
          </p:nvPr>
        </p:nvSpPr>
        <p:spPr>
          <a:xfrm>
            <a:off x="3144064" y="3764318"/>
            <a:ext cx="1788720" cy="2441575"/>
          </a:xfrm>
          <a:prstGeom prst="rect">
            <a:avLst/>
          </a:prstGeom>
          <a:solidFill>
            <a:srgbClr val="B6E68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90170" tIns="36195" rIns="90170" bIns="46990">
            <a:normAutofit/>
          </a:bodyPr>
          <a:lstStyle>
            <a:defPPr>
              <a:defRPr lang="zh-CN"/>
            </a:defPPr>
            <a:lvl1pPr>
              <a:defRPr>
                <a:solidFill>
                  <a:schemeClr val="bg2"/>
                </a:solidFill>
                <a:latin typeface="+mn-lt"/>
                <a:ea typeface="+mn-ea"/>
              </a:defRPr>
            </a:lvl1pPr>
            <a:lvl2pPr marL="742950" indent="-285750">
              <a:defRPr>
                <a:ea typeface="宋体" pitchFamily="2" charset="-122"/>
              </a:defRPr>
            </a:lvl2pPr>
            <a:lvl3pPr marL="1143000" indent="-228600">
              <a:defRPr>
                <a:ea typeface="宋体" pitchFamily="2" charset="-122"/>
              </a:defRPr>
            </a:lvl3pPr>
            <a:lvl4pPr marL="1600200" indent="-228600">
              <a:defRPr>
                <a:ea typeface="宋体" pitchFamily="2" charset="-122"/>
              </a:defRPr>
            </a:lvl4pPr>
            <a:lvl5pPr marL="2057400" indent="-228600">
              <a:defRPr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ea typeface="宋体" pitchFamily="2" charset="-122"/>
              </a:defRPr>
            </a:lvl9pPr>
          </a:lstStyle>
          <a:p>
            <a:r>
              <a:rPr lang="zh-CN" altLang="en-US"/>
              <a:t>请在此输入您的文本。</a:t>
            </a:r>
          </a:p>
        </p:txBody>
      </p:sp>
      <p:sp>
        <p:nvSpPr>
          <p:cNvPr id="5" name="文本框 4"/>
          <p:cNvSpPr txBox="1"/>
          <p:nvPr>
            <p:custDataLst>
              <p:tags r:id="rId6"/>
            </p:custDataLst>
          </p:nvPr>
        </p:nvSpPr>
        <p:spPr>
          <a:xfrm>
            <a:off x="908302" y="3765905"/>
            <a:ext cx="1788720" cy="2441575"/>
          </a:xfrm>
          <a:prstGeom prst="rect">
            <a:avLst/>
          </a:prstGeom>
          <a:solidFill>
            <a:srgbClr val="B6E68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90170" tIns="36195" rIns="90170" bIns="46990">
            <a:normAutofit/>
          </a:bodyPr>
          <a:lstStyle>
            <a:defPPr>
              <a:defRPr lang="zh-CN"/>
            </a:defPPr>
            <a:lvl1pPr>
              <a:defRPr>
                <a:solidFill>
                  <a:schemeClr val="bg2"/>
                </a:solidFill>
                <a:latin typeface="+mn-lt"/>
                <a:ea typeface="+mn-ea"/>
              </a:defRPr>
            </a:lvl1pPr>
            <a:lvl2pPr marL="742950" indent="-285750">
              <a:defRPr>
                <a:ea typeface="宋体" pitchFamily="2" charset="-122"/>
              </a:defRPr>
            </a:lvl2pPr>
            <a:lvl3pPr marL="1143000" indent="-228600">
              <a:defRPr>
                <a:ea typeface="宋体" pitchFamily="2" charset="-122"/>
              </a:defRPr>
            </a:lvl3pPr>
            <a:lvl4pPr marL="1600200" indent="-228600">
              <a:defRPr>
                <a:ea typeface="宋体" pitchFamily="2" charset="-122"/>
              </a:defRPr>
            </a:lvl4pPr>
            <a:lvl5pPr marL="2057400" indent="-228600">
              <a:defRPr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ea typeface="宋体" pitchFamily="2" charset="-122"/>
              </a:defRPr>
            </a:lvl9pPr>
          </a:lstStyle>
          <a:p>
            <a:r>
              <a:rPr lang="zh-CN" altLang="en-US"/>
              <a:t>请在此输入您的文本。</a:t>
            </a:r>
          </a:p>
        </p:txBody>
      </p:sp>
      <p:sp>
        <p:nvSpPr>
          <p:cNvPr id="6" name="文本框 5"/>
          <p:cNvSpPr txBox="1"/>
          <p:nvPr>
            <p:custDataLst>
              <p:tags r:id="rId7"/>
            </p:custDataLst>
          </p:nvPr>
        </p:nvSpPr>
        <p:spPr>
          <a:xfrm>
            <a:off x="908302" y="3375457"/>
            <a:ext cx="1788720" cy="392113"/>
          </a:xfrm>
          <a:prstGeom prst="rect">
            <a:avLst/>
          </a:prstGeom>
          <a:solidFill>
            <a:srgbClr val="8FC22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90170" tIns="46990" rIns="90170" bIns="46990" anchor="ctr">
            <a:normAutofit/>
          </a:bodyPr>
          <a:lstStyle>
            <a:defPPr>
              <a:defRPr lang="zh-CN"/>
            </a:defPPr>
            <a:lvl1pPr algn="ctr">
              <a:defRPr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>
              <a:defRPr>
                <a:ea typeface="宋体" pitchFamily="2" charset="-122"/>
              </a:defRPr>
            </a:lvl2pPr>
            <a:lvl3pPr marL="1143000" indent="-228600">
              <a:defRPr>
                <a:ea typeface="宋体" pitchFamily="2" charset="-122"/>
              </a:defRPr>
            </a:lvl3pPr>
            <a:lvl4pPr marL="1600200" indent="-228600">
              <a:defRPr>
                <a:ea typeface="宋体" pitchFamily="2" charset="-122"/>
              </a:defRPr>
            </a:lvl4pPr>
            <a:lvl5pPr marL="2057400" indent="-228600">
              <a:defRPr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ea typeface="宋体" pitchFamily="2" charset="-122"/>
              </a:defRPr>
            </a:lvl9pPr>
          </a:lstStyle>
          <a:p>
            <a:r>
              <a:rPr lang="zh-CN" altLang="en-US" smtClean="0"/>
              <a:t>编辑标题</a:t>
            </a:r>
          </a:p>
        </p:txBody>
      </p:sp>
      <p:sp>
        <p:nvSpPr>
          <p:cNvPr id="7" name="文本框 6"/>
          <p:cNvSpPr txBox="1"/>
          <p:nvPr>
            <p:custDataLst>
              <p:tags r:id="rId8"/>
            </p:custDataLst>
          </p:nvPr>
        </p:nvSpPr>
        <p:spPr>
          <a:xfrm>
            <a:off x="3144064" y="3375457"/>
            <a:ext cx="1788720" cy="392113"/>
          </a:xfrm>
          <a:prstGeom prst="rect">
            <a:avLst/>
          </a:prstGeom>
          <a:solidFill>
            <a:srgbClr val="8FC22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90170" tIns="46990" rIns="90170" bIns="46990" anchor="ctr">
            <a:normAutofit/>
          </a:bodyPr>
          <a:lstStyle>
            <a:defPPr>
              <a:defRPr lang="zh-CN"/>
            </a:defPPr>
            <a:lvl1pPr algn="ctr">
              <a:defRPr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>
              <a:defRPr>
                <a:ea typeface="宋体" pitchFamily="2" charset="-122"/>
              </a:defRPr>
            </a:lvl2pPr>
            <a:lvl3pPr marL="1143000" indent="-228600">
              <a:defRPr>
                <a:ea typeface="宋体" pitchFamily="2" charset="-122"/>
              </a:defRPr>
            </a:lvl3pPr>
            <a:lvl4pPr marL="1600200" indent="-228600">
              <a:defRPr>
                <a:ea typeface="宋体" pitchFamily="2" charset="-122"/>
              </a:defRPr>
            </a:lvl4pPr>
            <a:lvl5pPr marL="2057400" indent="-228600">
              <a:defRPr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ea typeface="宋体" pitchFamily="2" charset="-122"/>
              </a:defRPr>
            </a:lvl9pPr>
          </a:lstStyle>
          <a:p>
            <a:r>
              <a:rPr lang="zh-CN" altLang="en-US" smtClean="0"/>
              <a:t>编辑标题</a:t>
            </a:r>
          </a:p>
        </p:txBody>
      </p:sp>
      <p:sp>
        <p:nvSpPr>
          <p:cNvPr id="8" name="文本框 7"/>
          <p:cNvSpPr txBox="1"/>
          <p:nvPr>
            <p:custDataLst>
              <p:tags r:id="rId9"/>
            </p:custDataLst>
          </p:nvPr>
        </p:nvSpPr>
        <p:spPr>
          <a:xfrm>
            <a:off x="5173875" y="3375457"/>
            <a:ext cx="1788720" cy="392113"/>
          </a:xfrm>
          <a:prstGeom prst="rect">
            <a:avLst/>
          </a:prstGeom>
          <a:solidFill>
            <a:srgbClr val="8FC22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90170" tIns="46990" rIns="90170" bIns="46990" anchor="ctr">
            <a:normAutofit/>
          </a:bodyPr>
          <a:lstStyle>
            <a:defPPr>
              <a:defRPr lang="zh-CN"/>
            </a:defPPr>
            <a:lvl1pPr algn="ctr">
              <a:defRPr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>
              <a:defRPr>
                <a:ea typeface="宋体" pitchFamily="2" charset="-122"/>
              </a:defRPr>
            </a:lvl2pPr>
            <a:lvl3pPr marL="1143000" indent="-228600">
              <a:defRPr>
                <a:ea typeface="宋体" pitchFamily="2" charset="-122"/>
              </a:defRPr>
            </a:lvl3pPr>
            <a:lvl4pPr marL="1600200" indent="-228600">
              <a:defRPr>
                <a:ea typeface="宋体" pitchFamily="2" charset="-122"/>
              </a:defRPr>
            </a:lvl4pPr>
            <a:lvl5pPr marL="2057400" indent="-228600">
              <a:defRPr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ea typeface="宋体" pitchFamily="2" charset="-122"/>
              </a:defRPr>
            </a:lvl9pPr>
          </a:lstStyle>
          <a:p>
            <a:r>
              <a:rPr lang="zh-CN" altLang="en-US" smtClean="0"/>
              <a:t>编辑标题</a:t>
            </a:r>
          </a:p>
        </p:txBody>
      </p:sp>
      <p:sp>
        <p:nvSpPr>
          <p:cNvPr id="9" name="文本框 8"/>
          <p:cNvSpPr txBox="1"/>
          <p:nvPr>
            <p:custDataLst>
              <p:tags r:id="rId10"/>
            </p:custDataLst>
          </p:nvPr>
        </p:nvSpPr>
        <p:spPr>
          <a:xfrm>
            <a:off x="9480641" y="3748443"/>
            <a:ext cx="1788720" cy="2441575"/>
          </a:xfrm>
          <a:prstGeom prst="rect">
            <a:avLst/>
          </a:prstGeom>
          <a:solidFill>
            <a:srgbClr val="B6E68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90170" tIns="36195" rIns="90170" bIns="46990">
            <a:normAutofit/>
          </a:bodyPr>
          <a:lstStyle>
            <a:defPPr>
              <a:defRPr lang="zh-CN"/>
            </a:defPPr>
            <a:lvl1pPr>
              <a:defRPr>
                <a:solidFill>
                  <a:schemeClr val="bg2"/>
                </a:solidFill>
                <a:latin typeface="+mn-lt"/>
                <a:ea typeface="+mn-ea"/>
              </a:defRPr>
            </a:lvl1pPr>
            <a:lvl2pPr marL="742950" indent="-285750">
              <a:defRPr>
                <a:ea typeface="宋体" pitchFamily="2" charset="-122"/>
              </a:defRPr>
            </a:lvl2pPr>
            <a:lvl3pPr marL="1143000" indent="-228600">
              <a:defRPr>
                <a:ea typeface="宋体" pitchFamily="2" charset="-122"/>
              </a:defRPr>
            </a:lvl3pPr>
            <a:lvl4pPr marL="1600200" indent="-228600">
              <a:defRPr>
                <a:ea typeface="宋体" pitchFamily="2" charset="-122"/>
              </a:defRPr>
            </a:lvl4pPr>
            <a:lvl5pPr marL="2057400" indent="-228600">
              <a:defRPr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ea typeface="宋体" pitchFamily="2" charset="-122"/>
              </a:defRPr>
            </a:lvl9pPr>
          </a:lstStyle>
          <a:p>
            <a:r>
              <a:rPr lang="zh-CN" altLang="en-US"/>
              <a:t>请在此输入您的文本。</a:t>
            </a:r>
          </a:p>
        </p:txBody>
      </p:sp>
      <p:sp>
        <p:nvSpPr>
          <p:cNvPr id="10" name="文本框 9"/>
          <p:cNvSpPr txBox="1"/>
          <p:nvPr>
            <p:custDataLst>
              <p:tags r:id="rId11"/>
            </p:custDataLst>
          </p:nvPr>
        </p:nvSpPr>
        <p:spPr>
          <a:xfrm>
            <a:off x="7211930" y="3748443"/>
            <a:ext cx="1788720" cy="2441575"/>
          </a:xfrm>
          <a:prstGeom prst="rect">
            <a:avLst/>
          </a:prstGeom>
          <a:solidFill>
            <a:srgbClr val="B6E68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90170" tIns="36195" rIns="90170" bIns="46990">
            <a:normAutofit/>
          </a:bodyPr>
          <a:lstStyle>
            <a:defPPr>
              <a:defRPr lang="zh-CN"/>
            </a:defPPr>
            <a:lvl1pPr>
              <a:defRPr>
                <a:solidFill>
                  <a:schemeClr val="bg2"/>
                </a:solidFill>
                <a:latin typeface="+mn-lt"/>
                <a:ea typeface="+mn-ea"/>
              </a:defRPr>
            </a:lvl1pPr>
            <a:lvl2pPr marL="742950" indent="-285750">
              <a:defRPr>
                <a:ea typeface="宋体" pitchFamily="2" charset="-122"/>
              </a:defRPr>
            </a:lvl2pPr>
            <a:lvl3pPr marL="1143000" indent="-228600">
              <a:defRPr>
                <a:ea typeface="宋体" pitchFamily="2" charset="-122"/>
              </a:defRPr>
            </a:lvl3pPr>
            <a:lvl4pPr marL="1600200" indent="-228600">
              <a:defRPr>
                <a:ea typeface="宋体" pitchFamily="2" charset="-122"/>
              </a:defRPr>
            </a:lvl4pPr>
            <a:lvl5pPr marL="2057400" indent="-228600">
              <a:defRPr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ea typeface="宋体" pitchFamily="2" charset="-122"/>
              </a:defRPr>
            </a:lvl9pPr>
          </a:lstStyle>
          <a:p>
            <a:r>
              <a:rPr lang="zh-CN" altLang="en-US"/>
              <a:t>请在此输入您的文本。</a:t>
            </a:r>
          </a:p>
        </p:txBody>
      </p:sp>
      <p:sp>
        <p:nvSpPr>
          <p:cNvPr id="11" name="文本框 10"/>
          <p:cNvSpPr txBox="1"/>
          <p:nvPr>
            <p:custDataLst>
              <p:tags r:id="rId12"/>
            </p:custDataLst>
          </p:nvPr>
        </p:nvSpPr>
        <p:spPr>
          <a:xfrm>
            <a:off x="7211930" y="3359582"/>
            <a:ext cx="1788720" cy="392113"/>
          </a:xfrm>
          <a:prstGeom prst="rect">
            <a:avLst/>
          </a:prstGeom>
          <a:solidFill>
            <a:srgbClr val="8FC22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90170" tIns="46990" rIns="90170" bIns="46990" anchor="ctr">
            <a:normAutofit/>
          </a:bodyPr>
          <a:lstStyle>
            <a:defPPr>
              <a:defRPr lang="zh-CN"/>
            </a:defPPr>
            <a:lvl1pPr algn="ctr">
              <a:defRPr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>
              <a:defRPr>
                <a:ea typeface="宋体" pitchFamily="2" charset="-122"/>
              </a:defRPr>
            </a:lvl2pPr>
            <a:lvl3pPr marL="1143000" indent="-228600">
              <a:defRPr>
                <a:ea typeface="宋体" pitchFamily="2" charset="-122"/>
              </a:defRPr>
            </a:lvl3pPr>
            <a:lvl4pPr marL="1600200" indent="-228600">
              <a:defRPr>
                <a:ea typeface="宋体" pitchFamily="2" charset="-122"/>
              </a:defRPr>
            </a:lvl4pPr>
            <a:lvl5pPr marL="2057400" indent="-228600">
              <a:defRPr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ea typeface="宋体" pitchFamily="2" charset="-122"/>
              </a:defRPr>
            </a:lvl9pPr>
          </a:lstStyle>
          <a:p>
            <a:r>
              <a:rPr lang="zh-CN" altLang="en-US" smtClean="0"/>
              <a:t>编辑标题</a:t>
            </a:r>
          </a:p>
        </p:txBody>
      </p:sp>
      <p:sp>
        <p:nvSpPr>
          <p:cNvPr id="12" name="文本框 11"/>
          <p:cNvSpPr txBox="1"/>
          <p:nvPr>
            <p:custDataLst>
              <p:tags r:id="rId13"/>
            </p:custDataLst>
          </p:nvPr>
        </p:nvSpPr>
        <p:spPr>
          <a:xfrm>
            <a:off x="9480641" y="3359582"/>
            <a:ext cx="1788720" cy="392113"/>
          </a:xfrm>
          <a:prstGeom prst="rect">
            <a:avLst/>
          </a:prstGeom>
          <a:solidFill>
            <a:srgbClr val="8FC22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90170" tIns="46990" rIns="90170" bIns="46990" anchor="ctr">
            <a:normAutofit/>
          </a:bodyPr>
          <a:lstStyle>
            <a:defPPr>
              <a:defRPr lang="zh-CN"/>
            </a:defPPr>
            <a:lvl1pPr algn="ctr">
              <a:defRPr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>
              <a:defRPr>
                <a:ea typeface="宋体" pitchFamily="2" charset="-122"/>
              </a:defRPr>
            </a:lvl2pPr>
            <a:lvl3pPr marL="1143000" indent="-228600">
              <a:defRPr>
                <a:ea typeface="宋体" pitchFamily="2" charset="-122"/>
              </a:defRPr>
            </a:lvl3pPr>
            <a:lvl4pPr marL="1600200" indent="-228600">
              <a:defRPr>
                <a:ea typeface="宋体" pitchFamily="2" charset="-122"/>
              </a:defRPr>
            </a:lvl4pPr>
            <a:lvl5pPr marL="2057400" indent="-228600">
              <a:defRPr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ea typeface="宋体" pitchFamily="2" charset="-122"/>
              </a:defRPr>
            </a:lvl9pPr>
          </a:lstStyle>
          <a:p>
            <a:r>
              <a:rPr lang="zh-CN" altLang="en-US" smtClean="0"/>
              <a:t>编辑标题</a:t>
            </a:r>
          </a:p>
        </p:txBody>
      </p:sp>
    </p:spTree>
    <p:custDataLst>
      <p:tags r:id="rId1"/>
    </p:custData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483" name="Group 3"/>
          <p:cNvGrpSpPr/>
          <p:nvPr>
            <p:custDataLst>
              <p:tags r:id="rId2"/>
            </p:custDataLst>
          </p:nvPr>
        </p:nvGrpSpPr>
        <p:grpSpPr bwMode="auto">
          <a:xfrm>
            <a:off x="1798381" y="1550602"/>
            <a:ext cx="8595239" cy="1758950"/>
            <a:chOff x="0" y="0"/>
            <a:chExt cx="11584" cy="2771"/>
          </a:xfrm>
        </p:grpSpPr>
        <p:sp>
          <p:nvSpPr>
            <p:cNvPr id="20484" name="矩形 38"/>
            <p:cNvSpPr>
              <a:spLocks noChangeArrowheads="1"/>
            </p:cNvSpPr>
            <p:nvPr>
              <p:custDataLst>
                <p:tags r:id="rId16"/>
              </p:custDataLst>
            </p:nvPr>
          </p:nvSpPr>
          <p:spPr bwMode="auto">
            <a:xfrm>
              <a:off x="3093" y="0"/>
              <a:ext cx="5545" cy="1523"/>
            </a:xfrm>
            <a:prstGeom prst="rect">
              <a:avLst/>
            </a:prstGeom>
            <a:noFill/>
            <a:ln w="19050" cap="flat" cmpd="sng">
              <a:solidFill>
                <a:srgbClr val="8FC226"/>
              </a:solidFill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 anchor="ctr">
              <a:norm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/>
              <a:endParaRPr lang="zh-CN" altLang="en-US">
                <a:solidFill>
                  <a:schemeClr val="bg1"/>
                </a:solidFill>
                <a:latin typeface="+mn-lt"/>
                <a:ea typeface="+mn-ea"/>
                <a:sym typeface="Arial" pitchFamily="34" charset="0"/>
              </a:endParaRPr>
            </a:p>
          </p:txBody>
        </p:sp>
        <p:grpSp>
          <p:nvGrpSpPr>
            <p:cNvPr id="20485" name="Group 5"/>
            <p:cNvGrpSpPr/>
            <p:nvPr/>
          </p:nvGrpSpPr>
          <p:grpSpPr bwMode="auto">
            <a:xfrm>
              <a:off x="0" y="1523"/>
              <a:ext cx="11585" cy="1249"/>
              <a:chOff x="0" y="0"/>
              <a:chExt cx="11585" cy="1249"/>
            </a:xfrm>
          </p:grpSpPr>
          <p:cxnSp>
            <p:nvCxnSpPr>
              <p:cNvPr id="20486" name="AutoShape 6"/>
              <p:cNvCxnSpPr>
                <a:cxnSpLocks noChangeShapeType="1"/>
                <a:stCxn id="20487" idx="0"/>
              </p:cNvCxnSpPr>
              <p:nvPr>
                <p:custDataLst>
                  <p:tags r:id="rId17"/>
                </p:custDataLst>
              </p:nvPr>
            </p:nvCxnSpPr>
            <p:spPr bwMode="auto">
              <a:xfrm>
                <a:off x="0" y="515"/>
                <a:ext cx="11585" cy="3"/>
              </a:xfrm>
              <a:prstGeom prst="straightConnector1">
                <a:avLst/>
              </a:prstGeom>
              <a:noFill/>
              <a:ln w="12700" cap="flat" cmpd="sng">
                <a:solidFill>
                  <a:srgbClr val="8FC226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20487" name="直接连接符 28"/>
              <p:cNvCxnSpPr>
                <a:cxnSpLocks noChangeShapeType="1"/>
              </p:cNvCxnSpPr>
              <p:nvPr>
                <p:custDataLst>
                  <p:tags r:id="rId18"/>
                </p:custDataLst>
              </p:nvPr>
            </p:nvCxnSpPr>
            <p:spPr bwMode="auto">
              <a:xfrm>
                <a:off x="0" y="515"/>
                <a:ext cx="0" cy="735"/>
              </a:xfrm>
              <a:prstGeom prst="line">
                <a:avLst/>
              </a:prstGeom>
              <a:noFill/>
              <a:ln w="12700" cap="flat" cmpd="sng">
                <a:solidFill>
                  <a:srgbClr val="8FC226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20488" name="直接连接符 29"/>
              <p:cNvCxnSpPr>
                <a:cxnSpLocks noChangeShapeType="1"/>
              </p:cNvCxnSpPr>
              <p:nvPr>
                <p:custDataLst>
                  <p:tags r:id="rId19"/>
                </p:custDataLst>
              </p:nvPr>
            </p:nvCxnSpPr>
            <p:spPr bwMode="auto">
              <a:xfrm>
                <a:off x="2419" y="515"/>
                <a:ext cx="3" cy="735"/>
              </a:xfrm>
              <a:prstGeom prst="line">
                <a:avLst/>
              </a:prstGeom>
              <a:noFill/>
              <a:ln w="12700" cap="flat" cmpd="sng">
                <a:solidFill>
                  <a:srgbClr val="8FC226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20489" name="直接连接符 30"/>
              <p:cNvCxnSpPr>
                <a:cxnSpLocks noChangeShapeType="1"/>
              </p:cNvCxnSpPr>
              <p:nvPr>
                <p:custDataLst>
                  <p:tags r:id="rId20"/>
                </p:custDataLst>
              </p:nvPr>
            </p:nvCxnSpPr>
            <p:spPr bwMode="auto">
              <a:xfrm>
                <a:off x="9153" y="515"/>
                <a:ext cx="0" cy="735"/>
              </a:xfrm>
              <a:prstGeom prst="line">
                <a:avLst/>
              </a:prstGeom>
              <a:noFill/>
              <a:ln w="12700" cap="flat" cmpd="sng">
                <a:solidFill>
                  <a:srgbClr val="8FC226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20490" name="直接连接符 31"/>
              <p:cNvCxnSpPr>
                <a:cxnSpLocks noChangeShapeType="1"/>
              </p:cNvCxnSpPr>
              <p:nvPr>
                <p:custDataLst>
                  <p:tags r:id="rId21"/>
                </p:custDataLst>
              </p:nvPr>
            </p:nvCxnSpPr>
            <p:spPr bwMode="auto">
              <a:xfrm>
                <a:off x="11585" y="515"/>
                <a:ext cx="0" cy="732"/>
              </a:xfrm>
              <a:prstGeom prst="line">
                <a:avLst/>
              </a:prstGeom>
              <a:noFill/>
              <a:ln w="12700" cap="flat" cmpd="sng">
                <a:solidFill>
                  <a:srgbClr val="8FC226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20491" name="直接连接符 32"/>
              <p:cNvCxnSpPr>
                <a:cxnSpLocks noChangeShapeType="1"/>
              </p:cNvCxnSpPr>
              <p:nvPr>
                <p:custDataLst>
                  <p:tags r:id="rId22"/>
                </p:custDataLst>
              </p:nvPr>
            </p:nvCxnSpPr>
            <p:spPr bwMode="auto">
              <a:xfrm>
                <a:off x="5866" y="0"/>
                <a:ext cx="0" cy="512"/>
              </a:xfrm>
              <a:prstGeom prst="line">
                <a:avLst/>
              </a:prstGeom>
              <a:noFill/>
              <a:ln w="12700" cap="flat" cmpd="sng">
                <a:solidFill>
                  <a:srgbClr val="8FC226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20492" name="直接连接符 29"/>
              <p:cNvCxnSpPr>
                <a:cxnSpLocks noChangeShapeType="1"/>
              </p:cNvCxnSpPr>
              <p:nvPr>
                <p:custDataLst>
                  <p:tags r:id="rId23"/>
                </p:custDataLst>
              </p:nvPr>
            </p:nvCxnSpPr>
            <p:spPr bwMode="auto">
              <a:xfrm>
                <a:off x="4666" y="515"/>
                <a:ext cx="3" cy="735"/>
              </a:xfrm>
              <a:prstGeom prst="line">
                <a:avLst/>
              </a:prstGeom>
              <a:noFill/>
              <a:ln w="12700" cap="flat" cmpd="sng">
                <a:solidFill>
                  <a:srgbClr val="8FC226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20493" name="直接连接符 29"/>
              <p:cNvCxnSpPr>
                <a:cxnSpLocks noChangeShapeType="1"/>
              </p:cNvCxnSpPr>
              <p:nvPr>
                <p:custDataLst>
                  <p:tags r:id="rId24"/>
                </p:custDataLst>
              </p:nvPr>
            </p:nvCxnSpPr>
            <p:spPr bwMode="auto">
              <a:xfrm>
                <a:off x="6909" y="515"/>
                <a:ext cx="3" cy="735"/>
              </a:xfrm>
              <a:prstGeom prst="line">
                <a:avLst/>
              </a:prstGeom>
              <a:noFill/>
              <a:ln w="12700" cap="flat" cmpd="sng">
                <a:solidFill>
                  <a:srgbClr val="8FC226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</p:grpSp>
      </p:grpSp>
      <p:sp>
        <p:nvSpPr>
          <p:cNvPr id="26" name="矩形 15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6143026" y="3688889"/>
            <a:ext cx="1561666" cy="2441575"/>
          </a:xfrm>
          <a:prstGeom prst="rect">
            <a:avLst/>
          </a:prstGeom>
          <a:solidFill>
            <a:srgbClr val="B6E68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90170" tIns="36195" rIns="90170" bIns="46990">
            <a:norm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>
                <a:solidFill>
                  <a:schemeClr val="bg2"/>
                </a:solidFill>
                <a:latin typeface="+mn-lt"/>
                <a:ea typeface="+mn-ea"/>
                <a:sym typeface="Arial" pitchFamily="34" charset="0"/>
              </a:rPr>
              <a:t>请在此输入您的文本。</a:t>
            </a:r>
            <a:endParaRPr lang="zh-CN" altLang="en-US" dirty="0">
              <a:solidFill>
                <a:schemeClr val="bg2"/>
              </a:solidFill>
              <a:latin typeface="+mn-lt"/>
              <a:ea typeface="+mn-ea"/>
              <a:sym typeface="Arial" pitchFamily="34" charset="0"/>
            </a:endParaRPr>
          </a:p>
        </p:txBody>
      </p:sp>
      <p:sp>
        <p:nvSpPr>
          <p:cNvPr id="28" name="矩形 13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4481724" y="3688889"/>
            <a:ext cx="1559777" cy="2441575"/>
          </a:xfrm>
          <a:prstGeom prst="rect">
            <a:avLst/>
          </a:prstGeom>
          <a:solidFill>
            <a:srgbClr val="B6E68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90170" tIns="36195" rIns="90170" bIns="46990">
            <a:norm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>
                <a:solidFill>
                  <a:schemeClr val="bg2"/>
                </a:solidFill>
                <a:latin typeface="+mn-lt"/>
                <a:ea typeface="+mn-ea"/>
                <a:sym typeface="Arial" pitchFamily="34" charset="0"/>
              </a:rPr>
              <a:t>请在此输入您的文本。</a:t>
            </a:r>
            <a:endParaRPr lang="zh-CN" altLang="en-US" dirty="0">
              <a:solidFill>
                <a:schemeClr val="bg2"/>
              </a:solidFill>
              <a:latin typeface="+mn-lt"/>
              <a:ea typeface="+mn-ea"/>
              <a:sym typeface="Arial" pitchFamily="34" charset="0"/>
            </a:endParaRPr>
          </a:p>
        </p:txBody>
      </p:sp>
      <p:sp>
        <p:nvSpPr>
          <p:cNvPr id="29" name="矩形 11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2802360" y="3688889"/>
            <a:ext cx="1561665" cy="2441575"/>
          </a:xfrm>
          <a:prstGeom prst="rect">
            <a:avLst/>
          </a:prstGeom>
          <a:solidFill>
            <a:srgbClr val="B6E68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90170" tIns="36195" rIns="90170" bIns="46990">
            <a:norm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>
                <a:solidFill>
                  <a:schemeClr val="bg2"/>
                </a:solidFill>
                <a:latin typeface="+mn-lt"/>
                <a:ea typeface="+mn-ea"/>
                <a:sym typeface="Arial" pitchFamily="34" charset="0"/>
              </a:rPr>
              <a:t>请在此输入您的文本。</a:t>
            </a:r>
            <a:endParaRPr lang="zh-CN" altLang="en-US" dirty="0">
              <a:solidFill>
                <a:schemeClr val="bg2"/>
              </a:solidFill>
              <a:latin typeface="+mn-lt"/>
              <a:ea typeface="+mn-ea"/>
              <a:sym typeface="Arial" pitchFamily="34" charset="0"/>
            </a:endParaRPr>
          </a:p>
        </p:txBody>
      </p:sp>
      <p:sp>
        <p:nvSpPr>
          <p:cNvPr id="30" name="矩形 2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1007673" y="3688889"/>
            <a:ext cx="1561666" cy="2441575"/>
          </a:xfrm>
          <a:prstGeom prst="rect">
            <a:avLst/>
          </a:prstGeom>
          <a:solidFill>
            <a:srgbClr val="B6E68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90170" tIns="36195" rIns="90170" bIns="46990">
            <a:norm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>
                <a:solidFill>
                  <a:schemeClr val="bg2"/>
                </a:solidFill>
                <a:latin typeface="+mn-lt"/>
                <a:ea typeface="+mn-ea"/>
                <a:sym typeface="Arial" pitchFamily="34" charset="0"/>
              </a:rPr>
              <a:t>请在此输入您的文本。</a:t>
            </a:r>
            <a:endParaRPr lang="zh-CN" altLang="en-US" dirty="0">
              <a:solidFill>
                <a:schemeClr val="bg2"/>
              </a:solidFill>
              <a:latin typeface="+mn-lt"/>
              <a:ea typeface="+mn-ea"/>
              <a:sym typeface="Arial" pitchFamily="34" charset="0"/>
            </a:endParaRPr>
          </a:p>
        </p:txBody>
      </p:sp>
      <p:sp>
        <p:nvSpPr>
          <p:cNvPr id="31" name="矩形 1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1007673" y="3293678"/>
            <a:ext cx="1561666" cy="392113"/>
          </a:xfrm>
          <a:prstGeom prst="rect">
            <a:avLst/>
          </a:prstGeom>
          <a:solidFill>
            <a:srgbClr val="8FC22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90170" tIns="46990" rIns="90170" bIns="46990" anchor="ctr">
            <a:norm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mtClean="0">
                <a:solidFill>
                  <a:schemeClr val="bg1"/>
                </a:solidFill>
                <a:latin typeface="+mj-lt"/>
                <a:ea typeface="+mj-ea"/>
                <a:cs typeface="+mj-cs"/>
                <a:sym typeface="Arial" pitchFamily="34" charset="0"/>
              </a:rPr>
              <a:t>编辑标题</a:t>
            </a:r>
          </a:p>
        </p:txBody>
      </p:sp>
      <p:sp>
        <p:nvSpPr>
          <p:cNvPr id="32" name="矩形 9"/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2805535" y="3293678"/>
            <a:ext cx="1561665" cy="392113"/>
          </a:xfrm>
          <a:prstGeom prst="rect">
            <a:avLst/>
          </a:prstGeom>
          <a:solidFill>
            <a:srgbClr val="8FC22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90170" tIns="46990" rIns="90170" bIns="46990" anchor="ctr">
            <a:norm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mtClean="0">
                <a:solidFill>
                  <a:schemeClr val="bg1"/>
                </a:solidFill>
                <a:latin typeface="+mj-lt"/>
                <a:ea typeface="+mj-ea"/>
                <a:cs typeface="+mj-cs"/>
                <a:sym typeface="Arial" pitchFamily="34" charset="0"/>
              </a:rPr>
              <a:t>编辑标题</a:t>
            </a:r>
          </a:p>
        </p:txBody>
      </p:sp>
      <p:sp>
        <p:nvSpPr>
          <p:cNvPr id="33" name="矩形 12"/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4488074" y="3293678"/>
            <a:ext cx="1559777" cy="392113"/>
          </a:xfrm>
          <a:prstGeom prst="rect">
            <a:avLst/>
          </a:prstGeom>
          <a:solidFill>
            <a:srgbClr val="8FC22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90170" tIns="46990" rIns="90170" bIns="46990" anchor="ctr">
            <a:norm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mtClean="0">
                <a:solidFill>
                  <a:schemeClr val="bg1"/>
                </a:solidFill>
                <a:latin typeface="+mj-lt"/>
                <a:ea typeface="+mj-ea"/>
                <a:cs typeface="+mj-cs"/>
                <a:sym typeface="Arial" pitchFamily="34" charset="0"/>
              </a:rPr>
              <a:t>编辑标题</a:t>
            </a:r>
          </a:p>
        </p:txBody>
      </p:sp>
      <p:sp>
        <p:nvSpPr>
          <p:cNvPr id="34" name="矩形 14"/>
          <p:cNvSpPr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6150962" y="3293678"/>
            <a:ext cx="1561665" cy="392113"/>
          </a:xfrm>
          <a:prstGeom prst="rect">
            <a:avLst/>
          </a:prstGeom>
          <a:solidFill>
            <a:srgbClr val="8FC22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90170" tIns="46990" rIns="90170" bIns="46990" anchor="ctr">
            <a:norm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mtClean="0">
                <a:solidFill>
                  <a:schemeClr val="bg1"/>
                </a:solidFill>
                <a:latin typeface="+mj-lt"/>
                <a:ea typeface="+mj-ea"/>
                <a:cs typeface="+mj-cs"/>
                <a:sym typeface="Arial" pitchFamily="34" charset="0"/>
              </a:rPr>
              <a:t>编辑标题</a:t>
            </a:r>
          </a:p>
        </p:txBody>
      </p:sp>
      <p:sp>
        <p:nvSpPr>
          <p:cNvPr id="35" name="矩形 15"/>
          <p:cNvSpPr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9617079" y="3688889"/>
            <a:ext cx="1561666" cy="2441575"/>
          </a:xfrm>
          <a:prstGeom prst="rect">
            <a:avLst/>
          </a:prstGeom>
          <a:solidFill>
            <a:srgbClr val="B6E68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90170" tIns="36195" rIns="90170" bIns="46990">
            <a:norm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>
                <a:solidFill>
                  <a:schemeClr val="bg2"/>
                </a:solidFill>
                <a:latin typeface="+mn-lt"/>
                <a:ea typeface="+mn-ea"/>
                <a:sym typeface="Arial" pitchFamily="34" charset="0"/>
              </a:rPr>
              <a:t>请在此输入您的文本。</a:t>
            </a:r>
            <a:endParaRPr lang="zh-CN" altLang="en-US" dirty="0">
              <a:solidFill>
                <a:schemeClr val="bg2"/>
              </a:solidFill>
              <a:latin typeface="+mn-lt"/>
              <a:ea typeface="+mn-ea"/>
              <a:sym typeface="Arial" pitchFamily="34" charset="0"/>
            </a:endParaRPr>
          </a:p>
        </p:txBody>
      </p:sp>
      <p:sp>
        <p:nvSpPr>
          <p:cNvPr id="36" name="矩形 13"/>
          <p:cNvSpPr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7805914" y="3688889"/>
            <a:ext cx="1561665" cy="2441575"/>
          </a:xfrm>
          <a:prstGeom prst="rect">
            <a:avLst/>
          </a:prstGeom>
          <a:solidFill>
            <a:srgbClr val="B6E68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90170" tIns="36195" rIns="90170" bIns="46990">
            <a:norm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>
                <a:solidFill>
                  <a:schemeClr val="bg2"/>
                </a:solidFill>
                <a:latin typeface="+mn-lt"/>
                <a:ea typeface="+mn-ea"/>
                <a:sym typeface="Arial" pitchFamily="34" charset="0"/>
              </a:rPr>
              <a:t>请在此输入您的文本。</a:t>
            </a:r>
            <a:endParaRPr lang="zh-CN" altLang="en-US" dirty="0">
              <a:solidFill>
                <a:schemeClr val="bg2"/>
              </a:solidFill>
              <a:latin typeface="+mn-lt"/>
              <a:ea typeface="+mn-ea"/>
              <a:sym typeface="Arial" pitchFamily="34" charset="0"/>
            </a:endParaRPr>
          </a:p>
        </p:txBody>
      </p:sp>
      <p:sp>
        <p:nvSpPr>
          <p:cNvPr id="37" name="矩形 12"/>
          <p:cNvSpPr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7813853" y="3293678"/>
            <a:ext cx="1559777" cy="392113"/>
          </a:xfrm>
          <a:prstGeom prst="rect">
            <a:avLst/>
          </a:prstGeom>
          <a:solidFill>
            <a:srgbClr val="8FC22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90170" tIns="46990" rIns="90170" bIns="46990" anchor="ctr">
            <a:norm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mtClean="0">
                <a:solidFill>
                  <a:schemeClr val="bg1"/>
                </a:solidFill>
                <a:latin typeface="+mj-lt"/>
                <a:ea typeface="+mj-ea"/>
                <a:cs typeface="+mj-cs"/>
                <a:sym typeface="Arial" pitchFamily="34" charset="0"/>
              </a:rPr>
              <a:t>编辑标题</a:t>
            </a:r>
          </a:p>
        </p:txBody>
      </p:sp>
      <p:sp>
        <p:nvSpPr>
          <p:cNvPr id="38" name="矩形 14"/>
          <p:cNvSpPr>
            <a:spLocks noChangeArrowheads="1"/>
          </p:cNvSpPr>
          <p:nvPr>
            <p:custDataLst>
              <p:tags r:id="rId14"/>
            </p:custDataLst>
          </p:nvPr>
        </p:nvSpPr>
        <p:spPr bwMode="auto">
          <a:xfrm>
            <a:off x="9617079" y="3293678"/>
            <a:ext cx="1561666" cy="392113"/>
          </a:xfrm>
          <a:prstGeom prst="rect">
            <a:avLst/>
          </a:prstGeom>
          <a:solidFill>
            <a:srgbClr val="8FC22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90170" tIns="46990" rIns="90170" bIns="46990" anchor="ctr">
            <a:norm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mtClean="0">
                <a:solidFill>
                  <a:schemeClr val="bg1"/>
                </a:solidFill>
                <a:latin typeface="+mj-lt"/>
                <a:ea typeface="+mj-ea"/>
                <a:cs typeface="+mj-cs"/>
                <a:sym typeface="Arial" pitchFamily="34" charset="0"/>
              </a:rPr>
              <a:t>编辑标题</a:t>
            </a:r>
          </a:p>
        </p:txBody>
      </p:sp>
      <p:sp>
        <p:nvSpPr>
          <p:cNvPr id="2" name="文本框 1"/>
          <p:cNvSpPr txBox="1"/>
          <p:nvPr>
            <p:custDataLst>
              <p:tags r:id="rId15"/>
            </p:custDataLst>
          </p:nvPr>
        </p:nvSpPr>
        <p:spPr>
          <a:xfrm>
            <a:off x="4176584" y="1635041"/>
            <a:ext cx="3954162" cy="796925"/>
          </a:xfrm>
          <a:prstGeom prst="rect">
            <a:avLst/>
          </a:prstGeom>
          <a:solidFill>
            <a:srgbClr val="8FC22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normAutofit/>
          </a:bodyPr>
          <a:lstStyle>
            <a:defPPr>
              <a:defRPr lang="zh-CN"/>
            </a:defPPr>
            <a:lvl1pPr algn="ctr" eaLnBrk="1" hangingPunct="1">
              <a:defRPr sz="2800">
                <a:solidFill>
                  <a:schemeClr val="bg1"/>
                </a:solidFill>
                <a:latin typeface="+mn-lt"/>
                <a:ea typeface="+mn-ea"/>
              </a:defRPr>
            </a:lvl1pPr>
            <a:lvl2pPr eaLnBrk="0" hangingPunct="0">
              <a:defRPr sz="3200">
                <a:solidFill>
                  <a:srgbClr val="6F8A1B"/>
                </a:solidFill>
              </a:defRPr>
            </a:lvl2pPr>
            <a:lvl3pPr eaLnBrk="0" hangingPunct="0">
              <a:defRPr sz="3200">
                <a:solidFill>
                  <a:srgbClr val="6F8A1B"/>
                </a:solidFill>
              </a:defRPr>
            </a:lvl3pPr>
            <a:lvl4pPr eaLnBrk="0" hangingPunct="0">
              <a:defRPr sz="3200">
                <a:solidFill>
                  <a:srgbClr val="6F8A1B"/>
                </a:solidFill>
              </a:defRPr>
            </a:lvl4pPr>
            <a:lvl5pPr eaLnBrk="0" hangingPunct="0">
              <a:defRPr sz="3200">
                <a:solidFill>
                  <a:srgbClr val="6F8A1B"/>
                </a:solidFill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3200">
                <a:solidFill>
                  <a:srgbClr val="6F8A1B"/>
                </a:solidFill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3200">
                <a:solidFill>
                  <a:srgbClr val="6F8A1B"/>
                </a:solidFill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3200">
                <a:solidFill>
                  <a:srgbClr val="6F8A1B"/>
                </a:solidFill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3200">
                <a:solidFill>
                  <a:srgbClr val="6F8A1B"/>
                </a:solidFill>
              </a:defRPr>
            </a:lvl9pPr>
          </a:lstStyle>
          <a:p>
            <a:r>
              <a:rPr lang="zh-CN" altLang="en-US" dirty="0"/>
              <a:t>请在此输入您的文本</a:t>
            </a:r>
          </a:p>
        </p:txBody>
      </p:sp>
    </p:spTree>
    <p:custDataLst>
      <p:tags r:id="rId1"/>
    </p:custData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9" name="上弧形箭头 1"/>
          <p:cNvSpPr/>
          <p:nvPr>
            <p:custDataLst>
              <p:tags r:id="rId2"/>
            </p:custDataLst>
          </p:nvPr>
        </p:nvSpPr>
        <p:spPr bwMode="auto">
          <a:xfrm rot="18145693">
            <a:off x="5537995" y="3402595"/>
            <a:ext cx="796925" cy="884237"/>
          </a:xfrm>
          <a:custGeom>
            <a:avLst/>
            <a:gdLst>
              <a:gd name="T0" fmla="*/ 0 w 2071099"/>
              <a:gd name="T1" fmla="*/ 0 h 2016224"/>
              <a:gd name="T2" fmla="*/ 534057 w 2071099"/>
              <a:gd name="T3" fmla="*/ 0 h 2016224"/>
              <a:gd name="T4" fmla="*/ 1834072 w 2071099"/>
              <a:gd name="T5" fmla="*/ 1512168 h 2016224"/>
              <a:gd name="T6" fmla="*/ 2071099 w 2071099"/>
              <a:gd name="T7" fmla="*/ 1512168 h 2016224"/>
              <a:gd name="T8" fmla="*/ 1609678 w 2071099"/>
              <a:gd name="T9" fmla="*/ 2016224 h 2016224"/>
              <a:gd name="T10" fmla="*/ 1062987 w 2071099"/>
              <a:gd name="T11" fmla="*/ 1512168 h 2016224"/>
              <a:gd name="T12" fmla="*/ 1300015 w 2071099"/>
              <a:gd name="T13" fmla="*/ 1512168 h 2016224"/>
              <a:gd name="T14" fmla="*/ 0 w 2071099"/>
              <a:gd name="T15" fmla="*/ 0 h 20162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071099" h="2016224">
                <a:moveTo>
                  <a:pt x="0" y="0"/>
                </a:moveTo>
                <a:lnTo>
                  <a:pt x="534057" y="0"/>
                </a:lnTo>
                <a:cubicBezTo>
                  <a:pt x="1146303" y="0"/>
                  <a:pt x="1681011" y="621968"/>
                  <a:pt x="1834072" y="1512168"/>
                </a:cubicBezTo>
                <a:lnTo>
                  <a:pt x="2071099" y="1512168"/>
                </a:lnTo>
                <a:lnTo>
                  <a:pt x="1609678" y="2016224"/>
                </a:lnTo>
                <a:lnTo>
                  <a:pt x="1062987" y="1512168"/>
                </a:lnTo>
                <a:lnTo>
                  <a:pt x="1300015" y="1512168"/>
                </a:lnTo>
                <a:cubicBezTo>
                  <a:pt x="1146953" y="621968"/>
                  <a:pt x="612246" y="0"/>
                  <a:pt x="0" y="0"/>
                </a:cubicBezTo>
                <a:close/>
              </a:path>
            </a:pathLst>
          </a:custGeom>
          <a:solidFill>
            <a:srgbClr val="8FC2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endParaRPr lang="zh-CN" altLang="en-US">
              <a:sym typeface="Arial" pitchFamily="34" charset="0"/>
            </a:endParaRPr>
          </a:p>
        </p:txBody>
      </p:sp>
      <p:sp>
        <p:nvSpPr>
          <p:cNvPr id="29700" name="椭圆 14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6523038" y="3684376"/>
            <a:ext cx="1871662" cy="1871663"/>
          </a:xfrm>
          <a:prstGeom prst="ellipse">
            <a:avLst/>
          </a:prstGeom>
          <a:noFill/>
          <a:ln w="158750" cmpd="sng">
            <a:solidFill>
              <a:srgbClr val="8FC226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txBody>
          <a:bodyPr wrap="square" lIns="0" tIns="0" rIns="0" bIns="0" anchor="ctr" anchorCtr="0">
            <a:norm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dirty="0">
                <a:solidFill>
                  <a:schemeClr val="bg2"/>
                </a:solidFill>
                <a:latin typeface="+mn-lt"/>
                <a:ea typeface="+mn-ea"/>
                <a:sym typeface="Arial" pitchFamily="34" charset="0"/>
              </a:rPr>
              <a:t>请在此输入您的文本。</a:t>
            </a:r>
          </a:p>
        </p:txBody>
      </p:sp>
      <p:sp>
        <p:nvSpPr>
          <p:cNvPr id="29702" name="椭圆 24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3471863" y="3684376"/>
            <a:ext cx="1871662" cy="1871663"/>
          </a:xfrm>
          <a:prstGeom prst="ellipse">
            <a:avLst/>
          </a:prstGeom>
          <a:noFill/>
          <a:ln w="158750" cmpd="sng">
            <a:solidFill>
              <a:srgbClr val="8FC226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txBody>
          <a:bodyPr wrap="square" lIns="0" tIns="0" rIns="0" bIns="0" anchor="ctr" anchorCtr="0">
            <a:norm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dirty="0">
                <a:solidFill>
                  <a:schemeClr val="bg2"/>
                </a:solidFill>
                <a:latin typeface="+mn-lt"/>
                <a:ea typeface="+mn-ea"/>
                <a:sym typeface="Arial" pitchFamily="34" charset="0"/>
              </a:rPr>
              <a:t>请在此输入您的文本。</a:t>
            </a:r>
          </a:p>
        </p:txBody>
      </p:sp>
      <p:sp>
        <p:nvSpPr>
          <p:cNvPr id="29704" name="文本框 2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1206000" y="1745395"/>
            <a:ext cx="9453762" cy="9483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normAutofit/>
          </a:bodyPr>
          <a:lstStyle>
            <a:lvl1pPr marL="12700" indent="-127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ct val="110000"/>
              </a:lnSpc>
            </a:pPr>
            <a:r>
              <a:rPr lang="zh-CN" altLang="en-US" dirty="0">
                <a:solidFill>
                  <a:schemeClr val="bg2"/>
                </a:solidFill>
                <a:latin typeface="+mn-lt"/>
                <a:ea typeface="+mn-ea"/>
                <a:sym typeface="Arial" pitchFamily="34" charset="0"/>
              </a:rPr>
              <a:t>请在此输入您的文本。请在此输入您的文本。请在此输入您的文本。请在此输入您的文本。请在此输入您的文本。请在此输入您的文本。</a:t>
            </a:r>
          </a:p>
        </p:txBody>
      </p:sp>
      <p:sp>
        <p:nvSpPr>
          <p:cNvPr id="8" name="文本框 7"/>
          <p:cNvSpPr txBox="1"/>
          <p:nvPr>
            <p:custDataLst>
              <p:tags r:id="rId6"/>
            </p:custDataLst>
          </p:nvPr>
        </p:nvSpPr>
        <p:spPr>
          <a:xfrm>
            <a:off x="1206000" y="421200"/>
            <a:ext cx="8049600" cy="792000"/>
          </a:xfrm>
          <a:prstGeom prst="rect">
            <a:avLst/>
          </a:prstGeom>
          <a:noFill/>
        </p:spPr>
        <p:txBody>
          <a:bodyPr wrap="square" rtlCol="0" anchor="ctr" anchorCtr="0">
            <a:normAutofit/>
          </a:bodyPr>
          <a:lstStyle/>
          <a:p>
            <a:r>
              <a:rPr lang="zh-CN" altLang="en-US" sz="3200" dirty="0">
                <a:latin typeface="+mj-lt"/>
                <a:ea typeface="+mj-ea"/>
                <a:cs typeface="+mj-cs"/>
              </a:rPr>
              <a:t>请在此输入您的标题</a:t>
            </a:r>
          </a:p>
        </p:txBody>
      </p:sp>
    </p:spTree>
    <p:custDataLst>
      <p:tags r:id="rId1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>
            <p:custDataLst>
              <p:tags r:id="rId2"/>
            </p:custDataLst>
          </p:nvPr>
        </p:nvSpPr>
        <p:spPr>
          <a:xfrm>
            <a:off x="739726" y="363600"/>
            <a:ext cx="10614074" cy="1324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lnSpc>
                <a:spcPct val="90000"/>
              </a:lnSpc>
              <a:spcBef>
                <a:spcPct val="0"/>
              </a:spcBef>
              <a:buNone/>
              <a:defRPr sz="4400"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4000" smtClean="0"/>
              <a:t>请在此输入您的标题</a:t>
            </a:r>
            <a:endParaRPr lang="zh-CN" altLang="en-US" sz="4000" dirty="0"/>
          </a:p>
        </p:txBody>
      </p:sp>
      <p:sp>
        <p:nvSpPr>
          <p:cNvPr id="3" name="文本框 2"/>
          <p:cNvSpPr txBox="1"/>
          <p:nvPr>
            <p:custDataLst>
              <p:tags r:id="rId3"/>
            </p:custDataLst>
          </p:nvPr>
        </p:nvSpPr>
        <p:spPr>
          <a:xfrm>
            <a:off x="739726" y="1756533"/>
            <a:ext cx="5180400" cy="4352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400"/>
            </a:lvl1pPr>
            <a:lvl2pPr marL="685800" lvl="1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200"/>
            </a:lvl2pPr>
            <a:lvl3pPr marL="1143000" lvl="2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/>
            </a:lvl3pPr>
            <a:lvl4pPr marL="1600200" lvl="3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</a:lvl4pPr>
            <a:lvl5pPr marL="2057400" lvl="4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</a:lvl9pPr>
          </a:lstStyle>
          <a:p>
            <a:r>
              <a:rPr lang="zh-CN" altLang="en-US" dirty="0" smtClean="0">
                <a:solidFill>
                  <a:schemeClr val="bg2"/>
                </a:solidFill>
              </a:rPr>
              <a:t>请在此输入您的文本。请在此输入您的文本。请在此输入您的文本。请在此输入您的文本。请在此输入您的文本。</a:t>
            </a:r>
            <a:endParaRPr lang="zh-CN" altLang="en-US" dirty="0">
              <a:solidFill>
                <a:schemeClr val="bg2"/>
              </a:solidFill>
            </a:endParaRPr>
          </a:p>
        </p:txBody>
      </p:sp>
      <p:sp>
        <p:nvSpPr>
          <p:cNvPr id="4" name="文本框 3"/>
          <p:cNvSpPr txBox="1"/>
          <p:nvPr>
            <p:custDataLst>
              <p:tags r:id="rId4"/>
            </p:custDataLst>
          </p:nvPr>
        </p:nvSpPr>
        <p:spPr>
          <a:xfrm>
            <a:off x="6172200" y="1756533"/>
            <a:ext cx="5181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lvl="0" indent="-228600"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/>
            </a:lvl1pPr>
            <a:lvl2pPr marL="685800" lvl="1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/>
            </a:lvl2pPr>
            <a:lvl3pPr marL="1143000" lvl="2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/>
            </a:lvl3pPr>
            <a:lvl4pPr marL="1600200" lvl="3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</a:lvl4pPr>
            <a:lvl5pPr marL="2057400" lvl="4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</a:lvl9pPr>
          </a:lstStyle>
          <a:p>
            <a:r>
              <a:rPr lang="zh-CN" altLang="en-US" sz="2400" dirty="0" smtClean="0">
                <a:solidFill>
                  <a:schemeClr val="bg2"/>
                </a:solidFill>
              </a:rPr>
              <a:t>请在此输入您的文本。请在此输入您的文本。请在此输入您的文本。请在此输入您的文本。请在此输入您的文本。</a:t>
            </a:r>
            <a:endParaRPr lang="zh-CN" altLang="en-US" dirty="0">
              <a:solidFill>
                <a:schemeClr val="bg2"/>
              </a:solidFill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3" name="上弧形箭头 1"/>
          <p:cNvSpPr/>
          <p:nvPr>
            <p:custDataLst>
              <p:tags r:id="rId2"/>
            </p:custDataLst>
          </p:nvPr>
        </p:nvSpPr>
        <p:spPr bwMode="auto">
          <a:xfrm rot="18145693">
            <a:off x="4447956" y="3624462"/>
            <a:ext cx="815359" cy="903560"/>
          </a:xfrm>
          <a:custGeom>
            <a:avLst/>
            <a:gdLst>
              <a:gd name="T0" fmla="*/ 0 w 2071099"/>
              <a:gd name="T1" fmla="*/ 0 h 2016224"/>
              <a:gd name="T2" fmla="*/ 534057 w 2071099"/>
              <a:gd name="T3" fmla="*/ 0 h 2016224"/>
              <a:gd name="T4" fmla="*/ 1834072 w 2071099"/>
              <a:gd name="T5" fmla="*/ 1512168 h 2016224"/>
              <a:gd name="T6" fmla="*/ 2071099 w 2071099"/>
              <a:gd name="T7" fmla="*/ 1512168 h 2016224"/>
              <a:gd name="T8" fmla="*/ 1609678 w 2071099"/>
              <a:gd name="T9" fmla="*/ 2016224 h 2016224"/>
              <a:gd name="T10" fmla="*/ 1062987 w 2071099"/>
              <a:gd name="T11" fmla="*/ 1512168 h 2016224"/>
              <a:gd name="T12" fmla="*/ 1300015 w 2071099"/>
              <a:gd name="T13" fmla="*/ 1512168 h 2016224"/>
              <a:gd name="T14" fmla="*/ 0 w 2071099"/>
              <a:gd name="T15" fmla="*/ 0 h 20162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071099" h="2016224">
                <a:moveTo>
                  <a:pt x="0" y="0"/>
                </a:moveTo>
                <a:lnTo>
                  <a:pt x="534057" y="0"/>
                </a:lnTo>
                <a:cubicBezTo>
                  <a:pt x="1146303" y="0"/>
                  <a:pt x="1681011" y="621968"/>
                  <a:pt x="1834072" y="1512168"/>
                </a:cubicBezTo>
                <a:lnTo>
                  <a:pt x="2071099" y="1512168"/>
                </a:lnTo>
                <a:lnTo>
                  <a:pt x="1609678" y="2016224"/>
                </a:lnTo>
                <a:lnTo>
                  <a:pt x="1062987" y="1512168"/>
                </a:lnTo>
                <a:lnTo>
                  <a:pt x="1300015" y="1512168"/>
                </a:lnTo>
                <a:cubicBezTo>
                  <a:pt x="1146953" y="621968"/>
                  <a:pt x="612246" y="0"/>
                  <a:pt x="0" y="0"/>
                </a:cubicBezTo>
                <a:close/>
              </a:path>
            </a:pathLst>
          </a:custGeom>
          <a:solidFill>
            <a:srgbClr val="8FC2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endParaRPr lang="zh-CN" altLang="en-US">
              <a:sym typeface="Arial" pitchFamily="34" charset="0"/>
            </a:endParaRPr>
          </a:p>
        </p:txBody>
      </p:sp>
      <p:sp>
        <p:nvSpPr>
          <p:cNvPr id="30724" name="上弧形箭头 1"/>
          <p:cNvSpPr/>
          <p:nvPr>
            <p:custDataLst>
              <p:tags r:id="rId3"/>
            </p:custDataLst>
          </p:nvPr>
        </p:nvSpPr>
        <p:spPr bwMode="auto">
          <a:xfrm rot="18145693">
            <a:off x="7359292" y="3623634"/>
            <a:ext cx="813400" cy="903560"/>
          </a:xfrm>
          <a:custGeom>
            <a:avLst/>
            <a:gdLst>
              <a:gd name="T0" fmla="*/ 0 w 2071099"/>
              <a:gd name="T1" fmla="*/ 0 h 2016224"/>
              <a:gd name="T2" fmla="*/ 534057 w 2071099"/>
              <a:gd name="T3" fmla="*/ 0 h 2016224"/>
              <a:gd name="T4" fmla="*/ 1834072 w 2071099"/>
              <a:gd name="T5" fmla="*/ 1512168 h 2016224"/>
              <a:gd name="T6" fmla="*/ 2071099 w 2071099"/>
              <a:gd name="T7" fmla="*/ 1512168 h 2016224"/>
              <a:gd name="T8" fmla="*/ 1609678 w 2071099"/>
              <a:gd name="T9" fmla="*/ 2016224 h 2016224"/>
              <a:gd name="T10" fmla="*/ 1062987 w 2071099"/>
              <a:gd name="T11" fmla="*/ 1512168 h 2016224"/>
              <a:gd name="T12" fmla="*/ 1300015 w 2071099"/>
              <a:gd name="T13" fmla="*/ 1512168 h 2016224"/>
              <a:gd name="T14" fmla="*/ 0 w 2071099"/>
              <a:gd name="T15" fmla="*/ 0 h 20162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071099" h="2016224">
                <a:moveTo>
                  <a:pt x="0" y="0"/>
                </a:moveTo>
                <a:lnTo>
                  <a:pt x="534057" y="0"/>
                </a:lnTo>
                <a:cubicBezTo>
                  <a:pt x="1146303" y="0"/>
                  <a:pt x="1681011" y="621968"/>
                  <a:pt x="1834072" y="1512168"/>
                </a:cubicBezTo>
                <a:lnTo>
                  <a:pt x="2071099" y="1512168"/>
                </a:lnTo>
                <a:lnTo>
                  <a:pt x="1609678" y="2016224"/>
                </a:lnTo>
                <a:lnTo>
                  <a:pt x="1062987" y="1512168"/>
                </a:lnTo>
                <a:lnTo>
                  <a:pt x="1300015" y="1512168"/>
                </a:lnTo>
                <a:cubicBezTo>
                  <a:pt x="1146953" y="621968"/>
                  <a:pt x="612246" y="0"/>
                  <a:pt x="0" y="0"/>
                </a:cubicBezTo>
                <a:close/>
              </a:path>
            </a:pathLst>
          </a:custGeom>
          <a:solidFill>
            <a:srgbClr val="8FC2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endParaRPr lang="zh-CN" altLang="en-US">
              <a:sym typeface="Arial" pitchFamily="34" charset="0"/>
            </a:endParaRPr>
          </a:p>
        </p:txBody>
      </p:sp>
      <p:sp>
        <p:nvSpPr>
          <p:cNvPr id="30725" name="椭圆 14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5340351" y="3826103"/>
            <a:ext cx="1940399" cy="1940399"/>
          </a:xfrm>
          <a:prstGeom prst="ellipse">
            <a:avLst/>
          </a:prstGeom>
          <a:solidFill>
            <a:schemeClr val="bg1"/>
          </a:solidFill>
          <a:ln w="158750" cmpd="sng">
            <a:solidFill>
              <a:srgbClr val="8FC226"/>
            </a:solidFill>
            <a:round/>
          </a:ln>
        </p:spPr>
        <p:txBody>
          <a:bodyPr wrap="square" lIns="0" tIns="0" rIns="0" bIns="0" anchor="ctr" anchorCtr="0">
            <a:no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>
              <a:lnSpc>
                <a:spcPct val="110000"/>
              </a:lnSpc>
            </a:pPr>
            <a:r>
              <a:rPr lang="zh-CN" altLang="en-US" dirty="0">
                <a:solidFill>
                  <a:schemeClr val="bg2"/>
                </a:solidFill>
                <a:latin typeface="+mn-lt"/>
                <a:ea typeface="+mn-ea"/>
                <a:sym typeface="Arial" pitchFamily="34" charset="0"/>
              </a:rPr>
              <a:t>请在此输入您的文本。</a:t>
            </a:r>
          </a:p>
        </p:txBody>
      </p:sp>
      <p:sp>
        <p:nvSpPr>
          <p:cNvPr id="30727" name="椭圆 24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2401669" y="3836989"/>
            <a:ext cx="1940399" cy="1940399"/>
          </a:xfrm>
          <a:prstGeom prst="ellipse">
            <a:avLst/>
          </a:prstGeom>
          <a:solidFill>
            <a:schemeClr val="bg1"/>
          </a:solidFill>
          <a:ln w="158750" cmpd="sng">
            <a:solidFill>
              <a:srgbClr val="8FC226"/>
            </a:solidFill>
            <a:round/>
          </a:ln>
        </p:spPr>
        <p:txBody>
          <a:bodyPr wrap="square" lIns="0" tIns="0" rIns="0" bIns="0" anchor="ctr" anchorCtr="0">
            <a:no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dirty="0">
                <a:solidFill>
                  <a:schemeClr val="bg2"/>
                </a:solidFill>
                <a:latin typeface="+mn-lt"/>
                <a:ea typeface="+mn-ea"/>
                <a:sym typeface="Arial" pitchFamily="34" charset="0"/>
              </a:rPr>
              <a:t>请在此输入您的文本。</a:t>
            </a:r>
          </a:p>
        </p:txBody>
      </p:sp>
      <p:sp>
        <p:nvSpPr>
          <p:cNvPr id="30729" name="椭圆 13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8188416" y="3836989"/>
            <a:ext cx="1940399" cy="1940399"/>
          </a:xfrm>
          <a:prstGeom prst="ellipse">
            <a:avLst/>
          </a:prstGeom>
          <a:solidFill>
            <a:schemeClr val="bg1"/>
          </a:solidFill>
          <a:ln w="158750" cmpd="sng">
            <a:solidFill>
              <a:srgbClr val="8FC226"/>
            </a:solidFill>
            <a:round/>
          </a:ln>
        </p:spPr>
        <p:txBody>
          <a:bodyPr wrap="square" lIns="0" tIns="0" rIns="0" bIns="0" anchor="ctr" anchorCtr="0">
            <a:no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dirty="0">
                <a:solidFill>
                  <a:schemeClr val="bg2"/>
                </a:solidFill>
                <a:latin typeface="+mn-lt"/>
                <a:ea typeface="+mn-ea"/>
                <a:sym typeface="Arial" pitchFamily="34" charset="0"/>
              </a:rPr>
              <a:t>请在此输入您的文本。</a:t>
            </a:r>
          </a:p>
        </p:txBody>
      </p:sp>
      <p:sp>
        <p:nvSpPr>
          <p:cNvPr id="30732" name="文本框 2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1206000" y="1746000"/>
            <a:ext cx="9453600" cy="94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normAutofit/>
          </a:bodyPr>
          <a:lstStyle>
            <a:lvl1pPr marL="12700" indent="-127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ct val="110000"/>
              </a:lnSpc>
            </a:pPr>
            <a:r>
              <a:rPr lang="zh-CN" altLang="en-US" dirty="0">
                <a:solidFill>
                  <a:schemeClr val="bg2"/>
                </a:solidFill>
                <a:latin typeface="+mn-lt"/>
                <a:ea typeface="+mn-ea"/>
                <a:sym typeface="Arial" pitchFamily="34" charset="0"/>
              </a:rPr>
              <a:t>请在此输入您的文本。请在此输入您的文本。请在此输入您的文本。请在此输入您的文本。请在此输入您的文本。请在此输入您的文本。</a:t>
            </a:r>
          </a:p>
        </p:txBody>
      </p:sp>
      <p:sp>
        <p:nvSpPr>
          <p:cNvPr id="10" name="文本框 9"/>
          <p:cNvSpPr txBox="1"/>
          <p:nvPr>
            <p:custDataLst>
              <p:tags r:id="rId8"/>
            </p:custDataLst>
          </p:nvPr>
        </p:nvSpPr>
        <p:spPr>
          <a:xfrm>
            <a:off x="1206000" y="421200"/>
            <a:ext cx="8049600" cy="792000"/>
          </a:xfrm>
          <a:prstGeom prst="rect">
            <a:avLst/>
          </a:prstGeom>
          <a:noFill/>
        </p:spPr>
        <p:txBody>
          <a:bodyPr wrap="square" rtlCol="0" anchor="ctr" anchorCtr="0">
            <a:normAutofit/>
          </a:bodyPr>
          <a:lstStyle/>
          <a:p>
            <a:r>
              <a:rPr lang="zh-CN" altLang="en-US" sz="3200" dirty="0">
                <a:latin typeface="+mj-lt"/>
                <a:ea typeface="+mj-ea"/>
                <a:cs typeface="+mj-cs"/>
              </a:rPr>
              <a:t>请在此输入您的标题</a:t>
            </a:r>
          </a:p>
        </p:txBody>
      </p:sp>
    </p:spTree>
    <p:custDataLst>
      <p:tags r:id="rId1"/>
    </p:custData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7" name="上弧形箭头 1"/>
          <p:cNvSpPr/>
          <p:nvPr>
            <p:custDataLst>
              <p:tags r:id="rId2"/>
            </p:custDataLst>
          </p:nvPr>
        </p:nvSpPr>
        <p:spPr bwMode="auto">
          <a:xfrm rot="18145693">
            <a:off x="3134787" y="3689880"/>
            <a:ext cx="776272" cy="860243"/>
          </a:xfrm>
          <a:custGeom>
            <a:avLst/>
            <a:gdLst>
              <a:gd name="T0" fmla="*/ 0 w 2071099"/>
              <a:gd name="T1" fmla="*/ 0 h 2016224"/>
              <a:gd name="T2" fmla="*/ 534057 w 2071099"/>
              <a:gd name="T3" fmla="*/ 0 h 2016224"/>
              <a:gd name="T4" fmla="*/ 1834072 w 2071099"/>
              <a:gd name="T5" fmla="*/ 1512168 h 2016224"/>
              <a:gd name="T6" fmla="*/ 2071099 w 2071099"/>
              <a:gd name="T7" fmla="*/ 1512168 h 2016224"/>
              <a:gd name="T8" fmla="*/ 1609678 w 2071099"/>
              <a:gd name="T9" fmla="*/ 2016224 h 2016224"/>
              <a:gd name="T10" fmla="*/ 1062987 w 2071099"/>
              <a:gd name="T11" fmla="*/ 1512168 h 2016224"/>
              <a:gd name="T12" fmla="*/ 1300015 w 2071099"/>
              <a:gd name="T13" fmla="*/ 1512168 h 2016224"/>
              <a:gd name="T14" fmla="*/ 0 w 2071099"/>
              <a:gd name="T15" fmla="*/ 0 h 20162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071099" h="2016224">
                <a:moveTo>
                  <a:pt x="0" y="0"/>
                </a:moveTo>
                <a:lnTo>
                  <a:pt x="534057" y="0"/>
                </a:lnTo>
                <a:cubicBezTo>
                  <a:pt x="1146303" y="0"/>
                  <a:pt x="1681011" y="621968"/>
                  <a:pt x="1834072" y="1512168"/>
                </a:cubicBezTo>
                <a:lnTo>
                  <a:pt x="2071099" y="1512168"/>
                </a:lnTo>
                <a:lnTo>
                  <a:pt x="1609678" y="2016224"/>
                </a:lnTo>
                <a:lnTo>
                  <a:pt x="1062987" y="1512168"/>
                </a:lnTo>
                <a:lnTo>
                  <a:pt x="1300015" y="1512168"/>
                </a:lnTo>
                <a:cubicBezTo>
                  <a:pt x="1146953" y="621968"/>
                  <a:pt x="612246" y="0"/>
                  <a:pt x="0" y="0"/>
                </a:cubicBezTo>
                <a:close/>
              </a:path>
            </a:pathLst>
          </a:custGeom>
          <a:solidFill>
            <a:srgbClr val="8FC2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endParaRPr lang="zh-CN" altLang="en-US">
              <a:sym typeface="Arial" pitchFamily="34" charset="0"/>
            </a:endParaRPr>
          </a:p>
        </p:txBody>
      </p:sp>
      <p:sp>
        <p:nvSpPr>
          <p:cNvPr id="31748" name="上弧形箭头 1"/>
          <p:cNvSpPr/>
          <p:nvPr>
            <p:custDataLst>
              <p:tags r:id="rId3"/>
            </p:custDataLst>
          </p:nvPr>
        </p:nvSpPr>
        <p:spPr bwMode="auto">
          <a:xfrm rot="18145693">
            <a:off x="5847341" y="3690667"/>
            <a:ext cx="774406" cy="860243"/>
          </a:xfrm>
          <a:custGeom>
            <a:avLst/>
            <a:gdLst>
              <a:gd name="T0" fmla="*/ 0 w 2071099"/>
              <a:gd name="T1" fmla="*/ 0 h 2016224"/>
              <a:gd name="T2" fmla="*/ 534057 w 2071099"/>
              <a:gd name="T3" fmla="*/ 0 h 2016224"/>
              <a:gd name="T4" fmla="*/ 1834072 w 2071099"/>
              <a:gd name="T5" fmla="*/ 1512168 h 2016224"/>
              <a:gd name="T6" fmla="*/ 2071099 w 2071099"/>
              <a:gd name="T7" fmla="*/ 1512168 h 2016224"/>
              <a:gd name="T8" fmla="*/ 1609678 w 2071099"/>
              <a:gd name="T9" fmla="*/ 2016224 h 2016224"/>
              <a:gd name="T10" fmla="*/ 1062987 w 2071099"/>
              <a:gd name="T11" fmla="*/ 1512168 h 2016224"/>
              <a:gd name="T12" fmla="*/ 1300015 w 2071099"/>
              <a:gd name="T13" fmla="*/ 1512168 h 2016224"/>
              <a:gd name="T14" fmla="*/ 0 w 2071099"/>
              <a:gd name="T15" fmla="*/ 0 h 20162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071099" h="2016224">
                <a:moveTo>
                  <a:pt x="0" y="0"/>
                </a:moveTo>
                <a:lnTo>
                  <a:pt x="534057" y="0"/>
                </a:lnTo>
                <a:cubicBezTo>
                  <a:pt x="1146303" y="0"/>
                  <a:pt x="1681011" y="621968"/>
                  <a:pt x="1834072" y="1512168"/>
                </a:cubicBezTo>
                <a:lnTo>
                  <a:pt x="2071099" y="1512168"/>
                </a:lnTo>
                <a:lnTo>
                  <a:pt x="1609678" y="2016224"/>
                </a:lnTo>
                <a:lnTo>
                  <a:pt x="1062987" y="1512168"/>
                </a:lnTo>
                <a:lnTo>
                  <a:pt x="1300015" y="1512168"/>
                </a:lnTo>
                <a:cubicBezTo>
                  <a:pt x="1146953" y="621968"/>
                  <a:pt x="612246" y="0"/>
                  <a:pt x="0" y="0"/>
                </a:cubicBezTo>
                <a:close/>
              </a:path>
            </a:pathLst>
          </a:custGeom>
          <a:solidFill>
            <a:srgbClr val="8FC2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endParaRPr lang="zh-CN" altLang="en-US">
              <a:sym typeface="Arial" pitchFamily="34" charset="0"/>
            </a:endParaRPr>
          </a:p>
        </p:txBody>
      </p:sp>
      <p:sp>
        <p:nvSpPr>
          <p:cNvPr id="31749" name="上弧形箭头 1"/>
          <p:cNvSpPr/>
          <p:nvPr>
            <p:custDataLst>
              <p:tags r:id="rId4"/>
            </p:custDataLst>
          </p:nvPr>
        </p:nvSpPr>
        <p:spPr bwMode="auto">
          <a:xfrm rot="18145693">
            <a:off x="8596864" y="3689525"/>
            <a:ext cx="774406" cy="858377"/>
          </a:xfrm>
          <a:custGeom>
            <a:avLst/>
            <a:gdLst>
              <a:gd name="T0" fmla="*/ 0 w 2071099"/>
              <a:gd name="T1" fmla="*/ 0 h 2016224"/>
              <a:gd name="T2" fmla="*/ 534057 w 2071099"/>
              <a:gd name="T3" fmla="*/ 0 h 2016224"/>
              <a:gd name="T4" fmla="*/ 1834072 w 2071099"/>
              <a:gd name="T5" fmla="*/ 1512168 h 2016224"/>
              <a:gd name="T6" fmla="*/ 2071099 w 2071099"/>
              <a:gd name="T7" fmla="*/ 1512168 h 2016224"/>
              <a:gd name="T8" fmla="*/ 1609678 w 2071099"/>
              <a:gd name="T9" fmla="*/ 2016224 h 2016224"/>
              <a:gd name="T10" fmla="*/ 1062987 w 2071099"/>
              <a:gd name="T11" fmla="*/ 1512168 h 2016224"/>
              <a:gd name="T12" fmla="*/ 1300015 w 2071099"/>
              <a:gd name="T13" fmla="*/ 1512168 h 2016224"/>
              <a:gd name="T14" fmla="*/ 0 w 2071099"/>
              <a:gd name="T15" fmla="*/ 0 h 20162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071099" h="2016224">
                <a:moveTo>
                  <a:pt x="0" y="0"/>
                </a:moveTo>
                <a:lnTo>
                  <a:pt x="534057" y="0"/>
                </a:lnTo>
                <a:cubicBezTo>
                  <a:pt x="1146303" y="0"/>
                  <a:pt x="1681011" y="621968"/>
                  <a:pt x="1834072" y="1512168"/>
                </a:cubicBezTo>
                <a:lnTo>
                  <a:pt x="2071099" y="1512168"/>
                </a:lnTo>
                <a:lnTo>
                  <a:pt x="1609678" y="2016224"/>
                </a:lnTo>
                <a:lnTo>
                  <a:pt x="1062987" y="1512168"/>
                </a:lnTo>
                <a:lnTo>
                  <a:pt x="1300015" y="1512168"/>
                </a:lnTo>
                <a:cubicBezTo>
                  <a:pt x="1146953" y="621968"/>
                  <a:pt x="612246" y="0"/>
                  <a:pt x="0" y="0"/>
                </a:cubicBezTo>
                <a:close/>
              </a:path>
            </a:pathLst>
          </a:custGeom>
          <a:solidFill>
            <a:srgbClr val="8FC2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endParaRPr lang="zh-CN" altLang="en-US">
              <a:sym typeface="Arial" pitchFamily="34" charset="0"/>
            </a:endParaRPr>
          </a:p>
        </p:txBody>
      </p:sp>
      <p:sp>
        <p:nvSpPr>
          <p:cNvPr id="31750" name="椭圆 14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3925322" y="3977033"/>
            <a:ext cx="1847377" cy="1847377"/>
          </a:xfrm>
          <a:prstGeom prst="ellipse">
            <a:avLst/>
          </a:prstGeom>
          <a:solidFill>
            <a:schemeClr val="bg1"/>
          </a:solidFill>
          <a:ln w="158750" cmpd="sng">
            <a:solidFill>
              <a:srgbClr val="8FC226"/>
            </a:solidFill>
            <a:round/>
          </a:ln>
        </p:spPr>
        <p:txBody>
          <a:bodyPr wrap="square" lIns="0" tIns="0" rIns="0" bIns="0" anchor="ctr" anchorCtr="0">
            <a:norm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dirty="0">
                <a:solidFill>
                  <a:schemeClr val="bg2"/>
                </a:solidFill>
                <a:latin typeface="+mn-lt"/>
                <a:ea typeface="+mn-ea"/>
                <a:sym typeface="Arial" pitchFamily="34" charset="0"/>
              </a:rPr>
              <a:t>请在此输入您的文本。</a:t>
            </a:r>
          </a:p>
        </p:txBody>
      </p:sp>
      <p:sp>
        <p:nvSpPr>
          <p:cNvPr id="31752" name="椭圆 24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1219053" y="3977032"/>
            <a:ext cx="1847377" cy="1847377"/>
          </a:xfrm>
          <a:prstGeom prst="ellipse">
            <a:avLst/>
          </a:prstGeom>
          <a:solidFill>
            <a:schemeClr val="bg1"/>
          </a:solidFill>
          <a:ln w="158750" cmpd="sng">
            <a:solidFill>
              <a:srgbClr val="8FC226"/>
            </a:solidFill>
            <a:round/>
          </a:ln>
        </p:spPr>
        <p:txBody>
          <a:bodyPr wrap="square" lIns="0" tIns="0" rIns="0" bIns="0" anchor="ctr" anchorCtr="0">
            <a:norm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>
                <a:solidFill>
                  <a:schemeClr val="bg2"/>
                </a:solidFill>
                <a:latin typeface="+mn-lt"/>
                <a:ea typeface="+mn-ea"/>
                <a:sym typeface="Arial" pitchFamily="34" charset="0"/>
              </a:rPr>
              <a:t>请在此输入您的文本。</a:t>
            </a:r>
            <a:endParaRPr lang="zh-CN" altLang="en-US" dirty="0">
              <a:solidFill>
                <a:schemeClr val="bg2"/>
              </a:solidFill>
              <a:latin typeface="+mn-lt"/>
              <a:ea typeface="+mn-ea"/>
              <a:sym typeface="Arial" pitchFamily="34" charset="0"/>
            </a:endParaRPr>
          </a:p>
        </p:txBody>
      </p:sp>
      <p:sp>
        <p:nvSpPr>
          <p:cNvPr id="31754" name="椭圆 13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6631591" y="3977035"/>
            <a:ext cx="1847377" cy="1847377"/>
          </a:xfrm>
          <a:prstGeom prst="ellipse">
            <a:avLst/>
          </a:prstGeom>
          <a:solidFill>
            <a:schemeClr val="bg1"/>
          </a:solidFill>
          <a:ln w="158750" cmpd="sng">
            <a:solidFill>
              <a:srgbClr val="8FC226"/>
            </a:solidFill>
            <a:round/>
          </a:ln>
        </p:spPr>
        <p:txBody>
          <a:bodyPr wrap="square" lIns="0" tIns="0" rIns="0" bIns="0" anchor="ctr" anchorCtr="0">
            <a:norm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>
                <a:solidFill>
                  <a:schemeClr val="bg2"/>
                </a:solidFill>
                <a:latin typeface="+mn-lt"/>
                <a:ea typeface="+mn-ea"/>
                <a:sym typeface="Arial" pitchFamily="34" charset="0"/>
              </a:rPr>
              <a:t>请在此输入您的文本。</a:t>
            </a:r>
            <a:endParaRPr lang="zh-CN" altLang="en-US" dirty="0">
              <a:solidFill>
                <a:schemeClr val="bg2"/>
              </a:solidFill>
              <a:latin typeface="+mn-lt"/>
              <a:ea typeface="+mn-ea"/>
              <a:sym typeface="Arial" pitchFamily="34" charset="0"/>
            </a:endParaRPr>
          </a:p>
        </p:txBody>
      </p:sp>
      <p:sp>
        <p:nvSpPr>
          <p:cNvPr id="31756" name="椭圆 11"/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9364320" y="3977034"/>
            <a:ext cx="1847377" cy="1847377"/>
          </a:xfrm>
          <a:prstGeom prst="ellipse">
            <a:avLst/>
          </a:prstGeom>
          <a:solidFill>
            <a:schemeClr val="bg1"/>
          </a:solidFill>
          <a:ln w="158750" cmpd="sng">
            <a:solidFill>
              <a:srgbClr val="8FC226"/>
            </a:solidFill>
            <a:round/>
          </a:ln>
        </p:spPr>
        <p:txBody>
          <a:bodyPr wrap="square" lIns="0" tIns="0" rIns="0" bIns="0" anchor="ctr" anchorCtr="0">
            <a:norm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>
                <a:solidFill>
                  <a:schemeClr val="bg2"/>
                </a:solidFill>
                <a:latin typeface="+mn-lt"/>
                <a:ea typeface="+mn-ea"/>
                <a:sym typeface="Arial" pitchFamily="34" charset="0"/>
              </a:rPr>
              <a:t>请在此输入您的文本。</a:t>
            </a:r>
            <a:endParaRPr lang="zh-CN" altLang="en-US" dirty="0">
              <a:solidFill>
                <a:schemeClr val="bg2"/>
              </a:solidFill>
              <a:latin typeface="+mn-lt"/>
              <a:ea typeface="+mn-ea"/>
              <a:sym typeface="Arial" pitchFamily="34" charset="0"/>
            </a:endParaRPr>
          </a:p>
        </p:txBody>
      </p:sp>
      <p:sp>
        <p:nvSpPr>
          <p:cNvPr id="31759" name="文本框 2"/>
          <p:cNvSpPr txBox="1"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1206000" y="1746000"/>
            <a:ext cx="9453600" cy="94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normAutofit/>
          </a:bodyPr>
          <a:lstStyle>
            <a:lvl1pPr marL="12700" indent="-127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ct val="110000"/>
              </a:lnSpc>
            </a:pPr>
            <a:r>
              <a:rPr lang="zh-CN" altLang="en-US">
                <a:solidFill>
                  <a:schemeClr val="bg2"/>
                </a:solidFill>
                <a:latin typeface="+mn-lt"/>
                <a:ea typeface="+mn-ea"/>
                <a:sym typeface="Arial" pitchFamily="34" charset="0"/>
              </a:rPr>
              <a:t>请在此输入您的文本。请在此输入您的文本。请在此输入您的文本。请在此输入您的文本。请在此输入您的文本。请在此输入您的文本。</a:t>
            </a:r>
            <a:endParaRPr lang="zh-CN" altLang="en-US" dirty="0">
              <a:solidFill>
                <a:schemeClr val="bg2"/>
              </a:solidFill>
              <a:latin typeface="+mn-lt"/>
              <a:ea typeface="+mn-ea"/>
              <a:sym typeface="Arial" pitchFamily="34" charset="0"/>
            </a:endParaRPr>
          </a:p>
        </p:txBody>
      </p:sp>
      <p:sp>
        <p:nvSpPr>
          <p:cNvPr id="12" name="文本框 11"/>
          <p:cNvSpPr txBox="1"/>
          <p:nvPr>
            <p:custDataLst>
              <p:tags r:id="rId10"/>
            </p:custDataLst>
          </p:nvPr>
        </p:nvSpPr>
        <p:spPr>
          <a:xfrm>
            <a:off x="1206000" y="421200"/>
            <a:ext cx="8049600" cy="792000"/>
          </a:xfrm>
          <a:prstGeom prst="rect">
            <a:avLst/>
          </a:prstGeom>
          <a:noFill/>
        </p:spPr>
        <p:txBody>
          <a:bodyPr wrap="square" rtlCol="0" anchor="ctr" anchorCtr="0">
            <a:normAutofit/>
          </a:bodyPr>
          <a:lstStyle/>
          <a:p>
            <a:r>
              <a:rPr lang="zh-CN" altLang="en-US" sz="3200" dirty="0">
                <a:latin typeface="+mj-lt"/>
                <a:ea typeface="+mj-ea"/>
                <a:cs typeface="+mj-cs"/>
              </a:rPr>
              <a:t>请在此输入您的标题</a:t>
            </a:r>
          </a:p>
        </p:txBody>
      </p:sp>
    </p:spTree>
    <p:custDataLst>
      <p:tags r:id="rId1"/>
    </p:custData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1" name="上弧形箭头 1"/>
          <p:cNvSpPr/>
          <p:nvPr>
            <p:custDataLst>
              <p:tags r:id="rId2"/>
            </p:custDataLst>
          </p:nvPr>
        </p:nvSpPr>
        <p:spPr bwMode="auto">
          <a:xfrm rot="18145693">
            <a:off x="4495982" y="2704240"/>
            <a:ext cx="660400" cy="730250"/>
          </a:xfrm>
          <a:custGeom>
            <a:avLst/>
            <a:gdLst>
              <a:gd name="T0" fmla="*/ 0 w 2071099"/>
              <a:gd name="T1" fmla="*/ 0 h 2016224"/>
              <a:gd name="T2" fmla="*/ 534057 w 2071099"/>
              <a:gd name="T3" fmla="*/ 0 h 2016224"/>
              <a:gd name="T4" fmla="*/ 1834072 w 2071099"/>
              <a:gd name="T5" fmla="*/ 1512168 h 2016224"/>
              <a:gd name="T6" fmla="*/ 2071099 w 2071099"/>
              <a:gd name="T7" fmla="*/ 1512168 h 2016224"/>
              <a:gd name="T8" fmla="*/ 1609678 w 2071099"/>
              <a:gd name="T9" fmla="*/ 2016224 h 2016224"/>
              <a:gd name="T10" fmla="*/ 1062987 w 2071099"/>
              <a:gd name="T11" fmla="*/ 1512168 h 2016224"/>
              <a:gd name="T12" fmla="*/ 1300015 w 2071099"/>
              <a:gd name="T13" fmla="*/ 1512168 h 2016224"/>
              <a:gd name="T14" fmla="*/ 0 w 2071099"/>
              <a:gd name="T15" fmla="*/ 0 h 20162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071099" h="2016224">
                <a:moveTo>
                  <a:pt x="0" y="0"/>
                </a:moveTo>
                <a:lnTo>
                  <a:pt x="534057" y="0"/>
                </a:lnTo>
                <a:cubicBezTo>
                  <a:pt x="1146303" y="0"/>
                  <a:pt x="1681011" y="621968"/>
                  <a:pt x="1834072" y="1512168"/>
                </a:cubicBezTo>
                <a:lnTo>
                  <a:pt x="2071099" y="1512168"/>
                </a:lnTo>
                <a:lnTo>
                  <a:pt x="1609678" y="2016224"/>
                </a:lnTo>
                <a:lnTo>
                  <a:pt x="1062987" y="1512168"/>
                </a:lnTo>
                <a:lnTo>
                  <a:pt x="1300015" y="1512168"/>
                </a:lnTo>
                <a:cubicBezTo>
                  <a:pt x="1146953" y="621968"/>
                  <a:pt x="612246" y="0"/>
                  <a:pt x="0" y="0"/>
                </a:cubicBezTo>
                <a:close/>
              </a:path>
            </a:pathLst>
          </a:custGeom>
          <a:solidFill>
            <a:srgbClr val="8FC2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endParaRPr lang="zh-CN" altLang="en-US">
              <a:sym typeface="Arial" pitchFamily="34" charset="0"/>
            </a:endParaRPr>
          </a:p>
        </p:txBody>
      </p:sp>
      <p:sp>
        <p:nvSpPr>
          <p:cNvPr id="32772" name="上弧形箭头 1"/>
          <p:cNvSpPr/>
          <p:nvPr>
            <p:custDataLst>
              <p:tags r:id="rId3"/>
            </p:custDataLst>
          </p:nvPr>
        </p:nvSpPr>
        <p:spPr bwMode="auto">
          <a:xfrm rot="18145693">
            <a:off x="6997595" y="2691279"/>
            <a:ext cx="658813" cy="730250"/>
          </a:xfrm>
          <a:custGeom>
            <a:avLst/>
            <a:gdLst>
              <a:gd name="T0" fmla="*/ 0 w 2071099"/>
              <a:gd name="T1" fmla="*/ 0 h 2016224"/>
              <a:gd name="T2" fmla="*/ 534057 w 2071099"/>
              <a:gd name="T3" fmla="*/ 0 h 2016224"/>
              <a:gd name="T4" fmla="*/ 1834072 w 2071099"/>
              <a:gd name="T5" fmla="*/ 1512168 h 2016224"/>
              <a:gd name="T6" fmla="*/ 2071099 w 2071099"/>
              <a:gd name="T7" fmla="*/ 1512168 h 2016224"/>
              <a:gd name="T8" fmla="*/ 1609678 w 2071099"/>
              <a:gd name="T9" fmla="*/ 2016224 h 2016224"/>
              <a:gd name="T10" fmla="*/ 1062987 w 2071099"/>
              <a:gd name="T11" fmla="*/ 1512168 h 2016224"/>
              <a:gd name="T12" fmla="*/ 1300015 w 2071099"/>
              <a:gd name="T13" fmla="*/ 1512168 h 2016224"/>
              <a:gd name="T14" fmla="*/ 0 w 2071099"/>
              <a:gd name="T15" fmla="*/ 0 h 20162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071099" h="2016224">
                <a:moveTo>
                  <a:pt x="0" y="0"/>
                </a:moveTo>
                <a:lnTo>
                  <a:pt x="534057" y="0"/>
                </a:lnTo>
                <a:cubicBezTo>
                  <a:pt x="1146303" y="0"/>
                  <a:pt x="1681011" y="621968"/>
                  <a:pt x="1834072" y="1512168"/>
                </a:cubicBezTo>
                <a:lnTo>
                  <a:pt x="2071099" y="1512168"/>
                </a:lnTo>
                <a:lnTo>
                  <a:pt x="1609678" y="2016224"/>
                </a:lnTo>
                <a:lnTo>
                  <a:pt x="1062987" y="1512168"/>
                </a:lnTo>
                <a:lnTo>
                  <a:pt x="1300015" y="1512168"/>
                </a:lnTo>
                <a:cubicBezTo>
                  <a:pt x="1146953" y="621968"/>
                  <a:pt x="612246" y="0"/>
                  <a:pt x="0" y="0"/>
                </a:cubicBezTo>
                <a:close/>
              </a:path>
            </a:pathLst>
          </a:custGeom>
          <a:solidFill>
            <a:srgbClr val="8FC2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endParaRPr lang="zh-CN" altLang="en-US">
              <a:sym typeface="Arial" pitchFamily="34" charset="0"/>
            </a:endParaRPr>
          </a:p>
        </p:txBody>
      </p:sp>
      <p:sp>
        <p:nvSpPr>
          <p:cNvPr id="32773" name="椭圆 14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5191126" y="2849274"/>
            <a:ext cx="1749939" cy="1749939"/>
          </a:xfrm>
          <a:prstGeom prst="ellipse">
            <a:avLst/>
          </a:prstGeom>
          <a:solidFill>
            <a:schemeClr val="bg1"/>
          </a:solidFill>
          <a:ln w="158750" cmpd="sng">
            <a:solidFill>
              <a:srgbClr val="8FC226"/>
            </a:solidFill>
            <a:round/>
          </a:ln>
        </p:spPr>
        <p:txBody>
          <a:bodyPr wrap="square" lIns="0" tIns="0" rIns="0" bIns="0" anchor="ctr" anchorCtr="0">
            <a:norm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>
                <a:solidFill>
                  <a:schemeClr val="bg2"/>
                </a:solidFill>
                <a:latin typeface="+mn-lt"/>
                <a:ea typeface="+mn-ea"/>
                <a:sym typeface="Arial" pitchFamily="34" charset="0"/>
              </a:rPr>
              <a:t>请在此输入您的文本。</a:t>
            </a:r>
            <a:endParaRPr lang="zh-CN" altLang="en-US" dirty="0">
              <a:solidFill>
                <a:schemeClr val="bg2"/>
              </a:solidFill>
              <a:latin typeface="+mn-lt"/>
              <a:ea typeface="+mn-ea"/>
              <a:sym typeface="Arial" pitchFamily="34" charset="0"/>
            </a:endParaRPr>
          </a:p>
        </p:txBody>
      </p:sp>
      <p:sp>
        <p:nvSpPr>
          <p:cNvPr id="32775" name="椭圆 24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2663439" y="2849274"/>
            <a:ext cx="1749939" cy="1749939"/>
          </a:xfrm>
          <a:prstGeom prst="ellipse">
            <a:avLst/>
          </a:prstGeom>
          <a:solidFill>
            <a:schemeClr val="bg1"/>
          </a:solidFill>
          <a:ln w="158750" cmpd="sng">
            <a:solidFill>
              <a:srgbClr val="8FC226"/>
            </a:solidFill>
            <a:round/>
          </a:ln>
        </p:spPr>
        <p:txBody>
          <a:bodyPr wrap="square" lIns="0" tIns="0" rIns="0" bIns="0" anchor="ctr" anchorCtr="0">
            <a:norm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>
                <a:solidFill>
                  <a:schemeClr val="bg2"/>
                </a:solidFill>
                <a:latin typeface="+mn-lt"/>
                <a:ea typeface="+mn-ea"/>
                <a:sym typeface="Arial" pitchFamily="34" charset="0"/>
              </a:rPr>
              <a:t>请在此输入您的文本。</a:t>
            </a:r>
            <a:endParaRPr lang="zh-CN" altLang="en-US" dirty="0">
              <a:solidFill>
                <a:schemeClr val="bg2"/>
              </a:solidFill>
              <a:latin typeface="+mn-lt"/>
              <a:ea typeface="+mn-ea"/>
              <a:sym typeface="Arial" pitchFamily="34" charset="0"/>
            </a:endParaRPr>
          </a:p>
        </p:txBody>
      </p:sp>
      <p:sp>
        <p:nvSpPr>
          <p:cNvPr id="32777" name="椭圆 13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7684960" y="2849274"/>
            <a:ext cx="1749939" cy="1749939"/>
          </a:xfrm>
          <a:prstGeom prst="ellipse">
            <a:avLst/>
          </a:prstGeom>
          <a:solidFill>
            <a:schemeClr val="bg1"/>
          </a:solidFill>
          <a:ln w="158750" cmpd="sng">
            <a:solidFill>
              <a:srgbClr val="8FC226"/>
            </a:solidFill>
            <a:round/>
          </a:ln>
        </p:spPr>
        <p:txBody>
          <a:bodyPr wrap="square" lIns="0" tIns="0" rIns="0" bIns="0" anchor="ctr" anchorCtr="0">
            <a:norm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>
                <a:solidFill>
                  <a:schemeClr val="bg2"/>
                </a:solidFill>
                <a:latin typeface="+mn-lt"/>
                <a:ea typeface="+mn-ea"/>
                <a:sym typeface="Arial" pitchFamily="34" charset="0"/>
              </a:rPr>
              <a:t>请在此输入您的文本。</a:t>
            </a:r>
            <a:endParaRPr lang="zh-CN" altLang="en-US" dirty="0">
              <a:solidFill>
                <a:schemeClr val="bg2"/>
              </a:solidFill>
              <a:latin typeface="+mn-lt"/>
              <a:ea typeface="+mn-ea"/>
              <a:sym typeface="Arial" pitchFamily="34" charset="0"/>
            </a:endParaRPr>
          </a:p>
        </p:txBody>
      </p:sp>
      <p:sp>
        <p:nvSpPr>
          <p:cNvPr id="32780" name="上弧形箭头 1"/>
          <p:cNvSpPr/>
          <p:nvPr>
            <p:custDataLst>
              <p:tags r:id="rId7"/>
            </p:custDataLst>
          </p:nvPr>
        </p:nvSpPr>
        <p:spPr bwMode="auto">
          <a:xfrm rot="18145693">
            <a:off x="5805490" y="4750206"/>
            <a:ext cx="660400" cy="731838"/>
          </a:xfrm>
          <a:custGeom>
            <a:avLst/>
            <a:gdLst>
              <a:gd name="T0" fmla="*/ 0 w 2071099"/>
              <a:gd name="T1" fmla="*/ 0 h 2016224"/>
              <a:gd name="T2" fmla="*/ 534057 w 2071099"/>
              <a:gd name="T3" fmla="*/ 0 h 2016224"/>
              <a:gd name="T4" fmla="*/ 1834072 w 2071099"/>
              <a:gd name="T5" fmla="*/ 1512168 h 2016224"/>
              <a:gd name="T6" fmla="*/ 2071099 w 2071099"/>
              <a:gd name="T7" fmla="*/ 1512168 h 2016224"/>
              <a:gd name="T8" fmla="*/ 1609678 w 2071099"/>
              <a:gd name="T9" fmla="*/ 2016224 h 2016224"/>
              <a:gd name="T10" fmla="*/ 1062987 w 2071099"/>
              <a:gd name="T11" fmla="*/ 1512168 h 2016224"/>
              <a:gd name="T12" fmla="*/ 1300015 w 2071099"/>
              <a:gd name="T13" fmla="*/ 1512168 h 2016224"/>
              <a:gd name="T14" fmla="*/ 0 w 2071099"/>
              <a:gd name="T15" fmla="*/ 0 h 20162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071099" h="2016224">
                <a:moveTo>
                  <a:pt x="0" y="0"/>
                </a:moveTo>
                <a:lnTo>
                  <a:pt x="534057" y="0"/>
                </a:lnTo>
                <a:cubicBezTo>
                  <a:pt x="1146303" y="0"/>
                  <a:pt x="1681011" y="621968"/>
                  <a:pt x="1834072" y="1512168"/>
                </a:cubicBezTo>
                <a:lnTo>
                  <a:pt x="2071099" y="1512168"/>
                </a:lnTo>
                <a:lnTo>
                  <a:pt x="1609678" y="2016224"/>
                </a:lnTo>
                <a:lnTo>
                  <a:pt x="1062987" y="1512168"/>
                </a:lnTo>
                <a:lnTo>
                  <a:pt x="1300015" y="1512168"/>
                </a:lnTo>
                <a:cubicBezTo>
                  <a:pt x="1146953" y="621968"/>
                  <a:pt x="612246" y="0"/>
                  <a:pt x="0" y="0"/>
                </a:cubicBezTo>
                <a:close/>
              </a:path>
            </a:pathLst>
          </a:custGeom>
          <a:solidFill>
            <a:srgbClr val="8FC22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>
              <a:sym typeface="Arial" pitchFamily="34" charset="0"/>
            </a:endParaRPr>
          </a:p>
        </p:txBody>
      </p:sp>
      <p:sp>
        <p:nvSpPr>
          <p:cNvPr id="32781" name="椭圆 14"/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6527373" y="4932238"/>
            <a:ext cx="1749939" cy="1749939"/>
          </a:xfrm>
          <a:prstGeom prst="ellipse">
            <a:avLst/>
          </a:prstGeom>
          <a:solidFill>
            <a:schemeClr val="bg1"/>
          </a:solidFill>
          <a:ln w="158750" cap="flat" cmpd="sng">
            <a:solidFill>
              <a:srgbClr val="8FC226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0" tIns="0" rIns="0" bIns="0" anchor="ctr" anchorCtr="0">
            <a:norm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>
                <a:solidFill>
                  <a:schemeClr val="bg2"/>
                </a:solidFill>
                <a:latin typeface="+mn-lt"/>
                <a:ea typeface="+mn-ea"/>
                <a:sym typeface="Arial" pitchFamily="34" charset="0"/>
              </a:rPr>
              <a:t>请在此输入您的文本。</a:t>
            </a:r>
            <a:endParaRPr lang="zh-CN" altLang="en-US" dirty="0">
              <a:solidFill>
                <a:schemeClr val="bg2"/>
              </a:solidFill>
              <a:latin typeface="+mn-lt"/>
              <a:ea typeface="+mn-ea"/>
              <a:sym typeface="Arial" pitchFamily="34" charset="0"/>
            </a:endParaRPr>
          </a:p>
        </p:txBody>
      </p:sp>
      <p:sp>
        <p:nvSpPr>
          <p:cNvPr id="32783" name="椭圆 24"/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3994065" y="4932238"/>
            <a:ext cx="1749939" cy="1749939"/>
          </a:xfrm>
          <a:prstGeom prst="ellipse">
            <a:avLst/>
          </a:prstGeom>
          <a:solidFill>
            <a:schemeClr val="bg1"/>
          </a:solidFill>
          <a:ln w="158750" cap="flat" cmpd="sng">
            <a:solidFill>
              <a:srgbClr val="8FC226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0" tIns="0" rIns="0" bIns="0" anchor="ctr" anchorCtr="0">
            <a:norm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>
                <a:solidFill>
                  <a:schemeClr val="bg2"/>
                </a:solidFill>
                <a:latin typeface="+mn-lt"/>
                <a:ea typeface="+mn-ea"/>
                <a:sym typeface="Arial" pitchFamily="34" charset="0"/>
              </a:rPr>
              <a:t>请在此输入您的文本。</a:t>
            </a:r>
            <a:endParaRPr lang="zh-CN" altLang="en-US" dirty="0">
              <a:solidFill>
                <a:schemeClr val="bg2"/>
              </a:solidFill>
              <a:latin typeface="+mn-lt"/>
              <a:ea typeface="+mn-ea"/>
              <a:sym typeface="Arial" pitchFamily="34" charset="0"/>
            </a:endParaRPr>
          </a:p>
        </p:txBody>
      </p:sp>
      <p:sp>
        <p:nvSpPr>
          <p:cNvPr id="32785" name="文本框 2"/>
          <p:cNvSpPr txBox="1"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1206000" y="1746000"/>
            <a:ext cx="9453600" cy="94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normAutofit/>
          </a:bodyPr>
          <a:lstStyle>
            <a:lvl1pPr marL="12700" indent="-127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ct val="110000"/>
              </a:lnSpc>
            </a:pPr>
            <a:r>
              <a:rPr lang="zh-CN" altLang="en-US" dirty="0">
                <a:solidFill>
                  <a:schemeClr val="bg2"/>
                </a:solidFill>
                <a:latin typeface="+mn-lt"/>
                <a:ea typeface="+mn-ea"/>
                <a:sym typeface="Arial" pitchFamily="34" charset="0"/>
              </a:rPr>
              <a:t>请在此输入您的文本。请在此输入您的文本。请在此输入您的文本。请在此输入您的文本。请在此输入您的文本。请在此输入您的文本。</a:t>
            </a:r>
          </a:p>
        </p:txBody>
      </p:sp>
      <p:sp>
        <p:nvSpPr>
          <p:cNvPr id="16" name="文本框 15"/>
          <p:cNvSpPr txBox="1"/>
          <p:nvPr>
            <p:custDataLst>
              <p:tags r:id="rId11"/>
            </p:custDataLst>
          </p:nvPr>
        </p:nvSpPr>
        <p:spPr>
          <a:xfrm>
            <a:off x="1206000" y="421200"/>
            <a:ext cx="8049600" cy="792000"/>
          </a:xfrm>
          <a:prstGeom prst="rect">
            <a:avLst/>
          </a:prstGeom>
          <a:noFill/>
        </p:spPr>
        <p:txBody>
          <a:bodyPr wrap="square" rtlCol="0" anchor="ctr" anchorCtr="0">
            <a:normAutofit/>
          </a:bodyPr>
          <a:lstStyle/>
          <a:p>
            <a:r>
              <a:rPr lang="zh-CN" altLang="en-US" sz="3200" dirty="0">
                <a:latin typeface="+mj-lt"/>
                <a:ea typeface="+mj-ea"/>
                <a:cs typeface="+mj-cs"/>
              </a:rPr>
              <a:t>请在此输入您的标题</a:t>
            </a:r>
          </a:p>
        </p:txBody>
      </p:sp>
    </p:spTree>
    <p:custDataLst>
      <p:tags r:id="rId1"/>
    </p:custData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5" name="上弧形箭头 1"/>
          <p:cNvSpPr/>
          <p:nvPr>
            <p:custDataLst>
              <p:tags r:id="rId2"/>
            </p:custDataLst>
          </p:nvPr>
        </p:nvSpPr>
        <p:spPr bwMode="auto">
          <a:xfrm rot="18145693">
            <a:off x="4515497" y="2645880"/>
            <a:ext cx="660400" cy="730250"/>
          </a:xfrm>
          <a:custGeom>
            <a:avLst/>
            <a:gdLst>
              <a:gd name="T0" fmla="*/ 0 w 2071099"/>
              <a:gd name="T1" fmla="*/ 0 h 2016224"/>
              <a:gd name="T2" fmla="*/ 534057 w 2071099"/>
              <a:gd name="T3" fmla="*/ 0 h 2016224"/>
              <a:gd name="T4" fmla="*/ 1834072 w 2071099"/>
              <a:gd name="T5" fmla="*/ 1512168 h 2016224"/>
              <a:gd name="T6" fmla="*/ 2071099 w 2071099"/>
              <a:gd name="T7" fmla="*/ 1512168 h 2016224"/>
              <a:gd name="T8" fmla="*/ 1609678 w 2071099"/>
              <a:gd name="T9" fmla="*/ 2016224 h 2016224"/>
              <a:gd name="T10" fmla="*/ 1062987 w 2071099"/>
              <a:gd name="T11" fmla="*/ 1512168 h 2016224"/>
              <a:gd name="T12" fmla="*/ 1300015 w 2071099"/>
              <a:gd name="T13" fmla="*/ 1512168 h 2016224"/>
              <a:gd name="T14" fmla="*/ 0 w 2071099"/>
              <a:gd name="T15" fmla="*/ 0 h 20162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071099" h="2016224">
                <a:moveTo>
                  <a:pt x="0" y="0"/>
                </a:moveTo>
                <a:lnTo>
                  <a:pt x="534057" y="0"/>
                </a:lnTo>
                <a:cubicBezTo>
                  <a:pt x="1146303" y="0"/>
                  <a:pt x="1681011" y="621968"/>
                  <a:pt x="1834072" y="1512168"/>
                </a:cubicBezTo>
                <a:lnTo>
                  <a:pt x="2071099" y="1512168"/>
                </a:lnTo>
                <a:lnTo>
                  <a:pt x="1609678" y="2016224"/>
                </a:lnTo>
                <a:lnTo>
                  <a:pt x="1062987" y="1512168"/>
                </a:lnTo>
                <a:lnTo>
                  <a:pt x="1300015" y="1512168"/>
                </a:lnTo>
                <a:cubicBezTo>
                  <a:pt x="1146953" y="621968"/>
                  <a:pt x="612246" y="0"/>
                  <a:pt x="0" y="0"/>
                </a:cubicBezTo>
                <a:close/>
              </a:path>
            </a:pathLst>
          </a:custGeom>
          <a:solidFill>
            <a:srgbClr val="8FC2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endParaRPr lang="zh-CN" altLang="en-US">
              <a:solidFill>
                <a:schemeClr val="bg2"/>
              </a:solidFill>
              <a:sym typeface="Arial" pitchFamily="34" charset="0"/>
            </a:endParaRPr>
          </a:p>
        </p:txBody>
      </p:sp>
      <p:sp>
        <p:nvSpPr>
          <p:cNvPr id="33796" name="上弧形箭头 1"/>
          <p:cNvSpPr/>
          <p:nvPr>
            <p:custDataLst>
              <p:tags r:id="rId3"/>
            </p:custDataLst>
          </p:nvPr>
        </p:nvSpPr>
        <p:spPr bwMode="auto">
          <a:xfrm rot="18145693">
            <a:off x="7118628" y="2638146"/>
            <a:ext cx="658813" cy="730250"/>
          </a:xfrm>
          <a:custGeom>
            <a:avLst/>
            <a:gdLst>
              <a:gd name="T0" fmla="*/ 0 w 2071099"/>
              <a:gd name="T1" fmla="*/ 0 h 2016224"/>
              <a:gd name="T2" fmla="*/ 534057 w 2071099"/>
              <a:gd name="T3" fmla="*/ 0 h 2016224"/>
              <a:gd name="T4" fmla="*/ 1834072 w 2071099"/>
              <a:gd name="T5" fmla="*/ 1512168 h 2016224"/>
              <a:gd name="T6" fmla="*/ 2071099 w 2071099"/>
              <a:gd name="T7" fmla="*/ 1512168 h 2016224"/>
              <a:gd name="T8" fmla="*/ 1609678 w 2071099"/>
              <a:gd name="T9" fmla="*/ 2016224 h 2016224"/>
              <a:gd name="T10" fmla="*/ 1062987 w 2071099"/>
              <a:gd name="T11" fmla="*/ 1512168 h 2016224"/>
              <a:gd name="T12" fmla="*/ 1300015 w 2071099"/>
              <a:gd name="T13" fmla="*/ 1512168 h 2016224"/>
              <a:gd name="T14" fmla="*/ 0 w 2071099"/>
              <a:gd name="T15" fmla="*/ 0 h 20162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071099" h="2016224">
                <a:moveTo>
                  <a:pt x="0" y="0"/>
                </a:moveTo>
                <a:lnTo>
                  <a:pt x="534057" y="0"/>
                </a:lnTo>
                <a:cubicBezTo>
                  <a:pt x="1146303" y="0"/>
                  <a:pt x="1681011" y="621968"/>
                  <a:pt x="1834072" y="1512168"/>
                </a:cubicBezTo>
                <a:lnTo>
                  <a:pt x="2071099" y="1512168"/>
                </a:lnTo>
                <a:lnTo>
                  <a:pt x="1609678" y="2016224"/>
                </a:lnTo>
                <a:lnTo>
                  <a:pt x="1062987" y="1512168"/>
                </a:lnTo>
                <a:lnTo>
                  <a:pt x="1300015" y="1512168"/>
                </a:lnTo>
                <a:cubicBezTo>
                  <a:pt x="1146953" y="621968"/>
                  <a:pt x="612246" y="0"/>
                  <a:pt x="0" y="0"/>
                </a:cubicBezTo>
                <a:close/>
              </a:path>
            </a:pathLst>
          </a:custGeom>
          <a:solidFill>
            <a:srgbClr val="8FC2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endParaRPr lang="zh-CN" altLang="en-US">
              <a:solidFill>
                <a:schemeClr val="bg2"/>
              </a:solidFill>
              <a:sym typeface="Arial" pitchFamily="34" charset="0"/>
            </a:endParaRPr>
          </a:p>
        </p:txBody>
      </p:sp>
      <p:sp>
        <p:nvSpPr>
          <p:cNvPr id="33797" name="椭圆 14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5191126" y="2812329"/>
            <a:ext cx="1789540" cy="1789540"/>
          </a:xfrm>
          <a:prstGeom prst="ellipse">
            <a:avLst/>
          </a:prstGeom>
          <a:solidFill>
            <a:schemeClr val="bg1"/>
          </a:solidFill>
          <a:ln w="158750" cmpd="sng">
            <a:solidFill>
              <a:srgbClr val="8FC226"/>
            </a:solidFill>
            <a:round/>
          </a:ln>
        </p:spPr>
        <p:txBody>
          <a:bodyPr wrap="square" lIns="0" tIns="0" rIns="0" bIns="0" anchor="ctr" anchorCtr="0">
            <a:norm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>
                <a:solidFill>
                  <a:schemeClr val="bg2"/>
                </a:solidFill>
                <a:latin typeface="+mn-lt"/>
                <a:ea typeface="+mn-ea"/>
                <a:sym typeface="Arial" pitchFamily="34" charset="0"/>
              </a:rPr>
              <a:t>请在此输入您的文本。</a:t>
            </a:r>
            <a:endParaRPr lang="zh-CN" altLang="en-US" dirty="0">
              <a:solidFill>
                <a:schemeClr val="bg2"/>
              </a:solidFill>
              <a:latin typeface="+mn-lt"/>
              <a:ea typeface="+mn-ea"/>
              <a:sym typeface="Arial" pitchFamily="34" charset="0"/>
            </a:endParaRPr>
          </a:p>
        </p:txBody>
      </p:sp>
      <p:sp>
        <p:nvSpPr>
          <p:cNvPr id="33799" name="椭圆 24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2619011" y="2812329"/>
            <a:ext cx="1789540" cy="1789540"/>
          </a:xfrm>
          <a:prstGeom prst="ellipse">
            <a:avLst/>
          </a:prstGeom>
          <a:solidFill>
            <a:schemeClr val="bg1"/>
          </a:solidFill>
          <a:ln w="158750" cmpd="sng">
            <a:solidFill>
              <a:srgbClr val="8FC226"/>
            </a:solidFill>
            <a:round/>
          </a:ln>
        </p:spPr>
        <p:txBody>
          <a:bodyPr wrap="square" lIns="0" tIns="0" rIns="0" bIns="0" anchor="ctr" anchorCtr="0">
            <a:norm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>
                <a:solidFill>
                  <a:schemeClr val="bg2"/>
                </a:solidFill>
                <a:latin typeface="+mn-lt"/>
                <a:ea typeface="+mn-ea"/>
                <a:sym typeface="Arial" pitchFamily="34" charset="0"/>
              </a:rPr>
              <a:t>请在此输入您的文本。</a:t>
            </a:r>
            <a:endParaRPr lang="zh-CN" altLang="en-US" dirty="0">
              <a:solidFill>
                <a:schemeClr val="bg2"/>
              </a:solidFill>
              <a:latin typeface="+mn-lt"/>
              <a:ea typeface="+mn-ea"/>
              <a:sym typeface="Arial" pitchFamily="34" charset="0"/>
            </a:endParaRPr>
          </a:p>
        </p:txBody>
      </p:sp>
      <p:sp>
        <p:nvSpPr>
          <p:cNvPr id="33801" name="椭圆 13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7775576" y="2812329"/>
            <a:ext cx="1789540" cy="1789540"/>
          </a:xfrm>
          <a:prstGeom prst="ellipse">
            <a:avLst/>
          </a:prstGeom>
          <a:solidFill>
            <a:schemeClr val="bg1"/>
          </a:solidFill>
          <a:ln w="158750" cmpd="sng">
            <a:solidFill>
              <a:srgbClr val="8FC226"/>
            </a:solidFill>
            <a:round/>
          </a:ln>
        </p:spPr>
        <p:txBody>
          <a:bodyPr wrap="square" lIns="0" tIns="0" rIns="0" bIns="0" anchor="ctr" anchorCtr="0">
            <a:norm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>
                <a:solidFill>
                  <a:schemeClr val="bg2"/>
                </a:solidFill>
                <a:latin typeface="+mn-lt"/>
                <a:ea typeface="+mn-ea"/>
                <a:sym typeface="Arial" pitchFamily="34" charset="0"/>
              </a:rPr>
              <a:t>请在此输入您的文本。</a:t>
            </a:r>
            <a:endParaRPr lang="zh-CN" altLang="en-US" dirty="0">
              <a:solidFill>
                <a:schemeClr val="bg2"/>
              </a:solidFill>
              <a:latin typeface="+mn-lt"/>
              <a:ea typeface="+mn-ea"/>
              <a:sym typeface="Arial" pitchFamily="34" charset="0"/>
            </a:endParaRPr>
          </a:p>
        </p:txBody>
      </p:sp>
      <p:sp>
        <p:nvSpPr>
          <p:cNvPr id="33804" name="上弧形箭头 1"/>
          <p:cNvSpPr/>
          <p:nvPr>
            <p:custDataLst>
              <p:tags r:id="rId7"/>
            </p:custDataLst>
          </p:nvPr>
        </p:nvSpPr>
        <p:spPr bwMode="auto">
          <a:xfrm rot="18145693">
            <a:off x="4458344" y="4734336"/>
            <a:ext cx="660400" cy="731837"/>
          </a:xfrm>
          <a:custGeom>
            <a:avLst/>
            <a:gdLst>
              <a:gd name="T0" fmla="*/ 0 w 2071099"/>
              <a:gd name="T1" fmla="*/ 0 h 2016224"/>
              <a:gd name="T2" fmla="*/ 534057 w 2071099"/>
              <a:gd name="T3" fmla="*/ 0 h 2016224"/>
              <a:gd name="T4" fmla="*/ 1834072 w 2071099"/>
              <a:gd name="T5" fmla="*/ 1512168 h 2016224"/>
              <a:gd name="T6" fmla="*/ 2071099 w 2071099"/>
              <a:gd name="T7" fmla="*/ 1512168 h 2016224"/>
              <a:gd name="T8" fmla="*/ 1609678 w 2071099"/>
              <a:gd name="T9" fmla="*/ 2016224 h 2016224"/>
              <a:gd name="T10" fmla="*/ 1062987 w 2071099"/>
              <a:gd name="T11" fmla="*/ 1512168 h 2016224"/>
              <a:gd name="T12" fmla="*/ 1300015 w 2071099"/>
              <a:gd name="T13" fmla="*/ 1512168 h 2016224"/>
              <a:gd name="T14" fmla="*/ 0 w 2071099"/>
              <a:gd name="T15" fmla="*/ 0 h 20162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071099" h="2016224">
                <a:moveTo>
                  <a:pt x="0" y="0"/>
                </a:moveTo>
                <a:lnTo>
                  <a:pt x="534057" y="0"/>
                </a:lnTo>
                <a:cubicBezTo>
                  <a:pt x="1146303" y="0"/>
                  <a:pt x="1681011" y="621968"/>
                  <a:pt x="1834072" y="1512168"/>
                </a:cubicBezTo>
                <a:lnTo>
                  <a:pt x="2071099" y="1512168"/>
                </a:lnTo>
                <a:lnTo>
                  <a:pt x="1609678" y="2016224"/>
                </a:lnTo>
                <a:lnTo>
                  <a:pt x="1062987" y="1512168"/>
                </a:lnTo>
                <a:lnTo>
                  <a:pt x="1300015" y="1512168"/>
                </a:lnTo>
                <a:cubicBezTo>
                  <a:pt x="1146953" y="621968"/>
                  <a:pt x="612246" y="0"/>
                  <a:pt x="0" y="0"/>
                </a:cubicBezTo>
                <a:close/>
              </a:path>
            </a:pathLst>
          </a:custGeom>
          <a:solidFill>
            <a:srgbClr val="8FC22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>
              <a:solidFill>
                <a:schemeClr val="bg2"/>
              </a:solidFill>
              <a:sym typeface="Arial" pitchFamily="34" charset="0"/>
            </a:endParaRPr>
          </a:p>
        </p:txBody>
      </p:sp>
      <p:sp>
        <p:nvSpPr>
          <p:cNvPr id="33805" name="上弧形箭头 1"/>
          <p:cNvSpPr/>
          <p:nvPr>
            <p:custDataLst>
              <p:tags r:id="rId8"/>
            </p:custDataLst>
          </p:nvPr>
        </p:nvSpPr>
        <p:spPr bwMode="auto">
          <a:xfrm rot="18145693">
            <a:off x="7131265" y="4734336"/>
            <a:ext cx="660400" cy="731837"/>
          </a:xfrm>
          <a:custGeom>
            <a:avLst/>
            <a:gdLst>
              <a:gd name="T0" fmla="*/ 0 w 2071099"/>
              <a:gd name="T1" fmla="*/ 0 h 2016224"/>
              <a:gd name="T2" fmla="*/ 534057 w 2071099"/>
              <a:gd name="T3" fmla="*/ 0 h 2016224"/>
              <a:gd name="T4" fmla="*/ 1834072 w 2071099"/>
              <a:gd name="T5" fmla="*/ 1512168 h 2016224"/>
              <a:gd name="T6" fmla="*/ 2071099 w 2071099"/>
              <a:gd name="T7" fmla="*/ 1512168 h 2016224"/>
              <a:gd name="T8" fmla="*/ 1609678 w 2071099"/>
              <a:gd name="T9" fmla="*/ 2016224 h 2016224"/>
              <a:gd name="T10" fmla="*/ 1062987 w 2071099"/>
              <a:gd name="T11" fmla="*/ 1512168 h 2016224"/>
              <a:gd name="T12" fmla="*/ 1300015 w 2071099"/>
              <a:gd name="T13" fmla="*/ 1512168 h 2016224"/>
              <a:gd name="T14" fmla="*/ 0 w 2071099"/>
              <a:gd name="T15" fmla="*/ 0 h 20162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071099" h="2016224">
                <a:moveTo>
                  <a:pt x="0" y="0"/>
                </a:moveTo>
                <a:lnTo>
                  <a:pt x="534057" y="0"/>
                </a:lnTo>
                <a:cubicBezTo>
                  <a:pt x="1146303" y="0"/>
                  <a:pt x="1681011" y="621968"/>
                  <a:pt x="1834072" y="1512168"/>
                </a:cubicBezTo>
                <a:lnTo>
                  <a:pt x="2071099" y="1512168"/>
                </a:lnTo>
                <a:lnTo>
                  <a:pt x="1609678" y="2016224"/>
                </a:lnTo>
                <a:lnTo>
                  <a:pt x="1062987" y="1512168"/>
                </a:lnTo>
                <a:lnTo>
                  <a:pt x="1300015" y="1512168"/>
                </a:lnTo>
                <a:cubicBezTo>
                  <a:pt x="1146953" y="621968"/>
                  <a:pt x="612246" y="0"/>
                  <a:pt x="0" y="0"/>
                </a:cubicBezTo>
                <a:close/>
              </a:path>
            </a:pathLst>
          </a:custGeom>
          <a:solidFill>
            <a:srgbClr val="8FC22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>
              <a:solidFill>
                <a:schemeClr val="bg2"/>
              </a:solidFill>
              <a:sym typeface="Arial" pitchFamily="34" charset="0"/>
            </a:endParaRPr>
          </a:p>
        </p:txBody>
      </p:sp>
      <p:sp>
        <p:nvSpPr>
          <p:cNvPr id="33806" name="椭圆 14"/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5173664" y="4924600"/>
            <a:ext cx="1789540" cy="1789540"/>
          </a:xfrm>
          <a:prstGeom prst="ellipse">
            <a:avLst/>
          </a:prstGeom>
          <a:solidFill>
            <a:schemeClr val="bg1"/>
          </a:solidFill>
          <a:ln w="158750" cap="flat" cmpd="sng">
            <a:solidFill>
              <a:srgbClr val="8FC226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0" tIns="0" rIns="0" bIns="0" anchor="ctr" anchorCtr="0">
            <a:norm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>
                <a:solidFill>
                  <a:schemeClr val="bg2"/>
                </a:solidFill>
                <a:latin typeface="+mn-lt"/>
                <a:ea typeface="+mn-ea"/>
                <a:sym typeface="Arial" pitchFamily="34" charset="0"/>
              </a:rPr>
              <a:t>请在此输入您的文本。</a:t>
            </a:r>
            <a:endParaRPr lang="zh-CN" altLang="en-US" dirty="0">
              <a:solidFill>
                <a:schemeClr val="bg2"/>
              </a:solidFill>
              <a:latin typeface="+mn-lt"/>
              <a:ea typeface="+mn-ea"/>
              <a:sym typeface="Arial" pitchFamily="34" charset="0"/>
            </a:endParaRPr>
          </a:p>
        </p:txBody>
      </p:sp>
      <p:sp>
        <p:nvSpPr>
          <p:cNvPr id="33808" name="椭圆 24"/>
          <p:cNvSpPr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2601549" y="4924600"/>
            <a:ext cx="1789540" cy="1789540"/>
          </a:xfrm>
          <a:prstGeom prst="ellipse">
            <a:avLst/>
          </a:prstGeom>
          <a:solidFill>
            <a:schemeClr val="bg1"/>
          </a:solidFill>
          <a:ln w="158750" cap="flat" cmpd="sng">
            <a:solidFill>
              <a:srgbClr val="8FC226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0" tIns="0" rIns="0" bIns="0" anchor="ctr" anchorCtr="0">
            <a:norm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>
                <a:solidFill>
                  <a:schemeClr val="bg2"/>
                </a:solidFill>
                <a:latin typeface="+mn-lt"/>
                <a:ea typeface="+mn-ea"/>
                <a:sym typeface="Arial" pitchFamily="34" charset="0"/>
              </a:rPr>
              <a:t>请在此输入您的文本。</a:t>
            </a:r>
            <a:endParaRPr lang="zh-CN" altLang="en-US" dirty="0">
              <a:solidFill>
                <a:schemeClr val="bg2"/>
              </a:solidFill>
              <a:latin typeface="+mn-lt"/>
              <a:ea typeface="+mn-ea"/>
              <a:sym typeface="Arial" pitchFamily="34" charset="0"/>
            </a:endParaRPr>
          </a:p>
        </p:txBody>
      </p:sp>
      <p:sp>
        <p:nvSpPr>
          <p:cNvPr id="33810" name="椭圆 13"/>
          <p:cNvSpPr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7758114" y="4924600"/>
            <a:ext cx="1789540" cy="1789540"/>
          </a:xfrm>
          <a:prstGeom prst="ellipse">
            <a:avLst/>
          </a:prstGeom>
          <a:solidFill>
            <a:schemeClr val="bg1"/>
          </a:solidFill>
          <a:ln w="158750" cap="flat" cmpd="sng">
            <a:solidFill>
              <a:srgbClr val="8FC226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0" tIns="0" rIns="0" bIns="0" anchor="ctr" anchorCtr="0">
            <a:norm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>
                <a:solidFill>
                  <a:schemeClr val="bg2"/>
                </a:solidFill>
                <a:latin typeface="+mn-lt"/>
                <a:ea typeface="+mn-ea"/>
                <a:sym typeface="Arial" pitchFamily="34" charset="0"/>
              </a:rPr>
              <a:t>请在此输入您的文本。</a:t>
            </a:r>
            <a:endParaRPr lang="zh-CN" altLang="en-US" dirty="0">
              <a:solidFill>
                <a:schemeClr val="bg2"/>
              </a:solidFill>
              <a:latin typeface="+mn-lt"/>
              <a:ea typeface="+mn-ea"/>
              <a:sym typeface="Arial" pitchFamily="34" charset="0"/>
            </a:endParaRPr>
          </a:p>
        </p:txBody>
      </p:sp>
      <p:sp>
        <p:nvSpPr>
          <p:cNvPr id="33812" name="文本框 2"/>
          <p:cNvSpPr txBox="1"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1206000" y="1746000"/>
            <a:ext cx="9453600" cy="94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normAutofit/>
          </a:bodyPr>
          <a:lstStyle>
            <a:lvl1pPr marL="12700" indent="-127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ct val="110000"/>
              </a:lnSpc>
            </a:pPr>
            <a:r>
              <a:rPr lang="zh-CN" altLang="en-US" dirty="0">
                <a:solidFill>
                  <a:schemeClr val="bg2"/>
                </a:solidFill>
                <a:latin typeface="+mn-lt"/>
                <a:ea typeface="+mn-ea"/>
                <a:sym typeface="Arial" pitchFamily="34" charset="0"/>
              </a:rPr>
              <a:t>请在此输入您的文本。请在此输入您的文本。请在此输入您的文本。请在此输入您的文本。请在此输入您的文本。请在此输入您的文本。</a:t>
            </a:r>
          </a:p>
        </p:txBody>
      </p:sp>
      <p:sp>
        <p:nvSpPr>
          <p:cNvPr id="15" name="文本框 14"/>
          <p:cNvSpPr txBox="1"/>
          <p:nvPr>
            <p:custDataLst>
              <p:tags r:id="rId13"/>
            </p:custDataLst>
          </p:nvPr>
        </p:nvSpPr>
        <p:spPr>
          <a:xfrm>
            <a:off x="1206000" y="421200"/>
            <a:ext cx="8049600" cy="792000"/>
          </a:xfrm>
          <a:prstGeom prst="rect">
            <a:avLst/>
          </a:prstGeom>
          <a:noFill/>
        </p:spPr>
        <p:txBody>
          <a:bodyPr wrap="square" rtlCol="0" anchor="ctr" anchorCtr="0">
            <a:normAutofit/>
          </a:bodyPr>
          <a:lstStyle/>
          <a:p>
            <a:r>
              <a:rPr lang="zh-CN" altLang="en-US" sz="3200" dirty="0">
                <a:latin typeface="+mj-lt"/>
                <a:ea typeface="+mj-ea"/>
                <a:cs typeface="+mj-cs"/>
              </a:rPr>
              <a:t>请在此输入您的标题</a:t>
            </a:r>
          </a:p>
        </p:txBody>
      </p:sp>
    </p:spTree>
    <p:custDataLst>
      <p:tags r:id="rId1"/>
    </p:custData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 altLang="zh-CN" smtClean="0">
                <a:latin typeface="+mj-lt"/>
                <a:ea typeface="+mj-ea"/>
              </a:rPr>
              <a:t>THANKS</a:t>
            </a:r>
          </a:p>
        </p:txBody>
      </p:sp>
    </p:spTree>
    <p:custDataLst>
      <p:tags r:id="rId1"/>
    </p:custData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8724955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>
            <p:custDataLst>
              <p:tags r:id="rId2"/>
            </p:custDataLst>
          </p:nvPr>
        </p:nvSpPr>
        <p:spPr>
          <a:xfrm>
            <a:off x="838200" y="457200"/>
            <a:ext cx="4165349" cy="1602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defPPr>
              <a:defRPr lang="zh-CN"/>
            </a:defPPr>
            <a:lvl1pPr>
              <a:defRPr sz="3200"/>
            </a:lvl1pPr>
          </a:lstStyle>
          <a:p>
            <a:r>
              <a:rPr lang="zh-CN" altLang="en-US" smtClean="0">
                <a:latin typeface="+mj-lt"/>
                <a:ea typeface="+mj-ea"/>
                <a:cs typeface="+mj-cs"/>
              </a:rPr>
              <a:t>请在此输入您的标题</a:t>
            </a:r>
            <a:endParaRPr lang="zh-CN" altLang="en-US" dirty="0">
              <a:latin typeface="+mj-lt"/>
              <a:ea typeface="+mj-ea"/>
              <a:cs typeface="+mj-cs"/>
            </a:endParaRPr>
          </a:p>
        </p:txBody>
      </p:sp>
      <p:sp>
        <p:nvSpPr>
          <p:cNvPr id="4" name="文本框 3"/>
          <p:cNvSpPr txBox="1"/>
          <p:nvPr>
            <p:custDataLst>
              <p:tags r:id="rId3"/>
            </p:custDataLst>
          </p:nvPr>
        </p:nvSpPr>
        <p:spPr>
          <a:xfrm>
            <a:off x="838200" y="2059200"/>
            <a:ext cx="4165349" cy="3812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zh-CN"/>
            </a:defPPr>
            <a:lvl1pPr lvl="0" indent="0">
              <a:buNone/>
              <a:defRPr sz="2000"/>
            </a:lvl1pPr>
            <a:lvl2pPr indent="0">
              <a:buNone/>
            </a:lvl2pPr>
            <a:lvl3pPr indent="0">
              <a:buNone/>
              <a:defRPr sz="1600"/>
            </a:lvl3pPr>
            <a:lvl4pPr indent="0">
              <a:buNone/>
              <a:defRPr sz="1400"/>
            </a:lvl4pPr>
            <a:lvl5pPr indent="0">
              <a:buNone/>
              <a:defRPr sz="1400"/>
            </a:lvl5pPr>
            <a:lvl6pPr indent="0">
              <a:buNone/>
              <a:defRPr sz="1400"/>
            </a:lvl6pPr>
            <a:lvl7pPr indent="0">
              <a:buNone/>
              <a:defRPr sz="1400"/>
            </a:lvl7pPr>
            <a:lvl8pPr indent="0">
              <a:buNone/>
              <a:defRPr sz="1400"/>
            </a:lvl8pPr>
            <a:lvl9pPr indent="0">
              <a:buNone/>
              <a:defRPr sz="1400"/>
            </a:lvl9pPr>
          </a:lstStyle>
          <a:p>
            <a:r>
              <a:rPr lang="zh-CN" altLang="en-US" dirty="0" smtClean="0">
                <a:solidFill>
                  <a:schemeClr val="bg2"/>
                </a:solidFill>
              </a:rPr>
              <a:t>请在此输入您的文本。请在此输入您的文本。请在此输入您的文本。请在此输入您的文本。请在此输入您的文本。</a:t>
            </a:r>
            <a:endParaRPr lang="zh-CN" altLang="en-US" dirty="0">
              <a:solidFill>
                <a:schemeClr val="bg2"/>
              </a:solidFill>
            </a:endParaRPr>
          </a:p>
        </p:txBody>
      </p:sp>
      <p:pic>
        <p:nvPicPr>
          <p:cNvPr id="5" name="图片 4"/>
          <p:cNvPicPr preferRelativeResize="0"/>
          <p:nvPr>
            <p:custDataLst>
              <p:tags r:id="rId4"/>
            </p:custDataLst>
          </p:nvPr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606" r="12132"/>
          <a:stretch>
            <a:fillRect/>
          </a:stretch>
        </p:blipFill>
        <p:spPr>
          <a:xfrm>
            <a:off x="5184000" y="464400"/>
            <a:ext cx="6170400" cy="540360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>
            <p:custDataLst>
              <p:tags r:id="rId2"/>
            </p:custDataLst>
          </p:nvPr>
        </p:nvSpPr>
        <p:spPr>
          <a:xfrm>
            <a:off x="1554600" y="297958"/>
            <a:ext cx="9082800" cy="939600"/>
          </a:xfrm>
          <a:prstGeom prst="rect">
            <a:avLst/>
          </a:prstGeom>
          <a:noFill/>
        </p:spPr>
        <p:txBody>
          <a:bodyPr wrap="square" rtlCol="0" anchor="ctr" anchorCtr="0">
            <a:normAutofit/>
          </a:bodyPr>
          <a:lstStyle/>
          <a:p>
            <a:r>
              <a:rPr lang="zh-CN" altLang="en-US" sz="3600" smtClean="0">
                <a:latin typeface="+mj-lt"/>
                <a:ea typeface="+mj-ea"/>
                <a:cs typeface="+mj-cs"/>
              </a:rPr>
              <a:t>请在此输入您的标题</a:t>
            </a:r>
            <a:endParaRPr lang="zh-CN" altLang="en-US" sz="3600" dirty="0">
              <a:latin typeface="+mj-lt"/>
              <a:ea typeface="+mj-ea"/>
              <a:cs typeface="+mj-cs"/>
            </a:endParaRPr>
          </a:p>
        </p:txBody>
      </p:sp>
      <p:sp>
        <p:nvSpPr>
          <p:cNvPr id="4" name="文本框 3"/>
          <p:cNvSpPr txBox="1"/>
          <p:nvPr>
            <p:custDataLst>
              <p:tags r:id="rId3"/>
            </p:custDataLst>
          </p:nvPr>
        </p:nvSpPr>
        <p:spPr>
          <a:xfrm>
            <a:off x="1554600" y="5937696"/>
            <a:ext cx="9082800" cy="597600"/>
          </a:xfrm>
          <a:prstGeom prst="rect">
            <a:avLst/>
          </a:prstGeom>
          <a:noFill/>
        </p:spPr>
        <p:txBody>
          <a:bodyPr wrap="square" rtlCol="0" anchor="ctr" anchorCtr="0">
            <a:normAutofit/>
          </a:bodyPr>
          <a:lstStyle/>
          <a:p>
            <a:r>
              <a:rPr lang="zh-CN" altLang="en-US" smtClean="0">
                <a:solidFill>
                  <a:schemeClr val="bg2"/>
                </a:solidFill>
              </a:rPr>
              <a:t>请在此输入您的文本。请在此输入您的文本。请在此输入您的文本。</a:t>
            </a:r>
            <a:endParaRPr lang="zh-CN" altLang="en-US" sz="1800" dirty="0">
              <a:solidFill>
                <a:schemeClr val="bg2"/>
              </a:solidFill>
            </a:endParaRPr>
          </a:p>
        </p:txBody>
      </p:sp>
      <p:pic>
        <p:nvPicPr>
          <p:cNvPr id="5" name="图片 4"/>
          <p:cNvPicPr>
            <a:picLocks noChangeAspect="1"/>
          </p:cNvPicPr>
          <p:nvPr>
            <p:custDataLst>
              <p:tags r:id="rId4"/>
            </p:custDataLst>
          </p:nvPr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356" b="16815"/>
          <a:stretch>
            <a:fillRect/>
          </a:stretch>
        </p:blipFill>
        <p:spPr>
          <a:xfrm>
            <a:off x="1554600" y="1237558"/>
            <a:ext cx="9082800" cy="4531057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49" name="Group 5"/>
          <p:cNvGrpSpPr/>
          <p:nvPr>
            <p:custDataLst>
              <p:tags r:id="rId2"/>
            </p:custDataLst>
          </p:nvPr>
        </p:nvGrpSpPr>
        <p:grpSpPr bwMode="auto">
          <a:xfrm>
            <a:off x="1309626" y="2482851"/>
            <a:ext cx="601663" cy="701675"/>
            <a:chOff x="0" y="0"/>
            <a:chExt cx="947" cy="1104"/>
          </a:xfrm>
        </p:grpSpPr>
        <p:sp>
          <p:nvSpPr>
            <p:cNvPr id="6150" name="Text Box 10"/>
            <p:cNvSpPr txBox="1">
              <a:spLocks noChangeArrowheads="1"/>
            </p:cNvSpPr>
            <p:nvPr>
              <p:custDataLst>
                <p:tags r:id="rId14"/>
              </p:custDataLst>
            </p:nvPr>
          </p:nvSpPr>
          <p:spPr bwMode="auto">
            <a:xfrm>
              <a:off x="0" y="0"/>
              <a:ext cx="728" cy="110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>
              <a:norm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r>
                <a:rPr lang="zh-CN" altLang="en-US" sz="4000" dirty="0">
                  <a:latin typeface="+mn-lt"/>
                  <a:ea typeface="+mn-ea"/>
                  <a:sym typeface="Arial" pitchFamily="34" charset="0"/>
                </a:rPr>
                <a:t>1</a:t>
              </a:r>
            </a:p>
          </p:txBody>
        </p:sp>
        <p:sp>
          <p:nvSpPr>
            <p:cNvPr id="6151" name="Line 11"/>
            <p:cNvSpPr>
              <a:spLocks noChangeShapeType="1"/>
            </p:cNvSpPr>
            <p:nvPr>
              <p:custDataLst>
                <p:tags r:id="rId15"/>
              </p:custDataLst>
            </p:nvPr>
          </p:nvSpPr>
          <p:spPr bwMode="auto">
            <a:xfrm flipV="1">
              <a:off x="625" y="318"/>
              <a:ext cx="323" cy="577"/>
            </a:xfrm>
            <a:prstGeom prst="line">
              <a:avLst/>
            </a:prstGeom>
            <a:noFill/>
            <a:ln w="9525" cmpd="sng">
              <a:solidFill>
                <a:srgbClr val="67841A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normAutofit fontScale="25000" lnSpcReduction="20000"/>
            </a:bodyPr>
            <a:lstStyle/>
            <a:p>
              <a:endParaRPr lang="zh-CN" altLang="en-US">
                <a:sym typeface="Arial" pitchFamily="34" charset="0"/>
              </a:endParaRPr>
            </a:p>
          </p:txBody>
        </p:sp>
      </p:grpSp>
      <p:grpSp>
        <p:nvGrpSpPr>
          <p:cNvPr id="6152" name="Group 8"/>
          <p:cNvGrpSpPr/>
          <p:nvPr>
            <p:custDataLst>
              <p:tags r:id="rId3"/>
            </p:custDataLst>
          </p:nvPr>
        </p:nvGrpSpPr>
        <p:grpSpPr bwMode="auto">
          <a:xfrm>
            <a:off x="1309625" y="3959226"/>
            <a:ext cx="598488" cy="701675"/>
            <a:chOff x="0" y="0"/>
            <a:chExt cx="942" cy="1104"/>
          </a:xfrm>
        </p:grpSpPr>
        <p:sp>
          <p:nvSpPr>
            <p:cNvPr id="6153" name="Text Box 16"/>
            <p:cNvSpPr txBox="1">
              <a:spLocks noChangeArrowheads="1"/>
            </p:cNvSpPr>
            <p:nvPr>
              <p:custDataLst>
                <p:tags r:id="rId12"/>
              </p:custDataLst>
            </p:nvPr>
          </p:nvSpPr>
          <p:spPr bwMode="auto">
            <a:xfrm>
              <a:off x="0" y="0"/>
              <a:ext cx="728" cy="110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>
              <a:norm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r>
                <a:rPr lang="zh-CN" altLang="en-US" sz="4000" dirty="0">
                  <a:latin typeface="+mn-lt"/>
                  <a:ea typeface="+mn-ea"/>
                  <a:sym typeface="Arial" pitchFamily="34" charset="0"/>
                </a:rPr>
                <a:t>2</a:t>
              </a:r>
            </a:p>
          </p:txBody>
        </p:sp>
        <p:sp>
          <p:nvSpPr>
            <p:cNvPr id="6154" name="Line 17"/>
            <p:cNvSpPr>
              <a:spLocks noChangeShapeType="1"/>
            </p:cNvSpPr>
            <p:nvPr>
              <p:custDataLst>
                <p:tags r:id="rId13"/>
              </p:custDataLst>
            </p:nvPr>
          </p:nvSpPr>
          <p:spPr bwMode="auto">
            <a:xfrm flipV="1">
              <a:off x="620" y="305"/>
              <a:ext cx="323" cy="580"/>
            </a:xfrm>
            <a:prstGeom prst="line">
              <a:avLst/>
            </a:prstGeom>
            <a:noFill/>
            <a:ln w="9525" cmpd="sng">
              <a:solidFill>
                <a:srgbClr val="67841A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normAutofit fontScale="25000" lnSpcReduction="20000"/>
            </a:bodyPr>
            <a:lstStyle/>
            <a:p>
              <a:endParaRPr lang="zh-CN" altLang="en-US">
                <a:sym typeface="Arial" pitchFamily="34" charset="0"/>
              </a:endParaRPr>
            </a:p>
          </p:txBody>
        </p:sp>
      </p:grpSp>
      <p:sp>
        <p:nvSpPr>
          <p:cNvPr id="6155" name="Text Box 11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1928204" y="3184525"/>
            <a:ext cx="9170719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170" tIns="46990" rIns="90170" bIns="46990">
            <a:norm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dirty="0">
                <a:solidFill>
                  <a:schemeClr val="bg2"/>
                </a:solidFill>
                <a:latin typeface="+mn-lt"/>
                <a:ea typeface="+mn-ea"/>
                <a:sym typeface="Arial" pitchFamily="34" charset="0"/>
              </a:rPr>
              <a:t>请在此输入您的文本。请在此输入您的文本。</a:t>
            </a:r>
          </a:p>
        </p:txBody>
      </p:sp>
      <p:sp>
        <p:nvSpPr>
          <p:cNvPr id="6156" name="Text Box 12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1928204" y="4659314"/>
            <a:ext cx="9170719" cy="6492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90170" tIns="46990" rIns="90170" bIns="46990">
            <a:norm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>
                <a:solidFill>
                  <a:schemeClr val="bg2"/>
                </a:solidFill>
                <a:latin typeface="+mn-lt"/>
                <a:ea typeface="+mn-ea"/>
                <a:sym typeface="Arial" pitchFamily="34" charset="0"/>
              </a:rPr>
              <a:t>请在此输入您的文本。请在此输入您的文本。</a:t>
            </a:r>
            <a:endParaRPr lang="zh-CN" altLang="en-US" dirty="0">
              <a:solidFill>
                <a:schemeClr val="bg2"/>
              </a:solidFill>
              <a:latin typeface="+mn-lt"/>
              <a:ea typeface="+mn-ea"/>
              <a:sym typeface="Arial" pitchFamily="34" charset="0"/>
            </a:endParaRPr>
          </a:p>
        </p:txBody>
      </p:sp>
      <p:grpSp>
        <p:nvGrpSpPr>
          <p:cNvPr id="2" name="组合 1"/>
          <p:cNvGrpSpPr/>
          <p:nvPr>
            <p:custDataLst>
              <p:tags r:id="rId6"/>
            </p:custDataLst>
          </p:nvPr>
        </p:nvGrpSpPr>
        <p:grpSpPr>
          <a:xfrm>
            <a:off x="1292164" y="668338"/>
            <a:ext cx="1341437" cy="1318576"/>
            <a:chOff x="903288" y="668338"/>
            <a:chExt cx="1341437" cy="1318576"/>
          </a:xfrm>
        </p:grpSpPr>
        <p:sp>
          <p:nvSpPr>
            <p:cNvPr id="6158" name="Oval 6"/>
            <p:cNvSpPr>
              <a:spLocks noChangeArrowheads="1"/>
            </p:cNvSpPr>
            <p:nvPr>
              <p:custDataLst>
                <p:tags r:id="rId10"/>
              </p:custDataLst>
            </p:nvPr>
          </p:nvSpPr>
          <p:spPr bwMode="auto">
            <a:xfrm>
              <a:off x="903288" y="668338"/>
              <a:ext cx="1341437" cy="1318257"/>
            </a:xfrm>
            <a:prstGeom prst="ellipse">
              <a:avLst/>
            </a:prstGeom>
            <a:solidFill>
              <a:srgbClr val="8FC22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anchor="ctr">
              <a:norm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endParaRPr lang="zh-CN" altLang="en-US">
                <a:ea typeface="黑体" pitchFamily="49" charset="-122"/>
                <a:sym typeface="Arial" pitchFamily="34" charset="0"/>
              </a:endParaRPr>
            </a:p>
          </p:txBody>
        </p:sp>
        <p:sp>
          <p:nvSpPr>
            <p:cNvPr id="6159" name="弦形 5"/>
            <p:cNvSpPr/>
            <p:nvPr>
              <p:custDataLst>
                <p:tags r:id="rId11"/>
              </p:custDataLst>
            </p:nvPr>
          </p:nvSpPr>
          <p:spPr bwMode="auto">
            <a:xfrm rot="7500000">
              <a:off x="914561" y="677392"/>
              <a:ext cx="1310634" cy="1308409"/>
            </a:xfrm>
            <a:custGeom>
              <a:avLst/>
              <a:gdLst>
                <a:gd name="T0" fmla="*/ 1045534 w 1309043"/>
                <a:gd name="T1" fmla="*/ 1179410 h 1309043"/>
                <a:gd name="T2" fmla="*/ 387739 w 1309043"/>
                <a:gd name="T3" fmla="*/ 1252206 h 1309043"/>
                <a:gd name="T4" fmla="*/ 2701 w 1309043"/>
                <a:gd name="T5" fmla="*/ 713931 h 1309043"/>
                <a:gd name="T6" fmla="*/ 284082 w 1309043"/>
                <a:gd name="T7" fmla="*/ 114916 h 1309043"/>
                <a:gd name="T8" fmla="*/ 1045534 w 1309043"/>
                <a:gd name="T9" fmla="*/ 1179410 h 13090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09043" h="1309043">
                  <a:moveTo>
                    <a:pt x="1045534" y="1179410"/>
                  </a:moveTo>
                  <a:cubicBezTo>
                    <a:pt x="855591" y="1320907"/>
                    <a:pt x="604024" y="1348747"/>
                    <a:pt x="387739" y="1252206"/>
                  </a:cubicBezTo>
                  <a:cubicBezTo>
                    <a:pt x="171454" y="1155665"/>
                    <a:pt x="24200" y="949807"/>
                    <a:pt x="2701" y="713931"/>
                  </a:cubicBezTo>
                  <a:cubicBezTo>
                    <a:pt x="-18798" y="478055"/>
                    <a:pt x="88814" y="248968"/>
                    <a:pt x="284082" y="114916"/>
                  </a:cubicBezTo>
                  <a:lnTo>
                    <a:pt x="1045534" y="1179410"/>
                  </a:lnTo>
                  <a:close/>
                </a:path>
              </a:pathLst>
            </a:custGeom>
            <a:solidFill>
              <a:srgbClr val="D7F1B8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 anchor="ctr">
              <a:normAutofit/>
            </a:bodyPr>
            <a:lstStyle/>
            <a:p>
              <a:endParaRPr lang="zh-CN" altLang="en-US"/>
            </a:p>
          </p:txBody>
        </p:sp>
      </p:grpSp>
      <p:sp>
        <p:nvSpPr>
          <p:cNvPr id="6160" name="矩形 5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1337895" y="1053969"/>
            <a:ext cx="1257597" cy="2750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0" tIns="0" rIns="0" bIns="0" anchor="b" anchorCtr="1">
            <a:normAutofit/>
          </a:bodyPr>
          <a:lstStyle>
            <a:lvl1pPr>
              <a:spcBef>
                <a:spcPct val="20000"/>
              </a:spcBef>
              <a:buSzPct val="125000"/>
              <a:buChar char="•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SzPct val="125000"/>
              <a:buChar char="–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SzPct val="125000"/>
              <a:buChar char="•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SzPct val="125000"/>
              <a:buChar char="–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SzPct val="125000"/>
              <a:buChar char="»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25000"/>
              <a:buFont typeface="Arial" pitchFamily="34" charset="0"/>
              <a:buChar char="»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25000"/>
              <a:buFont typeface="Arial" pitchFamily="34" charset="0"/>
              <a:buChar char="»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25000"/>
              <a:buFont typeface="Arial" pitchFamily="34" charset="0"/>
              <a:buChar char="»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25000"/>
              <a:buFont typeface="Arial" pitchFamily="34" charset="0"/>
              <a:buChar char="»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9pPr>
          </a:lstStyle>
          <a:p>
            <a:pPr algn="ctr">
              <a:spcBef>
                <a:spcPct val="0"/>
              </a:spcBef>
              <a:buFont typeface="Arial" pitchFamily="34" charset="0"/>
              <a:buNone/>
            </a:pPr>
            <a:r>
              <a:rPr lang="en-US" altLang="zh-CN" b="1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CONTENTS</a:t>
            </a:r>
          </a:p>
        </p:txBody>
      </p:sp>
      <p:sp>
        <p:nvSpPr>
          <p:cNvPr id="3" name="文本框 2"/>
          <p:cNvSpPr txBox="1"/>
          <p:nvPr>
            <p:custDataLst>
              <p:tags r:id="rId8"/>
            </p:custDataLst>
          </p:nvPr>
        </p:nvSpPr>
        <p:spPr>
          <a:xfrm>
            <a:off x="1912217" y="2530793"/>
            <a:ext cx="9170719" cy="606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0170" tIns="46990" rIns="90170" bIns="46990" numCol="1" anchor="t" anchorCtr="0" compatLnSpc="1">
            <a:normAutofit/>
          </a:bodyPr>
          <a:lstStyle>
            <a:defPPr>
              <a:defRPr lang="zh-CN"/>
            </a:defPPr>
            <a:lvl1pPr marL="34925" indent="-34925">
              <a:lnSpc>
                <a:spcPct val="110000"/>
              </a:lnSpc>
              <a:buSzPct val="125000"/>
              <a:buNone/>
              <a:defRPr sz="2800" b="1"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SzPct val="125000"/>
              <a:buChar char="–"/>
              <a:defRPr>
                <a:solidFill>
                  <a:schemeClr val="bg2"/>
                </a:solidFill>
              </a:defRPr>
            </a:lvl2pPr>
            <a:lvl3pPr marL="1143000" indent="-228600" eaLnBrk="0" hangingPunct="0">
              <a:spcBef>
                <a:spcPct val="20000"/>
              </a:spcBef>
              <a:buSzPct val="125000"/>
              <a:buChar char="•"/>
              <a:defRPr>
                <a:solidFill>
                  <a:schemeClr val="bg2"/>
                </a:solidFill>
              </a:defRPr>
            </a:lvl3pPr>
            <a:lvl4pPr marL="1600200" indent="-228600" eaLnBrk="0" hangingPunct="0">
              <a:spcBef>
                <a:spcPct val="20000"/>
              </a:spcBef>
              <a:buSzPct val="125000"/>
              <a:buChar char="–"/>
              <a:defRPr>
                <a:solidFill>
                  <a:schemeClr val="bg2"/>
                </a:solidFill>
              </a:defRPr>
            </a:lvl4pPr>
            <a:lvl5pPr marL="2057400" indent="-228600" eaLnBrk="0" hangingPunct="0">
              <a:spcBef>
                <a:spcPct val="20000"/>
              </a:spcBef>
              <a:buSzPct val="125000"/>
              <a:buChar char="»"/>
              <a:defRPr>
                <a:solidFill>
                  <a:schemeClr val="bg2"/>
                </a:solidFill>
              </a:defRPr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>
                <a:latin typeface="+mn-lt"/>
                <a:ea typeface="+mn-ea"/>
              </a:defRPr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>
                <a:latin typeface="+mn-lt"/>
                <a:ea typeface="+mn-ea"/>
              </a:defRPr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>
                <a:latin typeface="+mn-lt"/>
                <a:ea typeface="+mn-ea"/>
              </a:defRPr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>
                <a:latin typeface="+mn-lt"/>
                <a:ea typeface="+mn-ea"/>
              </a:defRPr>
            </a:lvl9pPr>
          </a:lstStyle>
          <a:p>
            <a:r>
              <a:rPr lang="zh-CN" altLang="en-US"/>
              <a:t>请在此输入您的标题</a:t>
            </a:r>
          </a:p>
        </p:txBody>
      </p:sp>
      <p:sp>
        <p:nvSpPr>
          <p:cNvPr id="4" name="文本框 3"/>
          <p:cNvSpPr txBox="1"/>
          <p:nvPr>
            <p:custDataLst>
              <p:tags r:id="rId9"/>
            </p:custDataLst>
          </p:nvPr>
        </p:nvSpPr>
        <p:spPr>
          <a:xfrm>
            <a:off x="1912217" y="4084138"/>
            <a:ext cx="9170719" cy="587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0170" tIns="46990" rIns="90170" bIns="46990" numCol="1" anchor="t" anchorCtr="0" compatLnSpc="1">
            <a:normAutofit/>
          </a:bodyPr>
          <a:lstStyle>
            <a:defPPr>
              <a:defRPr lang="zh-CN"/>
            </a:defPPr>
            <a:lvl1pPr marL="3175" indent="-3175">
              <a:lnSpc>
                <a:spcPct val="110000"/>
              </a:lnSpc>
              <a:buSzPct val="125000"/>
              <a:buNone/>
              <a:defRPr sz="2800" b="1"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SzPct val="125000"/>
              <a:buChar char="–"/>
              <a:defRPr>
                <a:solidFill>
                  <a:schemeClr val="bg2"/>
                </a:solidFill>
              </a:defRPr>
            </a:lvl2pPr>
            <a:lvl3pPr marL="1143000" indent="-228600" eaLnBrk="0" hangingPunct="0">
              <a:spcBef>
                <a:spcPct val="20000"/>
              </a:spcBef>
              <a:buSzPct val="125000"/>
              <a:buChar char="•"/>
              <a:defRPr>
                <a:solidFill>
                  <a:schemeClr val="bg2"/>
                </a:solidFill>
              </a:defRPr>
            </a:lvl3pPr>
            <a:lvl4pPr marL="1600200" indent="-228600" eaLnBrk="0" hangingPunct="0">
              <a:spcBef>
                <a:spcPct val="20000"/>
              </a:spcBef>
              <a:buSzPct val="125000"/>
              <a:buChar char="–"/>
              <a:defRPr>
                <a:solidFill>
                  <a:schemeClr val="bg2"/>
                </a:solidFill>
              </a:defRPr>
            </a:lvl4pPr>
            <a:lvl5pPr marL="2057400" indent="-228600" eaLnBrk="0" hangingPunct="0">
              <a:spcBef>
                <a:spcPct val="20000"/>
              </a:spcBef>
              <a:buSzPct val="125000"/>
              <a:buChar char="»"/>
              <a:defRPr>
                <a:solidFill>
                  <a:schemeClr val="bg2"/>
                </a:solidFill>
              </a:defRPr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>
                <a:latin typeface="+mn-lt"/>
                <a:ea typeface="+mn-ea"/>
              </a:defRPr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>
                <a:latin typeface="+mn-lt"/>
                <a:ea typeface="+mn-ea"/>
              </a:defRPr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>
                <a:latin typeface="+mn-lt"/>
                <a:ea typeface="+mn-ea"/>
              </a:defRPr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>
                <a:latin typeface="+mn-lt"/>
                <a:ea typeface="+mn-ea"/>
              </a:defRPr>
            </a:lvl9pPr>
          </a:lstStyle>
          <a:p>
            <a:r>
              <a:rPr lang="zh-CN" altLang="en-US"/>
              <a:t>请在此输入您的标题</a:t>
            </a:r>
          </a:p>
        </p:txBody>
      </p:sp>
    </p:spTree>
    <p:custDataLst>
      <p:tags r:id="rId1"/>
    </p:custData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74" name="Group 6"/>
          <p:cNvGrpSpPr/>
          <p:nvPr>
            <p:custDataLst>
              <p:tags r:id="rId2"/>
            </p:custDataLst>
          </p:nvPr>
        </p:nvGrpSpPr>
        <p:grpSpPr bwMode="auto">
          <a:xfrm>
            <a:off x="1309624" y="2698751"/>
            <a:ext cx="602298" cy="708031"/>
            <a:chOff x="0" y="0"/>
            <a:chExt cx="948" cy="1114"/>
          </a:xfrm>
        </p:grpSpPr>
        <p:sp>
          <p:nvSpPr>
            <p:cNvPr id="7175" name="Text Box 10"/>
            <p:cNvSpPr txBox="1">
              <a:spLocks noChangeArrowheads="1"/>
            </p:cNvSpPr>
            <p:nvPr>
              <p:custDataLst>
                <p:tags r:id="rId19"/>
              </p:custDataLst>
            </p:nvPr>
          </p:nvSpPr>
          <p:spPr bwMode="auto">
            <a:xfrm>
              <a:off x="0" y="0"/>
              <a:ext cx="740" cy="111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>
              <a:norm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r>
                <a:rPr lang="zh-CN" altLang="en-US" sz="4000">
                  <a:latin typeface="+mn-lt"/>
                  <a:ea typeface="+mn-ea"/>
                  <a:sym typeface="Arial" pitchFamily="34" charset="0"/>
                </a:rPr>
                <a:t>1</a:t>
              </a:r>
            </a:p>
          </p:txBody>
        </p:sp>
        <p:sp>
          <p:nvSpPr>
            <p:cNvPr id="7176" name="Line 11"/>
            <p:cNvSpPr>
              <a:spLocks noChangeShapeType="1"/>
            </p:cNvSpPr>
            <p:nvPr>
              <p:custDataLst>
                <p:tags r:id="rId20"/>
              </p:custDataLst>
            </p:nvPr>
          </p:nvSpPr>
          <p:spPr bwMode="auto">
            <a:xfrm flipV="1">
              <a:off x="625" y="318"/>
              <a:ext cx="323" cy="577"/>
            </a:xfrm>
            <a:prstGeom prst="line">
              <a:avLst/>
            </a:prstGeom>
            <a:noFill/>
            <a:ln w="9525" cmpd="sng">
              <a:solidFill>
                <a:srgbClr val="67841A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normAutofit fontScale="25000" lnSpcReduction="20000"/>
            </a:bodyPr>
            <a:lstStyle/>
            <a:p>
              <a:endParaRPr lang="zh-CN" altLang="en-US">
                <a:sym typeface="Arial" pitchFamily="34" charset="0"/>
              </a:endParaRPr>
            </a:p>
          </p:txBody>
        </p:sp>
      </p:grpSp>
      <p:grpSp>
        <p:nvGrpSpPr>
          <p:cNvPr id="7177" name="Group 9"/>
          <p:cNvGrpSpPr/>
          <p:nvPr>
            <p:custDataLst>
              <p:tags r:id="rId3"/>
            </p:custDataLst>
          </p:nvPr>
        </p:nvGrpSpPr>
        <p:grpSpPr bwMode="auto">
          <a:xfrm>
            <a:off x="6259400" y="2724151"/>
            <a:ext cx="616586" cy="707711"/>
            <a:chOff x="0" y="0"/>
            <a:chExt cx="970" cy="1114"/>
          </a:xfrm>
        </p:grpSpPr>
        <p:sp>
          <p:nvSpPr>
            <p:cNvPr id="7178" name="Text Box 13"/>
            <p:cNvSpPr txBox="1">
              <a:spLocks noChangeArrowheads="1"/>
            </p:cNvSpPr>
            <p:nvPr>
              <p:custDataLst>
                <p:tags r:id="rId17"/>
              </p:custDataLst>
            </p:nvPr>
          </p:nvSpPr>
          <p:spPr bwMode="auto">
            <a:xfrm>
              <a:off x="0" y="0"/>
              <a:ext cx="739" cy="111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>
              <a:norm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r>
                <a:rPr lang="zh-CN" altLang="en-US" sz="4000">
                  <a:latin typeface="+mn-lt"/>
                  <a:ea typeface="+mn-ea"/>
                  <a:sym typeface="Arial" pitchFamily="34" charset="0"/>
                </a:rPr>
                <a:t>2</a:t>
              </a:r>
            </a:p>
          </p:txBody>
        </p:sp>
        <p:sp>
          <p:nvSpPr>
            <p:cNvPr id="7179" name="Line 14"/>
            <p:cNvSpPr>
              <a:spLocks noChangeShapeType="1"/>
            </p:cNvSpPr>
            <p:nvPr>
              <p:custDataLst>
                <p:tags r:id="rId18"/>
              </p:custDataLst>
            </p:nvPr>
          </p:nvSpPr>
          <p:spPr bwMode="auto">
            <a:xfrm flipV="1">
              <a:off x="647" y="310"/>
              <a:ext cx="323" cy="580"/>
            </a:xfrm>
            <a:prstGeom prst="line">
              <a:avLst/>
            </a:prstGeom>
            <a:noFill/>
            <a:ln w="9525" cmpd="sng">
              <a:solidFill>
                <a:srgbClr val="67841A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normAutofit fontScale="25000" lnSpcReduction="20000"/>
            </a:bodyPr>
            <a:lstStyle/>
            <a:p>
              <a:endParaRPr lang="zh-CN" altLang="en-US">
                <a:sym typeface="Arial" pitchFamily="34" charset="0"/>
              </a:endParaRPr>
            </a:p>
          </p:txBody>
        </p:sp>
      </p:grpSp>
      <p:grpSp>
        <p:nvGrpSpPr>
          <p:cNvPr id="7180" name="Group 12"/>
          <p:cNvGrpSpPr/>
          <p:nvPr>
            <p:custDataLst>
              <p:tags r:id="rId4"/>
            </p:custDataLst>
          </p:nvPr>
        </p:nvGrpSpPr>
        <p:grpSpPr bwMode="auto">
          <a:xfrm>
            <a:off x="1309625" y="4271964"/>
            <a:ext cx="599123" cy="708031"/>
            <a:chOff x="0" y="0"/>
            <a:chExt cx="943" cy="1114"/>
          </a:xfrm>
        </p:grpSpPr>
        <p:sp>
          <p:nvSpPr>
            <p:cNvPr id="7181" name="Text Box 16"/>
            <p:cNvSpPr txBox="1">
              <a:spLocks noChangeArrowheads="1"/>
            </p:cNvSpPr>
            <p:nvPr>
              <p:custDataLst>
                <p:tags r:id="rId15"/>
              </p:custDataLst>
            </p:nvPr>
          </p:nvSpPr>
          <p:spPr bwMode="auto">
            <a:xfrm>
              <a:off x="0" y="0"/>
              <a:ext cx="740" cy="111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>
              <a:norm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r>
                <a:rPr lang="zh-CN" altLang="en-US" sz="4000">
                  <a:latin typeface="+mn-lt"/>
                  <a:ea typeface="+mn-ea"/>
                  <a:sym typeface="Arial" pitchFamily="34" charset="0"/>
                </a:rPr>
                <a:t>3</a:t>
              </a:r>
            </a:p>
          </p:txBody>
        </p:sp>
        <p:sp>
          <p:nvSpPr>
            <p:cNvPr id="7182" name="Line 17"/>
            <p:cNvSpPr>
              <a:spLocks noChangeShapeType="1"/>
            </p:cNvSpPr>
            <p:nvPr>
              <p:custDataLst>
                <p:tags r:id="rId16"/>
              </p:custDataLst>
            </p:nvPr>
          </p:nvSpPr>
          <p:spPr bwMode="auto">
            <a:xfrm flipV="1">
              <a:off x="620" y="308"/>
              <a:ext cx="323" cy="577"/>
            </a:xfrm>
            <a:prstGeom prst="line">
              <a:avLst/>
            </a:prstGeom>
            <a:noFill/>
            <a:ln w="9525" cmpd="sng">
              <a:solidFill>
                <a:srgbClr val="67841A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normAutofit fontScale="25000" lnSpcReduction="20000"/>
            </a:bodyPr>
            <a:lstStyle/>
            <a:p>
              <a:endParaRPr lang="zh-CN" altLang="en-US">
                <a:sym typeface="Arial" pitchFamily="34" charset="0"/>
              </a:endParaRPr>
            </a:p>
          </p:txBody>
        </p:sp>
      </p:grpSp>
      <p:sp>
        <p:nvSpPr>
          <p:cNvPr id="7183" name="Text Box 15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1780578" y="3342680"/>
            <a:ext cx="4401690" cy="631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90170" tIns="46990" rIns="90170" bIns="46990">
            <a:normAutofit/>
          </a:bodyPr>
          <a:lstStyle/>
          <a:p>
            <a:r>
              <a:rPr lang="zh-CN" altLang="en-US">
                <a:solidFill>
                  <a:schemeClr val="bg2"/>
                </a:solidFill>
                <a:sym typeface="Arial" pitchFamily="34" charset="0"/>
              </a:rPr>
              <a:t>请在此输入您的文本。</a:t>
            </a:r>
            <a:endParaRPr lang="zh-CN" altLang="en-US" dirty="0">
              <a:solidFill>
                <a:schemeClr val="bg2"/>
              </a:solidFill>
              <a:sym typeface="Arial" pitchFamily="34" charset="0"/>
            </a:endParaRPr>
          </a:p>
        </p:txBody>
      </p:sp>
      <p:sp>
        <p:nvSpPr>
          <p:cNvPr id="7184" name="Text Box 16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6838620" y="3327074"/>
            <a:ext cx="4401690" cy="631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90170" tIns="46990" rIns="90170" bIns="46990">
            <a:normAutofit/>
          </a:bodyPr>
          <a:lstStyle/>
          <a:p>
            <a:r>
              <a:rPr lang="zh-CN" altLang="en-US">
                <a:solidFill>
                  <a:schemeClr val="bg2"/>
                </a:solidFill>
                <a:sym typeface="Arial" pitchFamily="34" charset="0"/>
              </a:rPr>
              <a:t>请在此输入您的文本。</a:t>
            </a:r>
            <a:endParaRPr lang="zh-CN" altLang="en-US" dirty="0">
              <a:solidFill>
                <a:schemeClr val="bg2"/>
              </a:solidFill>
              <a:sym typeface="Arial" pitchFamily="34" charset="0"/>
            </a:endParaRPr>
          </a:p>
        </p:txBody>
      </p:sp>
      <p:sp>
        <p:nvSpPr>
          <p:cNvPr id="7185" name="Text Box 17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1850961" y="4893937"/>
            <a:ext cx="4401689" cy="631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90170" tIns="46990" rIns="90170" bIns="46990">
            <a:normAutofit/>
          </a:bodyPr>
          <a:lstStyle/>
          <a:p>
            <a:r>
              <a:rPr lang="zh-CN" altLang="en-US">
                <a:solidFill>
                  <a:schemeClr val="bg2"/>
                </a:solidFill>
                <a:sym typeface="Arial" pitchFamily="34" charset="0"/>
              </a:rPr>
              <a:t>请在此输入您的文本。</a:t>
            </a:r>
            <a:endParaRPr lang="zh-CN" altLang="en-US" dirty="0">
              <a:solidFill>
                <a:schemeClr val="bg2"/>
              </a:solidFill>
              <a:sym typeface="Arial" pitchFamily="34" charset="0"/>
            </a:endParaRPr>
          </a:p>
        </p:txBody>
      </p:sp>
      <p:grpSp>
        <p:nvGrpSpPr>
          <p:cNvPr id="2" name="组合 1"/>
          <p:cNvGrpSpPr/>
          <p:nvPr>
            <p:custDataLst>
              <p:tags r:id="rId8"/>
            </p:custDataLst>
          </p:nvPr>
        </p:nvGrpSpPr>
        <p:grpSpPr>
          <a:xfrm>
            <a:off x="1292163" y="668338"/>
            <a:ext cx="1341437" cy="1318574"/>
            <a:chOff x="903288" y="668338"/>
            <a:chExt cx="1341437" cy="1318574"/>
          </a:xfrm>
        </p:grpSpPr>
        <p:sp>
          <p:nvSpPr>
            <p:cNvPr id="7187" name="Oval 6"/>
            <p:cNvSpPr>
              <a:spLocks noChangeArrowheads="1"/>
            </p:cNvSpPr>
            <p:nvPr>
              <p:custDataLst>
                <p:tags r:id="rId13"/>
              </p:custDataLst>
            </p:nvPr>
          </p:nvSpPr>
          <p:spPr bwMode="auto">
            <a:xfrm>
              <a:off x="903288" y="668338"/>
              <a:ext cx="1341437" cy="1318257"/>
            </a:xfrm>
            <a:prstGeom prst="ellipse">
              <a:avLst/>
            </a:prstGeom>
            <a:solidFill>
              <a:srgbClr val="8FC22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anchor="ctr">
              <a:normAutofit fontScale="40000" lnSpcReduction="20000"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r>
                <a:rPr lang="zh-CN" altLang="en-US" smtClean="0">
                  <a:solidFill>
                    <a:schemeClr val="tx2"/>
                  </a:solidFill>
                  <a:ea typeface="黑体" pitchFamily="49" charset="-122"/>
                  <a:sym typeface="Arial" pitchFamily="34" charset="0"/>
                </a:rPr>
                <a:t>请在此输入您的文本。请在此输入您的文本。请在此输入您的文本。请在此输入您的文本。请在此输入您的文本。</a:t>
              </a:r>
              <a:endParaRPr lang="zh-CN" altLang="en-US">
                <a:solidFill>
                  <a:schemeClr val="tx2"/>
                </a:solidFill>
                <a:ea typeface="黑体" pitchFamily="49" charset="-122"/>
                <a:sym typeface="Arial" pitchFamily="34" charset="0"/>
              </a:endParaRPr>
            </a:p>
          </p:txBody>
        </p:sp>
        <p:sp>
          <p:nvSpPr>
            <p:cNvPr id="7188" name="弦形 5"/>
            <p:cNvSpPr/>
            <p:nvPr>
              <p:custDataLst>
                <p:tags r:id="rId14"/>
              </p:custDataLst>
            </p:nvPr>
          </p:nvSpPr>
          <p:spPr bwMode="auto">
            <a:xfrm rot="7500000">
              <a:off x="914561" y="677391"/>
              <a:ext cx="1310633" cy="1308409"/>
            </a:xfrm>
            <a:custGeom>
              <a:avLst/>
              <a:gdLst>
                <a:gd name="T0" fmla="*/ 1045534 w 1309043"/>
                <a:gd name="T1" fmla="*/ 1179410 h 1309043"/>
                <a:gd name="T2" fmla="*/ 387739 w 1309043"/>
                <a:gd name="T3" fmla="*/ 1252206 h 1309043"/>
                <a:gd name="T4" fmla="*/ 2701 w 1309043"/>
                <a:gd name="T5" fmla="*/ 713931 h 1309043"/>
                <a:gd name="T6" fmla="*/ 284082 w 1309043"/>
                <a:gd name="T7" fmla="*/ 114916 h 1309043"/>
                <a:gd name="T8" fmla="*/ 1045534 w 1309043"/>
                <a:gd name="T9" fmla="*/ 1179410 h 13090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09043" h="1309043">
                  <a:moveTo>
                    <a:pt x="1045534" y="1179410"/>
                  </a:moveTo>
                  <a:cubicBezTo>
                    <a:pt x="855591" y="1320907"/>
                    <a:pt x="604024" y="1348747"/>
                    <a:pt x="387739" y="1252206"/>
                  </a:cubicBezTo>
                  <a:cubicBezTo>
                    <a:pt x="171454" y="1155665"/>
                    <a:pt x="24200" y="949807"/>
                    <a:pt x="2701" y="713931"/>
                  </a:cubicBezTo>
                  <a:cubicBezTo>
                    <a:pt x="-18798" y="478055"/>
                    <a:pt x="88814" y="248968"/>
                    <a:pt x="284082" y="114916"/>
                  </a:cubicBezTo>
                  <a:lnTo>
                    <a:pt x="1045534" y="1179410"/>
                  </a:lnTo>
                  <a:close/>
                </a:path>
              </a:pathLst>
            </a:custGeom>
            <a:solidFill>
              <a:srgbClr val="D7F1B8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 anchor="ctr">
              <a:normAutofit/>
            </a:bodyPr>
            <a:lstStyle/>
            <a:p>
              <a:endParaRPr lang="zh-CN" altLang="en-US">
                <a:solidFill>
                  <a:schemeClr val="tx2"/>
                </a:solidFill>
              </a:endParaRPr>
            </a:p>
          </p:txBody>
        </p:sp>
      </p:grpSp>
      <p:sp>
        <p:nvSpPr>
          <p:cNvPr id="7189" name="矩形 5"/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1331542" y="1052063"/>
            <a:ext cx="1269665" cy="2769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0" tIns="0" rIns="0" bIns="0" anchor="b" anchorCtr="1">
            <a:normAutofit/>
          </a:bodyPr>
          <a:lstStyle>
            <a:lvl1pPr>
              <a:spcBef>
                <a:spcPct val="20000"/>
              </a:spcBef>
              <a:buSzPct val="125000"/>
              <a:buChar char="•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SzPct val="125000"/>
              <a:buChar char="–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SzPct val="125000"/>
              <a:buChar char="•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SzPct val="125000"/>
              <a:buChar char="–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SzPct val="125000"/>
              <a:buChar char="»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25000"/>
              <a:buFont typeface="Arial" pitchFamily="34" charset="0"/>
              <a:buChar char="»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25000"/>
              <a:buFont typeface="Arial" pitchFamily="34" charset="0"/>
              <a:buChar char="»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25000"/>
              <a:buFont typeface="Arial" pitchFamily="34" charset="0"/>
              <a:buChar char="»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25000"/>
              <a:buFont typeface="Arial" pitchFamily="34" charset="0"/>
              <a:buChar char="»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9pPr>
          </a:lstStyle>
          <a:p>
            <a:pPr algn="ctr">
              <a:spcBef>
                <a:spcPct val="0"/>
              </a:spcBef>
              <a:buFont typeface="Arial" pitchFamily="34" charset="0"/>
              <a:buNone/>
            </a:pPr>
            <a:r>
              <a:rPr lang="en-US" altLang="zh-CN" b="1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CONTENTS</a:t>
            </a:r>
          </a:p>
        </p:txBody>
      </p:sp>
      <p:sp>
        <p:nvSpPr>
          <p:cNvPr id="3" name="文本框 2"/>
          <p:cNvSpPr txBox="1"/>
          <p:nvPr>
            <p:custDataLst>
              <p:tags r:id="rId10"/>
            </p:custDataLst>
          </p:nvPr>
        </p:nvSpPr>
        <p:spPr>
          <a:xfrm>
            <a:off x="1780578" y="2838957"/>
            <a:ext cx="4401690" cy="4905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noAutofit/>
          </a:bodyPr>
          <a:lstStyle>
            <a:defPPr>
              <a:defRPr lang="zh-CN"/>
            </a:defPPr>
            <a:lvl1pPr marL="34925" indent="-34925">
              <a:lnSpc>
                <a:spcPct val="110000"/>
              </a:lnSpc>
              <a:buSzPct val="125000"/>
              <a:buNone/>
              <a:defRPr sz="2000" b="1"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SzPct val="125000"/>
              <a:buChar char="–"/>
              <a:defRPr>
                <a:solidFill>
                  <a:schemeClr val="bg2"/>
                </a:solidFill>
              </a:defRPr>
            </a:lvl2pPr>
            <a:lvl3pPr marL="1143000" indent="-228600" eaLnBrk="0" hangingPunct="0">
              <a:spcBef>
                <a:spcPct val="20000"/>
              </a:spcBef>
              <a:buSzPct val="125000"/>
              <a:buChar char="•"/>
              <a:defRPr>
                <a:solidFill>
                  <a:schemeClr val="bg2"/>
                </a:solidFill>
              </a:defRPr>
            </a:lvl3pPr>
            <a:lvl4pPr marL="1600200" indent="-228600" eaLnBrk="0" hangingPunct="0">
              <a:spcBef>
                <a:spcPct val="20000"/>
              </a:spcBef>
              <a:buSzPct val="125000"/>
              <a:buChar char="–"/>
              <a:defRPr>
                <a:solidFill>
                  <a:schemeClr val="bg2"/>
                </a:solidFill>
              </a:defRPr>
            </a:lvl4pPr>
            <a:lvl5pPr marL="2057400" indent="-228600" eaLnBrk="0" hangingPunct="0">
              <a:spcBef>
                <a:spcPct val="20000"/>
              </a:spcBef>
              <a:buSzPct val="125000"/>
              <a:buChar char="»"/>
              <a:defRPr>
                <a:solidFill>
                  <a:schemeClr val="bg2"/>
                </a:solidFill>
              </a:defRPr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>
                <a:latin typeface="+mn-lt"/>
                <a:ea typeface="+mn-ea"/>
              </a:defRPr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>
                <a:latin typeface="+mn-lt"/>
                <a:ea typeface="+mn-ea"/>
              </a:defRPr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>
                <a:latin typeface="+mn-lt"/>
                <a:ea typeface="+mn-ea"/>
              </a:defRPr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>
                <a:latin typeface="+mn-lt"/>
                <a:ea typeface="+mn-ea"/>
              </a:defRPr>
            </a:lvl9pPr>
          </a:lstStyle>
          <a:p>
            <a:r>
              <a:rPr lang="zh-CN" altLang="en-US" sz="2400" dirty="0"/>
              <a:t>请在此输入您的标题</a:t>
            </a:r>
          </a:p>
        </p:txBody>
      </p:sp>
      <p:sp>
        <p:nvSpPr>
          <p:cNvPr id="4" name="文本框 3"/>
          <p:cNvSpPr txBox="1"/>
          <p:nvPr>
            <p:custDataLst>
              <p:tags r:id="rId11"/>
            </p:custDataLst>
          </p:nvPr>
        </p:nvSpPr>
        <p:spPr>
          <a:xfrm>
            <a:off x="6837866" y="2827339"/>
            <a:ext cx="4401689" cy="490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0170" tIns="46990" rIns="90170" bIns="46990" numCol="1" anchor="t" anchorCtr="0" compatLnSpc="1">
            <a:noAutofit/>
          </a:bodyPr>
          <a:lstStyle>
            <a:defPPr>
              <a:defRPr lang="zh-CN"/>
            </a:defPPr>
            <a:lvl1pPr marL="9525" indent="-9525">
              <a:lnSpc>
                <a:spcPct val="110000"/>
              </a:lnSpc>
              <a:buSzPct val="125000"/>
              <a:buNone/>
              <a:defRPr sz="2000" b="1"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SzPct val="125000"/>
              <a:buChar char="–"/>
              <a:defRPr>
                <a:solidFill>
                  <a:schemeClr val="bg2"/>
                </a:solidFill>
              </a:defRPr>
            </a:lvl2pPr>
            <a:lvl3pPr marL="1143000" indent="-228600" eaLnBrk="0" hangingPunct="0">
              <a:spcBef>
                <a:spcPct val="20000"/>
              </a:spcBef>
              <a:buSzPct val="125000"/>
              <a:buChar char="•"/>
              <a:defRPr>
                <a:solidFill>
                  <a:schemeClr val="bg2"/>
                </a:solidFill>
              </a:defRPr>
            </a:lvl3pPr>
            <a:lvl4pPr marL="1600200" indent="-228600" eaLnBrk="0" hangingPunct="0">
              <a:spcBef>
                <a:spcPct val="20000"/>
              </a:spcBef>
              <a:buSzPct val="125000"/>
              <a:buChar char="–"/>
              <a:defRPr>
                <a:solidFill>
                  <a:schemeClr val="bg2"/>
                </a:solidFill>
              </a:defRPr>
            </a:lvl4pPr>
            <a:lvl5pPr marL="2057400" indent="-228600" eaLnBrk="0" hangingPunct="0">
              <a:spcBef>
                <a:spcPct val="20000"/>
              </a:spcBef>
              <a:buSzPct val="125000"/>
              <a:buChar char="»"/>
              <a:defRPr>
                <a:solidFill>
                  <a:schemeClr val="bg2"/>
                </a:solidFill>
              </a:defRPr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>
                <a:latin typeface="+mn-lt"/>
                <a:ea typeface="+mn-ea"/>
              </a:defRPr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>
                <a:latin typeface="+mn-lt"/>
                <a:ea typeface="+mn-ea"/>
              </a:defRPr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>
                <a:latin typeface="+mn-lt"/>
                <a:ea typeface="+mn-ea"/>
              </a:defRPr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>
                <a:latin typeface="+mn-lt"/>
                <a:ea typeface="+mn-ea"/>
              </a:defRPr>
            </a:lvl9pPr>
          </a:lstStyle>
          <a:p>
            <a:r>
              <a:rPr lang="zh-CN" altLang="en-US" sz="2400"/>
              <a:t>请在此输入您的标题</a:t>
            </a:r>
          </a:p>
        </p:txBody>
      </p:sp>
      <p:sp>
        <p:nvSpPr>
          <p:cNvPr id="5" name="文本框 4"/>
          <p:cNvSpPr txBox="1"/>
          <p:nvPr>
            <p:custDataLst>
              <p:tags r:id="rId12"/>
            </p:custDataLst>
          </p:nvPr>
        </p:nvSpPr>
        <p:spPr>
          <a:xfrm>
            <a:off x="1849374" y="4377850"/>
            <a:ext cx="4401690" cy="490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0170" tIns="46990" rIns="90170" bIns="46990" numCol="1" anchor="t" anchorCtr="0" compatLnSpc="1">
            <a:noAutofit/>
          </a:bodyPr>
          <a:lstStyle>
            <a:defPPr>
              <a:defRPr lang="zh-CN"/>
            </a:defPPr>
            <a:lvl1pPr marL="3175" indent="-3175">
              <a:lnSpc>
                <a:spcPct val="110000"/>
              </a:lnSpc>
              <a:buSzPct val="125000"/>
              <a:buNone/>
              <a:defRPr sz="2000" b="1"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SzPct val="125000"/>
              <a:buChar char="–"/>
              <a:defRPr>
                <a:solidFill>
                  <a:schemeClr val="bg2"/>
                </a:solidFill>
              </a:defRPr>
            </a:lvl2pPr>
            <a:lvl3pPr marL="1143000" indent="-228600" eaLnBrk="0" hangingPunct="0">
              <a:spcBef>
                <a:spcPct val="20000"/>
              </a:spcBef>
              <a:buSzPct val="125000"/>
              <a:buChar char="•"/>
              <a:defRPr>
                <a:solidFill>
                  <a:schemeClr val="bg2"/>
                </a:solidFill>
              </a:defRPr>
            </a:lvl3pPr>
            <a:lvl4pPr marL="1600200" indent="-228600" eaLnBrk="0" hangingPunct="0">
              <a:spcBef>
                <a:spcPct val="20000"/>
              </a:spcBef>
              <a:buSzPct val="125000"/>
              <a:buChar char="–"/>
              <a:defRPr>
                <a:solidFill>
                  <a:schemeClr val="bg2"/>
                </a:solidFill>
              </a:defRPr>
            </a:lvl4pPr>
            <a:lvl5pPr marL="2057400" indent="-228600" eaLnBrk="0" hangingPunct="0">
              <a:spcBef>
                <a:spcPct val="20000"/>
              </a:spcBef>
              <a:buSzPct val="125000"/>
              <a:buChar char="»"/>
              <a:defRPr>
                <a:solidFill>
                  <a:schemeClr val="bg2"/>
                </a:solidFill>
              </a:defRPr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>
                <a:latin typeface="+mn-lt"/>
                <a:ea typeface="+mn-ea"/>
              </a:defRPr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>
                <a:latin typeface="+mn-lt"/>
                <a:ea typeface="+mn-ea"/>
              </a:defRPr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>
                <a:latin typeface="+mn-lt"/>
                <a:ea typeface="+mn-ea"/>
              </a:defRPr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>
                <a:latin typeface="+mn-lt"/>
                <a:ea typeface="+mn-ea"/>
              </a:defRPr>
            </a:lvl9pPr>
          </a:lstStyle>
          <a:p>
            <a:r>
              <a:rPr lang="zh-CN" altLang="en-US" sz="2400"/>
              <a:t>请在此输入您的标题</a:t>
            </a:r>
          </a:p>
        </p:txBody>
      </p:sp>
    </p:spTree>
    <p:custDataLst>
      <p:tags r:id="rId1"/>
    </p:custData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195" name="Group 3"/>
          <p:cNvGrpSpPr/>
          <p:nvPr>
            <p:custDataLst>
              <p:tags r:id="rId2"/>
            </p:custDataLst>
          </p:nvPr>
        </p:nvGrpSpPr>
        <p:grpSpPr bwMode="auto">
          <a:xfrm>
            <a:off x="1238185" y="2578101"/>
            <a:ext cx="598487" cy="708031"/>
            <a:chOff x="0" y="0"/>
            <a:chExt cx="942" cy="1114"/>
          </a:xfrm>
        </p:grpSpPr>
        <p:sp>
          <p:nvSpPr>
            <p:cNvPr id="8196" name="Text Box 10"/>
            <p:cNvSpPr txBox="1">
              <a:spLocks noChangeArrowheads="1"/>
            </p:cNvSpPr>
            <p:nvPr>
              <p:custDataLst>
                <p:tags r:id="rId24"/>
              </p:custDataLst>
            </p:nvPr>
          </p:nvSpPr>
          <p:spPr bwMode="auto">
            <a:xfrm>
              <a:off x="0" y="0"/>
              <a:ext cx="740" cy="111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>
              <a:norm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r>
                <a:rPr lang="zh-CN" altLang="en-US" sz="4000">
                  <a:latin typeface="+mn-lt"/>
                  <a:ea typeface="+mn-ea"/>
                  <a:sym typeface="Arial" pitchFamily="34" charset="0"/>
                </a:rPr>
                <a:t>1</a:t>
              </a:r>
            </a:p>
          </p:txBody>
        </p:sp>
        <p:sp>
          <p:nvSpPr>
            <p:cNvPr id="8197" name="Line 11"/>
            <p:cNvSpPr>
              <a:spLocks noChangeShapeType="1"/>
            </p:cNvSpPr>
            <p:nvPr>
              <p:custDataLst>
                <p:tags r:id="rId25"/>
              </p:custDataLst>
            </p:nvPr>
          </p:nvSpPr>
          <p:spPr bwMode="auto">
            <a:xfrm flipV="1">
              <a:off x="622" y="318"/>
              <a:ext cx="320" cy="577"/>
            </a:xfrm>
            <a:prstGeom prst="line">
              <a:avLst/>
            </a:prstGeom>
            <a:noFill/>
            <a:ln w="9525" cmpd="sng">
              <a:solidFill>
                <a:srgbClr val="67841A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normAutofit fontScale="25000" lnSpcReduction="20000"/>
            </a:bodyPr>
            <a:lstStyle/>
            <a:p>
              <a:endParaRPr lang="zh-CN" altLang="en-US">
                <a:sym typeface="Arial" pitchFamily="34" charset="0"/>
              </a:endParaRPr>
            </a:p>
          </p:txBody>
        </p:sp>
      </p:grpSp>
      <p:grpSp>
        <p:nvGrpSpPr>
          <p:cNvPr id="8198" name="Group 6"/>
          <p:cNvGrpSpPr/>
          <p:nvPr>
            <p:custDataLst>
              <p:tags r:id="rId3"/>
            </p:custDataLst>
          </p:nvPr>
        </p:nvGrpSpPr>
        <p:grpSpPr bwMode="auto">
          <a:xfrm>
            <a:off x="6656612" y="2720976"/>
            <a:ext cx="616586" cy="707711"/>
            <a:chOff x="0" y="0"/>
            <a:chExt cx="970" cy="1114"/>
          </a:xfrm>
        </p:grpSpPr>
        <p:sp>
          <p:nvSpPr>
            <p:cNvPr id="8199" name="Text Box 13"/>
            <p:cNvSpPr txBox="1">
              <a:spLocks noChangeArrowheads="1"/>
            </p:cNvSpPr>
            <p:nvPr>
              <p:custDataLst>
                <p:tags r:id="rId22"/>
              </p:custDataLst>
            </p:nvPr>
          </p:nvSpPr>
          <p:spPr bwMode="auto">
            <a:xfrm>
              <a:off x="0" y="0"/>
              <a:ext cx="739" cy="111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>
              <a:norm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r>
                <a:rPr lang="zh-CN" altLang="en-US" sz="4000">
                  <a:latin typeface="+mn-lt"/>
                  <a:ea typeface="+mn-ea"/>
                  <a:sym typeface="Arial" pitchFamily="34" charset="0"/>
                </a:rPr>
                <a:t>2</a:t>
              </a:r>
            </a:p>
          </p:txBody>
        </p:sp>
        <p:sp>
          <p:nvSpPr>
            <p:cNvPr id="8200" name="Line 14"/>
            <p:cNvSpPr>
              <a:spLocks noChangeShapeType="1"/>
            </p:cNvSpPr>
            <p:nvPr>
              <p:custDataLst>
                <p:tags r:id="rId23"/>
              </p:custDataLst>
            </p:nvPr>
          </p:nvSpPr>
          <p:spPr bwMode="auto">
            <a:xfrm flipV="1">
              <a:off x="647" y="310"/>
              <a:ext cx="323" cy="580"/>
            </a:xfrm>
            <a:prstGeom prst="line">
              <a:avLst/>
            </a:prstGeom>
            <a:noFill/>
            <a:ln w="9525" cmpd="sng">
              <a:solidFill>
                <a:srgbClr val="67841A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normAutofit fontScale="25000" lnSpcReduction="20000"/>
            </a:bodyPr>
            <a:lstStyle/>
            <a:p>
              <a:endParaRPr lang="zh-CN" altLang="en-US">
                <a:sym typeface="Arial" pitchFamily="34" charset="0"/>
              </a:endParaRPr>
            </a:p>
          </p:txBody>
        </p:sp>
      </p:grpSp>
      <p:grpSp>
        <p:nvGrpSpPr>
          <p:cNvPr id="8201" name="Group 9"/>
          <p:cNvGrpSpPr/>
          <p:nvPr>
            <p:custDataLst>
              <p:tags r:id="rId4"/>
            </p:custDataLst>
          </p:nvPr>
        </p:nvGrpSpPr>
        <p:grpSpPr bwMode="auto">
          <a:xfrm>
            <a:off x="1238185" y="4128928"/>
            <a:ext cx="598487" cy="707711"/>
            <a:chOff x="0" y="0"/>
            <a:chExt cx="942" cy="1114"/>
          </a:xfrm>
        </p:grpSpPr>
        <p:sp>
          <p:nvSpPr>
            <p:cNvPr id="8202" name="Text Box 16"/>
            <p:cNvSpPr txBox="1">
              <a:spLocks noChangeArrowheads="1"/>
            </p:cNvSpPr>
            <p:nvPr>
              <p:custDataLst>
                <p:tags r:id="rId20"/>
              </p:custDataLst>
            </p:nvPr>
          </p:nvSpPr>
          <p:spPr bwMode="auto">
            <a:xfrm>
              <a:off x="0" y="0"/>
              <a:ext cx="740" cy="111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>
              <a:norm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r>
                <a:rPr lang="zh-CN" altLang="en-US" sz="4000">
                  <a:latin typeface="+mn-lt"/>
                  <a:ea typeface="+mn-ea"/>
                  <a:sym typeface="Arial" pitchFamily="34" charset="0"/>
                </a:rPr>
                <a:t>3</a:t>
              </a:r>
            </a:p>
          </p:txBody>
        </p:sp>
        <p:sp>
          <p:nvSpPr>
            <p:cNvPr id="8203" name="Line 17"/>
            <p:cNvSpPr>
              <a:spLocks noChangeShapeType="1"/>
            </p:cNvSpPr>
            <p:nvPr>
              <p:custDataLst>
                <p:tags r:id="rId21"/>
              </p:custDataLst>
            </p:nvPr>
          </p:nvSpPr>
          <p:spPr bwMode="auto">
            <a:xfrm flipV="1">
              <a:off x="622" y="305"/>
              <a:ext cx="320" cy="580"/>
            </a:xfrm>
            <a:prstGeom prst="line">
              <a:avLst/>
            </a:prstGeom>
            <a:noFill/>
            <a:ln w="9525" cmpd="sng">
              <a:solidFill>
                <a:srgbClr val="67841A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normAutofit fontScale="25000" lnSpcReduction="20000"/>
            </a:bodyPr>
            <a:lstStyle/>
            <a:p>
              <a:endParaRPr lang="zh-CN" altLang="en-US">
                <a:sym typeface="Arial" pitchFamily="34" charset="0"/>
              </a:endParaRPr>
            </a:p>
          </p:txBody>
        </p:sp>
      </p:grpSp>
      <p:grpSp>
        <p:nvGrpSpPr>
          <p:cNvPr id="8205" name="Group 13"/>
          <p:cNvGrpSpPr/>
          <p:nvPr>
            <p:custDataLst>
              <p:tags r:id="rId5"/>
            </p:custDataLst>
          </p:nvPr>
        </p:nvGrpSpPr>
        <p:grpSpPr bwMode="auto">
          <a:xfrm>
            <a:off x="6656612" y="4071778"/>
            <a:ext cx="616586" cy="707711"/>
            <a:chOff x="0" y="0"/>
            <a:chExt cx="970" cy="1114"/>
          </a:xfrm>
        </p:grpSpPr>
        <p:sp>
          <p:nvSpPr>
            <p:cNvPr id="8206" name="Text Box 13"/>
            <p:cNvSpPr txBox="1">
              <a:spLocks noChangeArrowheads="1"/>
            </p:cNvSpPr>
            <p:nvPr>
              <p:custDataLst>
                <p:tags r:id="rId18"/>
              </p:custDataLst>
            </p:nvPr>
          </p:nvSpPr>
          <p:spPr bwMode="auto">
            <a:xfrm>
              <a:off x="0" y="0"/>
              <a:ext cx="739" cy="111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>
              <a:norm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r>
                <a:rPr lang="zh-CN" altLang="en-US" sz="4000">
                  <a:latin typeface="+mn-lt"/>
                  <a:ea typeface="+mn-ea"/>
                  <a:sym typeface="Arial" pitchFamily="34" charset="0"/>
                </a:rPr>
                <a:t>4</a:t>
              </a:r>
            </a:p>
          </p:txBody>
        </p:sp>
        <p:sp>
          <p:nvSpPr>
            <p:cNvPr id="8207" name="Line 14"/>
            <p:cNvSpPr>
              <a:spLocks noChangeShapeType="1"/>
            </p:cNvSpPr>
            <p:nvPr>
              <p:custDataLst>
                <p:tags r:id="rId19"/>
              </p:custDataLst>
            </p:nvPr>
          </p:nvSpPr>
          <p:spPr bwMode="auto">
            <a:xfrm flipV="1">
              <a:off x="647" y="310"/>
              <a:ext cx="323" cy="580"/>
            </a:xfrm>
            <a:prstGeom prst="line">
              <a:avLst/>
            </a:prstGeom>
            <a:noFill/>
            <a:ln w="9525" cap="flat" cmpd="sng">
              <a:solidFill>
                <a:srgbClr val="67841A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normAutofit fontScale="25000" lnSpcReduction="20000"/>
            </a:bodyPr>
            <a:lstStyle/>
            <a:p>
              <a:endParaRPr lang="zh-CN" altLang="en-US">
                <a:sym typeface="Arial" pitchFamily="34" charset="0"/>
              </a:endParaRPr>
            </a:p>
          </p:txBody>
        </p:sp>
      </p:grpSp>
      <p:sp>
        <p:nvSpPr>
          <p:cNvPr id="8208" name="Text Box 16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7261450" y="3098801"/>
            <a:ext cx="4684852" cy="682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90170" tIns="46990" rIns="90170" bIns="46990">
            <a:normAutofit/>
          </a:bodyPr>
          <a:lstStyle/>
          <a:p>
            <a:r>
              <a:rPr lang="zh-CN" altLang="en-US">
                <a:solidFill>
                  <a:schemeClr val="bg2"/>
                </a:solidFill>
                <a:sym typeface="Arial" pitchFamily="34" charset="0"/>
              </a:rPr>
              <a:t>请在此输入您的文本。</a:t>
            </a:r>
            <a:endParaRPr lang="zh-CN" altLang="en-US" dirty="0">
              <a:solidFill>
                <a:schemeClr val="bg2"/>
              </a:solidFill>
              <a:sym typeface="Arial" pitchFamily="34" charset="0"/>
            </a:endParaRPr>
          </a:p>
        </p:txBody>
      </p:sp>
      <p:sp>
        <p:nvSpPr>
          <p:cNvPr id="8209" name="Text Box 17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1803333" y="3098801"/>
            <a:ext cx="4684851" cy="682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90170" tIns="46990" rIns="90170" bIns="46990">
            <a:normAutofit/>
          </a:bodyPr>
          <a:lstStyle/>
          <a:p>
            <a:r>
              <a:rPr lang="zh-CN" altLang="en-US">
                <a:solidFill>
                  <a:schemeClr val="bg2"/>
                </a:solidFill>
                <a:sym typeface="Arial" pitchFamily="34" charset="0"/>
              </a:rPr>
              <a:t>请在此输入您的文本。</a:t>
            </a:r>
            <a:endParaRPr lang="zh-CN" altLang="en-US" dirty="0">
              <a:solidFill>
                <a:schemeClr val="bg2"/>
              </a:solidFill>
              <a:sym typeface="Arial" pitchFamily="34" charset="0"/>
            </a:endParaRPr>
          </a:p>
        </p:txBody>
      </p:sp>
      <p:sp>
        <p:nvSpPr>
          <p:cNvPr id="8210" name="Text Box 18"/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7261450" y="4606766"/>
            <a:ext cx="4684852" cy="682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90170" tIns="46990" rIns="90170" bIns="46990">
            <a:normAutofit/>
          </a:bodyPr>
          <a:lstStyle/>
          <a:p>
            <a:r>
              <a:rPr lang="zh-CN" altLang="en-US">
                <a:solidFill>
                  <a:schemeClr val="bg2"/>
                </a:solidFill>
                <a:sym typeface="Arial" pitchFamily="34" charset="0"/>
              </a:rPr>
              <a:t>请在此输入您的文本。</a:t>
            </a:r>
            <a:endParaRPr lang="zh-CN" altLang="en-US" dirty="0">
              <a:solidFill>
                <a:schemeClr val="bg2"/>
              </a:solidFill>
              <a:sym typeface="Arial" pitchFamily="34" charset="0"/>
            </a:endParaRPr>
          </a:p>
        </p:txBody>
      </p:sp>
      <p:sp>
        <p:nvSpPr>
          <p:cNvPr id="8211" name="Text Box 19"/>
          <p:cNvSpPr txBox="1"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1803333" y="4606766"/>
            <a:ext cx="4684851" cy="682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90170" tIns="46990" rIns="90170" bIns="46990">
            <a:normAutofit/>
          </a:bodyPr>
          <a:lstStyle/>
          <a:p>
            <a:r>
              <a:rPr lang="zh-CN" altLang="en-US">
                <a:solidFill>
                  <a:schemeClr val="bg2"/>
                </a:solidFill>
                <a:sym typeface="Arial" pitchFamily="34" charset="0"/>
              </a:rPr>
              <a:t>请在此输入您的文本。</a:t>
            </a:r>
            <a:endParaRPr lang="zh-CN" altLang="en-US" dirty="0">
              <a:solidFill>
                <a:schemeClr val="bg2"/>
              </a:solidFill>
              <a:sym typeface="Arial" pitchFamily="34" charset="0"/>
            </a:endParaRPr>
          </a:p>
        </p:txBody>
      </p:sp>
      <p:grpSp>
        <p:nvGrpSpPr>
          <p:cNvPr id="2" name="组合 1"/>
          <p:cNvGrpSpPr/>
          <p:nvPr>
            <p:custDataLst>
              <p:tags r:id="rId10"/>
            </p:custDataLst>
          </p:nvPr>
        </p:nvGrpSpPr>
        <p:grpSpPr>
          <a:xfrm>
            <a:off x="1292160" y="668338"/>
            <a:ext cx="1341437" cy="1318574"/>
            <a:chOff x="903288" y="668338"/>
            <a:chExt cx="1341437" cy="1318574"/>
          </a:xfrm>
        </p:grpSpPr>
        <p:sp>
          <p:nvSpPr>
            <p:cNvPr id="28" name="Oval 6"/>
            <p:cNvSpPr>
              <a:spLocks noChangeArrowheads="1"/>
            </p:cNvSpPr>
            <p:nvPr>
              <p:custDataLst>
                <p:tags r:id="rId16"/>
              </p:custDataLst>
            </p:nvPr>
          </p:nvSpPr>
          <p:spPr bwMode="auto">
            <a:xfrm>
              <a:off x="903288" y="668338"/>
              <a:ext cx="1341437" cy="1318257"/>
            </a:xfrm>
            <a:prstGeom prst="ellipse">
              <a:avLst/>
            </a:prstGeom>
            <a:solidFill>
              <a:srgbClr val="8FC22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anchor="ctr">
              <a:norm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endParaRPr lang="zh-CN" altLang="en-US">
                <a:solidFill>
                  <a:schemeClr val="tx2"/>
                </a:solidFill>
                <a:ea typeface="黑体" pitchFamily="49" charset="-122"/>
                <a:sym typeface="Arial" pitchFamily="34" charset="0"/>
              </a:endParaRPr>
            </a:p>
          </p:txBody>
        </p:sp>
        <p:sp>
          <p:nvSpPr>
            <p:cNvPr id="29" name="弦形 5"/>
            <p:cNvSpPr/>
            <p:nvPr>
              <p:custDataLst>
                <p:tags r:id="rId17"/>
              </p:custDataLst>
            </p:nvPr>
          </p:nvSpPr>
          <p:spPr bwMode="auto">
            <a:xfrm rot="7500000">
              <a:off x="914561" y="677391"/>
              <a:ext cx="1310633" cy="1308409"/>
            </a:xfrm>
            <a:custGeom>
              <a:avLst/>
              <a:gdLst>
                <a:gd name="T0" fmla="*/ 1045534 w 1309043"/>
                <a:gd name="T1" fmla="*/ 1179410 h 1309043"/>
                <a:gd name="T2" fmla="*/ 387739 w 1309043"/>
                <a:gd name="T3" fmla="*/ 1252206 h 1309043"/>
                <a:gd name="T4" fmla="*/ 2701 w 1309043"/>
                <a:gd name="T5" fmla="*/ 713931 h 1309043"/>
                <a:gd name="T6" fmla="*/ 284082 w 1309043"/>
                <a:gd name="T7" fmla="*/ 114916 h 1309043"/>
                <a:gd name="T8" fmla="*/ 1045534 w 1309043"/>
                <a:gd name="T9" fmla="*/ 1179410 h 13090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09043" h="1309043">
                  <a:moveTo>
                    <a:pt x="1045534" y="1179410"/>
                  </a:moveTo>
                  <a:cubicBezTo>
                    <a:pt x="855591" y="1320907"/>
                    <a:pt x="604024" y="1348747"/>
                    <a:pt x="387739" y="1252206"/>
                  </a:cubicBezTo>
                  <a:cubicBezTo>
                    <a:pt x="171454" y="1155665"/>
                    <a:pt x="24200" y="949807"/>
                    <a:pt x="2701" y="713931"/>
                  </a:cubicBezTo>
                  <a:cubicBezTo>
                    <a:pt x="-18798" y="478055"/>
                    <a:pt x="88814" y="248968"/>
                    <a:pt x="284082" y="114916"/>
                  </a:cubicBezTo>
                  <a:lnTo>
                    <a:pt x="1045534" y="1179410"/>
                  </a:lnTo>
                  <a:close/>
                </a:path>
              </a:pathLst>
            </a:custGeom>
            <a:solidFill>
              <a:srgbClr val="D7F1B8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 anchor="ctr">
              <a:normAutofit/>
            </a:bodyPr>
            <a:lstStyle/>
            <a:p>
              <a:endParaRPr lang="zh-CN" altLang="en-US">
                <a:solidFill>
                  <a:schemeClr val="tx2"/>
                </a:solidFill>
              </a:endParaRPr>
            </a:p>
          </p:txBody>
        </p:sp>
      </p:grpSp>
      <p:sp>
        <p:nvSpPr>
          <p:cNvPr id="30" name="矩形 5"/>
          <p:cNvSpPr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1331539" y="1052063"/>
            <a:ext cx="1269665" cy="2769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0" tIns="0" rIns="0" bIns="0" anchor="b" anchorCtr="1">
            <a:normAutofit/>
          </a:bodyPr>
          <a:lstStyle>
            <a:lvl1pPr>
              <a:spcBef>
                <a:spcPct val="20000"/>
              </a:spcBef>
              <a:buSzPct val="125000"/>
              <a:buChar char="•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SzPct val="125000"/>
              <a:buChar char="–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SzPct val="125000"/>
              <a:buChar char="•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SzPct val="125000"/>
              <a:buChar char="–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SzPct val="125000"/>
              <a:buChar char="»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25000"/>
              <a:buFont typeface="Arial" pitchFamily="34" charset="0"/>
              <a:buChar char="»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25000"/>
              <a:buFont typeface="Arial" pitchFamily="34" charset="0"/>
              <a:buChar char="»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25000"/>
              <a:buFont typeface="Arial" pitchFamily="34" charset="0"/>
              <a:buChar char="»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25000"/>
              <a:buFont typeface="Arial" pitchFamily="34" charset="0"/>
              <a:buChar char="»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9pPr>
          </a:lstStyle>
          <a:p>
            <a:pPr algn="ctr">
              <a:spcBef>
                <a:spcPct val="0"/>
              </a:spcBef>
              <a:buFont typeface="Arial" pitchFamily="34" charset="0"/>
              <a:buNone/>
            </a:pPr>
            <a:r>
              <a:rPr lang="en-US" altLang="zh-CN" b="1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CONTENTS</a:t>
            </a:r>
          </a:p>
        </p:txBody>
      </p:sp>
      <p:sp>
        <p:nvSpPr>
          <p:cNvPr id="3" name="文本框 2"/>
          <p:cNvSpPr txBox="1"/>
          <p:nvPr>
            <p:custDataLst>
              <p:tags r:id="rId12"/>
            </p:custDataLst>
          </p:nvPr>
        </p:nvSpPr>
        <p:spPr>
          <a:xfrm>
            <a:off x="7261450" y="4147978"/>
            <a:ext cx="4684852" cy="511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90170" tIns="46990" rIns="90170" bIns="46990">
            <a:normAutofit/>
          </a:bodyPr>
          <a:lstStyle>
            <a:defPPr>
              <a:defRPr lang="zh-CN"/>
            </a:defPPr>
            <a:lvl1pPr marL="9525" indent="-9525">
              <a:lnSpc>
                <a:spcPct val="110000"/>
              </a:lnSpc>
              <a:buSzPct val="125000"/>
              <a:buNone/>
              <a:defRPr sz="2000" b="1"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SzPct val="125000"/>
              <a:buChar char="–"/>
              <a:defRPr sz="2000">
                <a:solidFill>
                  <a:schemeClr val="bg2"/>
                </a:solidFill>
              </a:defRPr>
            </a:lvl2pPr>
            <a:lvl3pPr marL="1143000" indent="-228600" eaLnBrk="0" hangingPunct="0">
              <a:spcBef>
                <a:spcPct val="20000"/>
              </a:spcBef>
              <a:buSzPct val="125000"/>
              <a:buChar char="•"/>
              <a:defRPr>
                <a:solidFill>
                  <a:schemeClr val="bg2"/>
                </a:solidFill>
              </a:defRPr>
            </a:lvl3pPr>
            <a:lvl4pPr marL="1600200" indent="-228600" eaLnBrk="0" hangingPunct="0">
              <a:spcBef>
                <a:spcPct val="20000"/>
              </a:spcBef>
              <a:buSzPct val="125000"/>
              <a:buChar char="–"/>
              <a:defRPr sz="1600">
                <a:solidFill>
                  <a:schemeClr val="bg2"/>
                </a:solidFill>
              </a:defRPr>
            </a:lvl4pPr>
            <a:lvl5pPr marL="2057400" indent="-228600" eaLnBrk="0" hangingPunct="0">
              <a:spcBef>
                <a:spcPct val="20000"/>
              </a:spcBef>
              <a:buSzPct val="125000"/>
              <a:buChar char="»"/>
              <a:defRPr sz="1600">
                <a:solidFill>
                  <a:schemeClr val="bg2"/>
                </a:solidFill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25000"/>
              <a:buFont typeface="Arial" pitchFamily="34" charset="0"/>
              <a:buChar char="»"/>
              <a:defRPr sz="1600">
                <a:solidFill>
                  <a:schemeClr val="bg2"/>
                </a:solidFill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25000"/>
              <a:buFont typeface="Arial" pitchFamily="34" charset="0"/>
              <a:buChar char="»"/>
              <a:defRPr sz="1600">
                <a:solidFill>
                  <a:schemeClr val="bg2"/>
                </a:solidFill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25000"/>
              <a:buFont typeface="Arial" pitchFamily="34" charset="0"/>
              <a:buChar char="»"/>
              <a:defRPr sz="1600">
                <a:solidFill>
                  <a:schemeClr val="bg2"/>
                </a:solidFill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25000"/>
              <a:buFont typeface="Arial" pitchFamily="34" charset="0"/>
              <a:buChar char="»"/>
              <a:defRPr sz="1600">
                <a:solidFill>
                  <a:schemeClr val="bg2"/>
                </a:solidFill>
              </a:defRPr>
            </a:lvl9pPr>
          </a:lstStyle>
          <a:p>
            <a:r>
              <a:rPr lang="zh-CN" altLang="en-US" sz="2400"/>
              <a:t>请在此输入您的标题</a:t>
            </a:r>
          </a:p>
        </p:txBody>
      </p:sp>
      <p:sp>
        <p:nvSpPr>
          <p:cNvPr id="4" name="文本框 3"/>
          <p:cNvSpPr txBox="1"/>
          <p:nvPr>
            <p:custDataLst>
              <p:tags r:id="rId13"/>
            </p:custDataLst>
          </p:nvPr>
        </p:nvSpPr>
        <p:spPr>
          <a:xfrm>
            <a:off x="1803333" y="4147978"/>
            <a:ext cx="4684851" cy="434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90170" tIns="46990" rIns="90170" bIns="46990">
            <a:noAutofit/>
          </a:bodyPr>
          <a:lstStyle>
            <a:defPPr>
              <a:defRPr lang="zh-CN"/>
            </a:defPPr>
            <a:lvl1pPr marL="3175" indent="-3175">
              <a:lnSpc>
                <a:spcPct val="110000"/>
              </a:lnSpc>
              <a:buSzPct val="125000"/>
              <a:buNone/>
              <a:defRPr sz="2000" b="1"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SzPct val="125000"/>
              <a:buChar char="–"/>
              <a:defRPr sz="2000">
                <a:solidFill>
                  <a:schemeClr val="bg2"/>
                </a:solidFill>
              </a:defRPr>
            </a:lvl2pPr>
            <a:lvl3pPr marL="1143000" indent="-228600" eaLnBrk="0" hangingPunct="0">
              <a:spcBef>
                <a:spcPct val="20000"/>
              </a:spcBef>
              <a:buSzPct val="125000"/>
              <a:buChar char="•"/>
              <a:defRPr>
                <a:solidFill>
                  <a:schemeClr val="bg2"/>
                </a:solidFill>
              </a:defRPr>
            </a:lvl3pPr>
            <a:lvl4pPr marL="1600200" indent="-228600" eaLnBrk="0" hangingPunct="0">
              <a:spcBef>
                <a:spcPct val="20000"/>
              </a:spcBef>
              <a:buSzPct val="125000"/>
              <a:buChar char="–"/>
              <a:defRPr sz="1600">
                <a:solidFill>
                  <a:schemeClr val="bg2"/>
                </a:solidFill>
              </a:defRPr>
            </a:lvl4pPr>
            <a:lvl5pPr marL="2057400" indent="-228600" eaLnBrk="0" hangingPunct="0">
              <a:spcBef>
                <a:spcPct val="20000"/>
              </a:spcBef>
              <a:buSzPct val="125000"/>
              <a:buChar char="»"/>
              <a:defRPr sz="1600">
                <a:solidFill>
                  <a:schemeClr val="bg2"/>
                </a:solidFill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25000"/>
              <a:buFont typeface="Arial" pitchFamily="34" charset="0"/>
              <a:buChar char="»"/>
              <a:defRPr sz="1600">
                <a:solidFill>
                  <a:schemeClr val="bg2"/>
                </a:solidFill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25000"/>
              <a:buFont typeface="Arial" pitchFamily="34" charset="0"/>
              <a:buChar char="»"/>
              <a:defRPr sz="1600">
                <a:solidFill>
                  <a:schemeClr val="bg2"/>
                </a:solidFill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25000"/>
              <a:buFont typeface="Arial" pitchFamily="34" charset="0"/>
              <a:buChar char="»"/>
              <a:defRPr sz="1600">
                <a:solidFill>
                  <a:schemeClr val="bg2"/>
                </a:solidFill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25000"/>
              <a:buFont typeface="Arial" pitchFamily="34" charset="0"/>
              <a:buChar char="»"/>
              <a:defRPr sz="1600">
                <a:solidFill>
                  <a:schemeClr val="bg2"/>
                </a:solidFill>
              </a:defRPr>
            </a:lvl9pPr>
          </a:lstStyle>
          <a:p>
            <a:r>
              <a:rPr lang="zh-CN" altLang="en-US" sz="2400"/>
              <a:t>请在此输入您的标题</a:t>
            </a:r>
          </a:p>
        </p:txBody>
      </p:sp>
      <p:sp>
        <p:nvSpPr>
          <p:cNvPr id="5" name="文本框 4"/>
          <p:cNvSpPr txBox="1"/>
          <p:nvPr>
            <p:custDataLst>
              <p:tags r:id="rId14"/>
            </p:custDataLst>
          </p:nvPr>
        </p:nvSpPr>
        <p:spPr>
          <a:xfrm>
            <a:off x="1803333" y="2581276"/>
            <a:ext cx="4684851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90170" tIns="46990" rIns="90170" bIns="46990">
            <a:noAutofit/>
          </a:bodyPr>
          <a:lstStyle>
            <a:defPPr>
              <a:defRPr lang="zh-CN"/>
            </a:defPPr>
            <a:lvl1pPr marL="34925" indent="-34925">
              <a:lnSpc>
                <a:spcPct val="110000"/>
              </a:lnSpc>
              <a:buSzPct val="125000"/>
              <a:buNone/>
              <a:defRPr sz="2000" b="1"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SzPct val="125000"/>
              <a:buChar char="–"/>
              <a:defRPr sz="2000">
                <a:solidFill>
                  <a:schemeClr val="bg2"/>
                </a:solidFill>
              </a:defRPr>
            </a:lvl2pPr>
            <a:lvl3pPr marL="1143000" indent="-228600" eaLnBrk="0" hangingPunct="0">
              <a:spcBef>
                <a:spcPct val="20000"/>
              </a:spcBef>
              <a:buSzPct val="125000"/>
              <a:buChar char="•"/>
              <a:defRPr>
                <a:solidFill>
                  <a:schemeClr val="bg2"/>
                </a:solidFill>
              </a:defRPr>
            </a:lvl3pPr>
            <a:lvl4pPr marL="1600200" indent="-228600" eaLnBrk="0" hangingPunct="0">
              <a:spcBef>
                <a:spcPct val="20000"/>
              </a:spcBef>
              <a:buSzPct val="125000"/>
              <a:buChar char="–"/>
              <a:defRPr sz="1600">
                <a:solidFill>
                  <a:schemeClr val="bg2"/>
                </a:solidFill>
              </a:defRPr>
            </a:lvl4pPr>
            <a:lvl5pPr marL="2057400" indent="-228600" eaLnBrk="0" hangingPunct="0">
              <a:spcBef>
                <a:spcPct val="20000"/>
              </a:spcBef>
              <a:buSzPct val="125000"/>
              <a:buChar char="»"/>
              <a:defRPr sz="1600">
                <a:solidFill>
                  <a:schemeClr val="bg2"/>
                </a:solidFill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25000"/>
              <a:buFont typeface="Arial" pitchFamily="34" charset="0"/>
              <a:buChar char="»"/>
              <a:defRPr sz="1600">
                <a:solidFill>
                  <a:schemeClr val="bg2"/>
                </a:solidFill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25000"/>
              <a:buFont typeface="Arial" pitchFamily="34" charset="0"/>
              <a:buChar char="»"/>
              <a:defRPr sz="1600">
                <a:solidFill>
                  <a:schemeClr val="bg2"/>
                </a:solidFill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25000"/>
              <a:buFont typeface="Arial" pitchFamily="34" charset="0"/>
              <a:buChar char="»"/>
              <a:defRPr sz="1600">
                <a:solidFill>
                  <a:schemeClr val="bg2"/>
                </a:solidFill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25000"/>
              <a:buFont typeface="Arial" pitchFamily="34" charset="0"/>
              <a:buChar char="»"/>
              <a:defRPr sz="1600">
                <a:solidFill>
                  <a:schemeClr val="bg2"/>
                </a:solidFill>
              </a:defRPr>
            </a:lvl9pPr>
          </a:lstStyle>
          <a:p>
            <a:r>
              <a:rPr lang="zh-CN" altLang="en-US" sz="2400"/>
              <a:t>请在此输入您的标题</a:t>
            </a:r>
          </a:p>
        </p:txBody>
      </p:sp>
      <p:sp>
        <p:nvSpPr>
          <p:cNvPr id="6" name="文本框 5"/>
          <p:cNvSpPr txBox="1"/>
          <p:nvPr>
            <p:custDataLst>
              <p:tags r:id="rId15"/>
            </p:custDataLst>
          </p:nvPr>
        </p:nvSpPr>
        <p:spPr>
          <a:xfrm>
            <a:off x="7261450" y="2581276"/>
            <a:ext cx="4684852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90170" tIns="46990" rIns="90170" bIns="46990">
            <a:noAutofit/>
          </a:bodyPr>
          <a:lstStyle>
            <a:defPPr>
              <a:defRPr lang="zh-CN"/>
            </a:defPPr>
            <a:lvl1pPr marL="9525" indent="-9525">
              <a:lnSpc>
                <a:spcPct val="110000"/>
              </a:lnSpc>
              <a:buSzPct val="125000"/>
              <a:buNone/>
              <a:defRPr sz="2000" b="1"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SzPct val="125000"/>
              <a:buChar char="–"/>
              <a:defRPr sz="2000">
                <a:solidFill>
                  <a:schemeClr val="bg2"/>
                </a:solidFill>
              </a:defRPr>
            </a:lvl2pPr>
            <a:lvl3pPr marL="1143000" indent="-228600" eaLnBrk="0" hangingPunct="0">
              <a:spcBef>
                <a:spcPct val="20000"/>
              </a:spcBef>
              <a:buSzPct val="125000"/>
              <a:buChar char="•"/>
              <a:defRPr>
                <a:solidFill>
                  <a:schemeClr val="bg2"/>
                </a:solidFill>
              </a:defRPr>
            </a:lvl3pPr>
            <a:lvl4pPr marL="1600200" indent="-228600" eaLnBrk="0" hangingPunct="0">
              <a:spcBef>
                <a:spcPct val="20000"/>
              </a:spcBef>
              <a:buSzPct val="125000"/>
              <a:buChar char="–"/>
              <a:defRPr sz="1600">
                <a:solidFill>
                  <a:schemeClr val="bg2"/>
                </a:solidFill>
              </a:defRPr>
            </a:lvl4pPr>
            <a:lvl5pPr marL="2057400" indent="-228600" eaLnBrk="0" hangingPunct="0">
              <a:spcBef>
                <a:spcPct val="20000"/>
              </a:spcBef>
              <a:buSzPct val="125000"/>
              <a:buChar char="»"/>
              <a:defRPr sz="1600">
                <a:solidFill>
                  <a:schemeClr val="bg2"/>
                </a:solidFill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25000"/>
              <a:buFont typeface="Arial" pitchFamily="34" charset="0"/>
              <a:buChar char="»"/>
              <a:defRPr sz="1600">
                <a:solidFill>
                  <a:schemeClr val="bg2"/>
                </a:solidFill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25000"/>
              <a:buFont typeface="Arial" pitchFamily="34" charset="0"/>
              <a:buChar char="»"/>
              <a:defRPr sz="1600">
                <a:solidFill>
                  <a:schemeClr val="bg2"/>
                </a:solidFill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25000"/>
              <a:buFont typeface="Arial" pitchFamily="34" charset="0"/>
              <a:buChar char="»"/>
              <a:defRPr sz="1600">
                <a:solidFill>
                  <a:schemeClr val="bg2"/>
                </a:solidFill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25000"/>
              <a:buFont typeface="Arial" pitchFamily="34" charset="0"/>
              <a:buChar char="»"/>
              <a:defRPr sz="1600">
                <a:solidFill>
                  <a:schemeClr val="bg2"/>
                </a:solidFill>
              </a:defRPr>
            </a:lvl9pPr>
          </a:lstStyle>
          <a:p>
            <a:r>
              <a:rPr lang="zh-CN" altLang="en-US" sz="2400"/>
              <a:t>请在此输入您的标题</a:t>
            </a:r>
          </a:p>
        </p:txBody>
      </p:sp>
    </p:spTree>
    <p:custDataLst>
      <p:tags r:id="rId1"/>
    </p:custData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219" name="Group 3"/>
          <p:cNvGrpSpPr/>
          <p:nvPr>
            <p:custDataLst>
              <p:tags r:id="rId2"/>
            </p:custDataLst>
          </p:nvPr>
        </p:nvGrpSpPr>
        <p:grpSpPr bwMode="auto">
          <a:xfrm>
            <a:off x="1292400" y="2449514"/>
            <a:ext cx="576262" cy="708031"/>
            <a:chOff x="0" y="0"/>
            <a:chExt cx="907" cy="1114"/>
          </a:xfrm>
        </p:grpSpPr>
        <p:sp>
          <p:nvSpPr>
            <p:cNvPr id="9220" name="Text Box 10"/>
            <p:cNvSpPr txBox="1">
              <a:spLocks noChangeArrowheads="1"/>
            </p:cNvSpPr>
            <p:nvPr>
              <p:custDataLst>
                <p:tags r:id="rId29"/>
              </p:custDataLst>
            </p:nvPr>
          </p:nvSpPr>
          <p:spPr bwMode="auto">
            <a:xfrm>
              <a:off x="0" y="0"/>
              <a:ext cx="740" cy="111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>
              <a:norm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r>
                <a:rPr lang="zh-CN" altLang="en-US" sz="4000">
                  <a:latin typeface="+mn-lt"/>
                  <a:ea typeface="+mn-ea"/>
                  <a:sym typeface="Arial" pitchFamily="34" charset="0"/>
                </a:rPr>
                <a:t>1</a:t>
              </a:r>
            </a:p>
          </p:txBody>
        </p:sp>
        <p:sp>
          <p:nvSpPr>
            <p:cNvPr id="9221" name="Line 11"/>
            <p:cNvSpPr>
              <a:spLocks noChangeShapeType="1"/>
            </p:cNvSpPr>
            <p:nvPr>
              <p:custDataLst>
                <p:tags r:id="rId30"/>
              </p:custDataLst>
            </p:nvPr>
          </p:nvSpPr>
          <p:spPr bwMode="auto">
            <a:xfrm flipV="1">
              <a:off x="585" y="317"/>
              <a:ext cx="322" cy="580"/>
            </a:xfrm>
            <a:prstGeom prst="line">
              <a:avLst/>
            </a:prstGeom>
            <a:noFill/>
            <a:ln w="9525" cmpd="sng">
              <a:solidFill>
                <a:srgbClr val="67841A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normAutofit fontScale="25000" lnSpcReduction="20000"/>
            </a:bodyPr>
            <a:lstStyle/>
            <a:p>
              <a:endParaRPr lang="zh-CN" altLang="en-US">
                <a:sym typeface="Arial" pitchFamily="34" charset="0"/>
              </a:endParaRPr>
            </a:p>
          </p:txBody>
        </p:sp>
      </p:grpSp>
      <p:grpSp>
        <p:nvGrpSpPr>
          <p:cNvPr id="9222" name="Group 6"/>
          <p:cNvGrpSpPr/>
          <p:nvPr>
            <p:custDataLst>
              <p:tags r:id="rId3"/>
            </p:custDataLst>
          </p:nvPr>
        </p:nvGrpSpPr>
        <p:grpSpPr bwMode="auto">
          <a:xfrm>
            <a:off x="6367464" y="2392363"/>
            <a:ext cx="585787" cy="707710"/>
            <a:chOff x="0" y="0"/>
            <a:chExt cx="922" cy="1114"/>
          </a:xfrm>
        </p:grpSpPr>
        <p:sp>
          <p:nvSpPr>
            <p:cNvPr id="9223" name="Text Box 13"/>
            <p:cNvSpPr txBox="1">
              <a:spLocks noChangeArrowheads="1"/>
            </p:cNvSpPr>
            <p:nvPr>
              <p:custDataLst>
                <p:tags r:id="rId27"/>
              </p:custDataLst>
            </p:nvPr>
          </p:nvSpPr>
          <p:spPr bwMode="auto">
            <a:xfrm>
              <a:off x="0" y="0"/>
              <a:ext cx="740" cy="111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>
              <a:norm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r>
                <a:rPr lang="zh-CN" altLang="en-US" sz="4000">
                  <a:latin typeface="+mn-lt"/>
                  <a:ea typeface="+mn-ea"/>
                  <a:sym typeface="Arial" pitchFamily="34" charset="0"/>
                </a:rPr>
                <a:t>2</a:t>
              </a:r>
            </a:p>
          </p:txBody>
        </p:sp>
        <p:sp>
          <p:nvSpPr>
            <p:cNvPr id="9224" name="Line 14"/>
            <p:cNvSpPr>
              <a:spLocks noChangeShapeType="1"/>
            </p:cNvSpPr>
            <p:nvPr>
              <p:custDataLst>
                <p:tags r:id="rId28"/>
              </p:custDataLst>
            </p:nvPr>
          </p:nvSpPr>
          <p:spPr bwMode="auto">
            <a:xfrm flipV="1">
              <a:off x="600" y="312"/>
              <a:ext cx="322" cy="578"/>
            </a:xfrm>
            <a:prstGeom prst="line">
              <a:avLst/>
            </a:prstGeom>
            <a:noFill/>
            <a:ln w="9525" cmpd="sng">
              <a:solidFill>
                <a:srgbClr val="67841A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normAutofit fontScale="25000" lnSpcReduction="20000"/>
            </a:bodyPr>
            <a:lstStyle/>
            <a:p>
              <a:endParaRPr lang="zh-CN" altLang="en-US">
                <a:sym typeface="Arial" pitchFamily="34" charset="0"/>
              </a:endParaRPr>
            </a:p>
          </p:txBody>
        </p:sp>
      </p:grpSp>
      <p:grpSp>
        <p:nvGrpSpPr>
          <p:cNvPr id="9225" name="Group 9"/>
          <p:cNvGrpSpPr/>
          <p:nvPr>
            <p:custDataLst>
              <p:tags r:id="rId4"/>
            </p:custDataLst>
          </p:nvPr>
        </p:nvGrpSpPr>
        <p:grpSpPr bwMode="auto">
          <a:xfrm>
            <a:off x="1292400" y="3792102"/>
            <a:ext cx="576262" cy="707710"/>
            <a:chOff x="0" y="0"/>
            <a:chExt cx="907" cy="1114"/>
          </a:xfrm>
        </p:grpSpPr>
        <p:sp>
          <p:nvSpPr>
            <p:cNvPr id="9226" name="Text Box 16"/>
            <p:cNvSpPr txBox="1">
              <a:spLocks noChangeArrowheads="1"/>
            </p:cNvSpPr>
            <p:nvPr>
              <p:custDataLst>
                <p:tags r:id="rId25"/>
              </p:custDataLst>
            </p:nvPr>
          </p:nvSpPr>
          <p:spPr bwMode="auto">
            <a:xfrm>
              <a:off x="0" y="0"/>
              <a:ext cx="740" cy="111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>
              <a:norm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r>
                <a:rPr lang="zh-CN" altLang="en-US" sz="4000">
                  <a:latin typeface="+mn-lt"/>
                  <a:ea typeface="+mn-ea"/>
                  <a:sym typeface="Arial" pitchFamily="34" charset="0"/>
                </a:rPr>
                <a:t>3</a:t>
              </a:r>
            </a:p>
          </p:txBody>
        </p:sp>
        <p:sp>
          <p:nvSpPr>
            <p:cNvPr id="9227" name="Line 17"/>
            <p:cNvSpPr>
              <a:spLocks noChangeShapeType="1"/>
            </p:cNvSpPr>
            <p:nvPr>
              <p:custDataLst>
                <p:tags r:id="rId26"/>
              </p:custDataLst>
            </p:nvPr>
          </p:nvSpPr>
          <p:spPr bwMode="auto">
            <a:xfrm flipV="1">
              <a:off x="585" y="307"/>
              <a:ext cx="322" cy="578"/>
            </a:xfrm>
            <a:prstGeom prst="line">
              <a:avLst/>
            </a:prstGeom>
            <a:noFill/>
            <a:ln w="9525" cmpd="sng">
              <a:solidFill>
                <a:srgbClr val="67841A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normAutofit fontScale="25000" lnSpcReduction="20000"/>
            </a:bodyPr>
            <a:lstStyle/>
            <a:p>
              <a:endParaRPr lang="zh-CN" altLang="en-US">
                <a:sym typeface="Arial" pitchFamily="34" charset="0"/>
              </a:endParaRPr>
            </a:p>
          </p:txBody>
        </p:sp>
      </p:grpSp>
      <p:grpSp>
        <p:nvGrpSpPr>
          <p:cNvPr id="9229" name="Group 13"/>
          <p:cNvGrpSpPr/>
          <p:nvPr>
            <p:custDataLst>
              <p:tags r:id="rId5"/>
            </p:custDataLst>
          </p:nvPr>
        </p:nvGrpSpPr>
        <p:grpSpPr bwMode="auto">
          <a:xfrm>
            <a:off x="6367464" y="3677802"/>
            <a:ext cx="585787" cy="707710"/>
            <a:chOff x="0" y="0"/>
            <a:chExt cx="922" cy="1114"/>
          </a:xfrm>
        </p:grpSpPr>
        <p:sp>
          <p:nvSpPr>
            <p:cNvPr id="9230" name="Text Box 13"/>
            <p:cNvSpPr txBox="1">
              <a:spLocks noChangeArrowheads="1"/>
            </p:cNvSpPr>
            <p:nvPr>
              <p:custDataLst>
                <p:tags r:id="rId23"/>
              </p:custDataLst>
            </p:nvPr>
          </p:nvSpPr>
          <p:spPr bwMode="auto">
            <a:xfrm>
              <a:off x="0" y="0"/>
              <a:ext cx="740" cy="111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>
              <a:norm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r>
                <a:rPr lang="zh-CN" altLang="en-US" sz="4000">
                  <a:latin typeface="+mn-lt"/>
                  <a:ea typeface="+mn-ea"/>
                  <a:sym typeface="Arial" pitchFamily="34" charset="0"/>
                </a:rPr>
                <a:t>4</a:t>
              </a:r>
            </a:p>
          </p:txBody>
        </p:sp>
        <p:sp>
          <p:nvSpPr>
            <p:cNvPr id="9231" name="Line 14"/>
            <p:cNvSpPr>
              <a:spLocks noChangeShapeType="1"/>
            </p:cNvSpPr>
            <p:nvPr>
              <p:custDataLst>
                <p:tags r:id="rId24"/>
              </p:custDataLst>
            </p:nvPr>
          </p:nvSpPr>
          <p:spPr bwMode="auto">
            <a:xfrm flipV="1">
              <a:off x="600" y="312"/>
              <a:ext cx="322" cy="578"/>
            </a:xfrm>
            <a:prstGeom prst="line">
              <a:avLst/>
            </a:prstGeom>
            <a:noFill/>
            <a:ln w="9525" cap="flat" cmpd="sng">
              <a:solidFill>
                <a:srgbClr val="67841A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normAutofit fontScale="25000" lnSpcReduction="20000"/>
            </a:bodyPr>
            <a:lstStyle/>
            <a:p>
              <a:endParaRPr lang="zh-CN" altLang="en-US">
                <a:sym typeface="Arial" pitchFamily="34" charset="0"/>
              </a:endParaRPr>
            </a:p>
          </p:txBody>
        </p:sp>
      </p:grpSp>
      <p:grpSp>
        <p:nvGrpSpPr>
          <p:cNvPr id="9233" name="Group 17"/>
          <p:cNvGrpSpPr/>
          <p:nvPr>
            <p:custDataLst>
              <p:tags r:id="rId6"/>
            </p:custDataLst>
          </p:nvPr>
        </p:nvGrpSpPr>
        <p:grpSpPr bwMode="auto">
          <a:xfrm>
            <a:off x="1292400" y="5106116"/>
            <a:ext cx="576262" cy="707710"/>
            <a:chOff x="0" y="0"/>
            <a:chExt cx="907" cy="1114"/>
          </a:xfrm>
        </p:grpSpPr>
        <p:sp>
          <p:nvSpPr>
            <p:cNvPr id="9234" name="Text Box 16"/>
            <p:cNvSpPr txBox="1">
              <a:spLocks noChangeArrowheads="1"/>
            </p:cNvSpPr>
            <p:nvPr>
              <p:custDataLst>
                <p:tags r:id="rId21"/>
              </p:custDataLst>
            </p:nvPr>
          </p:nvSpPr>
          <p:spPr bwMode="auto">
            <a:xfrm>
              <a:off x="0" y="0"/>
              <a:ext cx="740" cy="111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>
              <a:norm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r>
                <a:rPr lang="zh-CN" altLang="en-US" sz="4000">
                  <a:latin typeface="+mn-lt"/>
                  <a:ea typeface="+mn-ea"/>
                  <a:sym typeface="Arial" pitchFamily="34" charset="0"/>
                </a:rPr>
                <a:t>5</a:t>
              </a:r>
            </a:p>
          </p:txBody>
        </p:sp>
        <p:sp>
          <p:nvSpPr>
            <p:cNvPr id="9235" name="Line 17"/>
            <p:cNvSpPr>
              <a:spLocks noChangeShapeType="1"/>
            </p:cNvSpPr>
            <p:nvPr>
              <p:custDataLst>
                <p:tags r:id="rId22"/>
              </p:custDataLst>
            </p:nvPr>
          </p:nvSpPr>
          <p:spPr bwMode="auto">
            <a:xfrm flipV="1">
              <a:off x="585" y="307"/>
              <a:ext cx="322" cy="578"/>
            </a:xfrm>
            <a:prstGeom prst="line">
              <a:avLst/>
            </a:prstGeom>
            <a:noFill/>
            <a:ln w="9525" cap="flat" cmpd="sng">
              <a:solidFill>
                <a:srgbClr val="67841A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normAutofit fontScale="25000" lnSpcReduction="20000"/>
            </a:bodyPr>
            <a:lstStyle/>
            <a:p>
              <a:endParaRPr lang="zh-CN" altLang="en-US">
                <a:sym typeface="Arial" pitchFamily="34" charset="0"/>
              </a:endParaRPr>
            </a:p>
          </p:txBody>
        </p:sp>
      </p:grpSp>
      <p:sp>
        <p:nvSpPr>
          <p:cNvPr id="9236" name="Text Box 20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1832149" y="3006726"/>
            <a:ext cx="4419681" cy="682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90170" tIns="46990" rIns="90170" bIns="46990">
            <a:normAutofit/>
          </a:bodyPr>
          <a:lstStyle/>
          <a:p>
            <a:r>
              <a:rPr lang="zh-CN" altLang="en-US" dirty="0">
                <a:solidFill>
                  <a:schemeClr val="bg2"/>
                </a:solidFill>
                <a:sym typeface="Arial" pitchFamily="34" charset="0"/>
              </a:rPr>
              <a:t>请在此输入您的文本。</a:t>
            </a:r>
          </a:p>
        </p:txBody>
      </p:sp>
      <p:sp>
        <p:nvSpPr>
          <p:cNvPr id="9237" name="Text Box 21"/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1832149" y="4342965"/>
            <a:ext cx="4419681" cy="682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90170" tIns="46990" rIns="90170" bIns="46990">
            <a:normAutofit/>
          </a:bodyPr>
          <a:lstStyle/>
          <a:p>
            <a:r>
              <a:rPr lang="zh-CN" altLang="en-US">
                <a:solidFill>
                  <a:schemeClr val="bg2"/>
                </a:solidFill>
                <a:sym typeface="Arial" pitchFamily="34" charset="0"/>
              </a:rPr>
              <a:t>请在此输入您的文本。</a:t>
            </a:r>
            <a:endParaRPr lang="zh-CN" altLang="en-US" dirty="0">
              <a:solidFill>
                <a:schemeClr val="bg2"/>
              </a:solidFill>
              <a:sym typeface="Arial" pitchFamily="34" charset="0"/>
            </a:endParaRPr>
          </a:p>
        </p:txBody>
      </p:sp>
      <p:sp>
        <p:nvSpPr>
          <p:cNvPr id="9238" name="Text Box 22"/>
          <p:cNvSpPr txBox="1"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6878637" y="2949576"/>
            <a:ext cx="4419681" cy="682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90170" tIns="46990" rIns="90170" bIns="46990">
            <a:normAutofit/>
          </a:bodyPr>
          <a:lstStyle/>
          <a:p>
            <a:r>
              <a:rPr lang="zh-CN" altLang="en-US">
                <a:solidFill>
                  <a:schemeClr val="bg2"/>
                </a:solidFill>
                <a:sym typeface="Arial" pitchFamily="34" charset="0"/>
              </a:rPr>
              <a:t>请在此输入您的文本。</a:t>
            </a:r>
            <a:endParaRPr lang="zh-CN" altLang="en-US" dirty="0">
              <a:solidFill>
                <a:schemeClr val="bg2"/>
              </a:solidFill>
              <a:sym typeface="Arial" pitchFamily="34" charset="0"/>
            </a:endParaRPr>
          </a:p>
        </p:txBody>
      </p:sp>
      <p:sp>
        <p:nvSpPr>
          <p:cNvPr id="9239" name="Text Box 23"/>
          <p:cNvSpPr txBox="1"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6878637" y="4285815"/>
            <a:ext cx="4419681" cy="682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90170" tIns="46990" rIns="90170" bIns="46990">
            <a:normAutofit/>
          </a:bodyPr>
          <a:lstStyle/>
          <a:p>
            <a:r>
              <a:rPr lang="zh-CN" altLang="en-US">
                <a:solidFill>
                  <a:schemeClr val="bg2"/>
                </a:solidFill>
                <a:sym typeface="Arial" pitchFamily="34" charset="0"/>
              </a:rPr>
              <a:t>请在此输入您的文本。</a:t>
            </a:r>
            <a:endParaRPr lang="zh-CN" altLang="en-US" dirty="0">
              <a:solidFill>
                <a:schemeClr val="bg2"/>
              </a:solidFill>
              <a:sym typeface="Arial" pitchFamily="34" charset="0"/>
            </a:endParaRPr>
          </a:p>
        </p:txBody>
      </p:sp>
      <p:sp>
        <p:nvSpPr>
          <p:cNvPr id="9240" name="Text Box 24"/>
          <p:cNvSpPr txBox="1"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1832149" y="5666504"/>
            <a:ext cx="4419681" cy="682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90170" tIns="46990" rIns="90170" bIns="46990">
            <a:normAutofit/>
          </a:bodyPr>
          <a:lstStyle/>
          <a:p>
            <a:r>
              <a:rPr lang="zh-CN" altLang="en-US">
                <a:solidFill>
                  <a:schemeClr val="bg2"/>
                </a:solidFill>
                <a:sym typeface="Arial" pitchFamily="34" charset="0"/>
              </a:rPr>
              <a:t>请在此输入您的文本。</a:t>
            </a:r>
            <a:endParaRPr lang="zh-CN" altLang="en-US" dirty="0">
              <a:solidFill>
                <a:schemeClr val="bg2"/>
              </a:solidFill>
              <a:sym typeface="Arial" pitchFamily="34" charset="0"/>
            </a:endParaRPr>
          </a:p>
        </p:txBody>
      </p:sp>
      <p:grpSp>
        <p:nvGrpSpPr>
          <p:cNvPr id="32" name="组合 31"/>
          <p:cNvGrpSpPr/>
          <p:nvPr>
            <p:custDataLst>
              <p:tags r:id="rId12"/>
            </p:custDataLst>
          </p:nvPr>
        </p:nvGrpSpPr>
        <p:grpSpPr>
          <a:xfrm>
            <a:off x="1292400" y="668338"/>
            <a:ext cx="1341437" cy="1318574"/>
            <a:chOff x="903288" y="668338"/>
            <a:chExt cx="1341437" cy="1318574"/>
          </a:xfrm>
        </p:grpSpPr>
        <p:sp>
          <p:nvSpPr>
            <p:cNvPr id="33" name="Oval 6"/>
            <p:cNvSpPr>
              <a:spLocks noChangeArrowheads="1"/>
            </p:cNvSpPr>
            <p:nvPr>
              <p:custDataLst>
                <p:tags r:id="rId19"/>
              </p:custDataLst>
            </p:nvPr>
          </p:nvSpPr>
          <p:spPr bwMode="auto">
            <a:xfrm>
              <a:off x="903288" y="668338"/>
              <a:ext cx="1341437" cy="1318257"/>
            </a:xfrm>
            <a:prstGeom prst="ellipse">
              <a:avLst/>
            </a:prstGeom>
            <a:solidFill>
              <a:srgbClr val="8FC22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anchor="ctr">
              <a:norm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endParaRPr lang="zh-CN" altLang="en-US">
                <a:solidFill>
                  <a:schemeClr val="tx2"/>
                </a:solidFill>
                <a:ea typeface="黑体" pitchFamily="49" charset="-122"/>
                <a:sym typeface="Arial" pitchFamily="34" charset="0"/>
              </a:endParaRPr>
            </a:p>
          </p:txBody>
        </p:sp>
        <p:sp>
          <p:nvSpPr>
            <p:cNvPr id="34" name="弦形 5"/>
            <p:cNvSpPr/>
            <p:nvPr>
              <p:custDataLst>
                <p:tags r:id="rId20"/>
              </p:custDataLst>
            </p:nvPr>
          </p:nvSpPr>
          <p:spPr bwMode="auto">
            <a:xfrm rot="7500000">
              <a:off x="914561" y="677391"/>
              <a:ext cx="1310633" cy="1308409"/>
            </a:xfrm>
            <a:custGeom>
              <a:avLst/>
              <a:gdLst>
                <a:gd name="T0" fmla="*/ 1045534 w 1309043"/>
                <a:gd name="T1" fmla="*/ 1179410 h 1309043"/>
                <a:gd name="T2" fmla="*/ 387739 w 1309043"/>
                <a:gd name="T3" fmla="*/ 1252206 h 1309043"/>
                <a:gd name="T4" fmla="*/ 2701 w 1309043"/>
                <a:gd name="T5" fmla="*/ 713931 h 1309043"/>
                <a:gd name="T6" fmla="*/ 284082 w 1309043"/>
                <a:gd name="T7" fmla="*/ 114916 h 1309043"/>
                <a:gd name="T8" fmla="*/ 1045534 w 1309043"/>
                <a:gd name="T9" fmla="*/ 1179410 h 13090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09043" h="1309043">
                  <a:moveTo>
                    <a:pt x="1045534" y="1179410"/>
                  </a:moveTo>
                  <a:cubicBezTo>
                    <a:pt x="855591" y="1320907"/>
                    <a:pt x="604024" y="1348747"/>
                    <a:pt x="387739" y="1252206"/>
                  </a:cubicBezTo>
                  <a:cubicBezTo>
                    <a:pt x="171454" y="1155665"/>
                    <a:pt x="24200" y="949807"/>
                    <a:pt x="2701" y="713931"/>
                  </a:cubicBezTo>
                  <a:cubicBezTo>
                    <a:pt x="-18798" y="478055"/>
                    <a:pt x="88814" y="248968"/>
                    <a:pt x="284082" y="114916"/>
                  </a:cubicBezTo>
                  <a:lnTo>
                    <a:pt x="1045534" y="1179410"/>
                  </a:lnTo>
                  <a:close/>
                </a:path>
              </a:pathLst>
            </a:custGeom>
            <a:solidFill>
              <a:srgbClr val="D7F1B8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 anchor="ctr">
              <a:normAutofit/>
            </a:bodyPr>
            <a:lstStyle/>
            <a:p>
              <a:endParaRPr lang="zh-CN" altLang="en-US">
                <a:solidFill>
                  <a:schemeClr val="tx2"/>
                </a:solidFill>
              </a:endParaRPr>
            </a:p>
          </p:txBody>
        </p:sp>
      </p:grpSp>
      <p:sp>
        <p:nvSpPr>
          <p:cNvPr id="35" name="矩形 5"/>
          <p:cNvSpPr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1329243" y="1052063"/>
            <a:ext cx="1269665" cy="2769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0" tIns="0" rIns="0" bIns="0" anchor="b" anchorCtr="1">
            <a:normAutofit/>
          </a:bodyPr>
          <a:lstStyle>
            <a:lvl1pPr>
              <a:spcBef>
                <a:spcPct val="20000"/>
              </a:spcBef>
              <a:buSzPct val="125000"/>
              <a:buChar char="•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SzPct val="125000"/>
              <a:buChar char="–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SzPct val="125000"/>
              <a:buChar char="•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SzPct val="125000"/>
              <a:buChar char="–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SzPct val="125000"/>
              <a:buChar char="»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25000"/>
              <a:buFont typeface="Arial" pitchFamily="34" charset="0"/>
              <a:buChar char="»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25000"/>
              <a:buFont typeface="Arial" pitchFamily="34" charset="0"/>
              <a:buChar char="»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25000"/>
              <a:buFont typeface="Arial" pitchFamily="34" charset="0"/>
              <a:buChar char="»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25000"/>
              <a:buFont typeface="Arial" pitchFamily="34" charset="0"/>
              <a:buChar char="»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9pPr>
          </a:lstStyle>
          <a:p>
            <a:pPr algn="ctr">
              <a:spcBef>
                <a:spcPct val="0"/>
              </a:spcBef>
              <a:buFont typeface="Arial" pitchFamily="34" charset="0"/>
              <a:buNone/>
            </a:pPr>
            <a:r>
              <a:rPr lang="en-US" altLang="zh-CN" b="1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CONTENTS</a:t>
            </a:r>
          </a:p>
        </p:txBody>
      </p:sp>
      <p:sp>
        <p:nvSpPr>
          <p:cNvPr id="2" name="文本框 1"/>
          <p:cNvSpPr txBox="1"/>
          <p:nvPr>
            <p:custDataLst>
              <p:tags r:id="rId14"/>
            </p:custDataLst>
          </p:nvPr>
        </p:nvSpPr>
        <p:spPr>
          <a:xfrm>
            <a:off x="6878637" y="3784165"/>
            <a:ext cx="4419681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90170" tIns="46990" rIns="90170" bIns="46990">
            <a:noAutofit/>
          </a:bodyPr>
          <a:lstStyle>
            <a:defPPr>
              <a:defRPr lang="zh-CN"/>
            </a:defPPr>
            <a:lvl1pPr marL="9525" indent="-9525">
              <a:lnSpc>
                <a:spcPct val="110000"/>
              </a:lnSpc>
              <a:buSzPct val="125000"/>
              <a:buNone/>
              <a:defRPr sz="2000" b="1"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SzPct val="125000"/>
              <a:buChar char="–"/>
              <a:defRPr sz="2000">
                <a:solidFill>
                  <a:schemeClr val="bg2"/>
                </a:solidFill>
              </a:defRPr>
            </a:lvl2pPr>
            <a:lvl3pPr marL="1143000" indent="-228600" eaLnBrk="0" hangingPunct="0">
              <a:spcBef>
                <a:spcPct val="20000"/>
              </a:spcBef>
              <a:buSzPct val="125000"/>
              <a:buChar char="•"/>
              <a:defRPr>
                <a:solidFill>
                  <a:schemeClr val="bg2"/>
                </a:solidFill>
              </a:defRPr>
            </a:lvl3pPr>
            <a:lvl4pPr marL="1600200" indent="-228600" eaLnBrk="0" hangingPunct="0">
              <a:spcBef>
                <a:spcPct val="20000"/>
              </a:spcBef>
              <a:buSzPct val="125000"/>
              <a:buChar char="–"/>
              <a:defRPr sz="1600">
                <a:solidFill>
                  <a:schemeClr val="bg2"/>
                </a:solidFill>
              </a:defRPr>
            </a:lvl4pPr>
            <a:lvl5pPr marL="2057400" indent="-228600" eaLnBrk="0" hangingPunct="0">
              <a:spcBef>
                <a:spcPct val="20000"/>
              </a:spcBef>
              <a:buSzPct val="125000"/>
              <a:buChar char="»"/>
              <a:defRPr sz="1600">
                <a:solidFill>
                  <a:schemeClr val="bg2"/>
                </a:solidFill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25000"/>
              <a:buFont typeface="Arial" pitchFamily="34" charset="0"/>
              <a:buChar char="»"/>
              <a:defRPr sz="1600">
                <a:solidFill>
                  <a:schemeClr val="bg2"/>
                </a:solidFill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25000"/>
              <a:buFont typeface="Arial" pitchFamily="34" charset="0"/>
              <a:buChar char="»"/>
              <a:defRPr sz="1600">
                <a:solidFill>
                  <a:schemeClr val="bg2"/>
                </a:solidFill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25000"/>
              <a:buFont typeface="Arial" pitchFamily="34" charset="0"/>
              <a:buChar char="»"/>
              <a:defRPr sz="1600">
                <a:solidFill>
                  <a:schemeClr val="bg2"/>
                </a:solidFill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25000"/>
              <a:buFont typeface="Arial" pitchFamily="34" charset="0"/>
              <a:buChar char="»"/>
              <a:defRPr sz="1600">
                <a:solidFill>
                  <a:schemeClr val="bg2"/>
                </a:solidFill>
              </a:defRPr>
            </a:lvl9pPr>
          </a:lstStyle>
          <a:p>
            <a:r>
              <a:rPr lang="zh-CN" altLang="en-US" sz="2400"/>
              <a:t>请在此输入您的标题</a:t>
            </a:r>
          </a:p>
        </p:txBody>
      </p:sp>
      <p:sp>
        <p:nvSpPr>
          <p:cNvPr id="3" name="文本框 2"/>
          <p:cNvSpPr txBox="1"/>
          <p:nvPr>
            <p:custDataLst>
              <p:tags r:id="rId15"/>
            </p:custDataLst>
          </p:nvPr>
        </p:nvSpPr>
        <p:spPr>
          <a:xfrm>
            <a:off x="1832149" y="5172792"/>
            <a:ext cx="4419681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90170" tIns="46990" rIns="90170" bIns="46990">
            <a:noAutofit/>
          </a:bodyPr>
          <a:lstStyle>
            <a:defPPr>
              <a:defRPr lang="zh-CN"/>
            </a:defPPr>
            <a:lvl1pPr marL="3175" indent="-3175">
              <a:lnSpc>
                <a:spcPct val="110000"/>
              </a:lnSpc>
              <a:buSzPct val="125000"/>
              <a:buNone/>
              <a:defRPr sz="2000" b="1"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SzPct val="125000"/>
              <a:buChar char="–"/>
              <a:defRPr sz="2000">
                <a:solidFill>
                  <a:schemeClr val="bg2"/>
                </a:solidFill>
              </a:defRPr>
            </a:lvl2pPr>
            <a:lvl3pPr marL="1143000" indent="-228600" eaLnBrk="0" hangingPunct="0">
              <a:spcBef>
                <a:spcPct val="20000"/>
              </a:spcBef>
              <a:buSzPct val="125000"/>
              <a:buChar char="•"/>
              <a:defRPr>
                <a:solidFill>
                  <a:schemeClr val="bg2"/>
                </a:solidFill>
              </a:defRPr>
            </a:lvl3pPr>
            <a:lvl4pPr marL="1600200" indent="-228600" eaLnBrk="0" hangingPunct="0">
              <a:spcBef>
                <a:spcPct val="20000"/>
              </a:spcBef>
              <a:buSzPct val="125000"/>
              <a:buChar char="–"/>
              <a:defRPr sz="1600">
                <a:solidFill>
                  <a:schemeClr val="bg2"/>
                </a:solidFill>
              </a:defRPr>
            </a:lvl4pPr>
            <a:lvl5pPr marL="2057400" indent="-228600" eaLnBrk="0" hangingPunct="0">
              <a:spcBef>
                <a:spcPct val="20000"/>
              </a:spcBef>
              <a:buSzPct val="125000"/>
              <a:buChar char="»"/>
              <a:defRPr sz="1600">
                <a:solidFill>
                  <a:schemeClr val="bg2"/>
                </a:solidFill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25000"/>
              <a:buFont typeface="Arial" pitchFamily="34" charset="0"/>
              <a:buChar char="»"/>
              <a:defRPr sz="1600">
                <a:solidFill>
                  <a:schemeClr val="bg2"/>
                </a:solidFill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25000"/>
              <a:buFont typeface="Arial" pitchFamily="34" charset="0"/>
              <a:buChar char="»"/>
              <a:defRPr sz="1600">
                <a:solidFill>
                  <a:schemeClr val="bg2"/>
                </a:solidFill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25000"/>
              <a:buFont typeface="Arial" pitchFamily="34" charset="0"/>
              <a:buChar char="»"/>
              <a:defRPr sz="1600">
                <a:solidFill>
                  <a:schemeClr val="bg2"/>
                </a:solidFill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25000"/>
              <a:buFont typeface="Arial" pitchFamily="34" charset="0"/>
              <a:buChar char="»"/>
              <a:defRPr sz="1600">
                <a:solidFill>
                  <a:schemeClr val="bg2"/>
                </a:solidFill>
              </a:defRPr>
            </a:lvl9pPr>
          </a:lstStyle>
          <a:p>
            <a:r>
              <a:rPr lang="zh-CN" altLang="en-US" sz="2400"/>
              <a:t>请在此输入您的标题</a:t>
            </a:r>
          </a:p>
        </p:txBody>
      </p:sp>
      <p:sp>
        <p:nvSpPr>
          <p:cNvPr id="4" name="文本框 3"/>
          <p:cNvSpPr txBox="1"/>
          <p:nvPr>
            <p:custDataLst>
              <p:tags r:id="rId16"/>
            </p:custDataLst>
          </p:nvPr>
        </p:nvSpPr>
        <p:spPr>
          <a:xfrm>
            <a:off x="1832149" y="2506664"/>
            <a:ext cx="4419681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noAutofit/>
          </a:bodyPr>
          <a:lstStyle>
            <a:defPPr>
              <a:defRPr lang="zh-CN"/>
            </a:defPPr>
            <a:lvl1pPr marL="34925" indent="-34925">
              <a:lnSpc>
                <a:spcPct val="110000"/>
              </a:lnSpc>
              <a:buSzPct val="125000"/>
              <a:buNone/>
              <a:defRPr sz="2000" b="1"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SzPct val="125000"/>
              <a:buChar char="–"/>
              <a:defRPr sz="2000">
                <a:solidFill>
                  <a:schemeClr val="bg2"/>
                </a:solidFill>
              </a:defRPr>
            </a:lvl2pPr>
            <a:lvl3pPr marL="1143000" indent="-228600" eaLnBrk="0" hangingPunct="0">
              <a:spcBef>
                <a:spcPct val="20000"/>
              </a:spcBef>
              <a:buSzPct val="125000"/>
              <a:buChar char="•"/>
              <a:defRPr>
                <a:solidFill>
                  <a:schemeClr val="bg2"/>
                </a:solidFill>
              </a:defRPr>
            </a:lvl3pPr>
            <a:lvl4pPr marL="1600200" indent="-228600" eaLnBrk="0" hangingPunct="0">
              <a:spcBef>
                <a:spcPct val="20000"/>
              </a:spcBef>
              <a:buSzPct val="125000"/>
              <a:buChar char="–"/>
              <a:defRPr sz="1600">
                <a:solidFill>
                  <a:schemeClr val="bg2"/>
                </a:solidFill>
              </a:defRPr>
            </a:lvl4pPr>
            <a:lvl5pPr marL="2057400" indent="-228600" eaLnBrk="0" hangingPunct="0">
              <a:spcBef>
                <a:spcPct val="20000"/>
              </a:spcBef>
              <a:buSzPct val="125000"/>
              <a:buChar char="»"/>
              <a:defRPr sz="1600">
                <a:solidFill>
                  <a:schemeClr val="bg2"/>
                </a:solidFill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25000"/>
              <a:buFont typeface="Arial" pitchFamily="34" charset="0"/>
              <a:buChar char="»"/>
              <a:defRPr sz="1600">
                <a:solidFill>
                  <a:schemeClr val="bg2"/>
                </a:solidFill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25000"/>
              <a:buFont typeface="Arial" pitchFamily="34" charset="0"/>
              <a:buChar char="»"/>
              <a:defRPr sz="1600">
                <a:solidFill>
                  <a:schemeClr val="bg2"/>
                </a:solidFill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25000"/>
              <a:buFont typeface="Arial" pitchFamily="34" charset="0"/>
              <a:buChar char="»"/>
              <a:defRPr sz="1600">
                <a:solidFill>
                  <a:schemeClr val="bg2"/>
                </a:solidFill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25000"/>
              <a:buFont typeface="Arial" pitchFamily="34" charset="0"/>
              <a:buChar char="»"/>
              <a:defRPr sz="1600">
                <a:solidFill>
                  <a:schemeClr val="bg2"/>
                </a:solidFill>
              </a:defRPr>
            </a:lvl9pPr>
          </a:lstStyle>
          <a:p>
            <a:r>
              <a:rPr lang="zh-CN" altLang="en-US" sz="2400"/>
              <a:t>请在此输入您的标题</a:t>
            </a:r>
          </a:p>
        </p:txBody>
      </p:sp>
      <p:sp>
        <p:nvSpPr>
          <p:cNvPr id="5" name="文本框 4"/>
          <p:cNvSpPr txBox="1"/>
          <p:nvPr>
            <p:custDataLst>
              <p:tags r:id="rId17"/>
            </p:custDataLst>
          </p:nvPr>
        </p:nvSpPr>
        <p:spPr>
          <a:xfrm>
            <a:off x="6878637" y="2449514"/>
            <a:ext cx="4419681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90170" tIns="46990" rIns="90170" bIns="46990">
            <a:noAutofit/>
          </a:bodyPr>
          <a:lstStyle>
            <a:defPPr>
              <a:defRPr lang="zh-CN"/>
            </a:defPPr>
            <a:lvl1pPr marL="9525" indent="-9525">
              <a:lnSpc>
                <a:spcPct val="110000"/>
              </a:lnSpc>
              <a:buSzPct val="125000"/>
              <a:buNone/>
              <a:defRPr sz="2000" b="1"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SzPct val="125000"/>
              <a:buChar char="–"/>
              <a:defRPr sz="2000">
                <a:solidFill>
                  <a:schemeClr val="bg2"/>
                </a:solidFill>
              </a:defRPr>
            </a:lvl2pPr>
            <a:lvl3pPr marL="1143000" indent="-228600" eaLnBrk="0" hangingPunct="0">
              <a:spcBef>
                <a:spcPct val="20000"/>
              </a:spcBef>
              <a:buSzPct val="125000"/>
              <a:buChar char="•"/>
              <a:defRPr>
                <a:solidFill>
                  <a:schemeClr val="bg2"/>
                </a:solidFill>
              </a:defRPr>
            </a:lvl3pPr>
            <a:lvl4pPr marL="1600200" indent="-228600" eaLnBrk="0" hangingPunct="0">
              <a:spcBef>
                <a:spcPct val="20000"/>
              </a:spcBef>
              <a:buSzPct val="125000"/>
              <a:buChar char="–"/>
              <a:defRPr sz="1600">
                <a:solidFill>
                  <a:schemeClr val="bg2"/>
                </a:solidFill>
              </a:defRPr>
            </a:lvl4pPr>
            <a:lvl5pPr marL="2057400" indent="-228600" eaLnBrk="0" hangingPunct="0">
              <a:spcBef>
                <a:spcPct val="20000"/>
              </a:spcBef>
              <a:buSzPct val="125000"/>
              <a:buChar char="»"/>
              <a:defRPr sz="1600">
                <a:solidFill>
                  <a:schemeClr val="bg2"/>
                </a:solidFill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25000"/>
              <a:buFont typeface="Arial" pitchFamily="34" charset="0"/>
              <a:buChar char="»"/>
              <a:defRPr sz="1600">
                <a:solidFill>
                  <a:schemeClr val="bg2"/>
                </a:solidFill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25000"/>
              <a:buFont typeface="Arial" pitchFamily="34" charset="0"/>
              <a:buChar char="»"/>
              <a:defRPr sz="1600">
                <a:solidFill>
                  <a:schemeClr val="bg2"/>
                </a:solidFill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25000"/>
              <a:buFont typeface="Arial" pitchFamily="34" charset="0"/>
              <a:buChar char="»"/>
              <a:defRPr sz="1600">
                <a:solidFill>
                  <a:schemeClr val="bg2"/>
                </a:solidFill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25000"/>
              <a:buFont typeface="Arial" pitchFamily="34" charset="0"/>
              <a:buChar char="»"/>
              <a:defRPr sz="1600">
                <a:solidFill>
                  <a:schemeClr val="bg2"/>
                </a:solidFill>
              </a:defRPr>
            </a:lvl9pPr>
          </a:lstStyle>
          <a:p>
            <a:r>
              <a:rPr lang="zh-CN" altLang="en-US" sz="2400"/>
              <a:t>请在此输入您的标题</a:t>
            </a:r>
          </a:p>
        </p:txBody>
      </p:sp>
      <p:sp>
        <p:nvSpPr>
          <p:cNvPr id="6" name="文本框 5"/>
          <p:cNvSpPr txBox="1"/>
          <p:nvPr>
            <p:custDataLst>
              <p:tags r:id="rId18"/>
            </p:custDataLst>
          </p:nvPr>
        </p:nvSpPr>
        <p:spPr>
          <a:xfrm>
            <a:off x="1832149" y="3841315"/>
            <a:ext cx="4419681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90170" tIns="46990" rIns="90170" bIns="46990">
            <a:noAutofit/>
          </a:bodyPr>
          <a:lstStyle>
            <a:defPPr>
              <a:defRPr lang="zh-CN"/>
            </a:defPPr>
            <a:lvl1pPr marL="3175" indent="-3175">
              <a:lnSpc>
                <a:spcPct val="110000"/>
              </a:lnSpc>
              <a:buSzPct val="125000"/>
              <a:buNone/>
              <a:defRPr sz="2000" b="1"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SzPct val="125000"/>
              <a:buChar char="–"/>
              <a:defRPr sz="2000">
                <a:solidFill>
                  <a:schemeClr val="bg2"/>
                </a:solidFill>
              </a:defRPr>
            </a:lvl2pPr>
            <a:lvl3pPr marL="1143000" indent="-228600" eaLnBrk="0" hangingPunct="0">
              <a:spcBef>
                <a:spcPct val="20000"/>
              </a:spcBef>
              <a:buSzPct val="125000"/>
              <a:buChar char="•"/>
              <a:defRPr>
                <a:solidFill>
                  <a:schemeClr val="bg2"/>
                </a:solidFill>
              </a:defRPr>
            </a:lvl3pPr>
            <a:lvl4pPr marL="1600200" indent="-228600" eaLnBrk="0" hangingPunct="0">
              <a:spcBef>
                <a:spcPct val="20000"/>
              </a:spcBef>
              <a:buSzPct val="125000"/>
              <a:buChar char="–"/>
              <a:defRPr sz="1600">
                <a:solidFill>
                  <a:schemeClr val="bg2"/>
                </a:solidFill>
              </a:defRPr>
            </a:lvl4pPr>
            <a:lvl5pPr marL="2057400" indent="-228600" eaLnBrk="0" hangingPunct="0">
              <a:spcBef>
                <a:spcPct val="20000"/>
              </a:spcBef>
              <a:buSzPct val="125000"/>
              <a:buChar char="»"/>
              <a:defRPr sz="1600">
                <a:solidFill>
                  <a:schemeClr val="bg2"/>
                </a:solidFill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25000"/>
              <a:buFont typeface="Arial" pitchFamily="34" charset="0"/>
              <a:buChar char="»"/>
              <a:defRPr sz="1600">
                <a:solidFill>
                  <a:schemeClr val="bg2"/>
                </a:solidFill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25000"/>
              <a:buFont typeface="Arial" pitchFamily="34" charset="0"/>
              <a:buChar char="»"/>
              <a:defRPr sz="1600">
                <a:solidFill>
                  <a:schemeClr val="bg2"/>
                </a:solidFill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25000"/>
              <a:buFont typeface="Arial" pitchFamily="34" charset="0"/>
              <a:buChar char="»"/>
              <a:defRPr sz="1600">
                <a:solidFill>
                  <a:schemeClr val="bg2"/>
                </a:solidFill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25000"/>
              <a:buFont typeface="Arial" pitchFamily="34" charset="0"/>
              <a:buChar char="»"/>
              <a:defRPr sz="1600">
                <a:solidFill>
                  <a:schemeClr val="bg2"/>
                </a:solidFill>
              </a:defRPr>
            </a:lvl9pPr>
          </a:lstStyle>
          <a:p>
            <a:r>
              <a:rPr lang="zh-CN" altLang="en-US" sz="2400"/>
              <a:t>请在此输入您的标题</a:t>
            </a:r>
          </a:p>
        </p:txBody>
      </p:sp>
    </p:spTree>
    <p:custDataLst>
      <p:tags r:id="rId1"/>
    </p:custData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NDEX" val="2"/>
  <p:tag name="KSO_WM_UNIT_CLEAR" val="1"/>
  <p:tag name="KSO_WM_UNIT_LAYERLEVEL" val="1"/>
  <p:tag name="KSO_WM_BEAUTIFY_FLAG" val="#wm#"/>
  <p:tag name="KSO_WM_UNIT_TYPE" val="i"/>
  <p:tag name="KSO_WM_UNIT_ID" val="284*i*1"/>
  <p:tag name="KSO_WM_TEMPLATE_CATEGORY" val="custom"/>
  <p:tag name="KSO_WM_TEMPLATE_INDEX" val="10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10"/>
  <p:tag name="KSO_WM_UNIT_TYPE" val="a"/>
  <p:tag name="KSO_WM_UNIT_INDEX" val="1"/>
  <p:tag name="KSO_WM_UNIT_ID" val="custom160010_3*a*1"/>
  <p:tag name="KSO_WM_UNIT_CLEAR" val="1"/>
  <p:tag name="KSO_WM_UNIT_LAYERLEVEL" val="1"/>
  <p:tag name="KSO_WM_UNIT_VALUE" val="44"/>
  <p:tag name="KSO_WM_UNIT_ISCONTENTSTITLE" val="0"/>
  <p:tag name="KSO_WM_UNIT_HIGHLIGHT" val="0"/>
  <p:tag name="KSO_WM_UNIT_COMPATIBLE" val="0"/>
  <p:tag name="KSO_WM_UNIT_PRESET_TEXT_INDEX" val="0"/>
  <p:tag name="KSO_WM_UNIT_PRESET_TEXT_LEN" val="9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160010_9*i*34"/>
  <p:tag name="KSO_WM_TEMPLATE_CATEGORY" val="custom"/>
  <p:tag name="KSO_WM_TEMPLATE_INDEX" val="160010"/>
  <p:tag name="KSO_WM_UNIT_INDEX" val="34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10"/>
  <p:tag name="KSO_WM_UNIT_TYPE" val="l_i"/>
  <p:tag name="KSO_WM_UNIT_INDEX" val="1_9"/>
  <p:tag name="KSO_WM_UNIT_CLEAR" val="1"/>
  <p:tag name="KSO_WM_UNIT_LAYERLEVEL" val="1_1"/>
  <p:tag name="KSO_WM_UNIT_ID" val="custom160010_9*l_i*1_9"/>
  <p:tag name="KSO_WM_DIAGRAM_GROUP_CODE" val="l1-1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10"/>
  <p:tag name="KSO_WM_UNIT_TYPE" val="l_i"/>
  <p:tag name="KSO_WM_UNIT_INDEX" val="1_10"/>
  <p:tag name="KSO_WM_UNIT_CLEAR" val="1"/>
  <p:tag name="KSO_WM_UNIT_LAYERLEVEL" val="1_1"/>
  <p:tag name="KSO_WM_UNIT_ID" val="custom160010_9*l_i*1_10"/>
  <p:tag name="KSO_WM_DIAGRAM_GROUP_CODE" val="l1-1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10"/>
  <p:tag name="KSO_WM_UNIT_TYPE" val="l_i"/>
  <p:tag name="KSO_WM_UNIT_INDEX" val="1_7"/>
  <p:tag name="KSO_WM_UNIT_CLEAR" val="1"/>
  <p:tag name="KSO_WM_UNIT_LAYERLEVEL" val="1_1"/>
  <p:tag name="KSO_WM_UNIT_ID" val="custom160010_9*l_i*1_7"/>
  <p:tag name="KSO_WM_DIAGRAM_GROUP_CODE" val="l1-1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10"/>
  <p:tag name="KSO_WM_UNIT_TYPE" val="l_i"/>
  <p:tag name="KSO_WM_UNIT_INDEX" val="1_8"/>
  <p:tag name="KSO_WM_UNIT_CLEAR" val="1"/>
  <p:tag name="KSO_WM_UNIT_LAYERLEVEL" val="1_1"/>
  <p:tag name="KSO_WM_UNIT_ID" val="custom160010_9*l_i*1_8"/>
  <p:tag name="KSO_WM_DIAGRAM_GROUP_CODE" val="l1-1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10"/>
  <p:tag name="KSO_WM_UNIT_TYPE" val="l_i"/>
  <p:tag name="KSO_WM_UNIT_INDEX" val="1_5"/>
  <p:tag name="KSO_WM_UNIT_CLEAR" val="1"/>
  <p:tag name="KSO_WM_UNIT_LAYERLEVEL" val="1_1"/>
  <p:tag name="KSO_WM_UNIT_ID" val="custom160010_9*l_i*1_5"/>
  <p:tag name="KSO_WM_DIAGRAM_GROUP_CODE" val="l1-1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10"/>
  <p:tag name="KSO_WM_UNIT_TYPE" val="l_i"/>
  <p:tag name="KSO_WM_UNIT_INDEX" val="1_6"/>
  <p:tag name="KSO_WM_UNIT_CLEAR" val="1"/>
  <p:tag name="KSO_WM_UNIT_LAYERLEVEL" val="1_1"/>
  <p:tag name="KSO_WM_UNIT_ID" val="custom160010_9*l_i*1_6"/>
  <p:tag name="KSO_WM_DIAGRAM_GROUP_CODE" val="l1-1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10"/>
  <p:tag name="KSO_WM_UNIT_TYPE" val="l_i"/>
  <p:tag name="KSO_WM_UNIT_INDEX" val="1_3"/>
  <p:tag name="KSO_WM_UNIT_CLEAR" val="1"/>
  <p:tag name="KSO_WM_UNIT_LAYERLEVEL" val="1_1"/>
  <p:tag name="KSO_WM_UNIT_ID" val="custom160010_9*l_i*1_3"/>
  <p:tag name="KSO_WM_DIAGRAM_GROUP_CODE" val="l1-1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10"/>
  <p:tag name="KSO_WM_UNIT_TYPE" val="l_i"/>
  <p:tag name="KSO_WM_UNIT_INDEX" val="1_4"/>
  <p:tag name="KSO_WM_UNIT_CLEAR" val="1"/>
  <p:tag name="KSO_WM_UNIT_LAYERLEVEL" val="1_1"/>
  <p:tag name="KSO_WM_UNIT_ID" val="custom160010_9*l_i*1_4"/>
  <p:tag name="KSO_WM_DIAGRAM_GROUP_CODE" val="l1-1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10"/>
  <p:tag name="KSO_WM_UNIT_TYPE" val="l_i"/>
  <p:tag name="KSO_WM_UNIT_INDEX" val="1_1"/>
  <p:tag name="KSO_WM_UNIT_CLEAR" val="1"/>
  <p:tag name="KSO_WM_UNIT_LAYERLEVEL" val="1_1"/>
  <p:tag name="KSO_WM_UNIT_ID" val="custom160010_9*l_i*1_1"/>
  <p:tag name="KSO_WM_DIAGRAM_GROUP_CODE" val="l1-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10"/>
  <p:tag name="KSO_WM_UNIT_TYPE" val="f"/>
  <p:tag name="KSO_WM_UNIT_INDEX" val="1"/>
  <p:tag name="KSO_WM_UNIT_ID" val="custom160010_3*f*1"/>
  <p:tag name="KSO_WM_UNIT_CLEAR" val="1"/>
  <p:tag name="KSO_WM_UNIT_LAYERLEVEL" val="1"/>
  <p:tag name="KSO_WM_UNIT_VALUE" val="208"/>
  <p:tag name="KSO_WM_UNIT_HIGHLIGHT" val="0"/>
  <p:tag name="KSO_WM_UNIT_COMPATIBLE" val="0"/>
  <p:tag name="KSO_WM_UNIT_PRESET_TEXT_INDEX" val="6"/>
  <p:tag name="KSO_WM_UNIT_PRESET_TEXT_LEN" val="50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10"/>
  <p:tag name="KSO_WM_UNIT_TYPE" val="l_i"/>
  <p:tag name="KSO_WM_UNIT_INDEX" val="1_2"/>
  <p:tag name="KSO_WM_UNIT_CLEAR" val="1"/>
  <p:tag name="KSO_WM_UNIT_LAYERLEVEL" val="1_1"/>
  <p:tag name="KSO_WM_UNIT_ID" val="custom160010_9*l_i*1_2"/>
  <p:tag name="KSO_WM_DIAGRAM_GROUP_CODE" val="l1-1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160010_10"/>
  <p:tag name="KSO_WM_SLIDE_INDEX" val="10"/>
  <p:tag name="KSO_WM_SLIDE_LAYOUT" val="l_a"/>
  <p:tag name="KSO_WM_SLIDE_LAYOUT_CNT" val="1_1"/>
  <p:tag name="KSO_WM_BEAUTIFY_FLAG" val="#wm#"/>
  <p:tag name="KSO_WM_SLIDE_ITEM_CNT" val="6"/>
  <p:tag name="KSO_WM_SLIDE_TYPE" val="contents"/>
  <p:tag name="KSO_WM_TEMPLATE_CATEGORY" val="custom"/>
  <p:tag name="KSO_WM_TEMPLATE_INDEX" val="160010"/>
  <p:tag name="KSO_WM_TAG_VERSION" val="1.0"/>
  <p:tag name="KSO_WM_DIAGRAM_GROUP_CODE" val="l1-1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160010_10*i*0"/>
  <p:tag name="KSO_WM_TEMPLATE_CATEGORY" val="custom"/>
  <p:tag name="KSO_WM_TEMPLATE_INDEX" val="160010"/>
  <p:tag name="KSO_WM_UNIT_INDEX" val="0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160010_10*i*5"/>
  <p:tag name="KSO_WM_TEMPLATE_CATEGORY" val="custom"/>
  <p:tag name="KSO_WM_TEMPLATE_INDEX" val="160010"/>
  <p:tag name="KSO_WM_UNIT_INDEX" val="5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160010_10*i*10"/>
  <p:tag name="KSO_WM_TEMPLATE_CATEGORY" val="custom"/>
  <p:tag name="KSO_WM_TEMPLATE_INDEX" val="160010"/>
  <p:tag name="KSO_WM_UNIT_INDEX" val="10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160010_10*i*15"/>
  <p:tag name="KSO_WM_TEMPLATE_CATEGORY" val="custom"/>
  <p:tag name="KSO_WM_TEMPLATE_INDEX" val="160010"/>
  <p:tag name="KSO_WM_UNIT_INDEX" val="15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160010_10*i*20"/>
  <p:tag name="KSO_WM_TEMPLATE_CATEGORY" val="custom"/>
  <p:tag name="KSO_WM_TEMPLATE_INDEX" val="160010"/>
  <p:tag name="KSO_WM_UNIT_INDEX" val="20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160010_10*i*25"/>
  <p:tag name="KSO_WM_TEMPLATE_CATEGORY" val="custom"/>
  <p:tag name="KSO_WM_TEMPLATE_INDEX" val="160010"/>
  <p:tag name="KSO_WM_UNIT_INDEX" val="25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10"/>
  <p:tag name="KSO_WM_UNIT_TYPE" val="l_h_f"/>
  <p:tag name="KSO_WM_UNIT_INDEX" val="1_1_1"/>
  <p:tag name="KSO_WM_UNIT_CLEAR" val="1"/>
  <p:tag name="KSO_WM_UNIT_LAYERLEVEL" val="1_1_1"/>
  <p:tag name="KSO_WM_UNIT_VALUE" val="36"/>
  <p:tag name="KSO_WM_UNIT_HIGHLIGHT" val="0"/>
  <p:tag name="KSO_WM_UNIT_COMPATIBLE" val="0"/>
  <p:tag name="KSO_WM_UNIT_ID" val="custom160010_10*l_h_f*1_1_1"/>
  <p:tag name="KSO_WM_UNIT_PRESET_TEXT_LEN" val="10"/>
  <p:tag name="KSO_WM_UNIT_PRESET_TEXT_INDEX" val="2"/>
  <p:tag name="KSO_WM_DIAGRAM_GROUP_CODE" val="l1-1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10"/>
  <p:tag name="KSO_WM_UNIT_TYPE" val="l_h_f"/>
  <p:tag name="KSO_WM_UNIT_INDEX" val="1_3_1"/>
  <p:tag name="KSO_WM_UNIT_CLEAR" val="1"/>
  <p:tag name="KSO_WM_UNIT_LAYERLEVEL" val="1_1_1"/>
  <p:tag name="KSO_WM_UNIT_VALUE" val="36"/>
  <p:tag name="KSO_WM_UNIT_HIGHLIGHT" val="0"/>
  <p:tag name="KSO_WM_UNIT_COMPATIBLE" val="0"/>
  <p:tag name="KSO_WM_UNIT_ID" val="custom160010_10*l_h_f*1_3_1"/>
  <p:tag name="KSO_WM_UNIT_PRESET_TEXT_LEN" val="10"/>
  <p:tag name="KSO_WM_UNIT_PRESET_TEXT_INDEX" val="2"/>
  <p:tag name="KSO_WM_DIAGRAM_GROUP_CODE" val="l1-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10"/>
  <p:tag name="KSO_WM_UNIT_TYPE" val="f"/>
  <p:tag name="KSO_WM_UNIT_INDEX" val="2"/>
  <p:tag name="KSO_WM_UNIT_ID" val="custom160010_3*f*2"/>
  <p:tag name="KSO_WM_UNIT_CLEAR" val="1"/>
  <p:tag name="KSO_WM_UNIT_LAYERLEVEL" val="1"/>
  <p:tag name="KSO_WM_UNIT_VALUE" val="208"/>
  <p:tag name="KSO_WM_UNIT_HIGHLIGHT" val="0"/>
  <p:tag name="KSO_WM_UNIT_COMPATIBLE" val="0"/>
  <p:tag name="KSO_WM_UNIT_PRESET_TEXT_INDEX" val="6"/>
  <p:tag name="KSO_WM_UNIT_PRESET_TEXT_LEN" val="50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10"/>
  <p:tag name="KSO_WM_UNIT_TYPE" val="l_h_f"/>
  <p:tag name="KSO_WM_UNIT_INDEX" val="1_2_1"/>
  <p:tag name="KSO_WM_UNIT_CLEAR" val="1"/>
  <p:tag name="KSO_WM_UNIT_LAYERLEVEL" val="1_1_1"/>
  <p:tag name="KSO_WM_UNIT_VALUE" val="36"/>
  <p:tag name="KSO_WM_UNIT_HIGHLIGHT" val="0"/>
  <p:tag name="KSO_WM_UNIT_COMPATIBLE" val="0"/>
  <p:tag name="KSO_WM_UNIT_ID" val="custom160010_10*l_h_f*1_2_1"/>
  <p:tag name="KSO_WM_UNIT_PRESET_TEXT_LEN" val="10"/>
  <p:tag name="KSO_WM_UNIT_PRESET_TEXT_INDEX" val="2"/>
  <p:tag name="KSO_WM_DIAGRAM_GROUP_CODE" val="l1-1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10"/>
  <p:tag name="KSO_WM_UNIT_TYPE" val="l_h_f"/>
  <p:tag name="KSO_WM_UNIT_INDEX" val="1_4_1"/>
  <p:tag name="KSO_WM_UNIT_CLEAR" val="1"/>
  <p:tag name="KSO_WM_UNIT_LAYERLEVEL" val="1_1_1"/>
  <p:tag name="KSO_WM_UNIT_VALUE" val="36"/>
  <p:tag name="KSO_WM_UNIT_HIGHLIGHT" val="0"/>
  <p:tag name="KSO_WM_UNIT_COMPATIBLE" val="0"/>
  <p:tag name="KSO_WM_UNIT_ID" val="custom160010_10*l_h_f*1_4_1"/>
  <p:tag name="KSO_WM_UNIT_PRESET_TEXT_LEN" val="10"/>
  <p:tag name="KSO_WM_UNIT_PRESET_TEXT_INDEX" val="2"/>
  <p:tag name="KSO_WM_DIAGRAM_GROUP_CODE" val="l1-1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10"/>
  <p:tag name="KSO_WM_UNIT_TYPE" val="l_h_f"/>
  <p:tag name="KSO_WM_UNIT_INDEX" val="1_6_1"/>
  <p:tag name="KSO_WM_UNIT_CLEAR" val="1"/>
  <p:tag name="KSO_WM_UNIT_LAYERLEVEL" val="1_1_1"/>
  <p:tag name="KSO_WM_UNIT_VALUE" val="36"/>
  <p:tag name="KSO_WM_UNIT_HIGHLIGHT" val="0"/>
  <p:tag name="KSO_WM_UNIT_COMPATIBLE" val="0"/>
  <p:tag name="KSO_WM_UNIT_ID" val="custom160010_10*l_h_f*1_6_1"/>
  <p:tag name="KSO_WM_UNIT_PRESET_TEXT_LEN" val="10"/>
  <p:tag name="KSO_WM_UNIT_PRESET_TEXT_INDEX" val="2"/>
  <p:tag name="KSO_WM_DIAGRAM_GROUP_CODE" val="l1-1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10"/>
  <p:tag name="KSO_WM_UNIT_TYPE" val="l_h_f"/>
  <p:tag name="KSO_WM_UNIT_INDEX" val="1_5_1"/>
  <p:tag name="KSO_WM_UNIT_CLEAR" val="1"/>
  <p:tag name="KSO_WM_UNIT_LAYERLEVEL" val="1_1_1"/>
  <p:tag name="KSO_WM_UNIT_VALUE" val="36"/>
  <p:tag name="KSO_WM_UNIT_HIGHLIGHT" val="0"/>
  <p:tag name="KSO_WM_UNIT_COMPATIBLE" val="0"/>
  <p:tag name="KSO_WM_UNIT_ID" val="custom160010_10*l_h_f*1_5_1"/>
  <p:tag name="KSO_WM_UNIT_PRESET_TEXT_LEN" val="10"/>
  <p:tag name="KSO_WM_UNIT_PRESET_TEXT_INDEX" val="2"/>
  <p:tag name="KSO_WM_DIAGRAM_GROUP_CODE" val="l1-1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160010_10*i*36"/>
  <p:tag name="KSO_WM_TEMPLATE_CATEGORY" val="custom"/>
  <p:tag name="KSO_WM_TEMPLATE_INDEX" val="160010"/>
  <p:tag name="KSO_WM_UNIT_INDEX" val="36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10"/>
  <p:tag name="KSO_WM_UNIT_TYPE" val="a"/>
  <p:tag name="KSO_WM_UNIT_INDEX" val="1"/>
  <p:tag name="KSO_WM_UNIT_CLEAR" val="1"/>
  <p:tag name="KSO_WM_UNIT_LAYERLEVEL" val="1"/>
  <p:tag name="KSO_WM_UNIT_ISCONTENTSTITLE" val="1"/>
  <p:tag name="KSO_WM_UNIT_VALUE" val="5"/>
  <p:tag name="KSO_WM_UNIT_HIGHLIGHT" val="0"/>
  <p:tag name="KSO_WM_UNIT_COMPATIBLE" val="1"/>
  <p:tag name="KSO_WM_UNIT_ID" val="custom160010_10*a*1"/>
  <p:tag name="KSO_WM_UNIT_BIND_DECORATION_IDS" val="custom160010_10*i*39"/>
  <p:tag name="KSO_WM_UNIT_PRESET_TEXT" val="CONTENTS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10"/>
  <p:tag name="KSO_WM_UNIT_TYPE" val="l_h_a"/>
  <p:tag name="KSO_WM_UNIT_INDEX" val="1_4_1"/>
  <p:tag name="KSO_WM_UNIT_CLEAR" val="1"/>
  <p:tag name="KSO_WM_UNIT_LAYERLEVEL" val="1_1_1"/>
  <p:tag name="KSO_WM_UNIT_VALUE" val="16"/>
  <p:tag name="KSO_WM_UNIT_HIGHLIGHT" val="0"/>
  <p:tag name="KSO_WM_UNIT_COMPATIBLE" val="0"/>
  <p:tag name="KSO_WM_UNIT_ID" val="custom160010_10*l_h_a*1_4_1"/>
  <p:tag name="KSO_WM_UNIT_PRESET_TEXT_INDEX" val="0"/>
  <p:tag name="KSO_WM_UNIT_PRESET_TEXT_LEN" val="9"/>
  <p:tag name="KSO_WM_DIAGRAM_GROUP_CODE" val="l1-1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10"/>
  <p:tag name="KSO_WM_UNIT_TYPE" val="l_h_a"/>
  <p:tag name="KSO_WM_UNIT_INDEX" val="1_5_1"/>
  <p:tag name="KSO_WM_UNIT_CLEAR" val="1"/>
  <p:tag name="KSO_WM_UNIT_LAYERLEVEL" val="1_1_1"/>
  <p:tag name="KSO_WM_UNIT_VALUE" val="16"/>
  <p:tag name="KSO_WM_UNIT_HIGHLIGHT" val="0"/>
  <p:tag name="KSO_WM_UNIT_COMPATIBLE" val="0"/>
  <p:tag name="KSO_WM_UNIT_ID" val="custom160010_10*l_h_a*1_5_1"/>
  <p:tag name="KSO_WM_UNIT_PRESET_TEXT_INDEX" val="0"/>
  <p:tag name="KSO_WM_UNIT_PRESET_TEXT_LEN" val="9"/>
  <p:tag name="KSO_WM_DIAGRAM_GROUP_CODE" val="l1-1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10"/>
  <p:tag name="KSO_WM_UNIT_TYPE" val="l_h_a"/>
  <p:tag name="KSO_WM_UNIT_INDEX" val="1_6_1"/>
  <p:tag name="KSO_WM_UNIT_CLEAR" val="1"/>
  <p:tag name="KSO_WM_UNIT_LAYERLEVEL" val="1_1_1"/>
  <p:tag name="KSO_WM_UNIT_VALUE" val="16"/>
  <p:tag name="KSO_WM_UNIT_HIGHLIGHT" val="0"/>
  <p:tag name="KSO_WM_UNIT_COMPATIBLE" val="0"/>
  <p:tag name="KSO_WM_UNIT_ID" val="custom160010_10*l_h_a*1_6_1"/>
  <p:tag name="KSO_WM_UNIT_PRESET_TEXT_INDEX" val="0"/>
  <p:tag name="KSO_WM_UNIT_PRESET_TEXT_LEN" val="9"/>
  <p:tag name="KSO_WM_DIAGRAM_GROUP_CODE" val="l1-1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10"/>
  <p:tag name="KSO_WM_UNIT_TYPE" val="l_h_a"/>
  <p:tag name="KSO_WM_UNIT_INDEX" val="1_1_1"/>
  <p:tag name="KSO_WM_UNIT_CLEAR" val="1"/>
  <p:tag name="KSO_WM_UNIT_LAYERLEVEL" val="1_1_1"/>
  <p:tag name="KSO_WM_UNIT_VALUE" val="16"/>
  <p:tag name="KSO_WM_UNIT_HIGHLIGHT" val="0"/>
  <p:tag name="KSO_WM_UNIT_COMPATIBLE" val="0"/>
  <p:tag name="KSO_WM_UNIT_ID" val="custom160010_10*l_h_a*1_1_1"/>
  <p:tag name="KSO_WM_UNIT_PRESET_TEXT_INDEX" val="0"/>
  <p:tag name="KSO_WM_UNIT_PRESET_TEXT_LEN" val="9"/>
  <p:tag name="KSO_WM_DIAGRAM_GROUP_CODE" val="l1-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010"/>
  <p:tag name="KSO_WM_TAG_VERSION" val="1.0"/>
  <p:tag name="KSO_WM_SLIDE_ID" val="custom160010_4"/>
  <p:tag name="KSO_WM_SLIDE_INDEX" val="4"/>
  <p:tag name="KSO_WM_SLIDE_ITEM_CNT" val="2"/>
  <p:tag name="KSO_WM_SLIDE_LAYOUT" val="a_f_d"/>
  <p:tag name="KSO_WM_SLIDE_LAYOUT_CNT" val="1_1_1"/>
  <p:tag name="KSO_WM_SLIDE_TYPE" val="text"/>
  <p:tag name="KSO_WM_BEAUTIFY_FLAG" val="#wm#"/>
  <p:tag name="KSO_WM_SLIDE_POSITION" val="66*37"/>
  <p:tag name="KSO_WM_SLIDE_SIZE" val="828*425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10"/>
  <p:tag name="KSO_WM_UNIT_TYPE" val="l_h_a"/>
  <p:tag name="KSO_WM_UNIT_INDEX" val="1_2_1"/>
  <p:tag name="KSO_WM_UNIT_CLEAR" val="1"/>
  <p:tag name="KSO_WM_UNIT_LAYERLEVEL" val="1_1_1"/>
  <p:tag name="KSO_WM_UNIT_VALUE" val="16"/>
  <p:tag name="KSO_WM_UNIT_HIGHLIGHT" val="0"/>
  <p:tag name="KSO_WM_UNIT_COMPATIBLE" val="0"/>
  <p:tag name="KSO_WM_UNIT_ID" val="custom160010_10*l_h_a*1_2_1"/>
  <p:tag name="KSO_WM_UNIT_PRESET_TEXT_INDEX" val="0"/>
  <p:tag name="KSO_WM_UNIT_PRESET_TEXT_LEN" val="9"/>
  <p:tag name="KSO_WM_DIAGRAM_GROUP_CODE" val="l1-1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10"/>
  <p:tag name="KSO_WM_UNIT_TYPE" val="l_h_a"/>
  <p:tag name="KSO_WM_UNIT_INDEX" val="1_3_1"/>
  <p:tag name="KSO_WM_UNIT_CLEAR" val="1"/>
  <p:tag name="KSO_WM_UNIT_LAYERLEVEL" val="1_1_1"/>
  <p:tag name="KSO_WM_UNIT_VALUE" val="16"/>
  <p:tag name="KSO_WM_UNIT_HIGHLIGHT" val="0"/>
  <p:tag name="KSO_WM_UNIT_COMPATIBLE" val="0"/>
  <p:tag name="KSO_WM_UNIT_ID" val="custom160010_10*l_h_a*1_3_1"/>
  <p:tag name="KSO_WM_UNIT_PRESET_TEXT_INDEX" val="0"/>
  <p:tag name="KSO_WM_UNIT_PRESET_TEXT_LEN" val="9"/>
  <p:tag name="KSO_WM_DIAGRAM_GROUP_CODE" val="l1-1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160010_10*i*39"/>
  <p:tag name="KSO_WM_TEMPLATE_CATEGORY" val="custom"/>
  <p:tag name="KSO_WM_TEMPLATE_INDEX" val="160010"/>
  <p:tag name="KSO_WM_UNIT_INDEX" val="39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160010_10*i*40"/>
  <p:tag name="KSO_WM_TEMPLATE_CATEGORY" val="custom"/>
  <p:tag name="KSO_WM_TEMPLATE_INDEX" val="160010"/>
  <p:tag name="KSO_WM_UNIT_INDEX" val="40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10"/>
  <p:tag name="KSO_WM_UNIT_TYPE" val="l_i"/>
  <p:tag name="KSO_WM_UNIT_INDEX" val="1_11"/>
  <p:tag name="KSO_WM_UNIT_CLEAR" val="1"/>
  <p:tag name="KSO_WM_UNIT_LAYERLEVEL" val="1_1"/>
  <p:tag name="KSO_WM_UNIT_ID" val="custom160010_10*l_i*1_11"/>
  <p:tag name="KSO_WM_DIAGRAM_GROUP_CODE" val="l1-1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10"/>
  <p:tag name="KSO_WM_UNIT_TYPE" val="l_i"/>
  <p:tag name="KSO_WM_UNIT_INDEX" val="1_12"/>
  <p:tag name="KSO_WM_UNIT_CLEAR" val="1"/>
  <p:tag name="KSO_WM_UNIT_LAYERLEVEL" val="1_1"/>
  <p:tag name="KSO_WM_UNIT_ID" val="custom160010_10*l_i*1_12"/>
  <p:tag name="KSO_WM_DIAGRAM_GROUP_CODE" val="l1-1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10"/>
  <p:tag name="KSO_WM_UNIT_TYPE" val="l_i"/>
  <p:tag name="KSO_WM_UNIT_INDEX" val="1_9"/>
  <p:tag name="KSO_WM_UNIT_CLEAR" val="1"/>
  <p:tag name="KSO_WM_UNIT_LAYERLEVEL" val="1_1"/>
  <p:tag name="KSO_WM_UNIT_ID" val="custom160010_10*l_i*1_9"/>
  <p:tag name="KSO_WM_DIAGRAM_GROUP_CODE" val="l1-1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10"/>
  <p:tag name="KSO_WM_UNIT_TYPE" val="l_i"/>
  <p:tag name="KSO_WM_UNIT_INDEX" val="1_10"/>
  <p:tag name="KSO_WM_UNIT_CLEAR" val="1"/>
  <p:tag name="KSO_WM_UNIT_LAYERLEVEL" val="1_1"/>
  <p:tag name="KSO_WM_UNIT_ID" val="custom160010_10*l_i*1_10"/>
  <p:tag name="KSO_WM_DIAGRAM_GROUP_CODE" val="l1-1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10"/>
  <p:tag name="KSO_WM_UNIT_TYPE" val="l_i"/>
  <p:tag name="KSO_WM_UNIT_INDEX" val="1_7"/>
  <p:tag name="KSO_WM_UNIT_CLEAR" val="1"/>
  <p:tag name="KSO_WM_UNIT_LAYERLEVEL" val="1_1"/>
  <p:tag name="KSO_WM_UNIT_ID" val="custom160010_10*l_i*1_7"/>
  <p:tag name="KSO_WM_DIAGRAM_GROUP_CODE" val="l1-1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10"/>
  <p:tag name="KSO_WM_UNIT_TYPE" val="l_i"/>
  <p:tag name="KSO_WM_UNIT_INDEX" val="1_8"/>
  <p:tag name="KSO_WM_UNIT_CLEAR" val="1"/>
  <p:tag name="KSO_WM_UNIT_LAYERLEVEL" val="1_1"/>
  <p:tag name="KSO_WM_UNIT_ID" val="custom160010_10*l_i*1_8"/>
  <p:tag name="KSO_WM_DIAGRAM_GROUP_CODE" val="l1-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10"/>
  <p:tag name="KSO_WM_UNIT_TYPE" val="a"/>
  <p:tag name="KSO_WM_UNIT_INDEX" val="1"/>
  <p:tag name="KSO_WM_UNIT_ID" val="custom160010_4*a*1"/>
  <p:tag name="KSO_WM_UNIT_CLEAR" val="1"/>
  <p:tag name="KSO_WM_UNIT_LAYERLEVEL" val="1"/>
  <p:tag name="KSO_WM_UNIT_VALUE" val="33"/>
  <p:tag name="KSO_WM_UNIT_ISCONTENTSTITLE" val="0"/>
  <p:tag name="KSO_WM_UNIT_HIGHLIGHT" val="0"/>
  <p:tag name="KSO_WM_UNIT_COMPATIBLE" val="0"/>
  <p:tag name="KSO_WM_UNIT_PRESET_TEXT_INDEX" val="0"/>
  <p:tag name="KSO_WM_UNIT_PRESET_TEXT_LEN" val="9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10"/>
  <p:tag name="KSO_WM_UNIT_TYPE" val="l_i"/>
  <p:tag name="KSO_WM_UNIT_INDEX" val="1_5"/>
  <p:tag name="KSO_WM_UNIT_CLEAR" val="1"/>
  <p:tag name="KSO_WM_UNIT_LAYERLEVEL" val="1_1"/>
  <p:tag name="KSO_WM_UNIT_ID" val="custom160010_10*l_i*1_5"/>
  <p:tag name="KSO_WM_DIAGRAM_GROUP_CODE" val="l1-1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10"/>
  <p:tag name="KSO_WM_UNIT_TYPE" val="l_i"/>
  <p:tag name="KSO_WM_UNIT_INDEX" val="1_6"/>
  <p:tag name="KSO_WM_UNIT_CLEAR" val="1"/>
  <p:tag name="KSO_WM_UNIT_LAYERLEVEL" val="1_1"/>
  <p:tag name="KSO_WM_UNIT_ID" val="custom160010_10*l_i*1_6"/>
  <p:tag name="KSO_WM_DIAGRAM_GROUP_CODE" val="l1-1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10"/>
  <p:tag name="KSO_WM_UNIT_TYPE" val="l_i"/>
  <p:tag name="KSO_WM_UNIT_INDEX" val="1_3"/>
  <p:tag name="KSO_WM_UNIT_CLEAR" val="1"/>
  <p:tag name="KSO_WM_UNIT_LAYERLEVEL" val="1_1"/>
  <p:tag name="KSO_WM_UNIT_ID" val="custom160010_10*l_i*1_3"/>
  <p:tag name="KSO_WM_DIAGRAM_GROUP_CODE" val="l1-1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10"/>
  <p:tag name="KSO_WM_UNIT_TYPE" val="l_i"/>
  <p:tag name="KSO_WM_UNIT_INDEX" val="1_4"/>
  <p:tag name="KSO_WM_UNIT_CLEAR" val="1"/>
  <p:tag name="KSO_WM_UNIT_LAYERLEVEL" val="1_1"/>
  <p:tag name="KSO_WM_UNIT_ID" val="custom160010_10*l_i*1_4"/>
  <p:tag name="KSO_WM_DIAGRAM_GROUP_CODE" val="l1-1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10"/>
  <p:tag name="KSO_WM_UNIT_TYPE" val="l_i"/>
  <p:tag name="KSO_WM_UNIT_INDEX" val="1_1"/>
  <p:tag name="KSO_WM_UNIT_CLEAR" val="1"/>
  <p:tag name="KSO_WM_UNIT_LAYERLEVEL" val="1_1"/>
  <p:tag name="KSO_WM_UNIT_ID" val="custom160010_10*l_i*1_1"/>
  <p:tag name="KSO_WM_DIAGRAM_GROUP_CODE" val="l1-1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10"/>
  <p:tag name="KSO_WM_UNIT_TYPE" val="l_i"/>
  <p:tag name="KSO_WM_UNIT_INDEX" val="1_2"/>
  <p:tag name="KSO_WM_UNIT_CLEAR" val="1"/>
  <p:tag name="KSO_WM_UNIT_LAYERLEVEL" val="1_1"/>
  <p:tag name="KSO_WM_UNIT_ID" val="custom160010_10*l_i*1_2"/>
  <p:tag name="KSO_WM_DIAGRAM_GROUP_CODE" val="l1-1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160010_11"/>
  <p:tag name="KSO_WM_SLIDE_INDEX" val="11"/>
  <p:tag name="KSO_WM_SLIDE_LAYOUT" val="a_f"/>
  <p:tag name="KSO_WM_SLIDE_LAYOUT_CNT" val="1_1"/>
  <p:tag name="KSO_WM_SLIDE_TYPE" val="text"/>
  <p:tag name="KSO_WM_BEAUTIFY_FLAG" val="#wm#"/>
  <p:tag name="KSO_WM_SLIDE_POSITION" val="66*167"/>
  <p:tag name="KSO_WM_SLIDE_SIZE" val="828*315"/>
  <p:tag name="KSO_WM_SLIDE_ITEM_CNT" val="1"/>
  <p:tag name="KSO_WM_TEMPLATE_CATEGORY" val="custom"/>
  <p:tag name="KSO_WM_TEMPLATE_INDEX" val="160010"/>
  <p:tag name="KSO_WM_TAG_VERSION" val="1.0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10"/>
  <p:tag name="KSO_WM_UNIT_TYPE" val="f"/>
  <p:tag name="KSO_WM_UNIT_INDEX" val="1"/>
  <p:tag name="KSO_WM_UNIT_CLEAR" val="1"/>
  <p:tag name="KSO_WM_UNIT_LAYERLEVEL" val="1"/>
  <p:tag name="KSO_WM_UNIT_VALUE" val="588"/>
  <p:tag name="KSO_WM_UNIT_HIGHLIGHT" val="0"/>
  <p:tag name="KSO_WM_UNIT_COMPATIBLE" val="0"/>
  <p:tag name="KSO_WM_UNIT_ID" val="custom160010_11*f*1"/>
  <p:tag name="KSO_WM_UNIT_PRESET_TEXT_LEN" val="50"/>
  <p:tag name="KSO_WM_UNIT_PRESET_TEXT_INDEX" val="6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10"/>
  <p:tag name="KSO_WM_UNIT_TYPE" val="a"/>
  <p:tag name="KSO_WM_UNIT_INDEX" val="1"/>
  <p:tag name="KSO_WM_UNIT_ID" val="custom160010_11*a*1"/>
  <p:tag name="KSO_WM_UNIT_CLEAR" val="1"/>
  <p:tag name="KSO_WM_UNIT_LAYERLEVEL" val="1"/>
  <p:tag name="KSO_WM_UNIT_VALUE" val="22"/>
  <p:tag name="KSO_WM_UNIT_ISCONTENTSTITLE" val="0"/>
  <p:tag name="KSO_WM_UNIT_HIGHLIGHT" val="0"/>
  <p:tag name="KSO_WM_UNIT_COMPATIBLE" val="0"/>
  <p:tag name="KSO_WM_UNIT_PRESET_TEXT_INDEX" val="0"/>
  <p:tag name="KSO_WM_UNIT_PRESET_TEXT_LEN" val="9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160010_12"/>
  <p:tag name="KSO_WM_SLIDE_INDEX" val="12"/>
  <p:tag name="KSO_WM_SLIDE_LAYOUT" val="a_f"/>
  <p:tag name="KSO_WM_SLIDE_LAYOUT_CNT" val="1_2"/>
  <p:tag name="KSO_WM_SLIDE_TYPE" val="text"/>
  <p:tag name="KSO_WM_BEAUTIFY_FLAG" val="#wm#"/>
  <p:tag name="KSO_WM_SLIDE_POSITION" val="66*172"/>
  <p:tag name="KSO_WM_SLIDE_SIZE" val="828*310"/>
  <p:tag name="KSO_WM_SLIDE_ITEM_CNT" val="2"/>
  <p:tag name="KSO_WM_TEMPLATE_CATEGORY" val="custom"/>
  <p:tag name="KSO_WM_TEMPLATE_INDEX" val="160010"/>
  <p:tag name="KSO_WM_TAG_VERSION" val="1.0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10"/>
  <p:tag name="KSO_WM_UNIT_TYPE" val="f"/>
  <p:tag name="KSO_WM_UNIT_INDEX" val="1"/>
  <p:tag name="KSO_WM_UNIT_ID" val="custom160010_4*f*1"/>
  <p:tag name="KSO_WM_UNIT_CLEAR" val="1"/>
  <p:tag name="KSO_WM_UNIT_LAYERLEVEL" val="1"/>
  <p:tag name="KSO_WM_UNIT_VALUE" val="180"/>
  <p:tag name="KSO_WM_UNIT_HIGHLIGHT" val="0"/>
  <p:tag name="KSO_WM_UNIT_COMPATIBLE" val="0"/>
  <p:tag name="KSO_WM_UNIT_PRESET_TEXT_INDEX" val="6"/>
  <p:tag name="KSO_WM_UNIT_PRESET_TEXT_LEN" val="50"/>
</p:tagLst>
</file>

<file path=ppt/tags/tag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10"/>
  <p:tag name="KSO_WM_UNIT_TYPE" val="a"/>
  <p:tag name="KSO_WM_UNIT_INDEX" val="1"/>
  <p:tag name="KSO_WM_UNIT_CLEAR" val="1"/>
  <p:tag name="KSO_WM_UNIT_LAYERLEVEL" val="1"/>
  <p:tag name="KSO_WM_UNIT_VALUE" val="22"/>
  <p:tag name="KSO_WM_UNIT_ISCONTENTSTITLE" val="0"/>
  <p:tag name="KSO_WM_UNIT_HIGHLIGHT" val="0"/>
  <p:tag name="KSO_WM_UNIT_COMPATIBLE" val="0"/>
  <p:tag name="KSO_WM_UNIT_ID" val="custom160010_12*a*1"/>
  <p:tag name="KSO_WM_UNIT_PRESET_TEXT_INDEX" val="0"/>
  <p:tag name="KSO_WM_UNIT_PRESET_TEXT_LEN" val="9"/>
</p:tagLst>
</file>

<file path=ppt/tags/tag1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10"/>
  <p:tag name="KSO_WM_UNIT_TYPE" val="f"/>
  <p:tag name="KSO_WM_UNIT_INDEX" val="1"/>
  <p:tag name="KSO_WM_UNIT_CLEAR" val="1"/>
  <p:tag name="KSO_WM_UNIT_LAYERLEVEL" val="1"/>
  <p:tag name="KSO_WM_UNIT_VALUE" val="280"/>
  <p:tag name="KSO_WM_UNIT_HIGHLIGHT" val="0"/>
  <p:tag name="KSO_WM_UNIT_COMPATIBLE" val="0"/>
  <p:tag name="KSO_WM_UNIT_ID" val="custom160010_12*f*1"/>
  <p:tag name="KSO_WM_UNIT_PRESET_TEXT_LEN" val="50"/>
  <p:tag name="KSO_WM_UNIT_PRESET_TEXT_INDEX" val="6"/>
</p:tagLst>
</file>

<file path=ppt/tags/tag1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10"/>
  <p:tag name="KSO_WM_UNIT_TYPE" val="f"/>
  <p:tag name="KSO_WM_UNIT_INDEX" val="2"/>
  <p:tag name="KSO_WM_UNIT_CLEAR" val="1"/>
  <p:tag name="KSO_WM_UNIT_LAYERLEVEL" val="1"/>
  <p:tag name="KSO_WM_UNIT_VALUE" val="280"/>
  <p:tag name="KSO_WM_UNIT_HIGHLIGHT" val="0"/>
  <p:tag name="KSO_WM_UNIT_COMPATIBLE" val="0"/>
  <p:tag name="KSO_WM_UNIT_ID" val="custom160010_12*f*2"/>
  <p:tag name="KSO_WM_UNIT_PRESET_TEXT_LEN" val="50"/>
  <p:tag name="KSO_WM_UNIT_PRESET_TEXT_INDEX" val="6"/>
</p:tagLst>
</file>

<file path=ppt/tags/tag1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160010_13"/>
  <p:tag name="KSO_WM_SLIDE_INDEX" val="13"/>
  <p:tag name="KSO_WM_SLIDE_LAYOUT" val="a_f_d"/>
  <p:tag name="KSO_WM_SLIDE_LAYOUT_CNT" val="1_1_1"/>
  <p:tag name="KSO_WM_SLIDE_TYPE" val="text"/>
  <p:tag name="KSO_WM_BEAUTIFY_FLAG" val="#wm#"/>
  <p:tag name="KSO_WM_SLIDE_POSITION" val="66*125"/>
  <p:tag name="KSO_WM_SLIDE_SIZE" val="798*357"/>
  <p:tag name="KSO_WM_SLIDE_ITEM_CNT" val="2"/>
  <p:tag name="KSO_WM_TEMPLATE_CATEGORY" val="custom"/>
  <p:tag name="KSO_WM_TEMPLATE_INDEX" val="160010"/>
  <p:tag name="KSO_WM_TAG_VERSION" val="1.0"/>
</p:tagLst>
</file>

<file path=ppt/tags/tag1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10"/>
  <p:tag name="KSO_WM_UNIT_TYPE" val="a"/>
  <p:tag name="KSO_WM_UNIT_INDEX" val="1"/>
  <p:tag name="KSO_WM_UNIT_ID" val="custom160010_13*a*1"/>
  <p:tag name="KSO_WM_UNIT_CLEAR" val="1"/>
  <p:tag name="KSO_WM_UNIT_LAYERLEVEL" val="1"/>
  <p:tag name="KSO_WM_UNIT_VALUE" val="22"/>
  <p:tag name="KSO_WM_UNIT_ISCONTENTSTITLE" val="0"/>
  <p:tag name="KSO_WM_UNIT_HIGHLIGHT" val="0"/>
  <p:tag name="KSO_WM_UNIT_COMPATIBLE" val="0"/>
  <p:tag name="KSO_WM_UNIT_PRESET_TEXT_INDEX" val="0"/>
  <p:tag name="KSO_WM_UNIT_PRESET_TEXT_LEN" val="9"/>
</p:tagLst>
</file>

<file path=ppt/tags/tag1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10"/>
  <p:tag name="KSO_WM_UNIT_TYPE" val="d"/>
  <p:tag name="KSO_WM_UNIT_INDEX" val="1"/>
  <p:tag name="KSO_WM_UNIT_ID" val="custom160010_13*d*1"/>
  <p:tag name="KSO_WM_UNIT_CLEAR" val="0"/>
  <p:tag name="KSO_WM_UNIT_LAYERLEVEL" val="1"/>
  <p:tag name="KSO_WM_UNIT_VALUE" val="1256*1116"/>
  <p:tag name="KSO_WM_UNIT_HIGHLIGHT" val="0"/>
  <p:tag name="KSO_WM_UNIT_COMPATIBLE" val="0"/>
</p:tagLst>
</file>

<file path=ppt/tags/tag1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10"/>
  <p:tag name="KSO_WM_UNIT_TYPE" val="f"/>
  <p:tag name="KSO_WM_UNIT_INDEX" val="1"/>
  <p:tag name="KSO_WM_UNIT_CLEAR" val="1"/>
  <p:tag name="KSO_WM_UNIT_LAYERLEVEL" val="1"/>
  <p:tag name="KSO_WM_UNIT_VALUE" val="308"/>
  <p:tag name="KSO_WM_UNIT_HIGHLIGHT" val="0"/>
  <p:tag name="KSO_WM_UNIT_COMPATIBLE" val="0"/>
  <p:tag name="KSO_WM_UNIT_ID" val="custom160010_13*f*1"/>
  <p:tag name="KSO_WM_UNIT_PRESET_TEXT_LEN" val="50"/>
  <p:tag name="KSO_WM_UNIT_PRESET_TEXT_INDEX" val="6"/>
</p:tagLst>
</file>

<file path=ppt/tags/tag1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160010_14"/>
  <p:tag name="KSO_WM_SLIDE_INDEX" val="14"/>
  <p:tag name="KSO_WM_SLIDE_LAYOUT" val="a_l_d"/>
  <p:tag name="KSO_WM_SLIDE_LAYOUT_CNT" val="1_1_1"/>
  <p:tag name="KSO_WM_SLIDE_TYPE" val="text"/>
  <p:tag name="KSO_WM_BEAUTIFY_FLAG" val="#wm#"/>
  <p:tag name="KSO_WM_SLIDE_POSITION" val="138*113"/>
  <p:tag name="KSO_WM_SLIDE_SIZE" val="582*418"/>
  <p:tag name="KSO_WM_SLIDE_ITEM_CNT" val="4"/>
  <p:tag name="KSO_WM_TEMPLATE_CATEGORY" val="custom"/>
  <p:tag name="KSO_WM_TEMPLATE_INDEX" val="160010"/>
  <p:tag name="KSO_WM_TAG_VERSION" val="1.0"/>
  <p:tag name="KSO_WM_DIAGRAM_GROUP_CODE" val="l1-2"/>
</p:tagLst>
</file>

<file path=ppt/tags/tag1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10"/>
  <p:tag name="KSO_WM_UNIT_TYPE" val="d"/>
  <p:tag name="KSO_WM_UNIT_INDEX" val="1"/>
  <p:tag name="KSO_WM_UNIT_CLEAR" val="0"/>
  <p:tag name="KSO_WM_UNIT_LAYERLEVEL" val="1"/>
  <p:tag name="KSO_WM_UNIT_VALUE" val="607*2049"/>
  <p:tag name="KSO_WM_UNIT_HIGHLIGHT" val="0"/>
  <p:tag name="KSO_WM_UNIT_COMPATIBLE" val="0"/>
  <p:tag name="KSO_WM_UNIT_ID" val="custom160010_14*d*1"/>
</p:tagLst>
</file>

<file path=ppt/tags/tag1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160010_14*i*1"/>
  <p:tag name="KSO_WM_TEMPLATE_CATEGORY" val="custom"/>
  <p:tag name="KSO_WM_TEMPLATE_INDEX" val="160010"/>
  <p:tag name="KSO_WM_UNIT_INDEX" val="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10"/>
  <p:tag name="KSO_WM_UNIT_TYPE" val="d"/>
  <p:tag name="KSO_WM_UNIT_INDEX" val="1"/>
  <p:tag name="KSO_WM_UNIT_ID" val="custom160010_4*d*1"/>
  <p:tag name="KSO_WM_UNIT_CLEAR" val="0"/>
  <p:tag name="KSO_WM_UNIT_LAYERLEVEL" val="1"/>
  <p:tag name="KSO_WM_UNIT_VALUE" val="1500*1713"/>
  <p:tag name="KSO_WM_UNIT_HIGHLIGHT" val="0"/>
  <p:tag name="KSO_WM_UNIT_COMPATIBLE" val="0"/>
</p:tagLst>
</file>

<file path=ppt/tags/tag1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160010_14*i*6"/>
  <p:tag name="KSO_WM_TEMPLATE_CATEGORY" val="custom"/>
  <p:tag name="KSO_WM_TEMPLATE_INDEX" val="160010"/>
  <p:tag name="KSO_WM_UNIT_INDEX" val="6"/>
</p:tagLst>
</file>

<file path=ppt/tags/tag1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160010_14*i*11"/>
  <p:tag name="KSO_WM_TEMPLATE_CATEGORY" val="custom"/>
  <p:tag name="KSO_WM_TEMPLATE_INDEX" val="160010"/>
  <p:tag name="KSO_WM_UNIT_INDEX" val="11"/>
</p:tagLst>
</file>

<file path=ppt/tags/tag1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10"/>
  <p:tag name="KSO_WM_UNIT_TYPE" val="l_h_f"/>
  <p:tag name="KSO_WM_UNIT_INDEX" val="1_1_1"/>
  <p:tag name="KSO_WM_UNIT_CLEAR" val="1"/>
  <p:tag name="KSO_WM_UNIT_LAYERLEVEL" val="1_1_1"/>
  <p:tag name="KSO_WM_UNIT_VALUE" val="28"/>
  <p:tag name="KSO_WM_UNIT_HIGHLIGHT" val="0"/>
  <p:tag name="KSO_WM_UNIT_COMPATIBLE" val="0"/>
  <p:tag name="KSO_WM_UNIT_ID" val="custom160010_14*l_h_f*1_1_1"/>
  <p:tag name="KSO_WM_UNIT_PRESET_TEXT_LEN" val="20"/>
  <p:tag name="KSO_WM_UNIT_PRESET_TEXT_INDEX" val="2"/>
  <p:tag name="KSO_WM_DIAGRAM_GROUP_CODE" val="l1-2"/>
</p:tagLst>
</file>

<file path=ppt/tags/tag1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10"/>
  <p:tag name="KSO_WM_UNIT_TYPE" val="l_h_f"/>
  <p:tag name="KSO_WM_UNIT_INDEX" val="1_2_1"/>
  <p:tag name="KSO_WM_UNIT_CLEAR" val="1"/>
  <p:tag name="KSO_WM_UNIT_LAYERLEVEL" val="1_1_1"/>
  <p:tag name="KSO_WM_UNIT_VALUE" val="28"/>
  <p:tag name="KSO_WM_UNIT_HIGHLIGHT" val="0"/>
  <p:tag name="KSO_WM_UNIT_COMPATIBLE" val="0"/>
  <p:tag name="KSO_WM_UNIT_ID" val="custom160010_14*l_h_f*1_2_1"/>
  <p:tag name="KSO_WM_UNIT_PRESET_TEXT_LEN" val="20"/>
  <p:tag name="KSO_WM_UNIT_PRESET_TEXT_INDEX" val="2"/>
  <p:tag name="KSO_WM_DIAGRAM_GROUP_CODE" val="l1-2"/>
</p:tagLst>
</file>

<file path=ppt/tags/tag1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10"/>
  <p:tag name="KSO_WM_UNIT_TYPE" val="l_h_f"/>
  <p:tag name="KSO_WM_UNIT_INDEX" val="1_3_1"/>
  <p:tag name="KSO_WM_UNIT_CLEAR" val="1"/>
  <p:tag name="KSO_WM_UNIT_LAYERLEVEL" val="1_1_1"/>
  <p:tag name="KSO_WM_UNIT_VALUE" val="28"/>
  <p:tag name="KSO_WM_UNIT_HIGHLIGHT" val="0"/>
  <p:tag name="KSO_WM_UNIT_COMPATIBLE" val="0"/>
  <p:tag name="KSO_WM_UNIT_ID" val="custom160010_14*l_h_f*1_3_1"/>
  <p:tag name="KSO_WM_UNIT_PRESET_TEXT_LEN" val="20"/>
  <p:tag name="KSO_WM_UNIT_PRESET_TEXT_INDEX" val="2"/>
  <p:tag name="KSO_WM_DIAGRAM_GROUP_CODE" val="l1-2"/>
</p:tagLst>
</file>

<file path=ppt/tags/tag1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10"/>
  <p:tag name="KSO_WM_UNIT_TYPE" val="a"/>
  <p:tag name="KSO_WM_UNIT_INDEX" val="1"/>
  <p:tag name="KSO_WM_UNIT_ID" val="custom160010_14*a*1"/>
  <p:tag name="KSO_WM_UNIT_CLEAR" val="1"/>
  <p:tag name="KSO_WM_UNIT_LAYERLEVEL" val="1"/>
  <p:tag name="KSO_WM_UNIT_VALUE" val="22"/>
  <p:tag name="KSO_WM_UNIT_ISCONTENTSTITLE" val="0"/>
  <p:tag name="KSO_WM_UNIT_HIGHLIGHT" val="0"/>
  <p:tag name="KSO_WM_UNIT_COMPATIBLE" val="0"/>
  <p:tag name="KSO_WM_UNIT_PRESET_TEXT_INDEX" val="0"/>
  <p:tag name="KSO_WM_UNIT_PRESET_TEXT_LEN" val="9"/>
</p:tagLst>
</file>

<file path=ppt/tags/tag1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10"/>
  <p:tag name="KSO_WM_UNIT_TYPE" val="l_h_a"/>
  <p:tag name="KSO_WM_UNIT_INDEX" val="1_3_1"/>
  <p:tag name="KSO_WM_UNIT_CLEAR" val="1"/>
  <p:tag name="KSO_WM_UNIT_LAYERLEVEL" val="1_1_1"/>
  <p:tag name="KSO_WM_UNIT_VALUE" val="28"/>
  <p:tag name="KSO_WM_UNIT_HIGHLIGHT" val="0"/>
  <p:tag name="KSO_WM_UNIT_COMPATIBLE" val="0"/>
  <p:tag name="KSO_WM_UNIT_ID" val="custom160010_14*l_h_a*1_3_1"/>
  <p:tag name="KSO_WM_UNIT_PRESET_TEXT_INDEX" val="0"/>
  <p:tag name="KSO_WM_UNIT_PRESET_TEXT_LEN" val="9"/>
  <p:tag name="KSO_WM_DIAGRAM_GROUP_CODE" val="l1-2"/>
</p:tagLst>
</file>

<file path=ppt/tags/tag1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10"/>
  <p:tag name="KSO_WM_UNIT_TYPE" val="l_h_a"/>
  <p:tag name="KSO_WM_UNIT_INDEX" val="1_1_1"/>
  <p:tag name="KSO_WM_UNIT_CLEAR" val="1"/>
  <p:tag name="KSO_WM_UNIT_LAYERLEVEL" val="1_1_1"/>
  <p:tag name="KSO_WM_UNIT_VALUE" val="28"/>
  <p:tag name="KSO_WM_UNIT_HIGHLIGHT" val="0"/>
  <p:tag name="KSO_WM_UNIT_COMPATIBLE" val="0"/>
  <p:tag name="KSO_WM_UNIT_ID" val="custom160010_14*l_h_a*1_1_1"/>
  <p:tag name="KSO_WM_UNIT_PRESET_TEXT_INDEX" val="0"/>
  <p:tag name="KSO_WM_UNIT_PRESET_TEXT_LEN" val="9"/>
  <p:tag name="KSO_WM_DIAGRAM_GROUP_CODE" val="l1-2"/>
</p:tagLst>
</file>

<file path=ppt/tags/tag1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10"/>
  <p:tag name="KSO_WM_UNIT_TYPE" val="l_h_a"/>
  <p:tag name="KSO_WM_UNIT_INDEX" val="1_2_1"/>
  <p:tag name="KSO_WM_UNIT_CLEAR" val="1"/>
  <p:tag name="KSO_WM_UNIT_LAYERLEVEL" val="1_1_1"/>
  <p:tag name="KSO_WM_UNIT_VALUE" val="28"/>
  <p:tag name="KSO_WM_UNIT_HIGHLIGHT" val="0"/>
  <p:tag name="KSO_WM_UNIT_COMPATIBLE" val="0"/>
  <p:tag name="KSO_WM_UNIT_ID" val="custom160010_14*l_h_a*1_2_1"/>
  <p:tag name="KSO_WM_UNIT_PRESET_TEXT_INDEX" val="0"/>
  <p:tag name="KSO_WM_UNIT_PRESET_TEXT_LEN" val="9"/>
  <p:tag name="KSO_WM_DIAGRAM_GROUP_CODE" val="l1-2"/>
</p:tagLst>
</file>

<file path=ppt/tags/tag1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10"/>
  <p:tag name="KSO_WM_UNIT_TYPE" val="l_i"/>
  <p:tag name="KSO_WM_UNIT_INDEX" val="1_5"/>
  <p:tag name="KSO_WM_UNIT_CLEAR" val="1"/>
  <p:tag name="KSO_WM_UNIT_LAYERLEVEL" val="1_1"/>
  <p:tag name="KSO_WM_UNIT_ID" val="custom160010_14*l_i*1_5"/>
  <p:tag name="KSO_WM_DIAGRAM_GROUP_CODE" val="l1-2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010"/>
  <p:tag name="KSO_WM_TAG_VERSION" val="1.0"/>
  <p:tag name="KSO_WM_SLIDE_ID" val="custom160010_5"/>
  <p:tag name="KSO_WM_SLIDE_INDEX" val="5"/>
  <p:tag name="KSO_WM_SLIDE_ITEM_CNT" val="2"/>
  <p:tag name="KSO_WM_SLIDE_LAYOUT" val="a_f_d"/>
  <p:tag name="KSO_WM_SLIDE_LAYOUT_CNT" val="1_1_1"/>
  <p:tag name="KSO_WM_SLIDE_TYPE" val="text"/>
  <p:tag name="KSO_WM_BEAUTIFY_FLAG" val="#wm#"/>
  <p:tag name="KSO_WM_SLIDE_POSITION" val="122*97"/>
  <p:tag name="KSO_WM_SLIDE_SIZE" val="715*418"/>
</p:tagLst>
</file>

<file path=ppt/tags/tag1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10"/>
  <p:tag name="KSO_WM_UNIT_TYPE" val="l_i"/>
  <p:tag name="KSO_WM_UNIT_INDEX" val="1_6"/>
  <p:tag name="KSO_WM_UNIT_CLEAR" val="1"/>
  <p:tag name="KSO_WM_UNIT_LAYERLEVEL" val="1_1"/>
  <p:tag name="KSO_WM_UNIT_ID" val="custom160010_14*l_i*1_6"/>
  <p:tag name="KSO_WM_DIAGRAM_GROUP_CODE" val="l1-2"/>
</p:tagLst>
</file>

<file path=ppt/tags/tag1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10"/>
  <p:tag name="KSO_WM_UNIT_TYPE" val="l_i"/>
  <p:tag name="KSO_WM_UNIT_INDEX" val="1_3"/>
  <p:tag name="KSO_WM_UNIT_CLEAR" val="1"/>
  <p:tag name="KSO_WM_UNIT_LAYERLEVEL" val="1_1"/>
  <p:tag name="KSO_WM_UNIT_ID" val="custom160010_14*l_i*1_3"/>
  <p:tag name="KSO_WM_DIAGRAM_GROUP_CODE" val="l1-2"/>
</p:tagLst>
</file>

<file path=ppt/tags/tag1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10"/>
  <p:tag name="KSO_WM_UNIT_TYPE" val="l_i"/>
  <p:tag name="KSO_WM_UNIT_INDEX" val="1_4"/>
  <p:tag name="KSO_WM_UNIT_CLEAR" val="1"/>
  <p:tag name="KSO_WM_UNIT_LAYERLEVEL" val="1_1"/>
  <p:tag name="KSO_WM_UNIT_ID" val="custom160010_14*l_i*1_4"/>
  <p:tag name="KSO_WM_DIAGRAM_GROUP_CODE" val="l1-2"/>
</p:tagLst>
</file>

<file path=ppt/tags/tag1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10"/>
  <p:tag name="KSO_WM_UNIT_TYPE" val="l_i"/>
  <p:tag name="KSO_WM_UNIT_INDEX" val="1_1"/>
  <p:tag name="KSO_WM_UNIT_CLEAR" val="1"/>
  <p:tag name="KSO_WM_UNIT_LAYERLEVEL" val="1_1"/>
  <p:tag name="KSO_WM_UNIT_ID" val="custom160010_14*l_i*1_1"/>
  <p:tag name="KSO_WM_DIAGRAM_GROUP_CODE" val="l1-2"/>
</p:tagLst>
</file>

<file path=ppt/tags/tag1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10"/>
  <p:tag name="KSO_WM_UNIT_TYPE" val="l_i"/>
  <p:tag name="KSO_WM_UNIT_INDEX" val="1_2"/>
  <p:tag name="KSO_WM_UNIT_CLEAR" val="1"/>
  <p:tag name="KSO_WM_UNIT_LAYERLEVEL" val="1_1"/>
  <p:tag name="KSO_WM_UNIT_ID" val="custom160010_14*l_i*1_2"/>
  <p:tag name="KSO_WM_DIAGRAM_GROUP_CODE" val="l1-2"/>
</p:tagLst>
</file>

<file path=ppt/tags/tag1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160010_15"/>
  <p:tag name="KSO_WM_SLIDE_INDEX" val="15"/>
  <p:tag name="KSO_WM_SLIDE_LAYOUT" val="a_f_d"/>
  <p:tag name="KSO_WM_SLIDE_LAYOUT_CNT" val="1_2_2"/>
  <p:tag name="KSO_WM_SLIDE_TYPE" val="text"/>
  <p:tag name="KSO_WM_BEAUTIFY_FLAG" val="#wm#"/>
  <p:tag name="KSO_WM_SLIDE_POSITION" val="195*160"/>
  <p:tag name="KSO_WM_SLIDE_SIZE" val="566*355"/>
  <p:tag name="KSO_WM_SLIDE_ITEM_CNT" val="4"/>
  <p:tag name="KSO_WM_TEMPLATE_CATEGORY" val="custom"/>
  <p:tag name="KSO_WM_TEMPLATE_INDEX" val="160010"/>
  <p:tag name="KSO_WM_TAG_VERSION" val="1.0"/>
</p:tagLst>
</file>

<file path=ppt/tags/tag1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10"/>
  <p:tag name="KSO_WM_UNIT_TYPE" val="a"/>
  <p:tag name="KSO_WM_UNIT_INDEX" val="1"/>
  <p:tag name="KSO_WM_UNIT_ID" val="custom160010_15*a*1"/>
  <p:tag name="KSO_WM_UNIT_CLEAR" val="1"/>
  <p:tag name="KSO_WM_UNIT_LAYERLEVEL" val="1"/>
  <p:tag name="KSO_WM_UNIT_VALUE" val="22"/>
  <p:tag name="KSO_WM_UNIT_ISCONTENTSTITLE" val="0"/>
  <p:tag name="KSO_WM_UNIT_HIGHLIGHT" val="0"/>
  <p:tag name="KSO_WM_UNIT_COMPATIBLE" val="0"/>
  <p:tag name="KSO_WM_UNIT_PRESET_TEXT_INDEX" val="0"/>
  <p:tag name="KSO_WM_UNIT_PRESET_TEXT_LEN" val="9"/>
</p:tagLst>
</file>

<file path=ppt/tags/tag1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10"/>
  <p:tag name="KSO_WM_UNIT_TYPE" val="f"/>
  <p:tag name="KSO_WM_UNIT_INDEX" val="1"/>
  <p:tag name="KSO_WM_UNIT_ID" val="custom160010_15*f*1"/>
  <p:tag name="KSO_WM_UNIT_CLEAR" val="1"/>
  <p:tag name="KSO_WM_UNIT_LAYERLEVEL" val="1"/>
  <p:tag name="KSO_WM_UNIT_VALUE" val="84"/>
  <p:tag name="KSO_WM_UNIT_HIGHLIGHT" val="0"/>
  <p:tag name="KSO_WM_UNIT_COMPATIBLE" val="0"/>
  <p:tag name="KSO_WM_UNIT_PRESET_TEXT_INDEX" val="6"/>
  <p:tag name="KSO_WM_UNIT_PRESET_TEXT_LEN" val="20"/>
</p:tagLst>
</file>

<file path=ppt/tags/tag1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10"/>
  <p:tag name="KSO_WM_UNIT_TYPE" val="f"/>
  <p:tag name="KSO_WM_UNIT_INDEX" val="2"/>
  <p:tag name="KSO_WM_UNIT_ID" val="custom160010_15*f*2"/>
  <p:tag name="KSO_WM_UNIT_CLEAR" val="1"/>
  <p:tag name="KSO_WM_UNIT_LAYERLEVEL" val="1"/>
  <p:tag name="KSO_WM_UNIT_VALUE" val="84"/>
  <p:tag name="KSO_WM_UNIT_HIGHLIGHT" val="0"/>
  <p:tag name="KSO_WM_UNIT_COMPATIBLE" val="0"/>
  <p:tag name="KSO_WM_UNIT_PRESET_TEXT_INDEX" val="6"/>
  <p:tag name="KSO_WM_UNIT_PRESET_TEXT_LEN" val="20"/>
</p:tagLst>
</file>

<file path=ppt/tags/tag1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10"/>
  <p:tag name="KSO_WM_UNIT_TYPE" val="d"/>
  <p:tag name="KSO_WM_UNIT_INDEX" val="2"/>
  <p:tag name="KSO_WM_UNIT_ID" val="custom160010_15*d*2"/>
  <p:tag name="KSO_WM_UNIT_CLEAR" val="0"/>
  <p:tag name="KSO_WM_UNIT_LAYERLEVEL" val="1"/>
  <p:tag name="KSO_WM_UNIT_VALUE" val="606*939"/>
  <p:tag name="KSO_WM_UNIT_HIGHLIGHT" val="0"/>
  <p:tag name="KSO_WM_UNIT_COMPATIBLE" val="0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10"/>
  <p:tag name="KSO_WM_UNIT_TYPE" val="a"/>
  <p:tag name="KSO_WM_UNIT_INDEX" val="1"/>
  <p:tag name="KSO_WM_UNIT_ID" val="custom160010_5*a*1"/>
  <p:tag name="KSO_WM_UNIT_CLEAR" val="1"/>
  <p:tag name="KSO_WM_UNIT_LAYERLEVEL" val="1"/>
  <p:tag name="KSO_WM_UNIT_VALUE" val="21"/>
  <p:tag name="KSO_WM_UNIT_ISCONTENTSTITLE" val="0"/>
  <p:tag name="KSO_WM_UNIT_HIGHLIGHT" val="0"/>
  <p:tag name="KSO_WM_UNIT_COMPATIBLE" val="0"/>
  <p:tag name="KSO_WM_UNIT_PRESET_TEXT_INDEX" val="0"/>
  <p:tag name="KSO_WM_UNIT_PRESET_TEXT_LEN" val="9"/>
</p:tagLst>
</file>

<file path=ppt/tags/tag1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10"/>
  <p:tag name="KSO_WM_UNIT_TYPE" val="d"/>
  <p:tag name="KSO_WM_UNIT_INDEX" val="1"/>
  <p:tag name="KSO_WM_UNIT_ID" val="custom160010_15*d*1"/>
  <p:tag name="KSO_WM_UNIT_CLEAR" val="0"/>
  <p:tag name="KSO_WM_UNIT_LAYERLEVEL" val="1"/>
  <p:tag name="KSO_WM_UNIT_VALUE" val="606*939"/>
  <p:tag name="KSO_WM_UNIT_HIGHLIGHT" val="0"/>
  <p:tag name="KSO_WM_UNIT_COMPATIBLE" val="0"/>
</p:tagLst>
</file>

<file path=ppt/tags/tag1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160010_16"/>
  <p:tag name="KSO_WM_SLIDE_INDEX" val="16"/>
  <p:tag name="KSO_WM_SLIDE_LAYOUT" val="a_f_d"/>
  <p:tag name="KSO_WM_SLIDE_LAYOUT_CNT" val="1_1_3"/>
  <p:tag name="KSO_WM_SLIDE_TYPE" val="text"/>
  <p:tag name="KSO_WM_BEAUTIFY_FLAG" val="#wm#"/>
  <p:tag name="KSO_WM_SLIDE_POSITION" val="180*144"/>
  <p:tag name="KSO_WM_SLIDE_SIZE" val="562*379"/>
  <p:tag name="KSO_WM_SLIDE_ITEM_CNT" val="4"/>
  <p:tag name="KSO_WM_TEMPLATE_CATEGORY" val="custom"/>
  <p:tag name="KSO_WM_TEMPLATE_INDEX" val="160010"/>
  <p:tag name="KSO_WM_TAG_VERSION" val="1.0"/>
</p:tagLst>
</file>

<file path=ppt/tags/tag1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10"/>
  <p:tag name="KSO_WM_UNIT_TYPE" val="a"/>
  <p:tag name="KSO_WM_UNIT_INDEX" val="1"/>
  <p:tag name="KSO_WM_UNIT_ID" val="custom160010_16*a*1"/>
  <p:tag name="KSO_WM_UNIT_CLEAR" val="1"/>
  <p:tag name="KSO_WM_UNIT_LAYERLEVEL" val="1"/>
  <p:tag name="KSO_WM_UNIT_VALUE" val="22"/>
  <p:tag name="KSO_WM_UNIT_ISCONTENTSTITLE" val="0"/>
  <p:tag name="KSO_WM_UNIT_HIGHLIGHT" val="0"/>
  <p:tag name="KSO_WM_UNIT_COMPATIBLE" val="0"/>
  <p:tag name="KSO_WM_UNIT_PRESET_TEXT_INDEX" val="0"/>
  <p:tag name="KSO_WM_UNIT_PRESET_TEXT_LEN" val="9"/>
</p:tagLst>
</file>

<file path=ppt/tags/tag1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10"/>
  <p:tag name="KSO_WM_UNIT_TYPE" val="f"/>
  <p:tag name="KSO_WM_UNIT_INDEX" val="1"/>
  <p:tag name="KSO_WM_UNIT_ID" val="custom160010_16*f*1"/>
  <p:tag name="KSO_WM_UNIT_CLEAR" val="1"/>
  <p:tag name="KSO_WM_UNIT_LAYERLEVEL" val="1"/>
  <p:tag name="KSO_WM_UNIT_VALUE" val="84"/>
  <p:tag name="KSO_WM_UNIT_HIGHLIGHT" val="0"/>
  <p:tag name="KSO_WM_UNIT_COMPATIBLE" val="0"/>
  <p:tag name="KSO_WM_UNIT_PRESET_TEXT_INDEX" val="6"/>
  <p:tag name="KSO_WM_UNIT_PRESET_TEXT_LEN" val="20"/>
</p:tagLst>
</file>

<file path=ppt/tags/tag1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10"/>
  <p:tag name="KSO_WM_UNIT_TYPE" val="d"/>
  <p:tag name="KSO_WM_UNIT_INDEX" val="1"/>
  <p:tag name="KSO_WM_UNIT_ID" val="custom160010_16*d*1"/>
  <p:tag name="KSO_WM_UNIT_CLEAR" val="0"/>
  <p:tag name="KSO_WM_UNIT_LAYERLEVEL" val="1"/>
  <p:tag name="KSO_WM_UNIT_VALUE" val="606*910"/>
  <p:tag name="KSO_WM_UNIT_HIGHLIGHT" val="0"/>
  <p:tag name="KSO_WM_UNIT_COMPATIBLE" val="0"/>
</p:tagLst>
</file>

<file path=ppt/tags/tag1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10"/>
  <p:tag name="KSO_WM_UNIT_TYPE" val="d"/>
  <p:tag name="KSO_WM_UNIT_INDEX" val="3"/>
  <p:tag name="KSO_WM_UNIT_ID" val="custom160010_16*d*3"/>
  <p:tag name="KSO_WM_UNIT_CLEAR" val="0"/>
  <p:tag name="KSO_WM_UNIT_LAYERLEVEL" val="1"/>
  <p:tag name="KSO_WM_UNIT_VALUE" val="606*939"/>
  <p:tag name="KSO_WM_UNIT_HIGHLIGHT" val="0"/>
  <p:tag name="KSO_WM_UNIT_COMPATIBLE" val="0"/>
</p:tagLst>
</file>

<file path=ppt/tags/tag1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10"/>
  <p:tag name="KSO_WM_UNIT_TYPE" val="d"/>
  <p:tag name="KSO_WM_UNIT_INDEX" val="2"/>
  <p:tag name="KSO_WM_UNIT_ID" val="custom160010_16*d*2"/>
  <p:tag name="KSO_WM_UNIT_CLEAR" val="0"/>
  <p:tag name="KSO_WM_UNIT_LAYERLEVEL" val="1"/>
  <p:tag name="KSO_WM_UNIT_VALUE" val="606*939"/>
  <p:tag name="KSO_WM_UNIT_HIGHLIGHT" val="0"/>
  <p:tag name="KSO_WM_UNIT_COMPATIBLE" val="0"/>
</p:tagLst>
</file>

<file path=ppt/tags/tag1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160010_17"/>
  <p:tag name="KSO_WM_SLIDE_INDEX" val="17"/>
  <p:tag name="KSO_WM_SLIDE_LAYOUT" val="a_l"/>
  <p:tag name="KSO_WM_SLIDE_LAYOUT_CNT" val="1_1"/>
  <p:tag name="KSO_WM_SLIDE_TYPE" val="text"/>
  <p:tag name="KSO_WM_BEAUTIFY_FLAG" val="#wm#"/>
  <p:tag name="KSO_WM_SLIDE_POSITION" val="77*167"/>
  <p:tag name="KSO_WM_SLIDE_SIZE" val="757*352"/>
  <p:tag name="KSO_WM_SLIDE_ITEM_CNT" val="3"/>
  <p:tag name="KSO_WM_TEMPLATE_CATEGORY" val="custom"/>
  <p:tag name="KSO_WM_TEMPLATE_INDEX" val="160010"/>
  <p:tag name="KSO_WM_TAG_VERSION" val="1.0"/>
  <p:tag name="KSO_WM_DIAGRAM_GROUP_CODE" val="l1-3"/>
</p:tagLst>
</file>

<file path=ppt/tags/tag1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10"/>
  <p:tag name="KSO_WM_UNIT_TYPE" val="l_h_d"/>
  <p:tag name="KSO_WM_UNIT_INDEX" val="1_1_1"/>
  <p:tag name="KSO_WM_UNIT_CLEAR" val="0"/>
  <p:tag name="KSO_WM_UNIT_LAYERLEVEL" val="1_1_1"/>
  <p:tag name="KSO_WM_UNIT_VALUE" val="532*798"/>
  <p:tag name="KSO_WM_UNIT_HIGHLIGHT" val="0"/>
  <p:tag name="KSO_WM_UNIT_COMPATIBLE" val="0"/>
  <p:tag name="KSO_WM_UNIT_ID" val="custom160010_17*l_h_d*1_1_1"/>
  <p:tag name="KSO_WM_DIAGRAM_GROUP_CODE" val="l1-3"/>
</p:tagLst>
</file>

<file path=ppt/tags/tag1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10"/>
  <p:tag name="KSO_WM_UNIT_TYPE" val="l_h_d"/>
  <p:tag name="KSO_WM_UNIT_INDEX" val="1_3_1"/>
  <p:tag name="KSO_WM_UNIT_CLEAR" val="0"/>
  <p:tag name="KSO_WM_UNIT_LAYERLEVEL" val="1_1_1"/>
  <p:tag name="KSO_WM_UNIT_VALUE" val="532*798"/>
  <p:tag name="KSO_WM_UNIT_HIGHLIGHT" val="0"/>
  <p:tag name="KSO_WM_UNIT_COMPATIBLE" val="0"/>
  <p:tag name="KSO_WM_UNIT_ID" val="custom160010_17*l_h_d*1_3_1"/>
  <p:tag name="KSO_WM_DIAGRAM_GROUP_CODE" val="l1-3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10"/>
  <p:tag name="KSO_WM_UNIT_TYPE" val="f"/>
  <p:tag name="KSO_WM_UNIT_INDEX" val="1"/>
  <p:tag name="KSO_WM_UNIT_ID" val="custom160010_5*f*1"/>
  <p:tag name="KSO_WM_UNIT_CLEAR" val="1"/>
  <p:tag name="KSO_WM_UNIT_LAYERLEVEL" val="1"/>
  <p:tag name="KSO_WM_UNIT_VALUE" val="76"/>
  <p:tag name="KSO_WM_UNIT_HIGHLIGHT" val="0"/>
  <p:tag name="KSO_WM_UNIT_COMPATIBLE" val="0"/>
  <p:tag name="KSO_WM_UNIT_PRESET_TEXT_INDEX" val="6"/>
  <p:tag name="KSO_WM_UNIT_PRESET_TEXT_LEN" val="30"/>
</p:tagLst>
</file>

<file path=ppt/tags/tag1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10"/>
  <p:tag name="KSO_WM_UNIT_TYPE" val="l_h_d"/>
  <p:tag name="KSO_WM_UNIT_INDEX" val="1_2_1"/>
  <p:tag name="KSO_WM_UNIT_CLEAR" val="0"/>
  <p:tag name="KSO_WM_UNIT_LAYERLEVEL" val="1_1_1"/>
  <p:tag name="KSO_WM_UNIT_VALUE" val="532*798"/>
  <p:tag name="KSO_WM_UNIT_HIGHLIGHT" val="0"/>
  <p:tag name="KSO_WM_UNIT_COMPATIBLE" val="0"/>
  <p:tag name="KSO_WM_UNIT_ID" val="custom160010_17*l_h_d*1_2_1"/>
  <p:tag name="KSO_WM_DIAGRAM_GROUP_CODE" val="l1-3"/>
</p:tagLst>
</file>

<file path=ppt/tags/tag1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10"/>
  <p:tag name="KSO_WM_UNIT_TYPE" val="l_h_f"/>
  <p:tag name="KSO_WM_UNIT_INDEX" val="1_1_1"/>
  <p:tag name="KSO_WM_UNIT_CLEAR" val="1"/>
  <p:tag name="KSO_WM_UNIT_LAYERLEVEL" val="1_1_1"/>
  <p:tag name="KSO_WM_UNIT_VALUE" val="77"/>
  <p:tag name="KSO_WM_UNIT_HIGHLIGHT" val="0"/>
  <p:tag name="KSO_WM_UNIT_COMPATIBLE" val="0"/>
  <p:tag name="KSO_WM_UNIT_ID" val="custom160010_17*l_h_f*1_1_1"/>
  <p:tag name="KSO_WM_UNIT_PRESET_TEXT_LEN" val="20"/>
  <p:tag name="KSO_WM_UNIT_PRESET_TEXT_INDEX" val="2"/>
  <p:tag name="KSO_WM_DIAGRAM_GROUP_CODE" val="l1-3"/>
</p:tagLst>
</file>

<file path=ppt/tags/tag1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10"/>
  <p:tag name="KSO_WM_UNIT_TYPE" val="l_h_f"/>
  <p:tag name="KSO_WM_UNIT_INDEX" val="1_2_1"/>
  <p:tag name="KSO_WM_UNIT_CLEAR" val="1"/>
  <p:tag name="KSO_WM_UNIT_LAYERLEVEL" val="1_1_1"/>
  <p:tag name="KSO_WM_UNIT_VALUE" val="77"/>
  <p:tag name="KSO_WM_UNIT_HIGHLIGHT" val="0"/>
  <p:tag name="KSO_WM_UNIT_COMPATIBLE" val="0"/>
  <p:tag name="KSO_WM_UNIT_ID" val="custom160010_17*l_h_f*1_2_1"/>
  <p:tag name="KSO_WM_UNIT_PRESET_TEXT_LEN" val="20"/>
  <p:tag name="KSO_WM_UNIT_PRESET_TEXT_INDEX" val="2"/>
  <p:tag name="KSO_WM_DIAGRAM_GROUP_CODE" val="l1-3"/>
</p:tagLst>
</file>

<file path=ppt/tags/tag1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10"/>
  <p:tag name="KSO_WM_UNIT_TYPE" val="l_h_f"/>
  <p:tag name="KSO_WM_UNIT_INDEX" val="1_3_1"/>
  <p:tag name="KSO_WM_UNIT_CLEAR" val="1"/>
  <p:tag name="KSO_WM_UNIT_LAYERLEVEL" val="1_1_1"/>
  <p:tag name="KSO_WM_UNIT_VALUE" val="77"/>
  <p:tag name="KSO_WM_UNIT_HIGHLIGHT" val="0"/>
  <p:tag name="KSO_WM_UNIT_COMPATIBLE" val="0"/>
  <p:tag name="KSO_WM_UNIT_ID" val="custom160010_17*l_h_f*1_3_1"/>
  <p:tag name="KSO_WM_UNIT_PRESET_TEXT_LEN" val="20"/>
  <p:tag name="KSO_WM_UNIT_PRESET_TEXT_INDEX" val="2"/>
  <p:tag name="KSO_WM_DIAGRAM_GROUP_CODE" val="l1-3"/>
</p:tagLst>
</file>

<file path=ppt/tags/tag1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10"/>
  <p:tag name="KSO_WM_UNIT_TYPE" val="a"/>
  <p:tag name="KSO_WM_UNIT_INDEX" val="1"/>
  <p:tag name="KSO_WM_UNIT_ID" val="custom160010_17*a*1"/>
  <p:tag name="KSO_WM_UNIT_CLEAR" val="1"/>
  <p:tag name="KSO_WM_UNIT_LAYERLEVEL" val="1"/>
  <p:tag name="KSO_WM_UNIT_VALUE" val="22"/>
  <p:tag name="KSO_WM_UNIT_ISCONTENTSTITLE" val="0"/>
  <p:tag name="KSO_WM_UNIT_HIGHLIGHT" val="0"/>
  <p:tag name="KSO_WM_UNIT_COMPATIBLE" val="0"/>
  <p:tag name="KSO_WM_UNIT_PRESET_TEXT_INDEX" val="0"/>
  <p:tag name="KSO_WM_UNIT_PRESET_TEXT_LEN" val="9"/>
</p:tagLst>
</file>

<file path=ppt/tags/tag1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10"/>
  <p:tag name="KSO_WM_UNIT_TYPE" val="l_h_a"/>
  <p:tag name="KSO_WM_UNIT_INDEX" val="1_1_1"/>
  <p:tag name="KSO_WM_UNIT_CLEAR" val="1"/>
  <p:tag name="KSO_WM_UNIT_LAYERLEVEL" val="1_1_1"/>
  <p:tag name="KSO_WM_UNIT_VALUE" val="11"/>
  <p:tag name="KSO_WM_UNIT_HIGHLIGHT" val="0"/>
  <p:tag name="KSO_WM_UNIT_COMPATIBLE" val="1"/>
  <p:tag name="KSO_WM_UNIT_ID" val="custom160010_17*l_h_a*1_1_1"/>
  <p:tag name="KSO_WM_UNIT_PRESET_TEXT_INDEX" val="0"/>
  <p:tag name="KSO_WM_UNIT_PRESET_TEXT_LEN" val="9"/>
  <p:tag name="KSO_WM_DIAGRAM_GROUP_CODE" val="l1-3"/>
</p:tagLst>
</file>

<file path=ppt/tags/tag1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10"/>
  <p:tag name="KSO_WM_UNIT_TYPE" val="l_h_a"/>
  <p:tag name="KSO_WM_UNIT_INDEX" val="1_2_1"/>
  <p:tag name="KSO_WM_UNIT_CLEAR" val="1"/>
  <p:tag name="KSO_WM_UNIT_LAYERLEVEL" val="1_1_1"/>
  <p:tag name="KSO_WM_UNIT_VALUE" val="11"/>
  <p:tag name="KSO_WM_UNIT_HIGHLIGHT" val="0"/>
  <p:tag name="KSO_WM_UNIT_COMPATIBLE" val="1"/>
  <p:tag name="KSO_WM_UNIT_ID" val="custom160010_17*l_h_a*1_2_1"/>
  <p:tag name="KSO_WM_UNIT_PRESET_TEXT_INDEX" val="0"/>
  <p:tag name="KSO_WM_UNIT_PRESET_TEXT_LEN" val="9"/>
  <p:tag name="KSO_WM_DIAGRAM_GROUP_CODE" val="l1-3"/>
</p:tagLst>
</file>

<file path=ppt/tags/tag1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10"/>
  <p:tag name="KSO_WM_UNIT_TYPE" val="l_h_a"/>
  <p:tag name="KSO_WM_UNIT_INDEX" val="1_3_1"/>
  <p:tag name="KSO_WM_UNIT_CLEAR" val="1"/>
  <p:tag name="KSO_WM_UNIT_LAYERLEVEL" val="1_1_1"/>
  <p:tag name="KSO_WM_UNIT_VALUE" val="11"/>
  <p:tag name="KSO_WM_UNIT_HIGHLIGHT" val="0"/>
  <p:tag name="KSO_WM_UNIT_COMPATIBLE" val="1"/>
  <p:tag name="KSO_WM_UNIT_ID" val="custom160010_17*l_h_a*1_3_1"/>
  <p:tag name="KSO_WM_UNIT_PRESET_TEXT_INDEX" val="0"/>
  <p:tag name="KSO_WM_UNIT_PRESET_TEXT_LEN" val="9"/>
  <p:tag name="KSO_WM_DIAGRAM_GROUP_CODE" val="l1-3"/>
</p:tagLst>
</file>

<file path=ppt/tags/tag1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160010_18"/>
  <p:tag name="KSO_WM_SLIDE_INDEX" val="18"/>
  <p:tag name="KSO_WM_SLIDE_LAYOUT" val="a_f_d"/>
  <p:tag name="KSO_WM_SLIDE_LAYOUT_CNT" val="1_1_2"/>
  <p:tag name="KSO_WM_SLIDE_TYPE" val="text"/>
  <p:tag name="KSO_WM_BEAUTIFY_FLAG" val="#wm#"/>
  <p:tag name="KSO_WM_SLIDE_POSITION" val="95*159"/>
  <p:tag name="KSO_WM_SLIDE_SIZE" val="680*356"/>
  <p:tag name="KSO_WM_SLIDE_ITEM_CNT" val="3"/>
  <p:tag name="KSO_WM_TEMPLATE_CATEGORY" val="custom"/>
  <p:tag name="KSO_WM_TEMPLATE_INDEX" val="160010"/>
  <p:tag name="KSO_WM_TAG_VERSION" val="1.0"/>
</p:tagLst>
</file>

<file path=ppt/tags/tag1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10"/>
  <p:tag name="KSO_WM_UNIT_TYPE" val="a"/>
  <p:tag name="KSO_WM_UNIT_INDEX" val="1"/>
  <p:tag name="KSO_WM_UNIT_ID" val="custom160010_18*a*1"/>
  <p:tag name="KSO_WM_UNIT_CLEAR" val="1"/>
  <p:tag name="KSO_WM_UNIT_LAYERLEVEL" val="1"/>
  <p:tag name="KSO_WM_UNIT_VALUE" val="22"/>
  <p:tag name="KSO_WM_UNIT_ISCONTENTSTITLE" val="0"/>
  <p:tag name="KSO_WM_UNIT_HIGHLIGHT" val="0"/>
  <p:tag name="KSO_WM_UNIT_COMPATIBLE" val="0"/>
  <p:tag name="KSO_WM_UNIT_PRESET_TEXT_INDEX" val="0"/>
  <p:tag name="KSO_WM_UNIT_PRESET_TEXT_LEN" val="9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NDEX" val="1"/>
  <p:tag name="KSO_WM_UNIT_CLEAR" val="1"/>
  <p:tag name="KSO_WM_UNIT_LAYERLEVEL" val="1"/>
  <p:tag name="KSO_WM_BEAUTIFY_FLAG" val="#wm#"/>
  <p:tag name="KSO_WM_UNIT_TYPE" val="i"/>
  <p:tag name="KSO_WM_UNIT_ID" val="284*i*2"/>
  <p:tag name="KSO_WM_TEMPLATE_CATEGORY" val="custom"/>
  <p:tag name="KSO_WM_TEMPLATE_INDEX" val="10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10"/>
  <p:tag name="KSO_WM_UNIT_TYPE" val="d"/>
  <p:tag name="KSO_WM_UNIT_INDEX" val="1"/>
  <p:tag name="KSO_WM_UNIT_ID" val="custom160010_5*d*1"/>
  <p:tag name="KSO_WM_UNIT_CLEAR" val="0"/>
  <p:tag name="KSO_WM_UNIT_LAYERLEVEL" val="1"/>
  <p:tag name="KSO_WM_UNIT_VALUE" val="1258*2521"/>
  <p:tag name="KSO_WM_UNIT_HIGHLIGHT" val="0"/>
  <p:tag name="KSO_WM_UNIT_COMPATIBLE" val="0"/>
</p:tagLst>
</file>

<file path=ppt/tags/tag2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10"/>
  <p:tag name="KSO_WM_UNIT_TYPE" val="f"/>
  <p:tag name="KSO_WM_UNIT_INDEX" val="1"/>
  <p:tag name="KSO_WM_UNIT_ID" val="custom160010_18*f*1"/>
  <p:tag name="KSO_WM_UNIT_CLEAR" val="1"/>
  <p:tag name="KSO_WM_UNIT_LAYERLEVEL" val="1"/>
  <p:tag name="KSO_WM_UNIT_VALUE" val="266"/>
  <p:tag name="KSO_WM_UNIT_HIGHLIGHT" val="0"/>
  <p:tag name="KSO_WM_UNIT_COMPATIBLE" val="0"/>
  <p:tag name="KSO_WM_UNIT_PRESET_TEXT_INDEX" val="6"/>
  <p:tag name="KSO_WM_UNIT_PRESET_TEXT_LEN" val="50"/>
</p:tagLst>
</file>

<file path=ppt/tags/tag2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10"/>
  <p:tag name="KSO_WM_UNIT_TYPE" val="d"/>
  <p:tag name="KSO_WM_UNIT_INDEX" val="1"/>
  <p:tag name="KSO_WM_UNIT_ID" val="custom160010_18*d*1"/>
  <p:tag name="KSO_WM_UNIT_CLEAR" val="0"/>
  <p:tag name="KSO_WM_UNIT_LAYERLEVEL" val="1"/>
  <p:tag name="KSO_WM_UNIT_VALUE" val="606*909"/>
  <p:tag name="KSO_WM_UNIT_HIGHLIGHT" val="0"/>
  <p:tag name="KSO_WM_UNIT_COMPATIBLE" val="0"/>
</p:tagLst>
</file>

<file path=ppt/tags/tag2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10"/>
  <p:tag name="KSO_WM_UNIT_TYPE" val="d"/>
  <p:tag name="KSO_WM_UNIT_INDEX" val="2"/>
  <p:tag name="KSO_WM_UNIT_ID" val="custom160010_18*d*2"/>
  <p:tag name="KSO_WM_UNIT_CLEAR" val="0"/>
  <p:tag name="KSO_WM_UNIT_LAYERLEVEL" val="1"/>
  <p:tag name="KSO_WM_UNIT_VALUE" val="607*910"/>
  <p:tag name="KSO_WM_UNIT_HIGHLIGHT" val="0"/>
  <p:tag name="KSO_WM_UNIT_COMPATIBLE" val="0"/>
</p:tagLst>
</file>

<file path=ppt/tags/tag2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160010_19"/>
  <p:tag name="KSO_WM_SLIDE_INDEX" val="19"/>
  <p:tag name="KSO_WM_SLIDE_LAYOUT" val="l"/>
  <p:tag name="KSO_WM_SLIDE_LAYOUT_CNT" val="1"/>
  <p:tag name="KSO_WM_SLIDE_TYPE" val="text"/>
  <p:tag name="KSO_WM_BEAUTIFY_FLAG" val="#wm#"/>
  <p:tag name="KSO_WM_SLIDE_POSITION" val="260*111"/>
  <p:tag name="KSO_WM_SLIDE_SIZE" val="412*369"/>
  <p:tag name="KSO_WM_SLIDE_ITEM_CNT" val="2"/>
  <p:tag name="KSO_WM_TEMPLATE_CATEGORY" val="custom"/>
  <p:tag name="KSO_WM_TEMPLATE_INDEX" val="160010"/>
  <p:tag name="KSO_WM_TAG_VERSION" val="1.0"/>
  <p:tag name="KSO_WM_DIAGRAM_GROUP_CODE" val="l1-4"/>
</p:tagLst>
</file>

<file path=ppt/tags/tag2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10"/>
  <p:tag name="KSO_WM_UNIT_TYPE" val="l_i"/>
  <p:tag name="KSO_WM_UNIT_INDEX" val="1_1"/>
  <p:tag name="KSO_WM_UNIT_CLEAR" val="1"/>
  <p:tag name="KSO_WM_UNIT_LAYERLEVEL" val="1_1"/>
  <p:tag name="KSO_WM_UNIT_ID" val="custom160010_19*l_i*1_1"/>
  <p:tag name="KSO_WM_DIAGRAM_GROUP_CODE" val="l1-4"/>
</p:tagLst>
</file>

<file path=ppt/tags/tag2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10"/>
  <p:tag name="KSO_WM_UNIT_TYPE" val="l_i"/>
  <p:tag name="KSO_WM_UNIT_INDEX" val="1_2"/>
  <p:tag name="KSO_WM_UNIT_CLEAR" val="1"/>
  <p:tag name="KSO_WM_UNIT_LAYERLEVEL" val="1_1"/>
  <p:tag name="KSO_WM_UNIT_ID" val="custom160010_19*l_i*1_2"/>
  <p:tag name="KSO_WM_DIAGRAM_GROUP_CODE" val="l1-4"/>
</p:tagLst>
</file>

<file path=ppt/tags/tag2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10"/>
  <p:tag name="KSO_WM_UNIT_TYPE" val="l_i"/>
  <p:tag name="KSO_WM_UNIT_INDEX" val="1_3"/>
  <p:tag name="KSO_WM_UNIT_CLEAR" val="1"/>
  <p:tag name="KSO_WM_UNIT_LAYERLEVEL" val="1_1"/>
  <p:tag name="KSO_WM_UNIT_ID" val="custom160010_19*l_i*1_3"/>
  <p:tag name="KSO_WM_DIAGRAM_GROUP_CODE" val="l1-4"/>
</p:tagLst>
</file>

<file path=ppt/tags/tag2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10"/>
  <p:tag name="KSO_WM_UNIT_TYPE" val="l_i"/>
  <p:tag name="KSO_WM_UNIT_INDEX" val="1_4"/>
  <p:tag name="KSO_WM_UNIT_CLEAR" val="1"/>
  <p:tag name="KSO_WM_UNIT_LAYERLEVEL" val="1_1"/>
  <p:tag name="KSO_WM_UNIT_ID" val="custom160010_19*l_i*1_4"/>
  <p:tag name="KSO_WM_DIAGRAM_GROUP_CODE" val="l1-4"/>
</p:tagLst>
</file>

<file path=ppt/tags/tag2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10"/>
  <p:tag name="KSO_WM_UNIT_TYPE" val="l_h_f"/>
  <p:tag name="KSO_WM_UNIT_INDEX" val="1_2_1"/>
  <p:tag name="KSO_WM_UNIT_CLEAR" val="1"/>
  <p:tag name="KSO_WM_UNIT_LAYERLEVEL" val="1_1_1"/>
  <p:tag name="KSO_WM_UNIT_VALUE" val="15"/>
  <p:tag name="KSO_WM_UNIT_HIGHLIGHT" val="0"/>
  <p:tag name="KSO_WM_UNIT_COMPATIBLE" val="0"/>
  <p:tag name="KSO_WM_UNIT_ID" val="custom160010_19*l_h_f*1_2_1"/>
  <p:tag name="KSO_WM_UNIT_PRESET_TEXT_LEN" val="10"/>
  <p:tag name="KSO_WM_UNIT_PRESET_TEXT_INDEX" val="2"/>
  <p:tag name="KSO_WM_DIAGRAM_GROUP_CODE" val="l1-4"/>
</p:tagLst>
</file>

<file path=ppt/tags/tag2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10"/>
  <p:tag name="KSO_WM_UNIT_TYPE" val="l_h_f"/>
  <p:tag name="KSO_WM_UNIT_INDEX" val="1_1_1"/>
  <p:tag name="KSO_WM_UNIT_CLEAR" val="1"/>
  <p:tag name="KSO_WM_UNIT_LAYERLEVEL" val="1_1_1"/>
  <p:tag name="KSO_WM_UNIT_VALUE" val="30"/>
  <p:tag name="KSO_WM_UNIT_HIGHLIGHT" val="0"/>
  <p:tag name="KSO_WM_UNIT_COMPATIBLE" val="0"/>
  <p:tag name="KSO_WM_UNIT_ID" val="custom160010_19*l_h_f*1_1_1"/>
  <p:tag name="KSO_WM_UNIT_PRESET_TEXT_LEN" val="10"/>
  <p:tag name="KSO_WM_UNIT_PRESET_TEXT_INDEX" val="2"/>
  <p:tag name="KSO_WM_DIAGRAM_GROUP_CODE" val="l1-4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160010_6"/>
  <p:tag name="KSO_WM_SLIDE_INDEX" val="6"/>
  <p:tag name="KSO_WM_SLIDE_LAYOUT" val="l_a"/>
  <p:tag name="KSO_WM_SLIDE_LAYOUT_CNT" val="1_1"/>
  <p:tag name="KSO_WM_BEAUTIFY_FLAG" val="#wm#"/>
  <p:tag name="KSO_WM_SLIDE_ITEM_CNT" val="2"/>
  <p:tag name="KSO_WM_SLIDE_TYPE" val="contents"/>
  <p:tag name="KSO_WM_TEMPLATE_CATEGORY" val="custom"/>
  <p:tag name="KSO_WM_TEMPLATE_INDEX" val="160010"/>
  <p:tag name="KSO_WM_TAG_VERSION" val="1.0"/>
  <p:tag name="KSO_WM_DIAGRAM_GROUP_CODE" val="l1-1"/>
</p:tagLst>
</file>

<file path=ppt/tags/tag2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10"/>
  <p:tag name="KSO_WM_UNIT_TYPE" val="l_h_a"/>
  <p:tag name="KSO_WM_UNIT_INDEX" val="1_2_1"/>
  <p:tag name="KSO_WM_UNIT_CLEAR" val="1"/>
  <p:tag name="KSO_WM_UNIT_LAYERLEVEL" val="1_1_1"/>
  <p:tag name="KSO_WM_UNIT_VALUE" val="15"/>
  <p:tag name="KSO_WM_UNIT_HIGHLIGHT" val="0"/>
  <p:tag name="KSO_WM_UNIT_COMPATIBLE" val="0"/>
  <p:tag name="KSO_WM_UNIT_ID" val="custom160010_19*l_h_a*1_2_1"/>
  <p:tag name="KSO_WM_UNIT_PRESET_TEXT_INDEX" val="0"/>
  <p:tag name="KSO_WM_UNIT_PRESET_TEXT_LEN" val="9"/>
  <p:tag name="KSO_WM_DIAGRAM_GROUP_CODE" val="l1-4"/>
</p:tagLst>
</file>

<file path=ppt/tags/tag2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10"/>
  <p:tag name="KSO_WM_UNIT_TYPE" val="l_h_a"/>
  <p:tag name="KSO_WM_UNIT_INDEX" val="1_1_1"/>
  <p:tag name="KSO_WM_UNIT_CLEAR" val="1"/>
  <p:tag name="KSO_WM_UNIT_LAYERLEVEL" val="1_1_1"/>
  <p:tag name="KSO_WM_UNIT_VALUE" val="15"/>
  <p:tag name="KSO_WM_UNIT_HIGHLIGHT" val="0"/>
  <p:tag name="KSO_WM_UNIT_COMPATIBLE" val="0"/>
  <p:tag name="KSO_WM_UNIT_ID" val="custom160010_19*l_h_a*1_1_1"/>
  <p:tag name="KSO_WM_UNIT_PRESET_TEXT_INDEX" val="0"/>
  <p:tag name="KSO_WM_UNIT_PRESET_TEXT_LEN" val="9"/>
  <p:tag name="KSO_WM_DIAGRAM_GROUP_CODE" val="l1-4"/>
</p:tagLst>
</file>

<file path=ppt/tags/tag2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160010_20"/>
  <p:tag name="KSO_WM_SLIDE_INDEX" val="20"/>
  <p:tag name="KSO_WM_SLIDE_LAYOUT" val="l"/>
  <p:tag name="KSO_WM_SLIDE_LAYOUT_CNT" val="1"/>
  <p:tag name="KSO_WM_SLIDE_TYPE" val="text"/>
  <p:tag name="KSO_WM_BEAUTIFY_FLAG" val="#wm#"/>
  <p:tag name="KSO_WM_SLIDE_POSITION" val="128*154"/>
  <p:tag name="KSO_WM_SLIDE_SIZE" val="697*329"/>
  <p:tag name="KSO_WM_SLIDE_ITEM_CNT" val="3"/>
  <p:tag name="KSO_WM_TEMPLATE_CATEGORY" val="custom"/>
  <p:tag name="KSO_WM_TEMPLATE_INDEX" val="160010"/>
  <p:tag name="KSO_WM_TAG_VERSION" val="1.0"/>
  <p:tag name="KSO_WM_DIAGRAM_GROUP_CODE" val="l1-4"/>
</p:tagLst>
</file>

<file path=ppt/tags/tag2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10"/>
  <p:tag name="KSO_WM_UNIT_TYPE" val="l_i"/>
  <p:tag name="KSO_WM_UNIT_INDEX" val="1_1"/>
  <p:tag name="KSO_WM_UNIT_CLEAR" val="1"/>
  <p:tag name="KSO_WM_UNIT_LAYERLEVEL" val="1_1"/>
  <p:tag name="KSO_WM_UNIT_ID" val="custom160010_20*l_i*1_1"/>
  <p:tag name="KSO_WM_DIAGRAM_GROUP_CODE" val="l1-4"/>
</p:tagLst>
</file>

<file path=ppt/tags/tag2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10"/>
  <p:tag name="KSO_WM_UNIT_TYPE" val="l_i"/>
  <p:tag name="KSO_WM_UNIT_INDEX" val="1_2"/>
  <p:tag name="KSO_WM_UNIT_CLEAR" val="1"/>
  <p:tag name="KSO_WM_UNIT_LAYERLEVEL" val="1_1"/>
  <p:tag name="KSO_WM_UNIT_ID" val="custom160010_20*l_i*1_2"/>
  <p:tag name="KSO_WM_DIAGRAM_GROUP_CODE" val="l1-4"/>
</p:tagLst>
</file>

<file path=ppt/tags/tag2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10"/>
  <p:tag name="KSO_WM_UNIT_TYPE" val="l_i"/>
  <p:tag name="KSO_WM_UNIT_INDEX" val="1_3"/>
  <p:tag name="KSO_WM_UNIT_CLEAR" val="1"/>
  <p:tag name="KSO_WM_UNIT_LAYERLEVEL" val="1_1"/>
  <p:tag name="KSO_WM_UNIT_ID" val="custom160010_20*l_i*1_3"/>
  <p:tag name="KSO_WM_DIAGRAM_GROUP_CODE" val="l1-4"/>
</p:tagLst>
</file>

<file path=ppt/tags/tag2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10"/>
  <p:tag name="KSO_WM_UNIT_TYPE" val="l_i"/>
  <p:tag name="KSO_WM_UNIT_INDEX" val="1_4"/>
  <p:tag name="KSO_WM_UNIT_CLEAR" val="1"/>
  <p:tag name="KSO_WM_UNIT_LAYERLEVEL" val="1_1"/>
  <p:tag name="KSO_WM_UNIT_ID" val="custom160010_20*l_i*1_4"/>
  <p:tag name="KSO_WM_DIAGRAM_GROUP_CODE" val="l1-4"/>
</p:tagLst>
</file>

<file path=ppt/tags/tag2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10"/>
  <p:tag name="KSO_WM_UNIT_TYPE" val="l_i"/>
  <p:tag name="KSO_WM_UNIT_INDEX" val="1_5"/>
  <p:tag name="KSO_WM_UNIT_CLEAR" val="1"/>
  <p:tag name="KSO_WM_UNIT_LAYERLEVEL" val="1_1"/>
  <p:tag name="KSO_WM_UNIT_ID" val="custom160010_20*l_i*1_5"/>
  <p:tag name="KSO_WM_DIAGRAM_GROUP_CODE" val="l1-4"/>
</p:tagLst>
</file>

<file path=ppt/tags/tag2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10"/>
  <p:tag name="KSO_WM_UNIT_TYPE" val="l_i"/>
  <p:tag name="KSO_WM_UNIT_INDEX" val="1_6"/>
  <p:tag name="KSO_WM_UNIT_CLEAR" val="1"/>
  <p:tag name="KSO_WM_UNIT_LAYERLEVEL" val="1_1"/>
  <p:tag name="KSO_WM_UNIT_ID" val="custom160010_20*l_i*1_6"/>
  <p:tag name="KSO_WM_DIAGRAM_GROUP_CODE" val="l1-4"/>
</p:tagLst>
</file>

<file path=ppt/tags/tag2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10"/>
  <p:tag name="KSO_WM_UNIT_TYPE" val="l_h_f"/>
  <p:tag name="KSO_WM_UNIT_INDEX" val="1_1_1"/>
  <p:tag name="KSO_WM_UNIT_CLEAR" val="1"/>
  <p:tag name="KSO_WM_UNIT_LAYERLEVEL" val="1_1_1"/>
  <p:tag name="KSO_WM_UNIT_VALUE" val="20"/>
  <p:tag name="KSO_WM_UNIT_HIGHLIGHT" val="0"/>
  <p:tag name="KSO_WM_UNIT_COMPATIBLE" val="0"/>
  <p:tag name="KSO_WM_UNIT_ID" val="custom160010_20*l_h_f*1_1_1"/>
  <p:tag name="KSO_WM_UNIT_PRESET_TEXT_LEN" val="10"/>
  <p:tag name="KSO_WM_UNIT_PRESET_TEXT_INDEX" val="2"/>
  <p:tag name="KSO_WM_DIAGRAM_GROUP_CODE" val="l1-4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160010_6*i*0"/>
  <p:tag name="KSO_WM_TEMPLATE_CATEGORY" val="custom"/>
  <p:tag name="KSO_WM_TEMPLATE_INDEX" val="160010"/>
  <p:tag name="KSO_WM_UNIT_INDEX" val="0"/>
</p:tagLst>
</file>

<file path=ppt/tags/tag2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10"/>
  <p:tag name="KSO_WM_UNIT_TYPE" val="l_h_f"/>
  <p:tag name="KSO_WM_UNIT_INDEX" val="1_2_1"/>
  <p:tag name="KSO_WM_UNIT_CLEAR" val="1"/>
  <p:tag name="KSO_WM_UNIT_LAYERLEVEL" val="1_1_1"/>
  <p:tag name="KSO_WM_UNIT_VALUE" val="20"/>
  <p:tag name="KSO_WM_UNIT_HIGHLIGHT" val="0"/>
  <p:tag name="KSO_WM_UNIT_COMPATIBLE" val="0"/>
  <p:tag name="KSO_WM_UNIT_ID" val="custom160010_20*l_h_f*1_2_1"/>
  <p:tag name="KSO_WM_UNIT_PRESET_TEXT_LEN" val="10"/>
  <p:tag name="KSO_WM_UNIT_PRESET_TEXT_INDEX" val="2"/>
  <p:tag name="KSO_WM_DIAGRAM_GROUP_CODE" val="l1-4"/>
</p:tagLst>
</file>

<file path=ppt/tags/tag2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10"/>
  <p:tag name="KSO_WM_UNIT_TYPE" val="l_h_f"/>
  <p:tag name="KSO_WM_UNIT_INDEX" val="1_3_1"/>
  <p:tag name="KSO_WM_UNIT_CLEAR" val="1"/>
  <p:tag name="KSO_WM_UNIT_LAYERLEVEL" val="1_1_1"/>
  <p:tag name="KSO_WM_UNIT_VALUE" val="40"/>
  <p:tag name="KSO_WM_UNIT_HIGHLIGHT" val="0"/>
  <p:tag name="KSO_WM_UNIT_COMPATIBLE" val="0"/>
  <p:tag name="KSO_WM_UNIT_ID" val="custom160010_20*l_h_f*1_3_1"/>
  <p:tag name="KSO_WM_UNIT_PRESET_TEXT_LEN" val="10"/>
  <p:tag name="KSO_WM_UNIT_PRESET_TEXT_INDEX" val="2"/>
  <p:tag name="KSO_WM_DIAGRAM_GROUP_CODE" val="l1-4"/>
</p:tagLst>
</file>

<file path=ppt/tags/tag2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10"/>
  <p:tag name="KSO_WM_UNIT_TYPE" val="l_h_a"/>
  <p:tag name="KSO_WM_UNIT_INDEX" val="1_1_1"/>
  <p:tag name="KSO_WM_UNIT_CLEAR" val="1"/>
  <p:tag name="KSO_WM_UNIT_LAYERLEVEL" val="1_1_1"/>
  <p:tag name="KSO_WM_UNIT_VALUE" val="10"/>
  <p:tag name="KSO_WM_UNIT_HIGHLIGHT" val="0"/>
  <p:tag name="KSO_WM_UNIT_COMPATIBLE" val="0"/>
  <p:tag name="KSO_WM_UNIT_ID" val="custom160010_20*l_h_a*1_1_1"/>
  <p:tag name="KSO_WM_UNIT_PRESET_TEXT_INDEX" val="0"/>
  <p:tag name="KSO_WM_UNIT_PRESET_TEXT_LEN" val="9"/>
  <p:tag name="KSO_WM_DIAGRAM_GROUP_CODE" val="l1-4"/>
</p:tagLst>
</file>

<file path=ppt/tags/tag2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10"/>
  <p:tag name="KSO_WM_UNIT_TYPE" val="l_h_a"/>
  <p:tag name="KSO_WM_UNIT_INDEX" val="1_2_1"/>
  <p:tag name="KSO_WM_UNIT_CLEAR" val="1"/>
  <p:tag name="KSO_WM_UNIT_LAYERLEVEL" val="1_1_1"/>
  <p:tag name="KSO_WM_UNIT_VALUE" val="10"/>
  <p:tag name="KSO_WM_UNIT_HIGHLIGHT" val="0"/>
  <p:tag name="KSO_WM_UNIT_COMPATIBLE" val="0"/>
  <p:tag name="KSO_WM_UNIT_ID" val="custom160010_20*l_h_a*1_2_1"/>
  <p:tag name="KSO_WM_UNIT_PRESET_TEXT_INDEX" val="0"/>
  <p:tag name="KSO_WM_UNIT_PRESET_TEXT_LEN" val="9"/>
  <p:tag name="KSO_WM_DIAGRAM_GROUP_CODE" val="l1-4"/>
</p:tagLst>
</file>

<file path=ppt/tags/tag2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10"/>
  <p:tag name="KSO_WM_UNIT_TYPE" val="l_h_a"/>
  <p:tag name="KSO_WM_UNIT_INDEX" val="1_3_1"/>
  <p:tag name="KSO_WM_UNIT_CLEAR" val="1"/>
  <p:tag name="KSO_WM_UNIT_LAYERLEVEL" val="1_1_1"/>
  <p:tag name="KSO_WM_UNIT_VALUE" val="20"/>
  <p:tag name="KSO_WM_UNIT_HIGHLIGHT" val="0"/>
  <p:tag name="KSO_WM_UNIT_COMPATIBLE" val="0"/>
  <p:tag name="KSO_WM_UNIT_ID" val="custom160010_20*l_h_a*1_3_1"/>
  <p:tag name="KSO_WM_UNIT_PRESET_TEXT_INDEX" val="0"/>
  <p:tag name="KSO_WM_UNIT_PRESET_TEXT_LEN" val="9"/>
  <p:tag name="KSO_WM_DIAGRAM_GROUP_CODE" val="l1-4"/>
</p:tagLst>
</file>

<file path=ppt/tags/tag2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160010_21"/>
  <p:tag name="KSO_WM_SLIDE_INDEX" val="21"/>
  <p:tag name="KSO_WM_SLIDE_LAYOUT" val="l"/>
  <p:tag name="KSO_WM_SLIDE_LAYOUT_CNT" val="1"/>
  <p:tag name="KSO_WM_SLIDE_TYPE" val="text"/>
  <p:tag name="KSO_WM_BEAUTIFY_FLAG" val="#wm#"/>
  <p:tag name="KSO_WM_SLIDE_POSITION" val="126*191"/>
  <p:tag name="KSO_WM_SLIDE_SIZE" val="703*224"/>
  <p:tag name="KSO_WM_SLIDE_ITEM_CNT" val="4"/>
  <p:tag name="KSO_WM_TEMPLATE_CATEGORY" val="custom"/>
  <p:tag name="KSO_WM_TEMPLATE_INDEX" val="160010"/>
  <p:tag name="KSO_WM_TAG_VERSION" val="1.0"/>
  <p:tag name="KSO_WM_DIAGRAM_GROUP_CODE" val="l1-4"/>
</p:tagLst>
</file>

<file path=ppt/tags/tag2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10"/>
  <p:tag name="KSO_WM_UNIT_TYPE" val="l_i"/>
  <p:tag name="KSO_WM_UNIT_INDEX" val="1_1"/>
  <p:tag name="KSO_WM_UNIT_CLEAR" val="1"/>
  <p:tag name="KSO_WM_UNIT_LAYERLEVEL" val="1_1"/>
  <p:tag name="KSO_WM_UNIT_ID" val="custom160010_21*l_i*1_1"/>
  <p:tag name="KSO_WM_DIAGRAM_GROUP_CODE" val="l1-4"/>
</p:tagLst>
</file>

<file path=ppt/tags/tag2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10"/>
  <p:tag name="KSO_WM_UNIT_TYPE" val="l_i"/>
  <p:tag name="KSO_WM_UNIT_INDEX" val="1_2"/>
  <p:tag name="KSO_WM_UNIT_CLEAR" val="1"/>
  <p:tag name="KSO_WM_UNIT_LAYERLEVEL" val="1_1"/>
  <p:tag name="KSO_WM_UNIT_ID" val="custom160010_21*l_i*1_2"/>
  <p:tag name="KSO_WM_DIAGRAM_GROUP_CODE" val="l1-4"/>
</p:tagLst>
</file>

<file path=ppt/tags/tag2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10"/>
  <p:tag name="KSO_WM_UNIT_TYPE" val="l_i"/>
  <p:tag name="KSO_WM_UNIT_INDEX" val="1_3"/>
  <p:tag name="KSO_WM_UNIT_CLEAR" val="1"/>
  <p:tag name="KSO_WM_UNIT_LAYERLEVEL" val="1_1"/>
  <p:tag name="KSO_WM_UNIT_ID" val="custom160010_21*l_i*1_3"/>
  <p:tag name="KSO_WM_DIAGRAM_GROUP_CODE" val="l1-4"/>
</p:tagLst>
</file>

<file path=ppt/tags/tag2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10"/>
  <p:tag name="KSO_WM_UNIT_TYPE" val="l_i"/>
  <p:tag name="KSO_WM_UNIT_INDEX" val="1_4"/>
  <p:tag name="KSO_WM_UNIT_CLEAR" val="1"/>
  <p:tag name="KSO_WM_UNIT_LAYERLEVEL" val="1_1"/>
  <p:tag name="KSO_WM_UNIT_ID" val="custom160010_21*l_i*1_4"/>
  <p:tag name="KSO_WM_DIAGRAM_GROUP_CODE" val="l1-4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160010_6*i*5"/>
  <p:tag name="KSO_WM_TEMPLATE_CATEGORY" val="custom"/>
  <p:tag name="KSO_WM_TEMPLATE_INDEX" val="160010"/>
  <p:tag name="KSO_WM_UNIT_INDEX" val="5"/>
</p:tagLst>
</file>

<file path=ppt/tags/tag2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10"/>
  <p:tag name="KSO_WM_UNIT_TYPE" val="l_i"/>
  <p:tag name="KSO_WM_UNIT_INDEX" val="1_5"/>
  <p:tag name="KSO_WM_UNIT_CLEAR" val="1"/>
  <p:tag name="KSO_WM_UNIT_LAYERLEVEL" val="1_1"/>
  <p:tag name="KSO_WM_UNIT_ID" val="custom160010_21*l_i*1_5"/>
  <p:tag name="KSO_WM_DIAGRAM_GROUP_CODE" val="l1-4"/>
</p:tagLst>
</file>

<file path=ppt/tags/tag2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10"/>
  <p:tag name="KSO_WM_UNIT_TYPE" val="l_i"/>
  <p:tag name="KSO_WM_UNIT_INDEX" val="1_6"/>
  <p:tag name="KSO_WM_UNIT_CLEAR" val="1"/>
  <p:tag name="KSO_WM_UNIT_LAYERLEVEL" val="1_1"/>
  <p:tag name="KSO_WM_UNIT_ID" val="custom160010_21*l_i*1_6"/>
  <p:tag name="KSO_WM_DIAGRAM_GROUP_CODE" val="l1-4"/>
</p:tagLst>
</file>

<file path=ppt/tags/tag2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10"/>
  <p:tag name="KSO_WM_UNIT_TYPE" val="l_i"/>
  <p:tag name="KSO_WM_UNIT_INDEX" val="1_7"/>
  <p:tag name="KSO_WM_UNIT_CLEAR" val="1"/>
  <p:tag name="KSO_WM_UNIT_LAYERLEVEL" val="1_1"/>
  <p:tag name="KSO_WM_UNIT_ID" val="custom160010_21*l_i*1_7"/>
  <p:tag name="KSO_WM_DIAGRAM_GROUP_CODE" val="l1-4"/>
</p:tagLst>
</file>

<file path=ppt/tags/tag2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10"/>
  <p:tag name="KSO_WM_UNIT_TYPE" val="l_i"/>
  <p:tag name="KSO_WM_UNIT_INDEX" val="1_8"/>
  <p:tag name="KSO_WM_UNIT_CLEAR" val="1"/>
  <p:tag name="KSO_WM_UNIT_LAYERLEVEL" val="1_1"/>
  <p:tag name="KSO_WM_UNIT_ID" val="custom160010_21*l_i*1_8"/>
  <p:tag name="KSO_WM_DIAGRAM_GROUP_CODE" val="l1-4"/>
</p:tagLst>
</file>

<file path=ppt/tags/tag2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10"/>
  <p:tag name="KSO_WM_UNIT_TYPE" val="l_h_f"/>
  <p:tag name="KSO_WM_UNIT_INDEX" val="1_1_1"/>
  <p:tag name="KSO_WM_UNIT_CLEAR" val="1"/>
  <p:tag name="KSO_WM_UNIT_LAYERLEVEL" val="1_1_1"/>
  <p:tag name="KSO_WM_UNIT_VALUE" val="20"/>
  <p:tag name="KSO_WM_UNIT_HIGHLIGHT" val="0"/>
  <p:tag name="KSO_WM_UNIT_COMPATIBLE" val="0"/>
  <p:tag name="KSO_WM_UNIT_ID" val="custom160010_21*l_h_f*1_1_1"/>
  <p:tag name="KSO_WM_UNIT_PRESET_TEXT_LEN" val="10"/>
  <p:tag name="KSO_WM_UNIT_PRESET_TEXT_INDEX" val="2"/>
  <p:tag name="KSO_WM_DIAGRAM_GROUP_CODE" val="l1-4"/>
</p:tagLst>
</file>

<file path=ppt/tags/tag2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10"/>
  <p:tag name="KSO_WM_UNIT_TYPE" val="l_h_f"/>
  <p:tag name="KSO_WM_UNIT_INDEX" val="1_3_1"/>
  <p:tag name="KSO_WM_UNIT_CLEAR" val="1"/>
  <p:tag name="KSO_WM_UNIT_LAYERLEVEL" val="1_1_1"/>
  <p:tag name="KSO_WM_UNIT_VALUE" val="20"/>
  <p:tag name="KSO_WM_UNIT_HIGHLIGHT" val="0"/>
  <p:tag name="KSO_WM_UNIT_COMPATIBLE" val="0"/>
  <p:tag name="KSO_WM_UNIT_ID" val="custom160010_21*l_h_f*1_3_1"/>
  <p:tag name="KSO_WM_UNIT_PRESET_TEXT_LEN" val="10"/>
  <p:tag name="KSO_WM_UNIT_PRESET_TEXT_INDEX" val="2"/>
  <p:tag name="KSO_WM_DIAGRAM_GROUP_CODE" val="l1-4"/>
</p:tagLst>
</file>

<file path=ppt/tags/tag2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10"/>
  <p:tag name="KSO_WM_UNIT_TYPE" val="l_h_f"/>
  <p:tag name="KSO_WM_UNIT_INDEX" val="1_2_1"/>
  <p:tag name="KSO_WM_UNIT_CLEAR" val="1"/>
  <p:tag name="KSO_WM_UNIT_LAYERLEVEL" val="1_1_1"/>
  <p:tag name="KSO_WM_UNIT_VALUE" val="20"/>
  <p:tag name="KSO_WM_UNIT_HIGHLIGHT" val="0"/>
  <p:tag name="KSO_WM_UNIT_COMPATIBLE" val="0"/>
  <p:tag name="KSO_WM_UNIT_ID" val="custom160010_21*l_h_f*1_2_1"/>
  <p:tag name="KSO_WM_UNIT_PRESET_TEXT_LEN" val="10"/>
  <p:tag name="KSO_WM_UNIT_PRESET_TEXT_INDEX" val="2"/>
  <p:tag name="KSO_WM_DIAGRAM_GROUP_CODE" val="l1-4"/>
</p:tagLst>
</file>

<file path=ppt/tags/tag2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10"/>
  <p:tag name="KSO_WM_UNIT_TYPE" val="l_h_f"/>
  <p:tag name="KSO_WM_UNIT_INDEX" val="1_4_1"/>
  <p:tag name="KSO_WM_UNIT_CLEAR" val="1"/>
  <p:tag name="KSO_WM_UNIT_LAYERLEVEL" val="1_1_1"/>
  <p:tag name="KSO_WM_UNIT_VALUE" val="20"/>
  <p:tag name="KSO_WM_UNIT_HIGHLIGHT" val="0"/>
  <p:tag name="KSO_WM_UNIT_COMPATIBLE" val="0"/>
  <p:tag name="KSO_WM_UNIT_ID" val="custom160010_21*l_h_f*1_4_1"/>
  <p:tag name="KSO_WM_UNIT_PRESET_TEXT_LEN" val="10"/>
  <p:tag name="KSO_WM_UNIT_PRESET_TEXT_INDEX" val="2"/>
  <p:tag name="KSO_WM_DIAGRAM_GROUP_CODE" val="l1-4"/>
</p:tagLst>
</file>

<file path=ppt/tags/tag2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10"/>
  <p:tag name="KSO_WM_UNIT_TYPE" val="l_h_a"/>
  <p:tag name="KSO_WM_UNIT_INDEX" val="1_2_1"/>
  <p:tag name="KSO_WM_UNIT_CLEAR" val="1"/>
  <p:tag name="KSO_WM_UNIT_LAYERLEVEL" val="1_1_1"/>
  <p:tag name="KSO_WM_UNIT_VALUE" val="10"/>
  <p:tag name="KSO_WM_UNIT_HIGHLIGHT" val="0"/>
  <p:tag name="KSO_WM_UNIT_COMPATIBLE" val="0"/>
  <p:tag name="KSO_WM_UNIT_ID" val="custom160010_21*l_h_a*1_2_1"/>
  <p:tag name="KSO_WM_UNIT_PRESET_TEXT_INDEX" val="0"/>
  <p:tag name="KSO_WM_UNIT_PRESET_TEXT_LEN" val="9"/>
  <p:tag name="KSO_WM_DIAGRAM_GROUP_CODE" val="l1-4"/>
</p:tagLst>
</file>

<file path=ppt/tags/tag2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10"/>
  <p:tag name="KSO_WM_UNIT_TYPE" val="l_h_a"/>
  <p:tag name="KSO_WM_UNIT_INDEX" val="1_1_1"/>
  <p:tag name="KSO_WM_UNIT_CLEAR" val="1"/>
  <p:tag name="KSO_WM_UNIT_LAYERLEVEL" val="1_1_1"/>
  <p:tag name="KSO_WM_UNIT_VALUE" val="10"/>
  <p:tag name="KSO_WM_UNIT_HIGHLIGHT" val="0"/>
  <p:tag name="KSO_WM_UNIT_COMPATIBLE" val="0"/>
  <p:tag name="KSO_WM_UNIT_ID" val="custom160010_21*l_h_a*1_1_1"/>
  <p:tag name="KSO_WM_UNIT_PRESET_TEXT_INDEX" val="0"/>
  <p:tag name="KSO_WM_UNIT_PRESET_TEXT_LEN" val="9"/>
  <p:tag name="KSO_WM_DIAGRAM_GROUP_CODE" val="l1-4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10"/>
  <p:tag name="KSO_WM_UNIT_TYPE" val="l_h_f"/>
  <p:tag name="KSO_WM_UNIT_INDEX" val="1_1_1"/>
  <p:tag name="KSO_WM_UNIT_CLEAR" val="1"/>
  <p:tag name="KSO_WM_UNIT_LAYERLEVEL" val="1_1_1"/>
  <p:tag name="KSO_WM_UNIT_VALUE" val="78"/>
  <p:tag name="KSO_WM_UNIT_HIGHLIGHT" val="0"/>
  <p:tag name="KSO_WM_UNIT_COMPATIBLE" val="0"/>
  <p:tag name="KSO_WM_UNIT_ID" val="custom160010_6*l_h_f*1_1_1"/>
  <p:tag name="KSO_WM_UNIT_PRESET_TEXT_LEN" val="20"/>
  <p:tag name="KSO_WM_UNIT_PRESET_TEXT_INDEX" val="2"/>
  <p:tag name="KSO_WM_DIAGRAM_GROUP_CODE" val="l1-1"/>
</p:tagLst>
</file>

<file path=ppt/tags/tag2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10"/>
  <p:tag name="KSO_WM_UNIT_TYPE" val="l_h_a"/>
  <p:tag name="KSO_WM_UNIT_INDEX" val="1_3_1"/>
  <p:tag name="KSO_WM_UNIT_CLEAR" val="1"/>
  <p:tag name="KSO_WM_UNIT_LAYERLEVEL" val="1_1_1"/>
  <p:tag name="KSO_WM_UNIT_VALUE" val="10"/>
  <p:tag name="KSO_WM_UNIT_HIGHLIGHT" val="0"/>
  <p:tag name="KSO_WM_UNIT_COMPATIBLE" val="0"/>
  <p:tag name="KSO_WM_UNIT_ID" val="custom160010_21*l_h_a*1_3_1"/>
  <p:tag name="KSO_WM_UNIT_PRESET_TEXT_INDEX" val="0"/>
  <p:tag name="KSO_WM_UNIT_PRESET_TEXT_LEN" val="9"/>
  <p:tag name="KSO_WM_DIAGRAM_GROUP_CODE" val="l1-4"/>
</p:tagLst>
</file>

<file path=ppt/tags/tag2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10"/>
  <p:tag name="KSO_WM_UNIT_TYPE" val="l_h_a"/>
  <p:tag name="KSO_WM_UNIT_INDEX" val="1_4_1"/>
  <p:tag name="KSO_WM_UNIT_CLEAR" val="1"/>
  <p:tag name="KSO_WM_UNIT_LAYERLEVEL" val="1_1_1"/>
  <p:tag name="KSO_WM_UNIT_VALUE" val="10"/>
  <p:tag name="KSO_WM_UNIT_HIGHLIGHT" val="0"/>
  <p:tag name="KSO_WM_UNIT_COMPATIBLE" val="0"/>
  <p:tag name="KSO_WM_UNIT_ID" val="custom160010_21*l_h_a*1_4_1"/>
  <p:tag name="KSO_WM_UNIT_PRESET_TEXT_INDEX" val="0"/>
  <p:tag name="KSO_WM_UNIT_PRESET_TEXT_LEN" val="9"/>
  <p:tag name="KSO_WM_DIAGRAM_GROUP_CODE" val="l1-4"/>
</p:tagLst>
</file>

<file path=ppt/tags/tag2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160010_22"/>
  <p:tag name="KSO_WM_SLIDE_INDEX" val="22"/>
  <p:tag name="KSO_WM_SLIDE_LAYOUT" val="l"/>
  <p:tag name="KSO_WM_SLIDE_LAYOUT_CNT" val="1"/>
  <p:tag name="KSO_WM_SLIDE_TYPE" val="text"/>
  <p:tag name="KSO_WM_BEAUTIFY_FLAG" val="#wm#"/>
  <p:tag name="KSO_WM_SLIDE_POSITION" val="148*66"/>
  <p:tag name="KSO_WM_SLIDE_SIZE" val="669*468"/>
  <p:tag name="KSO_WM_SLIDE_ITEM_CNT" val="5"/>
  <p:tag name="KSO_WM_TEMPLATE_CATEGORY" val="custom"/>
  <p:tag name="KSO_WM_TEMPLATE_INDEX" val="160010"/>
  <p:tag name="KSO_WM_TAG_VERSION" val="1.0"/>
  <p:tag name="KSO_WM_DIAGRAM_GROUP_CODE" val="l1-4"/>
</p:tagLst>
</file>

<file path=ppt/tags/tag2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10"/>
  <p:tag name="KSO_WM_UNIT_TYPE" val="l_i"/>
  <p:tag name="KSO_WM_UNIT_INDEX" val="1_1"/>
  <p:tag name="KSO_WM_UNIT_CLEAR" val="1"/>
  <p:tag name="KSO_WM_UNIT_LAYERLEVEL" val="1_1"/>
  <p:tag name="KSO_WM_UNIT_ID" val="custom160010_22*l_i*1_1"/>
  <p:tag name="KSO_WM_DIAGRAM_GROUP_CODE" val="l1-4"/>
</p:tagLst>
</file>

<file path=ppt/tags/tag2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10"/>
  <p:tag name="KSO_WM_UNIT_TYPE" val="l_i"/>
  <p:tag name="KSO_WM_UNIT_INDEX" val="1_2"/>
  <p:tag name="KSO_WM_UNIT_CLEAR" val="1"/>
  <p:tag name="KSO_WM_UNIT_LAYERLEVEL" val="1_1"/>
  <p:tag name="KSO_WM_UNIT_ID" val="custom160010_22*l_i*1_2"/>
  <p:tag name="KSO_WM_DIAGRAM_GROUP_CODE" val="l1-4"/>
</p:tagLst>
</file>

<file path=ppt/tags/tag2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10"/>
  <p:tag name="KSO_WM_UNIT_TYPE" val="l_i"/>
  <p:tag name="KSO_WM_UNIT_INDEX" val="1_3"/>
  <p:tag name="KSO_WM_UNIT_CLEAR" val="1"/>
  <p:tag name="KSO_WM_UNIT_LAYERLEVEL" val="1_1"/>
  <p:tag name="KSO_WM_UNIT_ID" val="custom160010_22*l_i*1_3"/>
  <p:tag name="KSO_WM_DIAGRAM_GROUP_CODE" val="l1-4"/>
</p:tagLst>
</file>

<file path=ppt/tags/tag2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10"/>
  <p:tag name="KSO_WM_UNIT_TYPE" val="l_i"/>
  <p:tag name="KSO_WM_UNIT_INDEX" val="1_4"/>
  <p:tag name="KSO_WM_UNIT_CLEAR" val="1"/>
  <p:tag name="KSO_WM_UNIT_LAYERLEVEL" val="1_1"/>
  <p:tag name="KSO_WM_UNIT_ID" val="custom160010_22*l_i*1_4"/>
  <p:tag name="KSO_WM_DIAGRAM_GROUP_CODE" val="l1-4"/>
</p:tagLst>
</file>

<file path=ppt/tags/tag2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10"/>
  <p:tag name="KSO_WM_UNIT_TYPE" val="l_i"/>
  <p:tag name="KSO_WM_UNIT_INDEX" val="1_5"/>
  <p:tag name="KSO_WM_UNIT_CLEAR" val="1"/>
  <p:tag name="KSO_WM_UNIT_LAYERLEVEL" val="1_1"/>
  <p:tag name="KSO_WM_UNIT_ID" val="custom160010_22*l_i*1_5"/>
  <p:tag name="KSO_WM_DIAGRAM_GROUP_CODE" val="l1-4"/>
</p:tagLst>
</file>

<file path=ppt/tags/tag2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10"/>
  <p:tag name="KSO_WM_UNIT_TYPE" val="l_i"/>
  <p:tag name="KSO_WM_UNIT_INDEX" val="1_6"/>
  <p:tag name="KSO_WM_UNIT_CLEAR" val="1"/>
  <p:tag name="KSO_WM_UNIT_LAYERLEVEL" val="1_1"/>
  <p:tag name="KSO_WM_UNIT_ID" val="custom160010_22*l_i*1_6"/>
  <p:tag name="KSO_WM_DIAGRAM_GROUP_CODE" val="l1-4"/>
</p:tagLst>
</file>

<file path=ppt/tags/tag2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10"/>
  <p:tag name="KSO_WM_UNIT_TYPE" val="l_i"/>
  <p:tag name="KSO_WM_UNIT_INDEX" val="1_7"/>
  <p:tag name="KSO_WM_UNIT_CLEAR" val="1"/>
  <p:tag name="KSO_WM_UNIT_LAYERLEVEL" val="1_1"/>
  <p:tag name="KSO_WM_UNIT_ID" val="custom160010_22*l_i*1_7"/>
  <p:tag name="KSO_WM_DIAGRAM_GROUP_CODE" val="l1-4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10"/>
  <p:tag name="KSO_WM_UNIT_TYPE" val="l_h_f"/>
  <p:tag name="KSO_WM_UNIT_INDEX" val="1_2_1"/>
  <p:tag name="KSO_WM_UNIT_CLEAR" val="1"/>
  <p:tag name="KSO_WM_UNIT_LAYERLEVEL" val="1_1_1"/>
  <p:tag name="KSO_WM_UNIT_VALUE" val="78"/>
  <p:tag name="KSO_WM_UNIT_HIGHLIGHT" val="0"/>
  <p:tag name="KSO_WM_UNIT_COMPATIBLE" val="0"/>
  <p:tag name="KSO_WM_UNIT_ID" val="custom160010_6*l_h_f*1_2_1"/>
  <p:tag name="KSO_WM_UNIT_PRESET_TEXT_LEN" val="20"/>
  <p:tag name="KSO_WM_UNIT_PRESET_TEXT_INDEX" val="2"/>
  <p:tag name="KSO_WM_DIAGRAM_GROUP_CODE" val="l1-1"/>
</p:tagLst>
</file>

<file path=ppt/tags/tag2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10"/>
  <p:tag name="KSO_WM_UNIT_TYPE" val="l_i"/>
  <p:tag name="KSO_WM_UNIT_INDEX" val="1_8"/>
  <p:tag name="KSO_WM_UNIT_CLEAR" val="1"/>
  <p:tag name="KSO_WM_UNIT_LAYERLEVEL" val="1_1"/>
  <p:tag name="KSO_WM_UNIT_ID" val="custom160010_22*l_i*1_8"/>
  <p:tag name="KSO_WM_DIAGRAM_GROUP_CODE" val="l1-4"/>
</p:tagLst>
</file>

<file path=ppt/tags/tag2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10"/>
  <p:tag name="KSO_WM_UNIT_TYPE" val="l_i"/>
  <p:tag name="KSO_WM_UNIT_INDEX" val="1_9"/>
  <p:tag name="KSO_WM_UNIT_CLEAR" val="1"/>
  <p:tag name="KSO_WM_UNIT_LAYERLEVEL" val="1_1"/>
  <p:tag name="KSO_WM_UNIT_ID" val="custom160010_22*l_i*1_9"/>
  <p:tag name="KSO_WM_DIAGRAM_GROUP_CODE" val="l1-4"/>
</p:tagLst>
</file>

<file path=ppt/tags/tag2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10"/>
  <p:tag name="KSO_WM_UNIT_TYPE" val="l_i"/>
  <p:tag name="KSO_WM_UNIT_INDEX" val="1_10"/>
  <p:tag name="KSO_WM_UNIT_CLEAR" val="1"/>
  <p:tag name="KSO_WM_UNIT_LAYERLEVEL" val="1_1"/>
  <p:tag name="KSO_WM_UNIT_ID" val="custom160010_22*l_i*1_10"/>
  <p:tag name="KSO_WM_DIAGRAM_GROUP_CODE" val="l1-4"/>
</p:tagLst>
</file>

<file path=ppt/tags/tag2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10"/>
  <p:tag name="KSO_WM_UNIT_TYPE" val="l_h_a"/>
  <p:tag name="KSO_WM_UNIT_INDEX" val="1_4_1"/>
  <p:tag name="KSO_WM_UNIT_CLEAR" val="1"/>
  <p:tag name="KSO_WM_UNIT_LAYERLEVEL" val="1_1_1"/>
  <p:tag name="KSO_WM_UNIT_VALUE" val="10"/>
  <p:tag name="KSO_WM_UNIT_HIGHLIGHT" val="0"/>
  <p:tag name="KSO_WM_UNIT_COMPATIBLE" val="0"/>
  <p:tag name="KSO_WM_UNIT_ID" val="custom160010_22*l_h_a*1_4_1"/>
  <p:tag name="KSO_WM_UNIT_PRESET_TEXT_INDEX" val="0"/>
  <p:tag name="KSO_WM_UNIT_PRESET_TEXT_LEN" val="9"/>
  <p:tag name="KSO_WM_DIAGRAM_GROUP_CODE" val="l1-4"/>
</p:tagLst>
</file>

<file path=ppt/tags/tag2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10"/>
  <p:tag name="KSO_WM_UNIT_TYPE" val="l_h_a"/>
  <p:tag name="KSO_WM_UNIT_INDEX" val="1_5_1"/>
  <p:tag name="KSO_WM_UNIT_CLEAR" val="1"/>
  <p:tag name="KSO_WM_UNIT_LAYERLEVEL" val="1_1_1"/>
  <p:tag name="KSO_WM_UNIT_VALUE" val="10"/>
  <p:tag name="KSO_WM_UNIT_HIGHLIGHT" val="0"/>
  <p:tag name="KSO_WM_UNIT_COMPATIBLE" val="0"/>
  <p:tag name="KSO_WM_UNIT_ID" val="custom160010_22*l_h_a*1_5_1"/>
  <p:tag name="KSO_WM_UNIT_PRESET_TEXT_INDEX" val="0"/>
  <p:tag name="KSO_WM_UNIT_PRESET_TEXT_LEN" val="9"/>
  <p:tag name="KSO_WM_DIAGRAM_GROUP_CODE" val="l1-4"/>
</p:tagLst>
</file>

<file path=ppt/tags/tag2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10"/>
  <p:tag name="KSO_WM_UNIT_TYPE" val="l_h_a"/>
  <p:tag name="KSO_WM_UNIT_INDEX" val="1_1_1"/>
  <p:tag name="KSO_WM_UNIT_CLEAR" val="1"/>
  <p:tag name="KSO_WM_UNIT_LAYERLEVEL" val="1_1_1"/>
  <p:tag name="KSO_WM_UNIT_VALUE" val="10"/>
  <p:tag name="KSO_WM_UNIT_HIGHLIGHT" val="0"/>
  <p:tag name="KSO_WM_UNIT_COMPATIBLE" val="0"/>
  <p:tag name="KSO_WM_UNIT_ID" val="custom160010_22*l_h_a*1_1_1"/>
  <p:tag name="KSO_WM_UNIT_PRESET_TEXT_INDEX" val="0"/>
  <p:tag name="KSO_WM_UNIT_PRESET_TEXT_LEN" val="9"/>
  <p:tag name="KSO_WM_DIAGRAM_GROUP_CODE" val="l1-4"/>
</p:tagLst>
</file>

<file path=ppt/tags/tag2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10"/>
  <p:tag name="KSO_WM_UNIT_TYPE" val="l_h_a"/>
  <p:tag name="KSO_WM_UNIT_INDEX" val="1_2_1"/>
  <p:tag name="KSO_WM_UNIT_CLEAR" val="1"/>
  <p:tag name="KSO_WM_UNIT_LAYERLEVEL" val="1_1_1"/>
  <p:tag name="KSO_WM_UNIT_VALUE" val="10"/>
  <p:tag name="KSO_WM_UNIT_HIGHLIGHT" val="0"/>
  <p:tag name="KSO_WM_UNIT_COMPATIBLE" val="0"/>
  <p:tag name="KSO_WM_UNIT_ID" val="custom160010_22*l_h_a*1_2_1"/>
  <p:tag name="KSO_WM_UNIT_PRESET_TEXT_INDEX" val="0"/>
  <p:tag name="KSO_WM_UNIT_PRESET_TEXT_LEN" val="9"/>
  <p:tag name="KSO_WM_DIAGRAM_GROUP_CODE" val="l1-4"/>
</p:tagLst>
</file>

<file path=ppt/tags/tag2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10"/>
  <p:tag name="KSO_WM_UNIT_TYPE" val="l_h_a"/>
  <p:tag name="KSO_WM_UNIT_INDEX" val="1_3_1"/>
  <p:tag name="KSO_WM_UNIT_CLEAR" val="1"/>
  <p:tag name="KSO_WM_UNIT_LAYERLEVEL" val="1_1_1"/>
  <p:tag name="KSO_WM_UNIT_VALUE" val="10"/>
  <p:tag name="KSO_WM_UNIT_HIGHLIGHT" val="0"/>
  <p:tag name="KSO_WM_UNIT_COMPATIBLE" val="0"/>
  <p:tag name="KSO_WM_UNIT_ID" val="custom160010_22*l_h_a*1_3_1"/>
  <p:tag name="KSO_WM_UNIT_PRESET_TEXT_INDEX" val="0"/>
  <p:tag name="KSO_WM_UNIT_PRESET_TEXT_LEN" val="9"/>
  <p:tag name="KSO_WM_DIAGRAM_GROUP_CODE" val="l1-4"/>
</p:tagLst>
</file>

<file path=ppt/tags/tag2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10"/>
  <p:tag name="KSO_WM_UNIT_TYPE" val="l_h_f"/>
  <p:tag name="KSO_WM_UNIT_INDEX" val="1_1_1"/>
  <p:tag name="KSO_WM_UNIT_CLEAR" val="1"/>
  <p:tag name="KSO_WM_UNIT_LAYERLEVEL" val="1_1_1"/>
  <p:tag name="KSO_WM_UNIT_VALUE" val="20"/>
  <p:tag name="KSO_WM_UNIT_HIGHLIGHT" val="0"/>
  <p:tag name="KSO_WM_UNIT_COMPATIBLE" val="0"/>
  <p:tag name="KSO_WM_UNIT_ID" val="custom160010_22*l_h_f*1_1_1"/>
  <p:tag name="KSO_WM_UNIT_PRESET_TEXT_LEN" val="10"/>
  <p:tag name="KSO_WM_UNIT_PRESET_TEXT_INDEX" val="2"/>
  <p:tag name="KSO_WM_DIAGRAM_GROUP_CODE" val="l1-4"/>
</p:tagLst>
</file>

<file path=ppt/tags/tag2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10"/>
  <p:tag name="KSO_WM_UNIT_TYPE" val="l_h_f"/>
  <p:tag name="KSO_WM_UNIT_INDEX" val="1_2_1"/>
  <p:tag name="KSO_WM_UNIT_CLEAR" val="1"/>
  <p:tag name="KSO_WM_UNIT_LAYERLEVEL" val="1_1_1"/>
  <p:tag name="KSO_WM_UNIT_VALUE" val="20"/>
  <p:tag name="KSO_WM_UNIT_HIGHLIGHT" val="0"/>
  <p:tag name="KSO_WM_UNIT_COMPATIBLE" val="0"/>
  <p:tag name="KSO_WM_UNIT_ID" val="custom160010_22*l_h_f*1_2_1"/>
  <p:tag name="KSO_WM_UNIT_PRESET_TEXT_LEN" val="10"/>
  <p:tag name="KSO_WM_UNIT_PRESET_TEXT_INDEX" val="2"/>
  <p:tag name="KSO_WM_DIAGRAM_GROUP_CODE" val="l1-4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160010_6*i*12"/>
  <p:tag name="KSO_WM_TEMPLATE_CATEGORY" val="custom"/>
  <p:tag name="KSO_WM_TEMPLATE_INDEX" val="160010"/>
  <p:tag name="KSO_WM_UNIT_INDEX" val="12"/>
</p:tagLst>
</file>

<file path=ppt/tags/tag2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10"/>
  <p:tag name="KSO_WM_UNIT_TYPE" val="l_h_f"/>
  <p:tag name="KSO_WM_UNIT_INDEX" val="1_3_1"/>
  <p:tag name="KSO_WM_UNIT_CLEAR" val="1"/>
  <p:tag name="KSO_WM_UNIT_LAYERLEVEL" val="1_1_1"/>
  <p:tag name="KSO_WM_UNIT_VALUE" val="20"/>
  <p:tag name="KSO_WM_UNIT_HIGHLIGHT" val="0"/>
  <p:tag name="KSO_WM_UNIT_COMPATIBLE" val="0"/>
  <p:tag name="KSO_WM_UNIT_ID" val="custom160010_22*l_h_f*1_3_1"/>
  <p:tag name="KSO_WM_UNIT_PRESET_TEXT_LEN" val="10"/>
  <p:tag name="KSO_WM_UNIT_PRESET_TEXT_INDEX" val="2"/>
  <p:tag name="KSO_WM_DIAGRAM_GROUP_CODE" val="l1-4"/>
</p:tagLst>
</file>

<file path=ppt/tags/tag2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10"/>
  <p:tag name="KSO_WM_UNIT_TYPE" val="l_h_f"/>
  <p:tag name="KSO_WM_UNIT_INDEX" val="1_4_1"/>
  <p:tag name="KSO_WM_UNIT_CLEAR" val="1"/>
  <p:tag name="KSO_WM_UNIT_LAYERLEVEL" val="1_1_1"/>
  <p:tag name="KSO_WM_UNIT_VALUE" val="20"/>
  <p:tag name="KSO_WM_UNIT_HIGHLIGHT" val="0"/>
  <p:tag name="KSO_WM_UNIT_COMPATIBLE" val="0"/>
  <p:tag name="KSO_WM_UNIT_ID" val="custom160010_22*l_h_f*1_4_1"/>
  <p:tag name="KSO_WM_UNIT_PRESET_TEXT_LEN" val="10"/>
  <p:tag name="KSO_WM_UNIT_PRESET_TEXT_INDEX" val="2"/>
  <p:tag name="KSO_WM_DIAGRAM_GROUP_CODE" val="l1-4"/>
</p:tagLst>
</file>

<file path=ppt/tags/tag2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10"/>
  <p:tag name="KSO_WM_UNIT_TYPE" val="l_h_f"/>
  <p:tag name="KSO_WM_UNIT_INDEX" val="1_5_1"/>
  <p:tag name="KSO_WM_UNIT_CLEAR" val="1"/>
  <p:tag name="KSO_WM_UNIT_LAYERLEVEL" val="1_1_1"/>
  <p:tag name="KSO_WM_UNIT_VALUE" val="20"/>
  <p:tag name="KSO_WM_UNIT_HIGHLIGHT" val="0"/>
  <p:tag name="KSO_WM_UNIT_COMPATIBLE" val="0"/>
  <p:tag name="KSO_WM_UNIT_ID" val="custom160010_22*l_h_f*1_5_1"/>
  <p:tag name="KSO_WM_UNIT_PRESET_TEXT_LEN" val="10"/>
  <p:tag name="KSO_WM_UNIT_PRESET_TEXT_INDEX" val="2"/>
  <p:tag name="KSO_WM_DIAGRAM_GROUP_CODE" val="l1-4"/>
</p:tagLst>
</file>

<file path=ppt/tags/tag2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160010_23"/>
  <p:tag name="KSO_WM_SLIDE_INDEX" val="23"/>
  <p:tag name="KSO_WM_SLIDE_LAYOUT" val="l"/>
  <p:tag name="KSO_WM_SLIDE_LAYOUT_CNT" val="1"/>
  <p:tag name="KSO_WM_SLIDE_TYPE" val="text"/>
  <p:tag name="KSO_WM_BEAUTIFY_FLAG" val="#wm#"/>
  <p:tag name="KSO_WM_SLIDE_POSITION" val="125*152"/>
  <p:tag name="KSO_WM_SLIDE_SIZE" val="703*313"/>
  <p:tag name="KSO_WM_SLIDE_ITEM_CNT" val="6"/>
  <p:tag name="KSO_WM_TEMPLATE_CATEGORY" val="custom"/>
  <p:tag name="KSO_WM_TEMPLATE_INDEX" val="160010"/>
  <p:tag name="KSO_WM_TAG_VERSION" val="1.0"/>
  <p:tag name="KSO_WM_DIAGRAM_GROUP_CODE" val="l1-4"/>
</p:tagLst>
</file>

<file path=ppt/tags/tag2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10"/>
  <p:tag name="KSO_WM_UNIT_TYPE" val="l_i"/>
  <p:tag name="KSO_WM_UNIT_INDEX" val="1_1"/>
  <p:tag name="KSO_WM_UNIT_CLEAR" val="1"/>
  <p:tag name="KSO_WM_UNIT_LAYERLEVEL" val="1_1"/>
  <p:tag name="KSO_WM_UNIT_ID" val="custom160010_23*l_i*1_1"/>
  <p:tag name="KSO_WM_DIAGRAM_GROUP_CODE" val="l1-4"/>
</p:tagLst>
</file>

<file path=ppt/tags/tag2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10"/>
  <p:tag name="KSO_WM_UNIT_TYPE" val="l_i"/>
  <p:tag name="KSO_WM_UNIT_INDEX" val="1_2"/>
  <p:tag name="KSO_WM_UNIT_CLEAR" val="1"/>
  <p:tag name="KSO_WM_UNIT_LAYERLEVEL" val="1_1"/>
  <p:tag name="KSO_WM_UNIT_ID" val="custom160010_23*l_i*1_2"/>
  <p:tag name="KSO_WM_DIAGRAM_GROUP_CODE" val="l1-4"/>
</p:tagLst>
</file>

<file path=ppt/tags/tag2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10"/>
  <p:tag name="KSO_WM_UNIT_TYPE" val="l_i"/>
  <p:tag name="KSO_WM_UNIT_INDEX" val="1_3"/>
  <p:tag name="KSO_WM_UNIT_CLEAR" val="1"/>
  <p:tag name="KSO_WM_UNIT_LAYERLEVEL" val="1_1"/>
  <p:tag name="KSO_WM_UNIT_ID" val="custom160010_23*l_i*1_3"/>
  <p:tag name="KSO_WM_DIAGRAM_GROUP_CODE" val="l1-4"/>
</p:tagLst>
</file>

<file path=ppt/tags/tag2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10"/>
  <p:tag name="KSO_WM_UNIT_TYPE" val="l_i"/>
  <p:tag name="KSO_WM_UNIT_INDEX" val="1_4"/>
  <p:tag name="KSO_WM_UNIT_CLEAR" val="1"/>
  <p:tag name="KSO_WM_UNIT_LAYERLEVEL" val="1_1"/>
  <p:tag name="KSO_WM_UNIT_ID" val="custom160010_23*l_i*1_4"/>
  <p:tag name="KSO_WM_DIAGRAM_GROUP_CODE" val="l1-4"/>
</p:tagLst>
</file>

<file path=ppt/tags/tag2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10"/>
  <p:tag name="KSO_WM_UNIT_TYPE" val="l_i"/>
  <p:tag name="KSO_WM_UNIT_INDEX" val="1_5"/>
  <p:tag name="KSO_WM_UNIT_CLEAR" val="1"/>
  <p:tag name="KSO_WM_UNIT_LAYERLEVEL" val="1_1"/>
  <p:tag name="KSO_WM_UNIT_ID" val="custom160010_23*l_i*1_5"/>
  <p:tag name="KSO_WM_DIAGRAM_GROUP_CODE" val="l1-4"/>
</p:tagLst>
</file>

<file path=ppt/tags/tag2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10"/>
  <p:tag name="KSO_WM_UNIT_TYPE" val="l_i"/>
  <p:tag name="KSO_WM_UNIT_INDEX" val="1_6"/>
  <p:tag name="KSO_WM_UNIT_CLEAR" val="1"/>
  <p:tag name="KSO_WM_UNIT_LAYERLEVEL" val="1_1"/>
  <p:tag name="KSO_WM_UNIT_ID" val="custom160010_23*l_i*1_6"/>
  <p:tag name="KSO_WM_DIAGRAM_GROUP_CODE" val="l1-4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10"/>
  <p:tag name="KSO_WM_UNIT_TYPE" val="a"/>
  <p:tag name="KSO_WM_UNIT_INDEX" val="1"/>
  <p:tag name="KSO_WM_UNIT_CLEAR" val="1"/>
  <p:tag name="KSO_WM_UNIT_LAYERLEVEL" val="1"/>
  <p:tag name="KSO_WM_UNIT_ISCONTENTSTITLE" val="1"/>
  <p:tag name="KSO_WM_UNIT_VALUE" val="5"/>
  <p:tag name="KSO_WM_UNIT_HIGHLIGHT" val="0"/>
  <p:tag name="KSO_WM_UNIT_COMPATIBLE" val="1"/>
  <p:tag name="KSO_WM_UNIT_ID" val="custom160010_6*a*1"/>
  <p:tag name="KSO_WM_UNIT_BIND_DECORATION_IDS" val="custom160010_6*i*15"/>
  <p:tag name="KSO_WM_UNIT_PRESET_TEXT" val="CONTENTS"/>
</p:tagLst>
</file>

<file path=ppt/tags/tag2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10"/>
  <p:tag name="KSO_WM_UNIT_TYPE" val="l_i"/>
  <p:tag name="KSO_WM_UNIT_INDEX" val="1_7"/>
  <p:tag name="KSO_WM_UNIT_CLEAR" val="1"/>
  <p:tag name="KSO_WM_UNIT_LAYERLEVEL" val="1_1"/>
  <p:tag name="KSO_WM_UNIT_ID" val="custom160010_23*l_i*1_7"/>
  <p:tag name="KSO_WM_DIAGRAM_GROUP_CODE" val="l1-4"/>
</p:tagLst>
</file>

<file path=ppt/tags/tag2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10"/>
  <p:tag name="KSO_WM_UNIT_TYPE" val="l_i"/>
  <p:tag name="KSO_WM_UNIT_INDEX" val="1_8"/>
  <p:tag name="KSO_WM_UNIT_CLEAR" val="1"/>
  <p:tag name="KSO_WM_UNIT_LAYERLEVEL" val="1_1"/>
  <p:tag name="KSO_WM_UNIT_ID" val="custom160010_23*l_i*1_8"/>
  <p:tag name="KSO_WM_DIAGRAM_GROUP_CODE" val="l1-4"/>
</p:tagLst>
</file>

<file path=ppt/tags/tag2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10"/>
  <p:tag name="KSO_WM_UNIT_TYPE" val="l_i"/>
  <p:tag name="KSO_WM_UNIT_INDEX" val="1_9"/>
  <p:tag name="KSO_WM_UNIT_CLEAR" val="1"/>
  <p:tag name="KSO_WM_UNIT_LAYERLEVEL" val="1_1"/>
  <p:tag name="KSO_WM_UNIT_ID" val="custom160010_23*l_i*1_9"/>
  <p:tag name="KSO_WM_DIAGRAM_GROUP_CODE" val="l1-4"/>
</p:tagLst>
</file>

<file path=ppt/tags/tag2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10"/>
  <p:tag name="KSO_WM_UNIT_TYPE" val="l_i"/>
  <p:tag name="KSO_WM_UNIT_INDEX" val="1_10"/>
  <p:tag name="KSO_WM_UNIT_CLEAR" val="1"/>
  <p:tag name="KSO_WM_UNIT_LAYERLEVEL" val="1_1"/>
  <p:tag name="KSO_WM_UNIT_ID" val="custom160010_23*l_i*1_10"/>
  <p:tag name="KSO_WM_DIAGRAM_GROUP_CODE" val="l1-4"/>
</p:tagLst>
</file>

<file path=ppt/tags/tag2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10"/>
  <p:tag name="KSO_WM_UNIT_TYPE" val="l_i"/>
  <p:tag name="KSO_WM_UNIT_INDEX" val="1_11"/>
  <p:tag name="KSO_WM_UNIT_CLEAR" val="1"/>
  <p:tag name="KSO_WM_UNIT_LAYERLEVEL" val="1_1"/>
  <p:tag name="KSO_WM_UNIT_ID" val="custom160010_23*l_i*1_11"/>
  <p:tag name="KSO_WM_DIAGRAM_GROUP_CODE" val="l1-4"/>
</p:tagLst>
</file>

<file path=ppt/tags/tag2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10"/>
  <p:tag name="KSO_WM_UNIT_TYPE" val="l_i"/>
  <p:tag name="KSO_WM_UNIT_INDEX" val="1_12"/>
  <p:tag name="KSO_WM_UNIT_CLEAR" val="1"/>
  <p:tag name="KSO_WM_UNIT_LAYERLEVEL" val="1_1"/>
  <p:tag name="KSO_WM_UNIT_ID" val="custom160010_23*l_i*1_12"/>
  <p:tag name="KSO_WM_DIAGRAM_GROUP_CODE" val="l1-4"/>
</p:tagLst>
</file>

<file path=ppt/tags/tag2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10"/>
  <p:tag name="KSO_WM_UNIT_TYPE" val="l_h_f"/>
  <p:tag name="KSO_WM_UNIT_INDEX" val="1_2_1"/>
  <p:tag name="KSO_WM_UNIT_CLEAR" val="1"/>
  <p:tag name="KSO_WM_UNIT_LAYERLEVEL" val="1_1_1"/>
  <p:tag name="KSO_WM_UNIT_VALUE" val="20"/>
  <p:tag name="KSO_WM_UNIT_HIGHLIGHT" val="0"/>
  <p:tag name="KSO_WM_UNIT_COMPATIBLE" val="0"/>
  <p:tag name="KSO_WM_UNIT_ID" val="custom160010_23*l_h_f*1_2_1"/>
  <p:tag name="KSO_WM_UNIT_PRESET_TEXT_LEN" val="10"/>
  <p:tag name="KSO_WM_UNIT_PRESET_TEXT_INDEX" val="2"/>
  <p:tag name="KSO_WM_DIAGRAM_GROUP_CODE" val="l1-4"/>
</p:tagLst>
</file>

<file path=ppt/tags/tag2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10"/>
  <p:tag name="KSO_WM_UNIT_TYPE" val="l_h_f"/>
  <p:tag name="KSO_WM_UNIT_INDEX" val="1_4_1"/>
  <p:tag name="KSO_WM_UNIT_CLEAR" val="1"/>
  <p:tag name="KSO_WM_UNIT_LAYERLEVEL" val="1_1_1"/>
  <p:tag name="KSO_WM_UNIT_VALUE" val="20"/>
  <p:tag name="KSO_WM_UNIT_HIGHLIGHT" val="0"/>
  <p:tag name="KSO_WM_UNIT_COMPATIBLE" val="0"/>
  <p:tag name="KSO_WM_UNIT_ID" val="custom160010_23*l_h_f*1_4_1"/>
  <p:tag name="KSO_WM_UNIT_PRESET_TEXT_LEN" val="10"/>
  <p:tag name="KSO_WM_UNIT_PRESET_TEXT_INDEX" val="2"/>
  <p:tag name="KSO_WM_DIAGRAM_GROUP_CODE" val="l1-4"/>
</p:tagLst>
</file>

<file path=ppt/tags/tag2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10"/>
  <p:tag name="KSO_WM_UNIT_TYPE" val="l_h_f"/>
  <p:tag name="KSO_WM_UNIT_INDEX" val="1_6_1"/>
  <p:tag name="KSO_WM_UNIT_CLEAR" val="1"/>
  <p:tag name="KSO_WM_UNIT_LAYERLEVEL" val="1_1_1"/>
  <p:tag name="KSO_WM_UNIT_VALUE" val="20"/>
  <p:tag name="KSO_WM_UNIT_HIGHLIGHT" val="0"/>
  <p:tag name="KSO_WM_UNIT_COMPATIBLE" val="0"/>
  <p:tag name="KSO_WM_UNIT_ID" val="custom160010_23*l_h_f*1_6_1"/>
  <p:tag name="KSO_WM_UNIT_PRESET_TEXT_LEN" val="10"/>
  <p:tag name="KSO_WM_UNIT_PRESET_TEXT_INDEX" val="2"/>
  <p:tag name="KSO_WM_DIAGRAM_GROUP_CODE" val="l1-4"/>
</p:tagLst>
</file>

<file path=ppt/tags/tag2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10"/>
  <p:tag name="KSO_WM_UNIT_TYPE" val="l_h_f"/>
  <p:tag name="KSO_WM_UNIT_INDEX" val="1_5_1"/>
  <p:tag name="KSO_WM_UNIT_CLEAR" val="1"/>
  <p:tag name="KSO_WM_UNIT_LAYERLEVEL" val="1_1_1"/>
  <p:tag name="KSO_WM_UNIT_VALUE" val="20"/>
  <p:tag name="KSO_WM_UNIT_HIGHLIGHT" val="0"/>
  <p:tag name="KSO_WM_UNIT_COMPATIBLE" val="0"/>
  <p:tag name="KSO_WM_UNIT_ID" val="custom160010_23*l_h_f*1_5_1"/>
  <p:tag name="KSO_WM_UNIT_PRESET_TEXT_LEN" val="10"/>
  <p:tag name="KSO_WM_UNIT_PRESET_TEXT_INDEX" val="2"/>
  <p:tag name="KSO_WM_DIAGRAM_GROUP_CODE" val="l1-4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10"/>
  <p:tag name="KSO_WM_UNIT_TYPE" val="l_h_a"/>
  <p:tag name="KSO_WM_UNIT_INDEX" val="1_1_1"/>
  <p:tag name="KSO_WM_UNIT_CLEAR" val="1"/>
  <p:tag name="KSO_WM_UNIT_LAYERLEVEL" val="1_1_1"/>
  <p:tag name="KSO_WM_UNIT_VALUE" val="29"/>
  <p:tag name="KSO_WM_UNIT_HIGHLIGHT" val="0"/>
  <p:tag name="KSO_WM_UNIT_COMPATIBLE" val="0"/>
  <p:tag name="KSO_WM_UNIT_ID" val="custom160010_6*l_h_a*1_1_1"/>
  <p:tag name="KSO_WM_UNIT_PRESET_TEXT_INDEX" val="0"/>
  <p:tag name="KSO_WM_UNIT_PRESET_TEXT_LEN" val="9"/>
  <p:tag name="KSO_WM_DIAGRAM_GROUP_CODE" val="l1-1"/>
</p:tagLst>
</file>

<file path=ppt/tags/tag2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10"/>
  <p:tag name="KSO_WM_UNIT_TYPE" val="l_h_f"/>
  <p:tag name="KSO_WM_UNIT_INDEX" val="1_3_1"/>
  <p:tag name="KSO_WM_UNIT_CLEAR" val="1"/>
  <p:tag name="KSO_WM_UNIT_LAYERLEVEL" val="1_1_1"/>
  <p:tag name="KSO_WM_UNIT_VALUE" val="20"/>
  <p:tag name="KSO_WM_UNIT_HIGHLIGHT" val="0"/>
  <p:tag name="KSO_WM_UNIT_COMPATIBLE" val="0"/>
  <p:tag name="KSO_WM_UNIT_ID" val="custom160010_23*l_h_f*1_3_1"/>
  <p:tag name="KSO_WM_UNIT_PRESET_TEXT_LEN" val="10"/>
  <p:tag name="KSO_WM_UNIT_PRESET_TEXT_INDEX" val="2"/>
  <p:tag name="KSO_WM_DIAGRAM_GROUP_CODE" val="l1-4"/>
</p:tagLst>
</file>

<file path=ppt/tags/tag2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10"/>
  <p:tag name="KSO_WM_UNIT_TYPE" val="l_h_f"/>
  <p:tag name="KSO_WM_UNIT_INDEX" val="1_1_1"/>
  <p:tag name="KSO_WM_UNIT_CLEAR" val="1"/>
  <p:tag name="KSO_WM_UNIT_LAYERLEVEL" val="1_1_1"/>
  <p:tag name="KSO_WM_UNIT_VALUE" val="20"/>
  <p:tag name="KSO_WM_UNIT_HIGHLIGHT" val="0"/>
  <p:tag name="KSO_WM_UNIT_COMPATIBLE" val="0"/>
  <p:tag name="KSO_WM_UNIT_ID" val="custom160010_23*l_h_f*1_1_1"/>
  <p:tag name="KSO_WM_UNIT_PRESET_TEXT_LEN" val="10"/>
  <p:tag name="KSO_WM_UNIT_PRESET_TEXT_INDEX" val="2"/>
  <p:tag name="KSO_WM_DIAGRAM_GROUP_CODE" val="l1-4"/>
</p:tagLst>
</file>

<file path=ppt/tags/tag2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10"/>
  <p:tag name="KSO_WM_UNIT_TYPE" val="l_h_a"/>
  <p:tag name="KSO_WM_UNIT_INDEX" val="1_3_1"/>
  <p:tag name="KSO_WM_UNIT_CLEAR" val="1"/>
  <p:tag name="KSO_WM_UNIT_LAYERLEVEL" val="1_1_1"/>
  <p:tag name="KSO_WM_UNIT_VALUE" val="10"/>
  <p:tag name="KSO_WM_UNIT_HIGHLIGHT" val="0"/>
  <p:tag name="KSO_WM_UNIT_COMPATIBLE" val="0"/>
  <p:tag name="KSO_WM_UNIT_ID" val="custom160010_23*l_h_a*1_3_1"/>
  <p:tag name="KSO_WM_UNIT_PRESET_TEXT_INDEX" val="0"/>
  <p:tag name="KSO_WM_UNIT_PRESET_TEXT_LEN" val="9"/>
  <p:tag name="KSO_WM_DIAGRAM_GROUP_CODE" val="l1-4"/>
</p:tagLst>
</file>

<file path=ppt/tags/tag2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10"/>
  <p:tag name="KSO_WM_UNIT_TYPE" val="l_h_a"/>
  <p:tag name="KSO_WM_UNIT_INDEX" val="1_4_1"/>
  <p:tag name="KSO_WM_UNIT_CLEAR" val="1"/>
  <p:tag name="KSO_WM_UNIT_LAYERLEVEL" val="1_1_1"/>
  <p:tag name="KSO_WM_UNIT_VALUE" val="10"/>
  <p:tag name="KSO_WM_UNIT_HIGHLIGHT" val="0"/>
  <p:tag name="KSO_WM_UNIT_COMPATIBLE" val="0"/>
  <p:tag name="KSO_WM_UNIT_ID" val="custom160010_23*l_h_a*1_4_1"/>
  <p:tag name="KSO_WM_UNIT_PRESET_TEXT_INDEX" val="0"/>
  <p:tag name="KSO_WM_UNIT_PRESET_TEXT_LEN" val="9"/>
  <p:tag name="KSO_WM_DIAGRAM_GROUP_CODE" val="l1-4"/>
</p:tagLst>
</file>

<file path=ppt/tags/tag2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10"/>
  <p:tag name="KSO_WM_UNIT_TYPE" val="l_h_a"/>
  <p:tag name="KSO_WM_UNIT_INDEX" val="1_5_1"/>
  <p:tag name="KSO_WM_UNIT_CLEAR" val="1"/>
  <p:tag name="KSO_WM_UNIT_LAYERLEVEL" val="1_1_1"/>
  <p:tag name="KSO_WM_UNIT_VALUE" val="10"/>
  <p:tag name="KSO_WM_UNIT_HIGHLIGHT" val="0"/>
  <p:tag name="KSO_WM_UNIT_COMPATIBLE" val="0"/>
  <p:tag name="KSO_WM_UNIT_ID" val="custom160010_23*l_h_a*1_5_1"/>
  <p:tag name="KSO_WM_UNIT_PRESET_TEXT_INDEX" val="0"/>
  <p:tag name="KSO_WM_UNIT_PRESET_TEXT_LEN" val="9"/>
  <p:tag name="KSO_WM_DIAGRAM_GROUP_CODE" val="l1-4"/>
</p:tagLst>
</file>

<file path=ppt/tags/tag2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10"/>
  <p:tag name="KSO_WM_UNIT_TYPE" val="l_h_a"/>
  <p:tag name="KSO_WM_UNIT_INDEX" val="1_6_1"/>
  <p:tag name="KSO_WM_UNIT_CLEAR" val="1"/>
  <p:tag name="KSO_WM_UNIT_LAYERLEVEL" val="1_1_1"/>
  <p:tag name="KSO_WM_UNIT_VALUE" val="10"/>
  <p:tag name="KSO_WM_UNIT_HIGHLIGHT" val="0"/>
  <p:tag name="KSO_WM_UNIT_COMPATIBLE" val="0"/>
  <p:tag name="KSO_WM_UNIT_ID" val="custom160010_23*l_h_a*1_6_1"/>
  <p:tag name="KSO_WM_UNIT_PRESET_TEXT_INDEX" val="0"/>
  <p:tag name="KSO_WM_UNIT_PRESET_TEXT_LEN" val="9"/>
  <p:tag name="KSO_WM_DIAGRAM_GROUP_CODE" val="l1-4"/>
</p:tagLst>
</file>

<file path=ppt/tags/tag2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10"/>
  <p:tag name="KSO_WM_UNIT_TYPE" val="l_h_a"/>
  <p:tag name="KSO_WM_UNIT_INDEX" val="1_1_1"/>
  <p:tag name="KSO_WM_UNIT_CLEAR" val="1"/>
  <p:tag name="KSO_WM_UNIT_LAYERLEVEL" val="1_1_1"/>
  <p:tag name="KSO_WM_UNIT_VALUE" val="10"/>
  <p:tag name="KSO_WM_UNIT_HIGHLIGHT" val="0"/>
  <p:tag name="KSO_WM_UNIT_COMPATIBLE" val="0"/>
  <p:tag name="KSO_WM_UNIT_ID" val="custom160010_23*l_h_a*1_1_1"/>
  <p:tag name="KSO_WM_UNIT_PRESET_TEXT_INDEX" val="0"/>
  <p:tag name="KSO_WM_UNIT_PRESET_TEXT_LEN" val="9"/>
  <p:tag name="KSO_WM_DIAGRAM_GROUP_CODE" val="l1-4"/>
</p:tagLst>
</file>

<file path=ppt/tags/tag2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10"/>
  <p:tag name="KSO_WM_UNIT_TYPE" val="l_h_a"/>
  <p:tag name="KSO_WM_UNIT_INDEX" val="1_2_1"/>
  <p:tag name="KSO_WM_UNIT_CLEAR" val="1"/>
  <p:tag name="KSO_WM_UNIT_LAYERLEVEL" val="1_1_1"/>
  <p:tag name="KSO_WM_UNIT_VALUE" val="10"/>
  <p:tag name="KSO_WM_UNIT_HIGHLIGHT" val="0"/>
  <p:tag name="KSO_WM_UNIT_COMPATIBLE" val="0"/>
  <p:tag name="KSO_WM_UNIT_ID" val="custom160010_23*l_h_a*1_2_1"/>
  <p:tag name="KSO_WM_UNIT_PRESET_TEXT_INDEX" val="0"/>
  <p:tag name="KSO_WM_UNIT_PRESET_TEXT_LEN" val="9"/>
  <p:tag name="KSO_WM_DIAGRAM_GROUP_CODE" val="l1-4"/>
</p:tagLst>
</file>

<file path=ppt/tags/tag2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160010_24"/>
  <p:tag name="KSO_WM_SLIDE_INDEX" val="24"/>
  <p:tag name="KSO_WM_SLIDE_LAYOUT" val="p"/>
  <p:tag name="KSO_WM_SLIDE_LAYOUT_CNT" val="1"/>
  <p:tag name="KSO_WM_SLIDE_TYPE" val="text"/>
  <p:tag name="KSO_WM_BEAUTIFY_FLAG" val="#wm#"/>
  <p:tag name="KSO_WM_SLIDE_POSITION" val="178*118"/>
  <p:tag name="KSO_WM_SLIDE_SIZE" val="608*363"/>
  <p:tag name="KSO_WM_SLIDE_ITEM_CNT" val="3"/>
  <p:tag name="KSO_WM_TEMPLATE_CATEGORY" val="custom"/>
  <p:tag name="KSO_WM_TEMPLATE_INDEX" val="160010"/>
  <p:tag name="KSO_WM_TAG_VERSION" val="1.0"/>
  <p:tag name="KSO_WM_DIAGRAM_GROUP_CODE" val="p1-1"/>
</p:tagLst>
</file>

<file path=ppt/tags/tag2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160010_24*i*0"/>
  <p:tag name="KSO_WM_TEMPLATE_CATEGORY" val="custom"/>
  <p:tag name="KSO_WM_TEMPLATE_INDEX" val="160010"/>
  <p:tag name="KSO_WM_UNIT_INDEX" val="0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10"/>
  <p:tag name="KSO_WM_UNIT_TYPE" val="l_h_a"/>
  <p:tag name="KSO_WM_UNIT_INDEX" val="1_2_1"/>
  <p:tag name="KSO_WM_UNIT_CLEAR" val="1"/>
  <p:tag name="KSO_WM_UNIT_LAYERLEVEL" val="1_1_1"/>
  <p:tag name="KSO_WM_UNIT_VALUE" val="29"/>
  <p:tag name="KSO_WM_UNIT_HIGHLIGHT" val="0"/>
  <p:tag name="KSO_WM_UNIT_COMPATIBLE" val="0"/>
  <p:tag name="KSO_WM_UNIT_ID" val="custom160010_6*l_h_a*1_2_1"/>
  <p:tag name="KSO_WM_UNIT_PRESET_TEXT_INDEX" val="0"/>
  <p:tag name="KSO_WM_UNIT_PRESET_TEXT_LEN" val="9"/>
  <p:tag name="KSO_WM_DIAGRAM_GROUP_CODE" val="l1-1"/>
</p:tagLst>
</file>

<file path=ppt/tags/tag2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10"/>
  <p:tag name="KSO_WM_UNIT_TYPE" val="p_h_a"/>
  <p:tag name="KSO_WM_UNIT_INDEX" val="1_2_1"/>
  <p:tag name="KSO_WM_UNIT_CLEAR" val="1"/>
  <p:tag name="KSO_WM_UNIT_LAYERLEVEL" val="1_1_1"/>
  <p:tag name="KSO_WM_UNIT_VALUE" val="14"/>
  <p:tag name="KSO_WM_UNIT_HIGHLIGHT" val="0"/>
  <p:tag name="KSO_WM_UNIT_COMPATIBLE" val="0"/>
  <p:tag name="KSO_WM_UNIT_ID" val="custom160010_24*p_h_a*1_2_1"/>
  <p:tag name="KSO_WM_UNIT_PRESET_TEXT_INDEX" val="0"/>
  <p:tag name="KSO_WM_UNIT_PRESET_TEXT_LEN" val="9"/>
  <p:tag name="KSO_WM_DIAGRAM_GROUP_CODE" val="p1-1"/>
</p:tagLst>
</file>

<file path=ppt/tags/tag2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10"/>
  <p:tag name="KSO_WM_UNIT_TYPE" val="p_h_a"/>
  <p:tag name="KSO_WM_UNIT_INDEX" val="1_2_2"/>
  <p:tag name="KSO_WM_UNIT_CLEAR" val="1"/>
  <p:tag name="KSO_WM_UNIT_LAYERLEVEL" val="1_1_1"/>
  <p:tag name="KSO_WM_UNIT_VALUE" val="14"/>
  <p:tag name="KSO_WM_UNIT_HIGHLIGHT" val="0"/>
  <p:tag name="KSO_WM_UNIT_COMPATIBLE" val="0"/>
  <p:tag name="KSO_WM_UNIT_ID" val="custom160010_24*p_h_a*1_2_2"/>
  <p:tag name="KSO_WM_UNIT_PRESET_TEXT_INDEX" val="0"/>
  <p:tag name="KSO_WM_UNIT_PRESET_TEXT_LEN" val="9"/>
  <p:tag name="KSO_WM_DIAGRAM_GROUP_CODE" val="p1-1"/>
</p:tagLst>
</file>

<file path=ppt/tags/tag2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10"/>
  <p:tag name="KSO_WM_UNIT_TYPE" val="p_h_f"/>
  <p:tag name="KSO_WM_UNIT_INDEX" val="1_1_1"/>
  <p:tag name="KSO_WM_UNIT_ID" val="custom160010_24*p_h_f*1_1_1"/>
  <p:tag name="KSO_WM_UNIT_CLEAR" val="1"/>
  <p:tag name="KSO_WM_UNIT_LAYERLEVEL" val="1_1_1"/>
  <p:tag name="KSO_WM_UNIT_VALUE" val="18"/>
  <p:tag name="KSO_WM_UNIT_HIGHLIGHT" val="0"/>
  <p:tag name="KSO_WM_UNIT_COMPATIBLE" val="0"/>
  <p:tag name="KSO_WM_UNIT_PRESET_TEXT_INDEX" val="2"/>
  <p:tag name="KSO_WM_UNIT_PRESET_TEXT_LEN" val="9"/>
  <p:tag name="KSO_WM_DIAGRAM_GROUP_CODE" val="p1-1"/>
</p:tagLst>
</file>

<file path=ppt/tags/tag2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10"/>
  <p:tag name="KSO_WM_UNIT_TYPE" val="p_h_f"/>
  <p:tag name="KSO_WM_UNIT_INDEX" val="1_2_1"/>
  <p:tag name="KSO_WM_UNIT_CLEAR" val="1"/>
  <p:tag name="KSO_WM_UNIT_LAYERLEVEL" val="1_1_1"/>
  <p:tag name="KSO_WM_UNIT_VALUE" val="98"/>
  <p:tag name="KSO_WM_UNIT_HIGHLIGHT" val="0"/>
  <p:tag name="KSO_WM_UNIT_COMPATIBLE" val="0"/>
  <p:tag name="KSO_WM_UNIT_ID" val="custom160010_24*p_h_f*1_2_1"/>
  <p:tag name="KSO_WM_UNIT_PRESET_TEXT_LEN" val="20"/>
  <p:tag name="KSO_WM_UNIT_PRESET_TEXT_INDEX" val="2"/>
  <p:tag name="KSO_WM_DIAGRAM_GROUP_CODE" val="p1-1"/>
</p:tagLst>
</file>

<file path=ppt/tags/tag2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10"/>
  <p:tag name="KSO_WM_UNIT_TYPE" val="p_h_f"/>
  <p:tag name="KSO_WM_UNIT_INDEX" val="1_2_2"/>
  <p:tag name="KSO_WM_UNIT_CLEAR" val="1"/>
  <p:tag name="KSO_WM_UNIT_LAYERLEVEL" val="1_1_1"/>
  <p:tag name="KSO_WM_UNIT_VALUE" val="98"/>
  <p:tag name="KSO_WM_UNIT_HIGHLIGHT" val="0"/>
  <p:tag name="KSO_WM_UNIT_COMPATIBLE" val="0"/>
  <p:tag name="KSO_WM_UNIT_ID" val="custom160010_24*p_h_f*1_2_2"/>
  <p:tag name="KSO_WM_UNIT_PRESET_TEXT_LEN" val="20"/>
  <p:tag name="KSO_WM_UNIT_PRESET_TEXT_INDEX" val="2"/>
  <p:tag name="KSO_WM_DIAGRAM_GROUP_CODE" val="p1-1"/>
</p:tagLst>
</file>

<file path=ppt/tags/tag2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10"/>
  <p:tag name="KSO_WM_UNIT_TYPE" val="p_i"/>
  <p:tag name="KSO_WM_UNIT_INDEX" val="1_5"/>
  <p:tag name="KSO_WM_UNIT_CLEAR" val="1"/>
  <p:tag name="KSO_WM_UNIT_LAYERLEVEL" val="1_1"/>
  <p:tag name="KSO_WM_UNIT_ID" val="custom160010_24*p_i*1_5"/>
  <p:tag name="KSO_WM_DIAGRAM_GROUP_CODE" val="p1-1"/>
</p:tagLst>
</file>

<file path=ppt/tags/tag2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10"/>
  <p:tag name="KSO_WM_UNIT_TYPE" val="p_i"/>
  <p:tag name="KSO_WM_UNIT_INDEX" val="1_1"/>
  <p:tag name="KSO_WM_UNIT_CLEAR" val="1"/>
  <p:tag name="KSO_WM_UNIT_LAYERLEVEL" val="1_1"/>
  <p:tag name="KSO_WM_UNIT_ID" val="custom160010_24*p_i*1_1"/>
  <p:tag name="KSO_WM_DIAGRAM_GROUP_CODE" val="p1-1"/>
</p:tagLst>
</file>

<file path=ppt/tags/tag2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10"/>
  <p:tag name="KSO_WM_UNIT_TYPE" val="p_i"/>
  <p:tag name="KSO_WM_UNIT_INDEX" val="1_2"/>
  <p:tag name="KSO_WM_UNIT_CLEAR" val="1"/>
  <p:tag name="KSO_WM_UNIT_LAYERLEVEL" val="1_1"/>
  <p:tag name="KSO_WM_UNIT_ID" val="custom160010_24*p_i*1_2"/>
  <p:tag name="KSO_WM_DIAGRAM_GROUP_CODE" val="p1-1"/>
</p:tagLst>
</file>

<file path=ppt/tags/tag2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10"/>
  <p:tag name="KSO_WM_UNIT_TYPE" val="p_i"/>
  <p:tag name="KSO_WM_UNIT_INDEX" val="1_3"/>
  <p:tag name="KSO_WM_UNIT_CLEAR" val="1"/>
  <p:tag name="KSO_WM_UNIT_LAYERLEVEL" val="1_1"/>
  <p:tag name="KSO_WM_UNIT_ID" val="custom160010_24*p_i*1_3"/>
  <p:tag name="KSO_WM_DIAGRAM_GROUP_CODE" val="p1-1"/>
</p:tagLst>
</file>

<file path=ppt/tags/tag2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10"/>
  <p:tag name="KSO_WM_UNIT_TYPE" val="p_i"/>
  <p:tag name="KSO_WM_UNIT_INDEX" val="1_4"/>
  <p:tag name="KSO_WM_UNIT_CLEAR" val="1"/>
  <p:tag name="KSO_WM_UNIT_LAYERLEVEL" val="1_1"/>
  <p:tag name="KSO_WM_UNIT_ID" val="custom160010_24*p_i*1_4"/>
  <p:tag name="KSO_WM_DIAGRAM_GROUP_CODE" val="p1-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8、14、16、17、21、25、31、34"/>
  <p:tag name="KSO_WM_SLIDE_ID" val="custom160010_1"/>
  <p:tag name="KSO_WM_SLIDE_INDEX" val="1"/>
  <p:tag name="KSO_WM_SLIDE_LAYOUT" val="a_b"/>
  <p:tag name="KSO_WM_SLIDE_LAYOUT_CNT" val="1_1"/>
  <p:tag name="KSO_WM_SLIDE_TYPE" val="title"/>
  <p:tag name="KSO_WM_BEAUTIFY_FLAG" val="#wm#"/>
  <p:tag name="KSO_WM_SLIDE_ITEM_CNT" val="2"/>
  <p:tag name="KSO_WM_TEMPLATE_CATEGORY" val="custom"/>
  <p:tag name="KSO_WM_TEMPLATE_INDEX" val="160010"/>
  <p:tag name="KSO_WM_TAG_VERSION" val="1.0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160010_6*i*15"/>
  <p:tag name="KSO_WM_TEMPLATE_CATEGORY" val="custom"/>
  <p:tag name="KSO_WM_TEMPLATE_INDEX" val="160010"/>
  <p:tag name="KSO_WM_UNIT_INDEX" val="15"/>
</p:tagLst>
</file>

<file path=ppt/tags/tag3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160010_25"/>
  <p:tag name="KSO_WM_SLIDE_INDEX" val="25"/>
  <p:tag name="KSO_WM_SLIDE_LAYOUT" val="p"/>
  <p:tag name="KSO_WM_SLIDE_LAYOUT_CNT" val="1"/>
  <p:tag name="KSO_WM_SLIDE_TYPE" val="text"/>
  <p:tag name="KSO_WM_BEAUTIFY_FLAG" val="#wm#"/>
  <p:tag name="KSO_WM_SLIDE_POSITION" val="60*106"/>
  <p:tag name="KSO_WM_SLIDE_SIZE" val="841*361"/>
  <p:tag name="KSO_WM_SLIDE_ITEM_CNT" val="4"/>
  <p:tag name="KSO_WM_TEMPLATE_CATEGORY" val="custom"/>
  <p:tag name="KSO_WM_TEMPLATE_INDEX" val="160010"/>
  <p:tag name="KSO_WM_TAG_VERSION" val="1.0"/>
  <p:tag name="KSO_WM_DIAGRAM_GROUP_CODE" val="p1-1"/>
</p:tagLst>
</file>

<file path=ppt/tags/tag3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160010_25*i*0"/>
  <p:tag name="KSO_WM_TEMPLATE_CATEGORY" val="custom"/>
  <p:tag name="KSO_WM_TEMPLATE_INDEX" val="160010"/>
  <p:tag name="KSO_WM_UNIT_INDEX" val="0"/>
</p:tagLst>
</file>

<file path=ppt/tags/tag3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10"/>
  <p:tag name="KSO_WM_UNIT_TYPE" val="p_h_a"/>
  <p:tag name="KSO_WM_UNIT_INDEX" val="1_2_1"/>
  <p:tag name="KSO_WM_UNIT_CLEAR" val="1"/>
  <p:tag name="KSO_WM_UNIT_LAYERLEVEL" val="1_1_1"/>
  <p:tag name="KSO_WM_UNIT_VALUE" val="12"/>
  <p:tag name="KSO_WM_UNIT_HIGHLIGHT" val="0"/>
  <p:tag name="KSO_WM_UNIT_COMPATIBLE" val="0"/>
  <p:tag name="KSO_WM_UNIT_ID" val="custom160010_25*p_h_a*1_2_1"/>
  <p:tag name="KSO_WM_DIAGRAM_GROUP_CODE" val="p1-1"/>
  <p:tag name="KSO_WM_UNIT_PRESET_TEXT" val="在此编辑标题"/>
</p:tagLst>
</file>

<file path=ppt/tags/tag3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10"/>
  <p:tag name="KSO_WM_UNIT_TYPE" val="p_h_a"/>
  <p:tag name="KSO_WM_UNIT_INDEX" val="1_2_2"/>
  <p:tag name="KSO_WM_UNIT_CLEAR" val="1"/>
  <p:tag name="KSO_WM_UNIT_LAYERLEVEL" val="1_1_1"/>
  <p:tag name="KSO_WM_UNIT_VALUE" val="12"/>
  <p:tag name="KSO_WM_UNIT_HIGHLIGHT" val="0"/>
  <p:tag name="KSO_WM_UNIT_COMPATIBLE" val="0"/>
  <p:tag name="KSO_WM_UNIT_ID" val="custom160010_25*p_h_a*1_2_2"/>
  <p:tag name="KSO_WM_DIAGRAM_GROUP_CODE" val="p1-1"/>
  <p:tag name="KSO_WM_UNIT_PRESET_TEXT" val="在此编辑标题"/>
</p:tagLst>
</file>

<file path=ppt/tags/tag3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10"/>
  <p:tag name="KSO_WM_UNIT_TYPE" val="p_h_a"/>
  <p:tag name="KSO_WM_UNIT_INDEX" val="1_2_3"/>
  <p:tag name="KSO_WM_UNIT_CLEAR" val="1"/>
  <p:tag name="KSO_WM_UNIT_LAYERLEVEL" val="1_1_1"/>
  <p:tag name="KSO_WM_UNIT_VALUE" val="12"/>
  <p:tag name="KSO_WM_UNIT_HIGHLIGHT" val="0"/>
  <p:tag name="KSO_WM_UNIT_COMPATIBLE" val="0"/>
  <p:tag name="KSO_WM_UNIT_ID" val="custom160010_25*p_h_a*1_2_3"/>
  <p:tag name="KSO_WM_DIAGRAM_GROUP_CODE" val="p1-1"/>
  <p:tag name="KSO_WM_UNIT_PRESET_TEXT" val="在此编辑标题"/>
</p:tagLst>
</file>

<file path=ppt/tags/tag3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10"/>
  <p:tag name="KSO_WM_UNIT_TYPE" val="p_h_f"/>
  <p:tag name="KSO_WM_UNIT_INDEX" val="1_1_1"/>
  <p:tag name="KSO_WM_UNIT_ID" val="custom160010_25*p_h_f*1_1_1"/>
  <p:tag name="KSO_WM_UNIT_CLEAR" val="1"/>
  <p:tag name="KSO_WM_UNIT_LAYERLEVEL" val="1_1_1"/>
  <p:tag name="KSO_WM_UNIT_VALUE" val="11"/>
  <p:tag name="KSO_WM_UNIT_HIGHLIGHT" val="0"/>
  <p:tag name="KSO_WM_UNIT_COMPATIBLE" val="0"/>
  <p:tag name="KSO_WM_UNIT_PRESET_TEXT_INDEX" val="2"/>
  <p:tag name="KSO_WM_UNIT_PRESET_TEXT_LEN" val="9"/>
  <p:tag name="KSO_WM_DIAGRAM_GROUP_CODE" val="p1-1"/>
</p:tagLst>
</file>

<file path=ppt/tags/tag3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10"/>
  <p:tag name="KSO_WM_UNIT_TYPE" val="p_h_f"/>
  <p:tag name="KSO_WM_UNIT_INDEX" val="1_2_3"/>
  <p:tag name="KSO_WM_UNIT_CLEAR" val="1"/>
  <p:tag name="KSO_WM_UNIT_LAYERLEVEL" val="1_1_1"/>
  <p:tag name="KSO_WM_UNIT_VALUE" val="84"/>
  <p:tag name="KSO_WM_UNIT_HIGHLIGHT" val="0"/>
  <p:tag name="KSO_WM_UNIT_COMPATIBLE" val="0"/>
  <p:tag name="KSO_WM_UNIT_ID" val="custom160010_25*p_h_f*1_2_3"/>
  <p:tag name="KSO_WM_UNIT_PRESET_TEXT_LEN" val="20"/>
  <p:tag name="KSO_WM_UNIT_PRESET_TEXT_INDEX" val="2"/>
  <p:tag name="KSO_WM_DIAGRAM_GROUP_CODE" val="p1-1"/>
</p:tagLst>
</file>

<file path=ppt/tags/tag3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10"/>
  <p:tag name="KSO_WM_UNIT_TYPE" val="p_h_f"/>
  <p:tag name="KSO_WM_UNIT_INDEX" val="1_2_1"/>
  <p:tag name="KSO_WM_UNIT_CLEAR" val="1"/>
  <p:tag name="KSO_WM_UNIT_LAYERLEVEL" val="1_1_1"/>
  <p:tag name="KSO_WM_UNIT_VALUE" val="84"/>
  <p:tag name="KSO_WM_UNIT_HIGHLIGHT" val="0"/>
  <p:tag name="KSO_WM_UNIT_COMPATIBLE" val="0"/>
  <p:tag name="KSO_WM_UNIT_ID" val="custom160010_25*p_h_f*1_2_1"/>
  <p:tag name="KSO_WM_UNIT_PRESET_TEXT_LEN" val="20"/>
  <p:tag name="KSO_WM_UNIT_PRESET_TEXT_INDEX" val="2"/>
  <p:tag name="KSO_WM_DIAGRAM_GROUP_CODE" val="p1-1"/>
</p:tagLst>
</file>

<file path=ppt/tags/tag3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10"/>
  <p:tag name="KSO_WM_UNIT_TYPE" val="p_h_f"/>
  <p:tag name="KSO_WM_UNIT_INDEX" val="1_2_2"/>
  <p:tag name="KSO_WM_UNIT_CLEAR" val="1"/>
  <p:tag name="KSO_WM_UNIT_LAYERLEVEL" val="1_1_1"/>
  <p:tag name="KSO_WM_UNIT_VALUE" val="84"/>
  <p:tag name="KSO_WM_UNIT_HIGHLIGHT" val="0"/>
  <p:tag name="KSO_WM_UNIT_COMPATIBLE" val="0"/>
  <p:tag name="KSO_WM_UNIT_ID" val="custom160010_25*p_h_f*1_2_2"/>
  <p:tag name="KSO_WM_UNIT_PRESET_TEXT_LEN" val="20"/>
  <p:tag name="KSO_WM_UNIT_PRESET_TEXT_INDEX" val="2"/>
  <p:tag name="KSO_WM_DIAGRAM_GROUP_CODE" val="p1-1"/>
</p:tagLst>
</file>

<file path=ppt/tags/tag3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10"/>
  <p:tag name="KSO_WM_UNIT_TYPE" val="p_i"/>
  <p:tag name="KSO_WM_UNIT_INDEX" val="1_6"/>
  <p:tag name="KSO_WM_UNIT_CLEAR" val="1"/>
  <p:tag name="KSO_WM_UNIT_LAYERLEVEL" val="1_1"/>
  <p:tag name="KSO_WM_UNIT_ID" val="custom160010_25*p_i*1_6"/>
  <p:tag name="KSO_WM_DIAGRAM_GROUP_CODE" val="p1-1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160010_6*i*16"/>
  <p:tag name="KSO_WM_TEMPLATE_CATEGORY" val="custom"/>
  <p:tag name="KSO_WM_TEMPLATE_INDEX" val="160010"/>
  <p:tag name="KSO_WM_UNIT_INDEX" val="16"/>
</p:tagLst>
</file>

<file path=ppt/tags/tag3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10"/>
  <p:tag name="KSO_WM_UNIT_TYPE" val="p_i"/>
  <p:tag name="KSO_WM_UNIT_INDEX" val="1_1"/>
  <p:tag name="KSO_WM_UNIT_CLEAR" val="1"/>
  <p:tag name="KSO_WM_UNIT_LAYERLEVEL" val="1_1"/>
  <p:tag name="KSO_WM_UNIT_ID" val="custom160010_25*p_i*1_1"/>
  <p:tag name="KSO_WM_DIAGRAM_GROUP_CODE" val="p1-1"/>
</p:tagLst>
</file>

<file path=ppt/tags/tag3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10"/>
  <p:tag name="KSO_WM_UNIT_TYPE" val="p_i"/>
  <p:tag name="KSO_WM_UNIT_INDEX" val="1_2"/>
  <p:tag name="KSO_WM_UNIT_CLEAR" val="1"/>
  <p:tag name="KSO_WM_UNIT_LAYERLEVEL" val="1_1"/>
  <p:tag name="KSO_WM_UNIT_ID" val="custom160010_25*p_i*1_2"/>
  <p:tag name="KSO_WM_DIAGRAM_GROUP_CODE" val="p1-1"/>
</p:tagLst>
</file>

<file path=ppt/tags/tag3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10"/>
  <p:tag name="KSO_WM_UNIT_TYPE" val="p_i"/>
  <p:tag name="KSO_WM_UNIT_INDEX" val="1_3"/>
  <p:tag name="KSO_WM_UNIT_CLEAR" val="1"/>
  <p:tag name="KSO_WM_UNIT_LAYERLEVEL" val="1_1"/>
  <p:tag name="KSO_WM_UNIT_ID" val="custom160010_25*p_i*1_3"/>
  <p:tag name="KSO_WM_DIAGRAM_GROUP_CODE" val="p1-1"/>
</p:tagLst>
</file>

<file path=ppt/tags/tag3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10"/>
  <p:tag name="KSO_WM_UNIT_TYPE" val="p_i"/>
  <p:tag name="KSO_WM_UNIT_INDEX" val="1_4"/>
  <p:tag name="KSO_WM_UNIT_CLEAR" val="1"/>
  <p:tag name="KSO_WM_UNIT_LAYERLEVEL" val="1_1"/>
  <p:tag name="KSO_WM_UNIT_ID" val="custom160010_25*p_i*1_4"/>
  <p:tag name="KSO_WM_DIAGRAM_GROUP_CODE" val="p1-1"/>
</p:tagLst>
</file>

<file path=ppt/tags/tag3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10"/>
  <p:tag name="KSO_WM_UNIT_TYPE" val="p_i"/>
  <p:tag name="KSO_WM_UNIT_INDEX" val="1_5"/>
  <p:tag name="KSO_WM_UNIT_CLEAR" val="1"/>
  <p:tag name="KSO_WM_UNIT_LAYERLEVEL" val="1_1"/>
  <p:tag name="KSO_WM_UNIT_ID" val="custom160010_25*p_i*1_5"/>
  <p:tag name="KSO_WM_DIAGRAM_GROUP_CODE" val="p1-1"/>
</p:tagLst>
</file>

<file path=ppt/tags/tag3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160010_26"/>
  <p:tag name="KSO_WM_SLIDE_INDEX" val="26"/>
  <p:tag name="KSO_WM_SLIDE_LAYOUT" val="p"/>
  <p:tag name="KSO_WM_SLIDE_LAYOUT_CNT" val="1"/>
  <p:tag name="KSO_WM_SLIDE_TYPE" val="text"/>
  <p:tag name="KSO_WM_BEAUTIFY_FLAG" val="#wm#"/>
  <p:tag name="KSO_WM_SLIDE_POSITION" val="58*106"/>
  <p:tag name="KSO_WM_SLIDE_SIZE" val="844*361"/>
  <p:tag name="KSO_WM_SLIDE_ITEM_CNT" val="5"/>
  <p:tag name="KSO_WM_TEMPLATE_CATEGORY" val="custom"/>
  <p:tag name="KSO_WM_TEMPLATE_INDEX" val="160010"/>
  <p:tag name="KSO_WM_TAG_VERSION" val="1.0"/>
  <p:tag name="KSO_WM_DIAGRAM_GROUP_CODE" val="p1-1"/>
</p:tagLst>
</file>

<file path=ppt/tags/tag3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160010_26*i*0"/>
  <p:tag name="KSO_WM_TEMPLATE_CATEGORY" val="custom"/>
  <p:tag name="KSO_WM_TEMPLATE_INDEX" val="160010"/>
  <p:tag name="KSO_WM_UNIT_INDEX" val="0"/>
</p:tagLst>
</file>

<file path=ppt/tags/tag3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10"/>
  <p:tag name="KSO_WM_UNIT_TYPE" val="p_h_a"/>
  <p:tag name="KSO_WM_UNIT_INDEX" val="1_2_1"/>
  <p:tag name="KSO_WM_UNIT_CLEAR" val="1"/>
  <p:tag name="KSO_WM_UNIT_LAYERLEVEL" val="1_1_1"/>
  <p:tag name="KSO_WM_UNIT_VALUE" val="9"/>
  <p:tag name="KSO_WM_UNIT_HIGHLIGHT" val="0"/>
  <p:tag name="KSO_WM_UNIT_COMPATIBLE" val="0"/>
  <p:tag name="KSO_WM_UNIT_ID" val="custom160010_26*p_h_a*1_2_1"/>
  <p:tag name="KSO_WM_DIAGRAM_GROUP_CODE" val="p1-1"/>
  <p:tag name="KSO_WM_UNIT_PRESET_TEXT" val="编辑标题"/>
</p:tagLst>
</file>

<file path=ppt/tags/tag3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10"/>
  <p:tag name="KSO_WM_UNIT_TYPE" val="p_h_a"/>
  <p:tag name="KSO_WM_UNIT_INDEX" val="1_2_2"/>
  <p:tag name="KSO_WM_UNIT_CLEAR" val="1"/>
  <p:tag name="KSO_WM_UNIT_LAYERLEVEL" val="1_1_1"/>
  <p:tag name="KSO_WM_UNIT_VALUE" val="9"/>
  <p:tag name="KSO_WM_UNIT_HIGHLIGHT" val="0"/>
  <p:tag name="KSO_WM_UNIT_COMPATIBLE" val="0"/>
  <p:tag name="KSO_WM_UNIT_ID" val="custom160010_26*p_h_a*1_2_2"/>
  <p:tag name="KSO_WM_DIAGRAM_GROUP_CODE" val="p1-1"/>
  <p:tag name="KSO_WM_UNIT_PRESET_TEXT" val="编辑标题"/>
</p:tagLst>
</file>

<file path=ppt/tags/tag3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10"/>
  <p:tag name="KSO_WM_UNIT_TYPE" val="p_h_a"/>
  <p:tag name="KSO_WM_UNIT_INDEX" val="1_2_3"/>
  <p:tag name="KSO_WM_UNIT_CLEAR" val="1"/>
  <p:tag name="KSO_WM_UNIT_LAYERLEVEL" val="1_1_1"/>
  <p:tag name="KSO_WM_UNIT_VALUE" val="9"/>
  <p:tag name="KSO_WM_UNIT_HIGHLIGHT" val="0"/>
  <p:tag name="KSO_WM_UNIT_COMPATIBLE" val="0"/>
  <p:tag name="KSO_WM_UNIT_ID" val="custom160010_26*p_h_a*1_2_3"/>
  <p:tag name="KSO_WM_DIAGRAM_GROUP_CODE" val="p1-1"/>
  <p:tag name="KSO_WM_UNIT_PRESET_TEXT" val="编辑标题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10"/>
  <p:tag name="KSO_WM_UNIT_TYPE" val="l_i"/>
  <p:tag name="KSO_WM_UNIT_INDEX" val="1_3"/>
  <p:tag name="KSO_WM_UNIT_CLEAR" val="1"/>
  <p:tag name="KSO_WM_UNIT_LAYERLEVEL" val="1_1"/>
  <p:tag name="KSO_WM_UNIT_ID" val="custom160010_6*l_i*1_3"/>
  <p:tag name="KSO_WM_DIAGRAM_GROUP_CODE" val="l1-1"/>
</p:tagLst>
</file>

<file path=ppt/tags/tag3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10"/>
  <p:tag name="KSO_WM_UNIT_TYPE" val="p_h_a"/>
  <p:tag name="KSO_WM_UNIT_INDEX" val="1_2_4"/>
  <p:tag name="KSO_WM_UNIT_CLEAR" val="1"/>
  <p:tag name="KSO_WM_UNIT_LAYERLEVEL" val="1_1_1"/>
  <p:tag name="KSO_WM_UNIT_VALUE" val="9"/>
  <p:tag name="KSO_WM_UNIT_HIGHLIGHT" val="0"/>
  <p:tag name="KSO_WM_UNIT_COMPATIBLE" val="0"/>
  <p:tag name="KSO_WM_UNIT_ID" val="custom160010_26*p_h_a*1_2_4"/>
  <p:tag name="KSO_WM_DIAGRAM_GROUP_CODE" val="p1-1"/>
  <p:tag name="KSO_WM_UNIT_PRESET_TEXT" val="编辑标题"/>
</p:tagLst>
</file>

<file path=ppt/tags/tag3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10"/>
  <p:tag name="KSO_WM_UNIT_TYPE" val="p_h_f"/>
  <p:tag name="KSO_WM_UNIT_INDEX" val="1_2_4"/>
  <p:tag name="KSO_WM_UNIT_CLEAR" val="1"/>
  <p:tag name="KSO_WM_UNIT_LAYERLEVEL" val="1_1_1"/>
  <p:tag name="KSO_WM_UNIT_VALUE" val="63"/>
  <p:tag name="KSO_WM_UNIT_HIGHLIGHT" val="0"/>
  <p:tag name="KSO_WM_UNIT_COMPATIBLE" val="0"/>
  <p:tag name="KSO_WM_UNIT_ID" val="custom160010_26*p_h_f*1_2_4"/>
  <p:tag name="KSO_WM_UNIT_PRESET_TEXT_INDEX" val="2"/>
  <p:tag name="KSO_WM_UNIT_PRESET_TEXT_LEN" val="10"/>
  <p:tag name="KSO_WM_DIAGRAM_GROUP_CODE" val="p1-1"/>
</p:tagLst>
</file>

<file path=ppt/tags/tag3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10"/>
  <p:tag name="KSO_WM_UNIT_TYPE" val="p_h_f"/>
  <p:tag name="KSO_WM_UNIT_INDEX" val="1_2_2"/>
  <p:tag name="KSO_WM_UNIT_CLEAR" val="1"/>
  <p:tag name="KSO_WM_UNIT_LAYERLEVEL" val="1_1_1"/>
  <p:tag name="KSO_WM_UNIT_VALUE" val="63"/>
  <p:tag name="KSO_WM_UNIT_HIGHLIGHT" val="0"/>
  <p:tag name="KSO_WM_UNIT_COMPATIBLE" val="0"/>
  <p:tag name="KSO_WM_UNIT_ID" val="custom160010_26*p_h_f*1_2_2"/>
  <p:tag name="KSO_WM_UNIT_PRESET_TEXT_INDEX" val="2"/>
  <p:tag name="KSO_WM_UNIT_PRESET_TEXT_LEN" val="10"/>
  <p:tag name="KSO_WM_DIAGRAM_GROUP_CODE" val="p1-1"/>
</p:tagLst>
</file>

<file path=ppt/tags/tag3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10"/>
  <p:tag name="KSO_WM_UNIT_TYPE" val="p_h_f"/>
  <p:tag name="KSO_WM_UNIT_INDEX" val="1_2_1"/>
  <p:tag name="KSO_WM_UNIT_CLEAR" val="1"/>
  <p:tag name="KSO_WM_UNIT_LAYERLEVEL" val="1_1_1"/>
  <p:tag name="KSO_WM_UNIT_VALUE" val="63"/>
  <p:tag name="KSO_WM_UNIT_HIGHLIGHT" val="0"/>
  <p:tag name="KSO_WM_UNIT_COMPATIBLE" val="0"/>
  <p:tag name="KSO_WM_UNIT_ID" val="custom160010_26*p_h_f*1_2_1"/>
  <p:tag name="KSO_WM_UNIT_PRESET_TEXT_INDEX" val="2"/>
  <p:tag name="KSO_WM_UNIT_PRESET_TEXT_LEN" val="10"/>
  <p:tag name="KSO_WM_DIAGRAM_GROUP_CODE" val="p1-1"/>
</p:tagLst>
</file>

<file path=ppt/tags/tag3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10"/>
  <p:tag name="KSO_WM_UNIT_TYPE" val="p_h_f"/>
  <p:tag name="KSO_WM_UNIT_INDEX" val="1_2_3"/>
  <p:tag name="KSO_WM_UNIT_CLEAR" val="1"/>
  <p:tag name="KSO_WM_UNIT_LAYERLEVEL" val="1_1_1"/>
  <p:tag name="KSO_WM_UNIT_VALUE" val="63"/>
  <p:tag name="KSO_WM_UNIT_HIGHLIGHT" val="0"/>
  <p:tag name="KSO_WM_UNIT_COMPATIBLE" val="0"/>
  <p:tag name="KSO_WM_UNIT_ID" val="custom160010_26*p_h_f*1_2_3"/>
  <p:tag name="KSO_WM_UNIT_PRESET_TEXT_INDEX" val="2"/>
  <p:tag name="KSO_WM_UNIT_PRESET_TEXT_LEN" val="10"/>
  <p:tag name="KSO_WM_DIAGRAM_GROUP_CODE" val="p1-1"/>
</p:tagLst>
</file>

<file path=ppt/tags/tag3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10"/>
  <p:tag name="KSO_WM_UNIT_TYPE" val="p_h_f"/>
  <p:tag name="KSO_WM_UNIT_INDEX" val="1_1_1"/>
  <p:tag name="KSO_WM_UNIT_ID" val="custom160010_26*p_h_f*1_1_1"/>
  <p:tag name="KSO_WM_UNIT_CLEAR" val="1"/>
  <p:tag name="KSO_WM_UNIT_LAYERLEVEL" val="1_1_1"/>
  <p:tag name="KSO_WM_UNIT_VALUE" val="12"/>
  <p:tag name="KSO_WM_UNIT_HIGHLIGHT" val="0"/>
  <p:tag name="KSO_WM_UNIT_COMPATIBLE" val="0"/>
  <p:tag name="KSO_WM_UNIT_PRESET_TEXT_INDEX" val="2"/>
  <p:tag name="KSO_WM_UNIT_PRESET_TEXT_LEN" val="9"/>
  <p:tag name="KSO_WM_DIAGRAM_GROUP_CODE" val="p1-1"/>
</p:tagLst>
</file>

<file path=ppt/tags/tag3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10"/>
  <p:tag name="KSO_WM_UNIT_TYPE" val="p_i"/>
  <p:tag name="KSO_WM_UNIT_INDEX" val="1_1"/>
  <p:tag name="KSO_WM_UNIT_CLEAR" val="1"/>
  <p:tag name="KSO_WM_UNIT_LAYERLEVEL" val="1_1"/>
  <p:tag name="KSO_WM_UNIT_ID" val="custom160010_26*p_i*1_1"/>
  <p:tag name="KSO_WM_DIAGRAM_GROUP_CODE" val="p1-1"/>
</p:tagLst>
</file>

<file path=ppt/tags/tag3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10"/>
  <p:tag name="KSO_WM_UNIT_TYPE" val="p_i"/>
  <p:tag name="KSO_WM_UNIT_INDEX" val="1_2"/>
  <p:tag name="KSO_WM_UNIT_CLEAR" val="1"/>
  <p:tag name="KSO_WM_UNIT_LAYERLEVEL" val="1_1"/>
  <p:tag name="KSO_WM_UNIT_ID" val="custom160010_26*p_i*1_2"/>
  <p:tag name="KSO_WM_DIAGRAM_GROUP_CODE" val="p1-1"/>
</p:tagLst>
</file>

<file path=ppt/tags/tag3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10"/>
  <p:tag name="KSO_WM_UNIT_TYPE" val="p_i"/>
  <p:tag name="KSO_WM_UNIT_INDEX" val="1_3"/>
  <p:tag name="KSO_WM_UNIT_CLEAR" val="1"/>
  <p:tag name="KSO_WM_UNIT_LAYERLEVEL" val="1_1"/>
  <p:tag name="KSO_WM_UNIT_ID" val="custom160010_26*p_i*1_3"/>
  <p:tag name="KSO_WM_DIAGRAM_GROUP_CODE" val="p1-1"/>
</p:tagLst>
</file>

<file path=ppt/tags/tag3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10"/>
  <p:tag name="KSO_WM_UNIT_TYPE" val="p_i"/>
  <p:tag name="KSO_WM_UNIT_INDEX" val="1_4"/>
  <p:tag name="KSO_WM_UNIT_CLEAR" val="1"/>
  <p:tag name="KSO_WM_UNIT_LAYERLEVEL" val="1_1"/>
  <p:tag name="KSO_WM_UNIT_ID" val="custom160010_26*p_i*1_4"/>
  <p:tag name="KSO_WM_DIAGRAM_GROUP_CODE" val="p1-1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10"/>
  <p:tag name="KSO_WM_UNIT_TYPE" val="l_i"/>
  <p:tag name="KSO_WM_UNIT_INDEX" val="1_4"/>
  <p:tag name="KSO_WM_UNIT_CLEAR" val="1"/>
  <p:tag name="KSO_WM_UNIT_LAYERLEVEL" val="1_1"/>
  <p:tag name="KSO_WM_UNIT_ID" val="custom160010_6*l_i*1_4"/>
  <p:tag name="KSO_WM_DIAGRAM_GROUP_CODE" val="l1-1"/>
</p:tagLst>
</file>

<file path=ppt/tags/tag3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10"/>
  <p:tag name="KSO_WM_UNIT_TYPE" val="p_i"/>
  <p:tag name="KSO_WM_UNIT_INDEX" val="1_5"/>
  <p:tag name="KSO_WM_UNIT_CLEAR" val="1"/>
  <p:tag name="KSO_WM_UNIT_LAYERLEVEL" val="1_1"/>
  <p:tag name="KSO_WM_UNIT_ID" val="custom160010_26*p_i*1_5"/>
  <p:tag name="KSO_WM_DIAGRAM_GROUP_CODE" val="p1-1"/>
</p:tagLst>
</file>

<file path=ppt/tags/tag3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10"/>
  <p:tag name="KSO_WM_UNIT_TYPE" val="p_i"/>
  <p:tag name="KSO_WM_UNIT_INDEX" val="1_6"/>
  <p:tag name="KSO_WM_UNIT_CLEAR" val="1"/>
  <p:tag name="KSO_WM_UNIT_LAYERLEVEL" val="1_1"/>
  <p:tag name="KSO_WM_UNIT_ID" val="custom160010_26*p_i*1_6"/>
  <p:tag name="KSO_WM_DIAGRAM_GROUP_CODE" val="p1-1"/>
</p:tagLst>
</file>

<file path=ppt/tags/tag3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10"/>
  <p:tag name="KSO_WM_UNIT_TYPE" val="p_i"/>
  <p:tag name="KSO_WM_UNIT_INDEX" val="1_7"/>
  <p:tag name="KSO_WM_UNIT_CLEAR" val="1"/>
  <p:tag name="KSO_WM_UNIT_LAYERLEVEL" val="1_1"/>
  <p:tag name="KSO_WM_UNIT_ID" val="custom160010_26*p_i*1_7"/>
  <p:tag name="KSO_WM_DIAGRAM_GROUP_CODE" val="p1-1"/>
</p:tagLst>
</file>

<file path=ppt/tags/tag3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160010_27"/>
  <p:tag name="KSO_WM_SLIDE_INDEX" val="27"/>
  <p:tag name="KSO_WM_SLIDE_LAYOUT" val="p"/>
  <p:tag name="KSO_WM_SLIDE_LAYOUT_CNT" val="1"/>
  <p:tag name="KSO_WM_SLIDE_TYPE" val="text"/>
  <p:tag name="KSO_WM_BEAUTIFY_FLAG" val="#wm#"/>
  <p:tag name="KSO_WM_SLIDE_POSITION" val="72*127"/>
  <p:tag name="KSO_WM_SLIDE_SIZE" val="816*362"/>
  <p:tag name="KSO_WM_SLIDE_ITEM_CNT" val="6"/>
  <p:tag name="KSO_WM_TEMPLATE_CATEGORY" val="custom"/>
  <p:tag name="KSO_WM_TEMPLATE_INDEX" val="160010"/>
  <p:tag name="KSO_WM_TAG_VERSION" val="1.0"/>
  <p:tag name="KSO_WM_DIAGRAM_GROUP_CODE" val="p1-1"/>
</p:tagLst>
</file>

<file path=ppt/tags/tag3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160010_27*i*0"/>
  <p:tag name="KSO_WM_TEMPLATE_CATEGORY" val="custom"/>
  <p:tag name="KSO_WM_TEMPLATE_INDEX" val="160010"/>
  <p:tag name="KSO_WM_UNIT_INDEX" val="0"/>
</p:tagLst>
</file>

<file path=ppt/tags/tag3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10"/>
  <p:tag name="KSO_WM_UNIT_TYPE" val="p_h_f"/>
  <p:tag name="KSO_WM_UNIT_INDEX" val="1_1_1"/>
  <p:tag name="KSO_WM_UNIT_ID" val="custom160010_27*p_h_f*1_1_1"/>
  <p:tag name="KSO_WM_UNIT_CLEAR" val="1"/>
  <p:tag name="KSO_WM_UNIT_LAYERLEVEL" val="1_1_1"/>
  <p:tag name="KSO_WM_UNIT_VALUE" val="10"/>
  <p:tag name="KSO_WM_UNIT_HIGHLIGHT" val="0"/>
  <p:tag name="KSO_WM_UNIT_COMPATIBLE" val="0"/>
  <p:tag name="KSO_WM_UNIT_PRESET_TEXT_INDEX" val="2"/>
  <p:tag name="KSO_WM_UNIT_PRESET_TEXT_LEN" val="9"/>
  <p:tag name="KSO_WM_DIAGRAM_GROUP_CODE" val="p1-1"/>
</p:tagLst>
</file>

<file path=ppt/tags/tag3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10"/>
  <p:tag name="KSO_WM_UNIT_TYPE" val="p_h_f"/>
  <p:tag name="KSO_WM_UNIT_INDEX" val="1_2_3"/>
  <p:tag name="KSO_WM_UNIT_CLEAR" val="1"/>
  <p:tag name="KSO_WM_UNIT_LAYERLEVEL" val="1_1_1"/>
  <p:tag name="KSO_WM_UNIT_VALUE" val="56"/>
  <p:tag name="KSO_WM_UNIT_HIGHLIGHT" val="0"/>
  <p:tag name="KSO_WM_UNIT_COMPATIBLE" val="0"/>
  <p:tag name="KSO_WM_UNIT_ID" val="custom160010_27*p_h_f*1_2_3"/>
  <p:tag name="KSO_WM_UNIT_PRESET_TEXT_LEN" val="10"/>
  <p:tag name="KSO_WM_UNIT_PRESET_TEXT_INDEX" val="2"/>
  <p:tag name="KSO_WM_DIAGRAM_GROUP_CODE" val="p1-1"/>
</p:tagLst>
</file>

<file path=ppt/tags/tag3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10"/>
  <p:tag name="KSO_WM_UNIT_TYPE" val="p_h_f"/>
  <p:tag name="KSO_WM_UNIT_INDEX" val="1_2_2"/>
  <p:tag name="KSO_WM_UNIT_CLEAR" val="1"/>
  <p:tag name="KSO_WM_UNIT_LAYERLEVEL" val="1_1_1"/>
  <p:tag name="KSO_WM_UNIT_VALUE" val="56"/>
  <p:tag name="KSO_WM_UNIT_HIGHLIGHT" val="0"/>
  <p:tag name="KSO_WM_UNIT_COMPATIBLE" val="0"/>
  <p:tag name="KSO_WM_UNIT_ID" val="custom160010_27*p_h_f*1_2_2"/>
  <p:tag name="KSO_WM_UNIT_PRESET_TEXT_LEN" val="10"/>
  <p:tag name="KSO_WM_UNIT_PRESET_TEXT_INDEX" val="2"/>
  <p:tag name="KSO_WM_DIAGRAM_GROUP_CODE" val="p1-1"/>
</p:tagLst>
</file>

<file path=ppt/tags/tag3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10"/>
  <p:tag name="KSO_WM_UNIT_TYPE" val="p_h_f"/>
  <p:tag name="KSO_WM_UNIT_INDEX" val="1_2_1"/>
  <p:tag name="KSO_WM_UNIT_CLEAR" val="1"/>
  <p:tag name="KSO_WM_UNIT_LAYERLEVEL" val="1_1_1"/>
  <p:tag name="KSO_WM_UNIT_VALUE" val="56"/>
  <p:tag name="KSO_WM_UNIT_HIGHLIGHT" val="0"/>
  <p:tag name="KSO_WM_UNIT_COMPATIBLE" val="0"/>
  <p:tag name="KSO_WM_UNIT_ID" val="custom160010_27*p_h_f*1_2_1"/>
  <p:tag name="KSO_WM_UNIT_PRESET_TEXT_LEN" val="10"/>
  <p:tag name="KSO_WM_UNIT_PRESET_TEXT_INDEX" val="2"/>
  <p:tag name="KSO_WM_DIAGRAM_GROUP_CODE" val="p1-1"/>
</p:tagLst>
</file>

<file path=ppt/tags/tag3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10"/>
  <p:tag name="KSO_WM_UNIT_TYPE" val="p_h_a"/>
  <p:tag name="KSO_WM_UNIT_INDEX" val="1_2_1"/>
  <p:tag name="KSO_WM_UNIT_CLEAR" val="1"/>
  <p:tag name="KSO_WM_UNIT_LAYERLEVEL" val="1_1_1"/>
  <p:tag name="KSO_WM_UNIT_VALUE" val="7"/>
  <p:tag name="KSO_WM_UNIT_HIGHLIGHT" val="0"/>
  <p:tag name="KSO_WM_UNIT_COMPATIBLE" val="0"/>
  <p:tag name="KSO_WM_UNIT_ID" val="custom160010_27*p_h_a*1_2_1"/>
  <p:tag name="KSO_WM_DIAGRAM_GROUP_CODE" val="p1-1"/>
  <p:tag name="KSO_WM_UNIT_PRESET_TEXT" val="编辑标题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10"/>
  <p:tag name="KSO_WM_UNIT_TYPE" val="l_i"/>
  <p:tag name="KSO_WM_UNIT_INDEX" val="1_1"/>
  <p:tag name="KSO_WM_UNIT_CLEAR" val="1"/>
  <p:tag name="KSO_WM_UNIT_LAYERLEVEL" val="1_1"/>
  <p:tag name="KSO_WM_UNIT_ID" val="custom160010_6*l_i*1_1"/>
  <p:tag name="KSO_WM_DIAGRAM_GROUP_CODE" val="l1-1"/>
</p:tagLst>
</file>

<file path=ppt/tags/tag3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10"/>
  <p:tag name="KSO_WM_UNIT_TYPE" val="p_h_a"/>
  <p:tag name="KSO_WM_UNIT_INDEX" val="1_2_2"/>
  <p:tag name="KSO_WM_UNIT_CLEAR" val="1"/>
  <p:tag name="KSO_WM_UNIT_LAYERLEVEL" val="1_1_1"/>
  <p:tag name="KSO_WM_UNIT_VALUE" val="7"/>
  <p:tag name="KSO_WM_UNIT_HIGHLIGHT" val="0"/>
  <p:tag name="KSO_WM_UNIT_COMPATIBLE" val="0"/>
  <p:tag name="KSO_WM_UNIT_ID" val="custom160010_27*p_h_a*1_2_2"/>
  <p:tag name="KSO_WM_DIAGRAM_GROUP_CODE" val="p1-1"/>
  <p:tag name="KSO_WM_UNIT_PRESET_TEXT" val="编辑标题"/>
</p:tagLst>
</file>

<file path=ppt/tags/tag3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10"/>
  <p:tag name="KSO_WM_UNIT_TYPE" val="p_h_a"/>
  <p:tag name="KSO_WM_UNIT_INDEX" val="1_2_3"/>
  <p:tag name="KSO_WM_UNIT_CLEAR" val="1"/>
  <p:tag name="KSO_WM_UNIT_LAYERLEVEL" val="1_1_1"/>
  <p:tag name="KSO_WM_UNIT_VALUE" val="7"/>
  <p:tag name="KSO_WM_UNIT_HIGHLIGHT" val="0"/>
  <p:tag name="KSO_WM_UNIT_COMPATIBLE" val="0"/>
  <p:tag name="KSO_WM_UNIT_ID" val="custom160010_27*p_h_a*1_2_3"/>
  <p:tag name="KSO_WM_DIAGRAM_GROUP_CODE" val="p1-1"/>
  <p:tag name="KSO_WM_UNIT_PRESET_TEXT" val="编辑标题"/>
</p:tagLst>
</file>

<file path=ppt/tags/tag3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10"/>
  <p:tag name="KSO_WM_UNIT_TYPE" val="p_h_f"/>
  <p:tag name="KSO_WM_UNIT_INDEX" val="1_2_5"/>
  <p:tag name="KSO_WM_UNIT_CLEAR" val="1"/>
  <p:tag name="KSO_WM_UNIT_LAYERLEVEL" val="1_1_1"/>
  <p:tag name="KSO_WM_UNIT_VALUE" val="56"/>
  <p:tag name="KSO_WM_UNIT_HIGHLIGHT" val="0"/>
  <p:tag name="KSO_WM_UNIT_COMPATIBLE" val="0"/>
  <p:tag name="KSO_WM_UNIT_ID" val="custom160010_27*p_h_f*1_2_5"/>
  <p:tag name="KSO_WM_UNIT_PRESET_TEXT_LEN" val="10"/>
  <p:tag name="KSO_WM_UNIT_PRESET_TEXT_INDEX" val="2"/>
  <p:tag name="KSO_WM_DIAGRAM_GROUP_CODE" val="p1-1"/>
</p:tagLst>
</file>

<file path=ppt/tags/tag3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10"/>
  <p:tag name="KSO_WM_UNIT_TYPE" val="p_h_f"/>
  <p:tag name="KSO_WM_UNIT_INDEX" val="1_2_4"/>
  <p:tag name="KSO_WM_UNIT_CLEAR" val="1"/>
  <p:tag name="KSO_WM_UNIT_LAYERLEVEL" val="1_1_1"/>
  <p:tag name="KSO_WM_UNIT_VALUE" val="56"/>
  <p:tag name="KSO_WM_UNIT_HIGHLIGHT" val="0"/>
  <p:tag name="KSO_WM_UNIT_COMPATIBLE" val="0"/>
  <p:tag name="KSO_WM_UNIT_ID" val="custom160010_27*p_h_f*1_2_4"/>
  <p:tag name="KSO_WM_UNIT_PRESET_TEXT_LEN" val="10"/>
  <p:tag name="KSO_WM_UNIT_PRESET_TEXT_INDEX" val="2"/>
  <p:tag name="KSO_WM_DIAGRAM_GROUP_CODE" val="p1-1"/>
</p:tagLst>
</file>

<file path=ppt/tags/tag3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10"/>
  <p:tag name="KSO_WM_UNIT_TYPE" val="p_h_a"/>
  <p:tag name="KSO_WM_UNIT_INDEX" val="1_2_4"/>
  <p:tag name="KSO_WM_UNIT_CLEAR" val="1"/>
  <p:tag name="KSO_WM_UNIT_LAYERLEVEL" val="1_1_1"/>
  <p:tag name="KSO_WM_UNIT_VALUE" val="7"/>
  <p:tag name="KSO_WM_UNIT_HIGHLIGHT" val="0"/>
  <p:tag name="KSO_WM_UNIT_COMPATIBLE" val="0"/>
  <p:tag name="KSO_WM_UNIT_ID" val="custom160010_27*p_h_a*1_2_4"/>
  <p:tag name="KSO_WM_DIAGRAM_GROUP_CODE" val="p1-1"/>
  <p:tag name="KSO_WM_UNIT_PRESET_TEXT" val="编辑标题"/>
</p:tagLst>
</file>

<file path=ppt/tags/tag3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10"/>
  <p:tag name="KSO_WM_UNIT_TYPE" val="p_h_a"/>
  <p:tag name="KSO_WM_UNIT_INDEX" val="1_2_5"/>
  <p:tag name="KSO_WM_UNIT_CLEAR" val="1"/>
  <p:tag name="KSO_WM_UNIT_LAYERLEVEL" val="1_1_1"/>
  <p:tag name="KSO_WM_UNIT_VALUE" val="7"/>
  <p:tag name="KSO_WM_UNIT_HIGHLIGHT" val="0"/>
  <p:tag name="KSO_WM_UNIT_COMPATIBLE" val="0"/>
  <p:tag name="KSO_WM_UNIT_ID" val="custom160010_27*p_h_a*1_2_5"/>
  <p:tag name="KSO_WM_DIAGRAM_GROUP_CODE" val="p1-1"/>
  <p:tag name="KSO_WM_UNIT_PRESET_TEXT" val="编辑标题"/>
</p:tagLst>
</file>

<file path=ppt/tags/tag3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10"/>
  <p:tag name="KSO_WM_UNIT_TYPE" val="p_i"/>
  <p:tag name="KSO_WM_UNIT_INDEX" val="1_1"/>
  <p:tag name="KSO_WM_UNIT_CLEAR" val="1"/>
  <p:tag name="KSO_WM_UNIT_LAYERLEVEL" val="1_1"/>
  <p:tag name="KSO_WM_UNIT_ID" val="custom160010_27*p_i*1_1"/>
  <p:tag name="KSO_WM_DIAGRAM_GROUP_CODE" val="p1-1"/>
</p:tagLst>
</file>

<file path=ppt/tags/tag3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10"/>
  <p:tag name="KSO_WM_UNIT_TYPE" val="p_i"/>
  <p:tag name="KSO_WM_UNIT_INDEX" val="1_2"/>
  <p:tag name="KSO_WM_UNIT_CLEAR" val="1"/>
  <p:tag name="KSO_WM_UNIT_LAYERLEVEL" val="1_1"/>
  <p:tag name="KSO_WM_UNIT_ID" val="custom160010_27*p_i*1_2"/>
  <p:tag name="KSO_WM_DIAGRAM_GROUP_CODE" val="p1-1"/>
</p:tagLst>
</file>

<file path=ppt/tags/tag3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10"/>
  <p:tag name="KSO_WM_UNIT_TYPE" val="p_i"/>
  <p:tag name="KSO_WM_UNIT_INDEX" val="1_3"/>
  <p:tag name="KSO_WM_UNIT_CLEAR" val="1"/>
  <p:tag name="KSO_WM_UNIT_LAYERLEVEL" val="1_1"/>
  <p:tag name="KSO_WM_UNIT_ID" val="custom160010_27*p_i*1_3"/>
  <p:tag name="KSO_WM_DIAGRAM_GROUP_CODE" val="p1-1"/>
</p:tagLst>
</file>

<file path=ppt/tags/tag3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10"/>
  <p:tag name="KSO_WM_UNIT_TYPE" val="p_i"/>
  <p:tag name="KSO_WM_UNIT_INDEX" val="1_4"/>
  <p:tag name="KSO_WM_UNIT_CLEAR" val="1"/>
  <p:tag name="KSO_WM_UNIT_LAYERLEVEL" val="1_1"/>
  <p:tag name="KSO_WM_UNIT_ID" val="custom160010_27*p_i*1_4"/>
  <p:tag name="KSO_WM_DIAGRAM_GROUP_CODE" val="p1-1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10"/>
  <p:tag name="KSO_WM_UNIT_TYPE" val="l_i"/>
  <p:tag name="KSO_WM_UNIT_INDEX" val="1_2"/>
  <p:tag name="KSO_WM_UNIT_CLEAR" val="1"/>
  <p:tag name="KSO_WM_UNIT_LAYERLEVEL" val="1_1"/>
  <p:tag name="KSO_WM_UNIT_ID" val="custom160010_6*l_i*1_2"/>
  <p:tag name="KSO_WM_DIAGRAM_GROUP_CODE" val="l1-1"/>
</p:tagLst>
</file>

<file path=ppt/tags/tag3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10"/>
  <p:tag name="KSO_WM_UNIT_TYPE" val="p_i"/>
  <p:tag name="KSO_WM_UNIT_INDEX" val="1_5"/>
  <p:tag name="KSO_WM_UNIT_CLEAR" val="1"/>
  <p:tag name="KSO_WM_UNIT_LAYERLEVEL" val="1_1"/>
  <p:tag name="KSO_WM_UNIT_ID" val="custom160010_27*p_i*1_5"/>
  <p:tag name="KSO_WM_DIAGRAM_GROUP_CODE" val="p1-1"/>
</p:tagLst>
</file>

<file path=ppt/tags/tag3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10"/>
  <p:tag name="KSO_WM_UNIT_TYPE" val="p_i"/>
  <p:tag name="KSO_WM_UNIT_INDEX" val="1_6"/>
  <p:tag name="KSO_WM_UNIT_CLEAR" val="1"/>
  <p:tag name="KSO_WM_UNIT_LAYERLEVEL" val="1_1"/>
  <p:tag name="KSO_WM_UNIT_ID" val="custom160010_27*p_i*1_6"/>
  <p:tag name="KSO_WM_DIAGRAM_GROUP_CODE" val="p1-1"/>
</p:tagLst>
</file>

<file path=ppt/tags/tag3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10"/>
  <p:tag name="KSO_WM_UNIT_TYPE" val="p_i"/>
  <p:tag name="KSO_WM_UNIT_INDEX" val="1_7"/>
  <p:tag name="KSO_WM_UNIT_CLEAR" val="1"/>
  <p:tag name="KSO_WM_UNIT_LAYERLEVEL" val="1_1"/>
  <p:tag name="KSO_WM_UNIT_ID" val="custom160010_27*p_i*1_7"/>
  <p:tag name="KSO_WM_DIAGRAM_GROUP_CODE" val="p1-1"/>
</p:tagLst>
</file>

<file path=ppt/tags/tag3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160010_28"/>
  <p:tag name="KSO_WM_SLIDE_INDEX" val="28"/>
  <p:tag name="KSO_WM_SLIDE_LAYOUT" val="p"/>
  <p:tag name="KSO_WM_SLIDE_LAYOUT_CNT" val="1"/>
  <p:tag name="KSO_WM_SLIDE_TYPE" val="text"/>
  <p:tag name="KSO_WM_BEAUTIFY_FLAG" val="#wm#"/>
  <p:tag name="KSO_WM_SLIDE_POSITION" val="79*122"/>
  <p:tag name="KSO_WM_SLIDE_SIZE" val="801*360"/>
  <p:tag name="KSO_WM_SLIDE_ITEM_CNT" val="7"/>
  <p:tag name="KSO_WM_TEMPLATE_CATEGORY" val="custom"/>
  <p:tag name="KSO_WM_TEMPLATE_INDEX" val="160010"/>
  <p:tag name="KSO_WM_TAG_VERSION" val="1.0"/>
  <p:tag name="KSO_WM_DIAGRAM_GROUP_CODE" val="p1-1"/>
</p:tagLst>
</file>

<file path=ppt/tags/tag3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160010_28*i*0"/>
  <p:tag name="KSO_WM_TEMPLATE_CATEGORY" val="custom"/>
  <p:tag name="KSO_WM_TEMPLATE_INDEX" val="160010"/>
  <p:tag name="KSO_WM_UNIT_INDEX" val="0"/>
</p:tagLst>
</file>

<file path=ppt/tags/tag3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10"/>
  <p:tag name="KSO_WM_UNIT_TYPE" val="p_h_f"/>
  <p:tag name="KSO_WM_UNIT_INDEX" val="1_2_4"/>
  <p:tag name="KSO_WM_UNIT_CLEAR" val="1"/>
  <p:tag name="KSO_WM_UNIT_LAYERLEVEL" val="1_1_1"/>
  <p:tag name="KSO_WM_UNIT_VALUE" val="48"/>
  <p:tag name="KSO_WM_UNIT_HIGHLIGHT" val="0"/>
  <p:tag name="KSO_WM_UNIT_COMPATIBLE" val="0"/>
  <p:tag name="KSO_WM_UNIT_ID" val="custom160010_28*p_h_f*1_2_4"/>
  <p:tag name="KSO_WM_UNIT_PRESET_TEXT_LEN" val="10"/>
  <p:tag name="KSO_WM_UNIT_PRESET_TEXT_INDEX" val="2"/>
  <p:tag name="KSO_WM_DIAGRAM_GROUP_CODE" val="p1-1"/>
</p:tagLst>
</file>

<file path=ppt/tags/tag3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10"/>
  <p:tag name="KSO_WM_UNIT_TYPE" val="p_h_f"/>
  <p:tag name="KSO_WM_UNIT_INDEX" val="1_2_3"/>
  <p:tag name="KSO_WM_UNIT_CLEAR" val="1"/>
  <p:tag name="KSO_WM_UNIT_LAYERLEVEL" val="1_1_1"/>
  <p:tag name="KSO_WM_UNIT_VALUE" val="48"/>
  <p:tag name="KSO_WM_UNIT_HIGHLIGHT" val="0"/>
  <p:tag name="KSO_WM_UNIT_COMPATIBLE" val="0"/>
  <p:tag name="KSO_WM_UNIT_ID" val="custom160010_28*p_h_f*1_2_3"/>
  <p:tag name="KSO_WM_UNIT_PRESET_TEXT_LEN" val="10"/>
  <p:tag name="KSO_WM_UNIT_PRESET_TEXT_INDEX" val="2"/>
  <p:tag name="KSO_WM_DIAGRAM_GROUP_CODE" val="p1-1"/>
</p:tagLst>
</file>

<file path=ppt/tags/tag3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10"/>
  <p:tag name="KSO_WM_UNIT_TYPE" val="p_h_f"/>
  <p:tag name="KSO_WM_UNIT_INDEX" val="1_2_2"/>
  <p:tag name="KSO_WM_UNIT_CLEAR" val="1"/>
  <p:tag name="KSO_WM_UNIT_LAYERLEVEL" val="1_1_1"/>
  <p:tag name="KSO_WM_UNIT_VALUE" val="48"/>
  <p:tag name="KSO_WM_UNIT_HIGHLIGHT" val="0"/>
  <p:tag name="KSO_WM_UNIT_COMPATIBLE" val="0"/>
  <p:tag name="KSO_WM_UNIT_ID" val="custom160010_28*p_h_f*1_2_2"/>
  <p:tag name="KSO_WM_UNIT_PRESET_TEXT_LEN" val="10"/>
  <p:tag name="KSO_WM_UNIT_PRESET_TEXT_INDEX" val="2"/>
  <p:tag name="KSO_WM_DIAGRAM_GROUP_CODE" val="p1-1"/>
</p:tagLst>
</file>

<file path=ppt/tags/tag3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10"/>
  <p:tag name="KSO_WM_UNIT_TYPE" val="p_h_f"/>
  <p:tag name="KSO_WM_UNIT_INDEX" val="1_2_1"/>
  <p:tag name="KSO_WM_UNIT_CLEAR" val="1"/>
  <p:tag name="KSO_WM_UNIT_LAYERLEVEL" val="1_1_1"/>
  <p:tag name="KSO_WM_UNIT_VALUE" val="48"/>
  <p:tag name="KSO_WM_UNIT_HIGHLIGHT" val="0"/>
  <p:tag name="KSO_WM_UNIT_COMPATIBLE" val="0"/>
  <p:tag name="KSO_WM_UNIT_ID" val="custom160010_28*p_h_f*1_2_1"/>
  <p:tag name="KSO_WM_UNIT_PRESET_TEXT_LEN" val="10"/>
  <p:tag name="KSO_WM_UNIT_PRESET_TEXT_INDEX" val="2"/>
  <p:tag name="KSO_WM_DIAGRAM_GROUP_CODE" val="p1-1"/>
</p:tagLst>
</file>

<file path=ppt/tags/tag3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10"/>
  <p:tag name="KSO_WM_UNIT_TYPE" val="p_h_a"/>
  <p:tag name="KSO_WM_UNIT_INDEX" val="1_2_1"/>
  <p:tag name="KSO_WM_UNIT_CLEAR" val="1"/>
  <p:tag name="KSO_WM_UNIT_LAYERLEVEL" val="1_1_1"/>
  <p:tag name="KSO_WM_UNIT_VALUE" val="6"/>
  <p:tag name="KSO_WM_UNIT_HIGHLIGHT" val="0"/>
  <p:tag name="KSO_WM_UNIT_COMPATIBLE" val="0"/>
  <p:tag name="KSO_WM_UNIT_ID" val="custom160010_28*p_h_a*1_2_1"/>
  <p:tag name="KSO_WM_DIAGRAM_GROUP_CODE" val="p1-1"/>
  <p:tag name="KSO_WM_UNIT_PRESET_TEXT" val="编辑标题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160010_7"/>
  <p:tag name="KSO_WM_SLIDE_INDEX" val="7"/>
  <p:tag name="KSO_WM_SLIDE_LAYOUT" val="l_a"/>
  <p:tag name="KSO_WM_SLIDE_LAYOUT_CNT" val="1_1"/>
  <p:tag name="KSO_WM_BEAUTIFY_FLAG" val="#wm#"/>
  <p:tag name="KSO_WM_SLIDE_ITEM_CNT" val="3"/>
  <p:tag name="KSO_WM_SLIDE_TYPE" val="contents"/>
  <p:tag name="KSO_WM_TEMPLATE_CATEGORY" val="custom"/>
  <p:tag name="KSO_WM_TEMPLATE_INDEX" val="160010"/>
  <p:tag name="KSO_WM_TAG_VERSION" val="1.0"/>
  <p:tag name="KSO_WM_DIAGRAM_GROUP_CODE" val="l1-1"/>
</p:tagLst>
</file>

<file path=ppt/tags/tag3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10"/>
  <p:tag name="KSO_WM_UNIT_TYPE" val="p_h_a"/>
  <p:tag name="KSO_WM_UNIT_INDEX" val="1_2_2"/>
  <p:tag name="KSO_WM_UNIT_CLEAR" val="1"/>
  <p:tag name="KSO_WM_UNIT_LAYERLEVEL" val="1_1_1"/>
  <p:tag name="KSO_WM_UNIT_VALUE" val="6"/>
  <p:tag name="KSO_WM_UNIT_HIGHLIGHT" val="0"/>
  <p:tag name="KSO_WM_UNIT_COMPATIBLE" val="0"/>
  <p:tag name="KSO_WM_UNIT_ID" val="custom160010_28*p_h_a*1_2_2"/>
  <p:tag name="KSO_WM_DIAGRAM_GROUP_CODE" val="p1-1"/>
  <p:tag name="KSO_WM_UNIT_PRESET_TEXT" val="编辑标题"/>
</p:tagLst>
</file>

<file path=ppt/tags/tag3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10"/>
  <p:tag name="KSO_WM_UNIT_TYPE" val="p_h_a"/>
  <p:tag name="KSO_WM_UNIT_INDEX" val="1_2_3"/>
  <p:tag name="KSO_WM_UNIT_CLEAR" val="1"/>
  <p:tag name="KSO_WM_UNIT_LAYERLEVEL" val="1_1_1"/>
  <p:tag name="KSO_WM_UNIT_VALUE" val="6"/>
  <p:tag name="KSO_WM_UNIT_HIGHLIGHT" val="0"/>
  <p:tag name="KSO_WM_UNIT_COMPATIBLE" val="0"/>
  <p:tag name="KSO_WM_UNIT_ID" val="custom160010_28*p_h_a*1_2_3"/>
  <p:tag name="KSO_WM_DIAGRAM_GROUP_CODE" val="p1-1"/>
  <p:tag name="KSO_WM_UNIT_PRESET_TEXT" val="编辑标题"/>
</p:tagLst>
</file>

<file path=ppt/tags/tag3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10"/>
  <p:tag name="KSO_WM_UNIT_TYPE" val="p_h_a"/>
  <p:tag name="KSO_WM_UNIT_INDEX" val="1_2_4"/>
  <p:tag name="KSO_WM_UNIT_CLEAR" val="1"/>
  <p:tag name="KSO_WM_UNIT_LAYERLEVEL" val="1_1_1"/>
  <p:tag name="KSO_WM_UNIT_VALUE" val="6"/>
  <p:tag name="KSO_WM_UNIT_HIGHLIGHT" val="0"/>
  <p:tag name="KSO_WM_UNIT_COMPATIBLE" val="0"/>
  <p:tag name="KSO_WM_UNIT_ID" val="custom160010_28*p_h_a*1_2_4"/>
  <p:tag name="KSO_WM_DIAGRAM_GROUP_CODE" val="p1-1"/>
  <p:tag name="KSO_WM_UNIT_PRESET_TEXT" val="编辑标题"/>
</p:tagLst>
</file>

<file path=ppt/tags/tag3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10"/>
  <p:tag name="KSO_WM_UNIT_TYPE" val="p_h_f"/>
  <p:tag name="KSO_WM_UNIT_INDEX" val="1_2_6"/>
  <p:tag name="KSO_WM_UNIT_CLEAR" val="1"/>
  <p:tag name="KSO_WM_UNIT_LAYERLEVEL" val="1_1_1"/>
  <p:tag name="KSO_WM_UNIT_VALUE" val="48"/>
  <p:tag name="KSO_WM_UNIT_HIGHLIGHT" val="0"/>
  <p:tag name="KSO_WM_UNIT_COMPATIBLE" val="0"/>
  <p:tag name="KSO_WM_UNIT_ID" val="custom160010_28*p_h_f*1_2_6"/>
  <p:tag name="KSO_WM_UNIT_PRESET_TEXT_LEN" val="10"/>
  <p:tag name="KSO_WM_UNIT_PRESET_TEXT_INDEX" val="2"/>
  <p:tag name="KSO_WM_DIAGRAM_GROUP_CODE" val="p1-1"/>
</p:tagLst>
</file>

<file path=ppt/tags/tag3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10"/>
  <p:tag name="KSO_WM_UNIT_TYPE" val="p_h_f"/>
  <p:tag name="KSO_WM_UNIT_INDEX" val="1_2_5"/>
  <p:tag name="KSO_WM_UNIT_CLEAR" val="1"/>
  <p:tag name="KSO_WM_UNIT_LAYERLEVEL" val="1_1_1"/>
  <p:tag name="KSO_WM_UNIT_VALUE" val="48"/>
  <p:tag name="KSO_WM_UNIT_HIGHLIGHT" val="0"/>
  <p:tag name="KSO_WM_UNIT_COMPATIBLE" val="0"/>
  <p:tag name="KSO_WM_UNIT_ID" val="custom160010_28*p_h_f*1_2_5"/>
  <p:tag name="KSO_WM_UNIT_PRESET_TEXT_LEN" val="10"/>
  <p:tag name="KSO_WM_UNIT_PRESET_TEXT_INDEX" val="2"/>
  <p:tag name="KSO_WM_DIAGRAM_GROUP_CODE" val="p1-1"/>
</p:tagLst>
</file>

<file path=ppt/tags/tag3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10"/>
  <p:tag name="KSO_WM_UNIT_TYPE" val="p_h_a"/>
  <p:tag name="KSO_WM_UNIT_INDEX" val="1_2_5"/>
  <p:tag name="KSO_WM_UNIT_CLEAR" val="1"/>
  <p:tag name="KSO_WM_UNIT_LAYERLEVEL" val="1_1_1"/>
  <p:tag name="KSO_WM_UNIT_VALUE" val="6"/>
  <p:tag name="KSO_WM_UNIT_HIGHLIGHT" val="0"/>
  <p:tag name="KSO_WM_UNIT_COMPATIBLE" val="0"/>
  <p:tag name="KSO_WM_UNIT_ID" val="custom160010_28*p_h_a*1_2_5"/>
  <p:tag name="KSO_WM_DIAGRAM_GROUP_CODE" val="p1-1"/>
  <p:tag name="KSO_WM_UNIT_PRESET_TEXT" val="编辑标题"/>
</p:tagLst>
</file>

<file path=ppt/tags/tag3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10"/>
  <p:tag name="KSO_WM_UNIT_TYPE" val="p_h_a"/>
  <p:tag name="KSO_WM_UNIT_INDEX" val="1_2_6"/>
  <p:tag name="KSO_WM_UNIT_CLEAR" val="1"/>
  <p:tag name="KSO_WM_UNIT_LAYERLEVEL" val="1_1_1"/>
  <p:tag name="KSO_WM_UNIT_VALUE" val="6"/>
  <p:tag name="KSO_WM_UNIT_HIGHLIGHT" val="0"/>
  <p:tag name="KSO_WM_UNIT_COMPATIBLE" val="0"/>
  <p:tag name="KSO_WM_UNIT_ID" val="custom160010_28*p_h_a*1_2_6"/>
  <p:tag name="KSO_WM_DIAGRAM_GROUP_CODE" val="p1-1"/>
  <p:tag name="KSO_WM_UNIT_PRESET_TEXT" val="编辑标题"/>
</p:tagLst>
</file>

<file path=ppt/tags/tag3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10"/>
  <p:tag name="KSO_WM_UNIT_TYPE" val="p_h_f"/>
  <p:tag name="KSO_WM_UNIT_INDEX" val="1_1_1"/>
  <p:tag name="KSO_WM_UNIT_ID" val="custom160010_28*p_h_f*1_1_1"/>
  <p:tag name="KSO_WM_UNIT_CLEAR" val="1"/>
  <p:tag name="KSO_WM_UNIT_LAYERLEVEL" val="1_1_1"/>
  <p:tag name="KSO_WM_UNIT_VALUE" val="10"/>
  <p:tag name="KSO_WM_UNIT_HIGHLIGHT" val="0"/>
  <p:tag name="KSO_WM_UNIT_COMPATIBLE" val="0"/>
  <p:tag name="KSO_WM_UNIT_PRESET_TEXT_INDEX" val="2"/>
  <p:tag name="KSO_WM_UNIT_PRESET_TEXT_LEN" val="9"/>
  <p:tag name="KSO_WM_DIAGRAM_GROUP_CODE" val="p1-1"/>
</p:tagLst>
</file>

<file path=ppt/tags/tag3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10"/>
  <p:tag name="KSO_WM_UNIT_TYPE" val="p_i"/>
  <p:tag name="KSO_WM_UNIT_INDEX" val="1_1"/>
  <p:tag name="KSO_WM_UNIT_CLEAR" val="1"/>
  <p:tag name="KSO_WM_UNIT_LAYERLEVEL" val="1_1"/>
  <p:tag name="KSO_WM_UNIT_ID" val="custom160010_28*p_i*1_1"/>
  <p:tag name="KSO_WM_DIAGRAM_GROUP_CODE" val="p1-1"/>
</p:tagLst>
</file>

<file path=ppt/tags/tag3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10"/>
  <p:tag name="KSO_WM_UNIT_TYPE" val="p_i"/>
  <p:tag name="KSO_WM_UNIT_INDEX" val="1_2"/>
  <p:tag name="KSO_WM_UNIT_CLEAR" val="1"/>
  <p:tag name="KSO_WM_UNIT_LAYERLEVEL" val="1_1"/>
  <p:tag name="KSO_WM_UNIT_ID" val="custom160010_28*p_i*1_2"/>
  <p:tag name="KSO_WM_DIAGRAM_GROUP_CODE" val="p1-1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160010_7*i*0"/>
  <p:tag name="KSO_WM_TEMPLATE_CATEGORY" val="custom"/>
  <p:tag name="KSO_WM_TEMPLATE_INDEX" val="160010"/>
  <p:tag name="KSO_WM_UNIT_INDEX" val="0"/>
</p:tagLst>
</file>

<file path=ppt/tags/tag3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10"/>
  <p:tag name="KSO_WM_UNIT_TYPE" val="p_i"/>
  <p:tag name="KSO_WM_UNIT_INDEX" val="1_3"/>
  <p:tag name="KSO_WM_UNIT_CLEAR" val="1"/>
  <p:tag name="KSO_WM_UNIT_LAYERLEVEL" val="1_1"/>
  <p:tag name="KSO_WM_UNIT_ID" val="custom160010_28*p_i*1_3"/>
  <p:tag name="KSO_WM_DIAGRAM_GROUP_CODE" val="p1-1"/>
</p:tagLst>
</file>

<file path=ppt/tags/tag3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10"/>
  <p:tag name="KSO_WM_UNIT_TYPE" val="p_i"/>
  <p:tag name="KSO_WM_UNIT_INDEX" val="1_4"/>
  <p:tag name="KSO_WM_UNIT_CLEAR" val="1"/>
  <p:tag name="KSO_WM_UNIT_LAYERLEVEL" val="1_1"/>
  <p:tag name="KSO_WM_UNIT_ID" val="custom160010_28*p_i*1_4"/>
  <p:tag name="KSO_WM_DIAGRAM_GROUP_CODE" val="p1-1"/>
</p:tagLst>
</file>

<file path=ppt/tags/tag3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10"/>
  <p:tag name="KSO_WM_UNIT_TYPE" val="p_i"/>
  <p:tag name="KSO_WM_UNIT_INDEX" val="1_5"/>
  <p:tag name="KSO_WM_UNIT_CLEAR" val="1"/>
  <p:tag name="KSO_WM_UNIT_LAYERLEVEL" val="1_1"/>
  <p:tag name="KSO_WM_UNIT_ID" val="custom160010_28*p_i*1_5"/>
  <p:tag name="KSO_WM_DIAGRAM_GROUP_CODE" val="p1-1"/>
</p:tagLst>
</file>

<file path=ppt/tags/tag3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10"/>
  <p:tag name="KSO_WM_UNIT_TYPE" val="p_i"/>
  <p:tag name="KSO_WM_UNIT_INDEX" val="1_6"/>
  <p:tag name="KSO_WM_UNIT_CLEAR" val="1"/>
  <p:tag name="KSO_WM_UNIT_LAYERLEVEL" val="1_1"/>
  <p:tag name="KSO_WM_UNIT_ID" val="custom160010_28*p_i*1_6"/>
  <p:tag name="KSO_WM_DIAGRAM_GROUP_CODE" val="p1-1"/>
</p:tagLst>
</file>

<file path=ppt/tags/tag3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10"/>
  <p:tag name="KSO_WM_UNIT_TYPE" val="p_i"/>
  <p:tag name="KSO_WM_UNIT_INDEX" val="1_7"/>
  <p:tag name="KSO_WM_UNIT_CLEAR" val="1"/>
  <p:tag name="KSO_WM_UNIT_LAYERLEVEL" val="1_1"/>
  <p:tag name="KSO_WM_UNIT_ID" val="custom160010_28*p_i*1_7"/>
  <p:tag name="KSO_WM_DIAGRAM_GROUP_CODE" val="p1-1"/>
</p:tagLst>
</file>

<file path=ppt/tags/tag3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10"/>
  <p:tag name="KSO_WM_UNIT_TYPE" val="p_i"/>
  <p:tag name="KSO_WM_UNIT_INDEX" val="1_8"/>
  <p:tag name="KSO_WM_UNIT_CLEAR" val="1"/>
  <p:tag name="KSO_WM_UNIT_LAYERLEVEL" val="1_1"/>
  <p:tag name="KSO_WM_UNIT_ID" val="custom160010_28*p_i*1_8"/>
  <p:tag name="KSO_WM_DIAGRAM_GROUP_CODE" val="p1-1"/>
</p:tagLst>
</file>

<file path=ppt/tags/tag3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10"/>
  <p:tag name="KSO_WM_UNIT_TYPE" val="p_i"/>
  <p:tag name="KSO_WM_UNIT_INDEX" val="1_9"/>
  <p:tag name="KSO_WM_UNIT_CLEAR" val="1"/>
  <p:tag name="KSO_WM_UNIT_LAYERLEVEL" val="1_1"/>
  <p:tag name="KSO_WM_UNIT_ID" val="custom160010_28*p_i*1_9"/>
  <p:tag name="KSO_WM_DIAGRAM_GROUP_CODE" val="p1-1"/>
</p:tagLst>
</file>

<file path=ppt/tags/tag3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160010_29"/>
  <p:tag name="KSO_WM_SLIDE_INDEX" val="29"/>
  <p:tag name="KSO_WM_SLIDE_LAYOUT" val="a_f_m"/>
  <p:tag name="KSO_WM_SLIDE_LAYOUT_CNT" val="1_1_1"/>
  <p:tag name="KSO_WM_SLIDE_TYPE" val="text"/>
  <p:tag name="KSO_WM_BEAUTIFY_FLAG" val="#wm#"/>
  <p:tag name="KSO_WM_SLIDE_POSITION" val="95*137"/>
  <p:tag name="KSO_WM_SLIDE_SIZE" val="744*300"/>
  <p:tag name="KSO_WM_SLIDE_ITEM_CNT" val="3"/>
  <p:tag name="KSO_WM_TEMPLATE_CATEGORY" val="custom"/>
  <p:tag name="KSO_WM_TEMPLATE_INDEX" val="160010"/>
  <p:tag name="KSO_WM_TAG_VERSION" val="1.0"/>
  <p:tag name="KSO_WM_DIAGRAM_GROUP_CODE" val="m1-1"/>
</p:tagLst>
</file>

<file path=ppt/tags/tag3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10"/>
  <p:tag name="KSO_WM_UNIT_TYPE" val="m_i"/>
  <p:tag name="KSO_WM_UNIT_INDEX" val="1_1"/>
  <p:tag name="KSO_WM_UNIT_CLEAR" val="1"/>
  <p:tag name="KSO_WM_UNIT_LAYERLEVEL" val="1_1"/>
  <p:tag name="KSO_WM_UNIT_ID" val="custom160010_29*m_i*1_1"/>
  <p:tag name="KSO_WM_DIAGRAM_GROUP_CODE" val="m1-1"/>
</p:tagLst>
</file>

<file path=ppt/tags/tag3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10"/>
  <p:tag name="KSO_WM_UNIT_TYPE" val="m_h_f"/>
  <p:tag name="KSO_WM_UNIT_INDEX" val="1_2_1"/>
  <p:tag name="KSO_WM_UNIT_CLEAR" val="1"/>
  <p:tag name="KSO_WM_UNIT_LAYERLEVEL" val="1_1_1"/>
  <p:tag name="KSO_WM_UNIT_VALUE" val="40"/>
  <p:tag name="KSO_WM_UNIT_HIGHLIGHT" val="0"/>
  <p:tag name="KSO_WM_UNIT_COMPATIBLE" val="0"/>
  <p:tag name="KSO_WM_UNIT_ID" val="custom160010_29*m_h_f*1_2_1"/>
  <p:tag name="KSO_WM_UNIT_PRESET_TEXT_LEN" val="10"/>
  <p:tag name="KSO_WM_UNIT_PRESET_TEXT_INDEX" val="2"/>
  <p:tag name="KSO_WM_DIAGRAM_GROUP_CODE" val="m1-1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160010_7*i*5"/>
  <p:tag name="KSO_WM_TEMPLATE_CATEGORY" val="custom"/>
  <p:tag name="KSO_WM_TEMPLATE_INDEX" val="160010"/>
  <p:tag name="KSO_WM_UNIT_INDEX" val="5"/>
</p:tagLst>
</file>

<file path=ppt/tags/tag3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10"/>
  <p:tag name="KSO_WM_UNIT_TYPE" val="m_h_f"/>
  <p:tag name="KSO_WM_UNIT_INDEX" val="1_1_1"/>
  <p:tag name="KSO_WM_UNIT_CLEAR" val="1"/>
  <p:tag name="KSO_WM_UNIT_LAYERLEVEL" val="1_1_1"/>
  <p:tag name="KSO_WM_UNIT_VALUE" val="40"/>
  <p:tag name="KSO_WM_UNIT_HIGHLIGHT" val="0"/>
  <p:tag name="KSO_WM_UNIT_COMPATIBLE" val="0"/>
  <p:tag name="KSO_WM_UNIT_ID" val="custom160010_29*m_h_f*1_1_1"/>
  <p:tag name="KSO_WM_UNIT_PRESET_TEXT_LEN" val="10"/>
  <p:tag name="KSO_WM_UNIT_PRESET_TEXT_INDEX" val="2"/>
  <p:tag name="KSO_WM_DIAGRAM_GROUP_CODE" val="m1-1"/>
</p:tagLst>
</file>

<file path=ppt/tags/tag3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10"/>
  <p:tag name="KSO_WM_UNIT_TYPE" val="f"/>
  <p:tag name="KSO_WM_UNIT_INDEX" val="1"/>
  <p:tag name="KSO_WM_UNIT_CLEAR" val="1"/>
  <p:tag name="KSO_WM_UNIT_LAYERLEVEL" val="1"/>
  <p:tag name="KSO_WM_UNIT_VALUE" val="120"/>
  <p:tag name="KSO_WM_UNIT_HIGHLIGHT" val="0"/>
  <p:tag name="KSO_WM_UNIT_COMPATIBLE" val="0"/>
  <p:tag name="KSO_WM_UNIT_ID" val="custom160010_29*f*1"/>
  <p:tag name="KSO_WM_UNIT_PRESET_TEXT_LEN" val="60"/>
  <p:tag name="KSO_WM_UNIT_PRESET_TEXT_INDEX" val="2"/>
</p:tagLst>
</file>

<file path=ppt/tags/tag3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10"/>
  <p:tag name="KSO_WM_UNIT_TYPE" val="a"/>
  <p:tag name="KSO_WM_UNIT_INDEX" val="1"/>
  <p:tag name="KSO_WM_UNIT_ID" val="custom160010_29*a*1"/>
  <p:tag name="KSO_WM_UNIT_CLEAR" val="1"/>
  <p:tag name="KSO_WM_UNIT_LAYERLEVEL" val="1"/>
  <p:tag name="KSO_WM_UNIT_VALUE" val="22"/>
  <p:tag name="KSO_WM_UNIT_ISCONTENTSTITLE" val="0"/>
  <p:tag name="KSO_WM_UNIT_HIGHLIGHT" val="0"/>
  <p:tag name="KSO_WM_UNIT_COMPATIBLE" val="0"/>
  <p:tag name="KSO_WM_UNIT_PRESET_TEXT_INDEX" val="0"/>
  <p:tag name="KSO_WM_UNIT_PRESET_TEXT_LEN" val="9"/>
</p:tagLst>
</file>

<file path=ppt/tags/tag3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160010_30"/>
  <p:tag name="KSO_WM_SLIDE_INDEX" val="30"/>
  <p:tag name="KSO_WM_SLIDE_LAYOUT" val="a_f_m"/>
  <p:tag name="KSO_WM_SLIDE_LAYOUT_CNT" val="1_1_1"/>
  <p:tag name="KSO_WM_SLIDE_TYPE" val="text"/>
  <p:tag name="KSO_WM_BEAUTIFY_FLAG" val="#wm#"/>
  <p:tag name="KSO_WM_SLIDE_POSITION" val="95*137"/>
  <p:tag name="KSO_WM_SLIDE_SIZE" val="744*318"/>
  <p:tag name="KSO_WM_SLIDE_ITEM_CNT" val="4"/>
  <p:tag name="KSO_WM_TEMPLATE_CATEGORY" val="custom"/>
  <p:tag name="KSO_WM_TEMPLATE_INDEX" val="160010"/>
  <p:tag name="KSO_WM_TAG_VERSION" val="1.0"/>
  <p:tag name="KSO_WM_DIAGRAM_GROUP_CODE" val="m1-1"/>
</p:tagLst>
</file>

<file path=ppt/tags/tag3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10"/>
  <p:tag name="KSO_WM_UNIT_TYPE" val="m_i"/>
  <p:tag name="KSO_WM_UNIT_INDEX" val="1_1"/>
  <p:tag name="KSO_WM_UNIT_CLEAR" val="1"/>
  <p:tag name="KSO_WM_UNIT_LAYERLEVEL" val="1_1"/>
  <p:tag name="KSO_WM_UNIT_ID" val="custom160010_30*m_i*1_1"/>
  <p:tag name="KSO_WM_DIAGRAM_GROUP_CODE" val="m1-1"/>
</p:tagLst>
</file>

<file path=ppt/tags/tag3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10"/>
  <p:tag name="KSO_WM_UNIT_TYPE" val="m_i"/>
  <p:tag name="KSO_WM_UNIT_INDEX" val="1_2"/>
  <p:tag name="KSO_WM_UNIT_CLEAR" val="1"/>
  <p:tag name="KSO_WM_UNIT_LAYERLEVEL" val="1_1"/>
  <p:tag name="KSO_WM_UNIT_ID" val="custom160010_30*m_i*1_2"/>
  <p:tag name="KSO_WM_DIAGRAM_GROUP_CODE" val="m1-1"/>
</p:tagLst>
</file>

<file path=ppt/tags/tag3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10"/>
  <p:tag name="KSO_WM_UNIT_TYPE" val="m_h_f"/>
  <p:tag name="KSO_WM_UNIT_INDEX" val="1_2_1"/>
  <p:tag name="KSO_WM_UNIT_CLEAR" val="1"/>
  <p:tag name="KSO_WM_UNIT_LAYERLEVEL" val="1_1_1"/>
  <p:tag name="KSO_WM_UNIT_VALUE" val="48"/>
  <p:tag name="KSO_WM_UNIT_HIGHLIGHT" val="0"/>
  <p:tag name="KSO_WM_UNIT_COMPATIBLE" val="0"/>
  <p:tag name="KSO_WM_UNIT_ID" val="custom160010_30*m_h_f*1_2_1"/>
  <p:tag name="KSO_WM_UNIT_PRESET_TEXT_INDEX" val="2"/>
  <p:tag name="KSO_WM_UNIT_PRESET_TEXT_LEN" val="10"/>
  <p:tag name="KSO_WM_DIAGRAM_GROUP_CODE" val="m1-1"/>
</p:tagLst>
</file>

<file path=ppt/tags/tag3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10"/>
  <p:tag name="KSO_WM_UNIT_TYPE" val="m_h_f"/>
  <p:tag name="KSO_WM_UNIT_INDEX" val="1_1_1"/>
  <p:tag name="KSO_WM_UNIT_CLEAR" val="1"/>
  <p:tag name="KSO_WM_UNIT_LAYERLEVEL" val="1_1_1"/>
  <p:tag name="KSO_WM_UNIT_VALUE" val="56"/>
  <p:tag name="KSO_WM_UNIT_HIGHLIGHT" val="0"/>
  <p:tag name="KSO_WM_UNIT_COMPATIBLE" val="0"/>
  <p:tag name="KSO_WM_UNIT_ID" val="custom160010_30*m_h_f*1_1_1"/>
  <p:tag name="KSO_WM_UNIT_PRESET_TEXT_INDEX" val="2"/>
  <p:tag name="KSO_WM_UNIT_PRESET_TEXT_LEN" val="10"/>
  <p:tag name="KSO_WM_DIAGRAM_GROUP_CODE" val="m1-1"/>
</p:tagLst>
</file>

<file path=ppt/tags/tag3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10"/>
  <p:tag name="KSO_WM_UNIT_TYPE" val="m_h_f"/>
  <p:tag name="KSO_WM_UNIT_INDEX" val="1_3_1"/>
  <p:tag name="KSO_WM_UNIT_CLEAR" val="1"/>
  <p:tag name="KSO_WM_UNIT_LAYERLEVEL" val="1_1_1"/>
  <p:tag name="KSO_WM_UNIT_VALUE" val="40"/>
  <p:tag name="KSO_WM_UNIT_HIGHLIGHT" val="0"/>
  <p:tag name="KSO_WM_UNIT_COMPATIBLE" val="0"/>
  <p:tag name="KSO_WM_UNIT_ID" val="custom160010_30*m_h_f*1_3_1"/>
  <p:tag name="KSO_WM_UNIT_PRESET_TEXT_INDEX" val="2"/>
  <p:tag name="KSO_WM_UNIT_PRESET_TEXT_LEN" val="10"/>
  <p:tag name="KSO_WM_DIAGRAM_GROUP_CODE" val="m1-1"/>
</p:tagLst>
</file>

<file path=ppt/tags/tag3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10"/>
  <p:tag name="KSO_WM_UNIT_TYPE" val="f"/>
  <p:tag name="KSO_WM_UNIT_INDEX" val="1"/>
  <p:tag name="KSO_WM_UNIT_CLEAR" val="1"/>
  <p:tag name="KSO_WM_UNIT_LAYERLEVEL" val="1"/>
  <p:tag name="KSO_WM_UNIT_VALUE" val="120"/>
  <p:tag name="KSO_WM_UNIT_HIGHLIGHT" val="0"/>
  <p:tag name="KSO_WM_UNIT_COMPATIBLE" val="0"/>
  <p:tag name="KSO_WM_UNIT_ID" val="custom160010_30*f*1"/>
  <p:tag name="KSO_WM_UNIT_PRESET_TEXT_LEN" val="60"/>
  <p:tag name="KSO_WM_UNIT_PRESET_TEXT_INDEX" val="2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160010_7*i*10"/>
  <p:tag name="KSO_WM_TEMPLATE_CATEGORY" val="custom"/>
  <p:tag name="KSO_WM_TEMPLATE_INDEX" val="160010"/>
  <p:tag name="KSO_WM_UNIT_INDEX" val="10"/>
</p:tagLst>
</file>

<file path=ppt/tags/tag3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10"/>
  <p:tag name="KSO_WM_UNIT_TYPE" val="a"/>
  <p:tag name="KSO_WM_UNIT_INDEX" val="1"/>
  <p:tag name="KSO_WM_UNIT_ID" val="custom160010_30*a*1"/>
  <p:tag name="KSO_WM_UNIT_CLEAR" val="1"/>
  <p:tag name="KSO_WM_UNIT_LAYERLEVEL" val="1"/>
  <p:tag name="KSO_WM_UNIT_VALUE" val="22"/>
  <p:tag name="KSO_WM_UNIT_ISCONTENTSTITLE" val="0"/>
  <p:tag name="KSO_WM_UNIT_HIGHLIGHT" val="0"/>
  <p:tag name="KSO_WM_UNIT_COMPATIBLE" val="0"/>
  <p:tag name="KSO_WM_UNIT_PRESET_TEXT_INDEX" val="0"/>
  <p:tag name="KSO_WM_UNIT_PRESET_TEXT_LEN" val="9"/>
</p:tagLst>
</file>

<file path=ppt/tags/tag3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160010_31"/>
  <p:tag name="KSO_WM_SLIDE_INDEX" val="31"/>
  <p:tag name="KSO_WM_SLIDE_LAYOUT" val="a_f_m"/>
  <p:tag name="KSO_WM_SLIDE_LAYOUT_CNT" val="1_1_1"/>
  <p:tag name="KSO_WM_SLIDE_TYPE" val="text"/>
  <p:tag name="KSO_WM_BEAUTIFY_FLAG" val="#wm#"/>
  <p:tag name="KSO_WM_SLIDE_POSITION" val="95*137"/>
  <p:tag name="KSO_WM_SLIDE_SIZE" val="787*321"/>
  <p:tag name="KSO_WM_SLIDE_ITEM_CNT" val="5"/>
  <p:tag name="KSO_WM_TEMPLATE_CATEGORY" val="custom"/>
  <p:tag name="KSO_WM_TEMPLATE_INDEX" val="160010"/>
  <p:tag name="KSO_WM_TAG_VERSION" val="1.0"/>
  <p:tag name="KSO_WM_DIAGRAM_GROUP_CODE" val="m1-1"/>
</p:tagLst>
</file>

<file path=ppt/tags/tag3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10"/>
  <p:tag name="KSO_WM_UNIT_TYPE" val="m_i"/>
  <p:tag name="KSO_WM_UNIT_INDEX" val="1_1"/>
  <p:tag name="KSO_WM_UNIT_CLEAR" val="1"/>
  <p:tag name="KSO_WM_UNIT_LAYERLEVEL" val="1_1"/>
  <p:tag name="KSO_WM_UNIT_ID" val="custom160010_31*m_i*1_1"/>
  <p:tag name="KSO_WM_DIAGRAM_GROUP_CODE" val="m1-1"/>
</p:tagLst>
</file>

<file path=ppt/tags/tag3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10"/>
  <p:tag name="KSO_WM_UNIT_TYPE" val="m_i"/>
  <p:tag name="KSO_WM_UNIT_INDEX" val="1_2"/>
  <p:tag name="KSO_WM_UNIT_CLEAR" val="1"/>
  <p:tag name="KSO_WM_UNIT_LAYERLEVEL" val="1_1"/>
  <p:tag name="KSO_WM_UNIT_ID" val="custom160010_31*m_i*1_2"/>
  <p:tag name="KSO_WM_DIAGRAM_GROUP_CODE" val="m1-1"/>
</p:tagLst>
</file>

<file path=ppt/tags/tag3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10"/>
  <p:tag name="KSO_WM_UNIT_TYPE" val="m_i"/>
  <p:tag name="KSO_WM_UNIT_INDEX" val="1_3"/>
  <p:tag name="KSO_WM_UNIT_CLEAR" val="1"/>
  <p:tag name="KSO_WM_UNIT_LAYERLEVEL" val="1_1"/>
  <p:tag name="KSO_WM_UNIT_ID" val="custom160010_31*m_i*1_3"/>
  <p:tag name="KSO_WM_DIAGRAM_GROUP_CODE" val="m1-1"/>
</p:tagLst>
</file>

<file path=ppt/tags/tag3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10"/>
  <p:tag name="KSO_WM_UNIT_TYPE" val="m_h_f"/>
  <p:tag name="KSO_WM_UNIT_INDEX" val="1_2_1"/>
  <p:tag name="KSO_WM_UNIT_CLEAR" val="1"/>
  <p:tag name="KSO_WM_UNIT_LAYERLEVEL" val="1_1_1"/>
  <p:tag name="KSO_WM_UNIT_VALUE" val="40"/>
  <p:tag name="KSO_WM_UNIT_HIGHLIGHT" val="0"/>
  <p:tag name="KSO_WM_UNIT_COMPATIBLE" val="0"/>
  <p:tag name="KSO_WM_UNIT_ID" val="custom160010_31*m_h_f*1_2_1"/>
  <p:tag name="KSO_WM_UNIT_PRESET_TEXT_INDEX" val="2"/>
  <p:tag name="KSO_WM_UNIT_PRESET_TEXT_LEN" val="10"/>
  <p:tag name="KSO_WM_DIAGRAM_GROUP_CODE" val="m1-1"/>
</p:tagLst>
</file>

<file path=ppt/tags/tag3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10"/>
  <p:tag name="KSO_WM_UNIT_TYPE" val="m_h_f"/>
  <p:tag name="KSO_WM_UNIT_INDEX" val="1_1_1"/>
  <p:tag name="KSO_WM_UNIT_CLEAR" val="1"/>
  <p:tag name="KSO_WM_UNIT_LAYERLEVEL" val="1_1_1"/>
  <p:tag name="KSO_WM_UNIT_VALUE" val="40"/>
  <p:tag name="KSO_WM_UNIT_HIGHLIGHT" val="0"/>
  <p:tag name="KSO_WM_UNIT_COMPATIBLE" val="0"/>
  <p:tag name="KSO_WM_UNIT_ID" val="custom160010_31*m_h_f*1_1_1"/>
  <p:tag name="KSO_WM_UNIT_PRESET_TEXT_INDEX" val="2"/>
  <p:tag name="KSO_WM_UNIT_PRESET_TEXT_LEN" val="10"/>
  <p:tag name="KSO_WM_DIAGRAM_GROUP_CODE" val="m1-1"/>
</p:tagLst>
</file>

<file path=ppt/tags/tag3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10"/>
  <p:tag name="KSO_WM_UNIT_TYPE" val="m_h_f"/>
  <p:tag name="KSO_WM_UNIT_INDEX" val="1_3_1"/>
  <p:tag name="KSO_WM_UNIT_CLEAR" val="1"/>
  <p:tag name="KSO_WM_UNIT_LAYERLEVEL" val="1_1_1"/>
  <p:tag name="KSO_WM_UNIT_VALUE" val="40"/>
  <p:tag name="KSO_WM_UNIT_HIGHLIGHT" val="0"/>
  <p:tag name="KSO_WM_UNIT_COMPATIBLE" val="0"/>
  <p:tag name="KSO_WM_UNIT_ID" val="custom160010_31*m_h_f*1_3_1"/>
  <p:tag name="KSO_WM_UNIT_PRESET_TEXT_INDEX" val="2"/>
  <p:tag name="KSO_WM_UNIT_PRESET_TEXT_LEN" val="10"/>
  <p:tag name="KSO_WM_DIAGRAM_GROUP_CODE" val="m1-1"/>
</p:tagLst>
</file>

<file path=ppt/tags/tag3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10"/>
  <p:tag name="KSO_WM_UNIT_TYPE" val="m_h_f"/>
  <p:tag name="KSO_WM_UNIT_INDEX" val="1_4_1"/>
  <p:tag name="KSO_WM_UNIT_CLEAR" val="1"/>
  <p:tag name="KSO_WM_UNIT_LAYERLEVEL" val="1_1_1"/>
  <p:tag name="KSO_WM_UNIT_VALUE" val="40"/>
  <p:tag name="KSO_WM_UNIT_HIGHLIGHT" val="0"/>
  <p:tag name="KSO_WM_UNIT_COMPATIBLE" val="0"/>
  <p:tag name="KSO_WM_UNIT_ID" val="custom160010_31*m_h_f*1_4_1"/>
  <p:tag name="KSO_WM_UNIT_PRESET_TEXT_INDEX" val="2"/>
  <p:tag name="KSO_WM_UNIT_PRESET_TEXT_LEN" val="10"/>
  <p:tag name="KSO_WM_DIAGRAM_GROUP_CODE" val="m1-1"/>
</p:tagLst>
</file>

<file path=ppt/tags/tag3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10"/>
  <p:tag name="KSO_WM_UNIT_TYPE" val="f"/>
  <p:tag name="KSO_WM_UNIT_INDEX" val="1"/>
  <p:tag name="KSO_WM_UNIT_CLEAR" val="1"/>
  <p:tag name="KSO_WM_UNIT_LAYERLEVEL" val="1"/>
  <p:tag name="KSO_WM_UNIT_VALUE" val="120"/>
  <p:tag name="KSO_WM_UNIT_HIGHLIGHT" val="0"/>
  <p:tag name="KSO_WM_UNIT_COMPATIBLE" val="0"/>
  <p:tag name="KSO_WM_UNIT_ID" val="custom160010_31*f*1"/>
  <p:tag name="KSO_WM_UNIT_PRESET_TEXT_LEN" val="60"/>
  <p:tag name="KSO_WM_UNIT_PRESET_TEXT_INDEX" val="2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10"/>
  <p:tag name="KSO_WM_UNIT_TYPE" val="a"/>
  <p:tag name="KSO_WM_UNIT_INDEX" val="1"/>
  <p:tag name="KSO_WM_UNIT_CLEAR" val="1"/>
  <p:tag name="KSO_WM_UNIT_LAYERLEVEL" val="1"/>
  <p:tag name="KSO_WM_UNIT_VALUE" val="26"/>
  <p:tag name="KSO_WM_UNIT_ISCONTENTSTITLE" val="0"/>
  <p:tag name="KSO_WM_UNIT_HIGHLIGHT" val="0"/>
  <p:tag name="KSO_WM_UNIT_COMPATIBLE" val="0"/>
  <p:tag name="KSO_WM_UNIT_ID" val="custom160010_1*a*1"/>
  <p:tag name="KSO_WM_UNIT_PRESET_TEXT_INDEX" val="0"/>
  <p:tag name="KSO_WM_UNIT_PRESET_TEXT_LEN" val="9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10"/>
  <p:tag name="KSO_WM_UNIT_TYPE" val="l_h_f"/>
  <p:tag name="KSO_WM_UNIT_INDEX" val="1_1_1"/>
  <p:tag name="KSO_WM_UNIT_ID" val="custom160010_7*l_h_f*1_1_1"/>
  <p:tag name="KSO_WM_UNIT_CLEAR" val="1"/>
  <p:tag name="KSO_WM_UNIT_LAYERLEVEL" val="1_1_1"/>
  <p:tag name="KSO_WM_UNIT_VALUE" val="36"/>
  <p:tag name="KSO_WM_UNIT_HIGHLIGHT" val="0"/>
  <p:tag name="KSO_WM_UNIT_COMPATIBLE" val="0"/>
  <p:tag name="KSO_WM_UNIT_PRESET_TEXT_LEN" val="10"/>
  <p:tag name="KSO_WM_UNIT_PRESET_TEXT_INDEX" val="2"/>
  <p:tag name="KSO_WM_DIAGRAM_GROUP_CODE" val="l1-1"/>
</p:tagLst>
</file>

<file path=ppt/tags/tag4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10"/>
  <p:tag name="KSO_WM_UNIT_TYPE" val="a"/>
  <p:tag name="KSO_WM_UNIT_INDEX" val="1"/>
  <p:tag name="KSO_WM_UNIT_ID" val="custom160010_31*a*1"/>
  <p:tag name="KSO_WM_UNIT_CLEAR" val="1"/>
  <p:tag name="KSO_WM_UNIT_LAYERLEVEL" val="1"/>
  <p:tag name="KSO_WM_UNIT_VALUE" val="22"/>
  <p:tag name="KSO_WM_UNIT_ISCONTENTSTITLE" val="0"/>
  <p:tag name="KSO_WM_UNIT_HIGHLIGHT" val="0"/>
  <p:tag name="KSO_WM_UNIT_COMPATIBLE" val="0"/>
  <p:tag name="KSO_WM_UNIT_PRESET_TEXT_INDEX" val="0"/>
  <p:tag name="KSO_WM_UNIT_PRESET_TEXT_LEN" val="9"/>
</p:tagLst>
</file>

<file path=ppt/tags/tag4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160010_32"/>
  <p:tag name="KSO_WM_SLIDE_INDEX" val="32"/>
  <p:tag name="KSO_WM_SLIDE_LAYOUT" val="a_f_m"/>
  <p:tag name="KSO_WM_SLIDE_LAYOUT_CNT" val="1_1_1"/>
  <p:tag name="KSO_WM_SLIDE_TYPE" val="text"/>
  <p:tag name="KSO_WM_BEAUTIFY_FLAG" val="#wm#"/>
  <p:tag name="KSO_WM_SLIDE_POSITION" val="95*137"/>
  <p:tag name="KSO_WM_SLIDE_SIZE" val="744*389"/>
  <p:tag name="KSO_WM_SLIDE_ITEM_CNT" val="6"/>
  <p:tag name="KSO_WM_TEMPLATE_CATEGORY" val="custom"/>
  <p:tag name="KSO_WM_TEMPLATE_INDEX" val="160010"/>
  <p:tag name="KSO_WM_TAG_VERSION" val="1.0"/>
  <p:tag name="KSO_WM_DIAGRAM_GROUP_CODE" val="m1-1"/>
</p:tagLst>
</file>

<file path=ppt/tags/tag4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10"/>
  <p:tag name="KSO_WM_UNIT_TYPE" val="m_i"/>
  <p:tag name="KSO_WM_UNIT_INDEX" val="1_1"/>
  <p:tag name="KSO_WM_UNIT_CLEAR" val="1"/>
  <p:tag name="KSO_WM_UNIT_LAYERLEVEL" val="1_1"/>
  <p:tag name="KSO_WM_UNIT_ID" val="custom160010_32*m_i*1_1"/>
  <p:tag name="KSO_WM_DIAGRAM_GROUP_CODE" val="m1-1"/>
</p:tagLst>
</file>

<file path=ppt/tags/tag4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10"/>
  <p:tag name="KSO_WM_UNIT_TYPE" val="m_i"/>
  <p:tag name="KSO_WM_UNIT_INDEX" val="1_2"/>
  <p:tag name="KSO_WM_UNIT_CLEAR" val="1"/>
  <p:tag name="KSO_WM_UNIT_LAYERLEVEL" val="1_1"/>
  <p:tag name="KSO_WM_UNIT_ID" val="custom160010_32*m_i*1_2"/>
  <p:tag name="KSO_WM_DIAGRAM_GROUP_CODE" val="m1-1"/>
</p:tagLst>
</file>

<file path=ppt/tags/tag4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10"/>
  <p:tag name="KSO_WM_UNIT_TYPE" val="m_h_f"/>
  <p:tag name="KSO_WM_UNIT_INDEX" val="1_2_1"/>
  <p:tag name="KSO_WM_UNIT_CLEAR" val="1"/>
  <p:tag name="KSO_WM_UNIT_LAYERLEVEL" val="1_1_1"/>
  <p:tag name="KSO_WM_UNIT_VALUE" val="35"/>
  <p:tag name="KSO_WM_UNIT_HIGHLIGHT" val="0"/>
  <p:tag name="KSO_WM_UNIT_COMPATIBLE" val="0"/>
  <p:tag name="KSO_WM_UNIT_ID" val="custom160010_32*m_h_f*1_2_1"/>
  <p:tag name="KSO_WM_UNIT_PRESET_TEXT_INDEX" val="2"/>
  <p:tag name="KSO_WM_UNIT_PRESET_TEXT_LEN" val="10"/>
  <p:tag name="KSO_WM_DIAGRAM_GROUP_CODE" val="m1-1"/>
</p:tagLst>
</file>

<file path=ppt/tags/tag4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10"/>
  <p:tag name="KSO_WM_UNIT_TYPE" val="m_h_f"/>
  <p:tag name="KSO_WM_UNIT_INDEX" val="1_1_1"/>
  <p:tag name="KSO_WM_UNIT_CLEAR" val="1"/>
  <p:tag name="KSO_WM_UNIT_LAYERLEVEL" val="1_1_1"/>
  <p:tag name="KSO_WM_UNIT_VALUE" val="35"/>
  <p:tag name="KSO_WM_UNIT_HIGHLIGHT" val="0"/>
  <p:tag name="KSO_WM_UNIT_COMPATIBLE" val="0"/>
  <p:tag name="KSO_WM_UNIT_ID" val="custom160010_32*m_h_f*1_1_1"/>
  <p:tag name="KSO_WM_UNIT_PRESET_TEXT_INDEX" val="2"/>
  <p:tag name="KSO_WM_UNIT_PRESET_TEXT_LEN" val="10"/>
  <p:tag name="KSO_WM_DIAGRAM_GROUP_CODE" val="m1-1"/>
</p:tagLst>
</file>

<file path=ppt/tags/tag4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10"/>
  <p:tag name="KSO_WM_UNIT_TYPE" val="m_h_f"/>
  <p:tag name="KSO_WM_UNIT_INDEX" val="1_3_1"/>
  <p:tag name="KSO_WM_UNIT_CLEAR" val="1"/>
  <p:tag name="KSO_WM_UNIT_LAYERLEVEL" val="1_1_1"/>
  <p:tag name="KSO_WM_UNIT_VALUE" val="35"/>
  <p:tag name="KSO_WM_UNIT_HIGHLIGHT" val="0"/>
  <p:tag name="KSO_WM_UNIT_COMPATIBLE" val="0"/>
  <p:tag name="KSO_WM_UNIT_ID" val="custom160010_32*m_h_f*1_3_1"/>
  <p:tag name="KSO_WM_UNIT_PRESET_TEXT_INDEX" val="2"/>
  <p:tag name="KSO_WM_UNIT_PRESET_TEXT_LEN" val="10"/>
  <p:tag name="KSO_WM_DIAGRAM_GROUP_CODE" val="m1-1"/>
</p:tagLst>
</file>

<file path=ppt/tags/tag4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10"/>
  <p:tag name="KSO_WM_UNIT_TYPE" val="m_i"/>
  <p:tag name="KSO_WM_UNIT_INDEX" val="1_3"/>
  <p:tag name="KSO_WM_UNIT_CLEAR" val="1"/>
  <p:tag name="KSO_WM_UNIT_LAYERLEVEL" val="1_1"/>
  <p:tag name="KSO_WM_UNIT_ID" val="custom160010_32*m_i*1_3"/>
  <p:tag name="KSO_WM_DIAGRAM_GROUP_CODE" val="m1-1"/>
</p:tagLst>
</file>

<file path=ppt/tags/tag4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10"/>
  <p:tag name="KSO_WM_UNIT_TYPE" val="m_h_f"/>
  <p:tag name="KSO_WM_UNIT_INDEX" val="1_5_1"/>
  <p:tag name="KSO_WM_UNIT_CLEAR" val="1"/>
  <p:tag name="KSO_WM_UNIT_LAYERLEVEL" val="1_1_1"/>
  <p:tag name="KSO_WM_UNIT_VALUE" val="35"/>
  <p:tag name="KSO_WM_UNIT_HIGHLIGHT" val="0"/>
  <p:tag name="KSO_WM_UNIT_COMPATIBLE" val="0"/>
  <p:tag name="KSO_WM_UNIT_ID" val="custom160010_32*m_h_f*1_5_1"/>
  <p:tag name="KSO_WM_UNIT_PRESET_TEXT_INDEX" val="2"/>
  <p:tag name="KSO_WM_UNIT_PRESET_TEXT_LEN" val="10"/>
  <p:tag name="KSO_WM_DIAGRAM_GROUP_CODE" val="m1-1"/>
</p:tagLst>
</file>

<file path=ppt/tags/tag4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10"/>
  <p:tag name="KSO_WM_UNIT_TYPE" val="m_h_f"/>
  <p:tag name="KSO_WM_UNIT_INDEX" val="1_4_1"/>
  <p:tag name="KSO_WM_UNIT_CLEAR" val="1"/>
  <p:tag name="KSO_WM_UNIT_LAYERLEVEL" val="1_1_1"/>
  <p:tag name="KSO_WM_UNIT_VALUE" val="35"/>
  <p:tag name="KSO_WM_UNIT_HIGHLIGHT" val="0"/>
  <p:tag name="KSO_WM_UNIT_COMPATIBLE" val="0"/>
  <p:tag name="KSO_WM_UNIT_ID" val="custom160010_32*m_h_f*1_4_1"/>
  <p:tag name="KSO_WM_UNIT_PRESET_TEXT_INDEX" val="2"/>
  <p:tag name="KSO_WM_UNIT_PRESET_TEXT_LEN" val="10"/>
  <p:tag name="KSO_WM_DIAGRAM_GROUP_CODE" val="m1-1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10"/>
  <p:tag name="KSO_WM_UNIT_TYPE" val="l_h_f"/>
  <p:tag name="KSO_WM_UNIT_INDEX" val="1_2_1"/>
  <p:tag name="KSO_WM_UNIT_ID" val="custom160010_7*l_h_f*1_2_1"/>
  <p:tag name="KSO_WM_UNIT_CLEAR" val="1"/>
  <p:tag name="KSO_WM_UNIT_LAYERLEVEL" val="1_1_1"/>
  <p:tag name="KSO_WM_UNIT_VALUE" val="36"/>
  <p:tag name="KSO_WM_UNIT_HIGHLIGHT" val="0"/>
  <p:tag name="KSO_WM_UNIT_COMPATIBLE" val="0"/>
  <p:tag name="KSO_WM_UNIT_PRESET_TEXT_LEN" val="10"/>
  <p:tag name="KSO_WM_UNIT_PRESET_TEXT_INDEX" val="2"/>
  <p:tag name="KSO_WM_DIAGRAM_GROUP_CODE" val="l1-1"/>
</p:tagLst>
</file>

<file path=ppt/tags/tag4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10"/>
  <p:tag name="KSO_WM_UNIT_TYPE" val="f"/>
  <p:tag name="KSO_WM_UNIT_INDEX" val="1"/>
  <p:tag name="KSO_WM_UNIT_CLEAR" val="1"/>
  <p:tag name="KSO_WM_UNIT_LAYERLEVEL" val="1"/>
  <p:tag name="KSO_WM_UNIT_VALUE" val="120"/>
  <p:tag name="KSO_WM_UNIT_HIGHLIGHT" val="0"/>
  <p:tag name="KSO_WM_UNIT_COMPATIBLE" val="0"/>
  <p:tag name="KSO_WM_UNIT_ID" val="custom160010_32*f*1"/>
  <p:tag name="KSO_WM_UNIT_PRESET_TEXT_LEN" val="60"/>
  <p:tag name="KSO_WM_UNIT_PRESET_TEXT_INDEX" val="2"/>
</p:tagLst>
</file>

<file path=ppt/tags/tag4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10"/>
  <p:tag name="KSO_WM_UNIT_TYPE" val="a"/>
  <p:tag name="KSO_WM_UNIT_INDEX" val="1"/>
  <p:tag name="KSO_WM_UNIT_ID" val="custom160010_32*a*1"/>
  <p:tag name="KSO_WM_UNIT_CLEAR" val="1"/>
  <p:tag name="KSO_WM_UNIT_LAYERLEVEL" val="1"/>
  <p:tag name="KSO_WM_UNIT_VALUE" val="22"/>
  <p:tag name="KSO_WM_UNIT_ISCONTENTSTITLE" val="0"/>
  <p:tag name="KSO_WM_UNIT_HIGHLIGHT" val="0"/>
  <p:tag name="KSO_WM_UNIT_COMPATIBLE" val="0"/>
  <p:tag name="KSO_WM_UNIT_PRESET_TEXT_INDEX" val="0"/>
  <p:tag name="KSO_WM_UNIT_PRESET_TEXT_LEN" val="9"/>
</p:tagLst>
</file>

<file path=ppt/tags/tag4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160010_33"/>
  <p:tag name="KSO_WM_SLIDE_INDEX" val="33"/>
  <p:tag name="KSO_WM_SLIDE_LAYOUT" val="a_f_m"/>
  <p:tag name="KSO_WM_SLIDE_LAYOUT_CNT" val="1_1_1"/>
  <p:tag name="KSO_WM_SLIDE_TYPE" val="text"/>
  <p:tag name="KSO_WM_BEAUTIFY_FLAG" val="#wm#"/>
  <p:tag name="KSO_WM_SLIDE_POSITION" val="95*137"/>
  <p:tag name="KSO_WM_SLIDE_SIZE" val="744*392"/>
  <p:tag name="KSO_WM_SLIDE_ITEM_CNT" val="7"/>
  <p:tag name="KSO_WM_TEMPLATE_CATEGORY" val="custom"/>
  <p:tag name="KSO_WM_TEMPLATE_INDEX" val="160010"/>
  <p:tag name="KSO_WM_TAG_VERSION" val="1.0"/>
  <p:tag name="KSO_WM_DIAGRAM_GROUP_CODE" val="m1-1"/>
</p:tagLst>
</file>

<file path=ppt/tags/tag4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10"/>
  <p:tag name="KSO_WM_UNIT_TYPE" val="m_i"/>
  <p:tag name="KSO_WM_UNIT_INDEX" val="1_1"/>
  <p:tag name="KSO_WM_UNIT_CLEAR" val="1"/>
  <p:tag name="KSO_WM_UNIT_LAYERLEVEL" val="1_1"/>
  <p:tag name="KSO_WM_UNIT_ID" val="custom160010_33*m_i*1_1"/>
  <p:tag name="KSO_WM_DIAGRAM_GROUP_CODE" val="m1-1"/>
</p:tagLst>
</file>

<file path=ppt/tags/tag4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10"/>
  <p:tag name="KSO_WM_UNIT_TYPE" val="m_i"/>
  <p:tag name="KSO_WM_UNIT_INDEX" val="1_2"/>
  <p:tag name="KSO_WM_UNIT_CLEAR" val="1"/>
  <p:tag name="KSO_WM_UNIT_LAYERLEVEL" val="1_1"/>
  <p:tag name="KSO_WM_UNIT_ID" val="custom160010_33*m_i*1_2"/>
  <p:tag name="KSO_WM_DIAGRAM_GROUP_CODE" val="m1-1"/>
</p:tagLst>
</file>

<file path=ppt/tags/tag4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10"/>
  <p:tag name="KSO_WM_UNIT_TYPE" val="m_h_f"/>
  <p:tag name="KSO_WM_UNIT_INDEX" val="1_2_1"/>
  <p:tag name="KSO_WM_UNIT_CLEAR" val="1"/>
  <p:tag name="KSO_WM_UNIT_LAYERLEVEL" val="1_1_1"/>
  <p:tag name="KSO_WM_UNIT_VALUE" val="35"/>
  <p:tag name="KSO_WM_UNIT_HIGHLIGHT" val="0"/>
  <p:tag name="KSO_WM_UNIT_COMPATIBLE" val="0"/>
  <p:tag name="KSO_WM_UNIT_ID" val="custom160010_33*m_h_f*1_2_1"/>
  <p:tag name="KSO_WM_UNIT_PRESET_TEXT_INDEX" val="2"/>
  <p:tag name="KSO_WM_UNIT_PRESET_TEXT_LEN" val="10"/>
  <p:tag name="KSO_WM_DIAGRAM_GROUP_CODE" val="m1-1"/>
</p:tagLst>
</file>

<file path=ppt/tags/tag4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10"/>
  <p:tag name="KSO_WM_UNIT_TYPE" val="m_h_f"/>
  <p:tag name="KSO_WM_UNIT_INDEX" val="1_1_1"/>
  <p:tag name="KSO_WM_UNIT_CLEAR" val="1"/>
  <p:tag name="KSO_WM_UNIT_LAYERLEVEL" val="1_1_1"/>
  <p:tag name="KSO_WM_UNIT_VALUE" val="35"/>
  <p:tag name="KSO_WM_UNIT_HIGHLIGHT" val="0"/>
  <p:tag name="KSO_WM_UNIT_COMPATIBLE" val="0"/>
  <p:tag name="KSO_WM_UNIT_ID" val="custom160010_33*m_h_f*1_1_1"/>
  <p:tag name="KSO_WM_UNIT_PRESET_TEXT_INDEX" val="2"/>
  <p:tag name="KSO_WM_UNIT_PRESET_TEXT_LEN" val="10"/>
  <p:tag name="KSO_WM_DIAGRAM_GROUP_CODE" val="m1-1"/>
</p:tagLst>
</file>

<file path=ppt/tags/tag4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10"/>
  <p:tag name="KSO_WM_UNIT_TYPE" val="m_h_f"/>
  <p:tag name="KSO_WM_UNIT_INDEX" val="1_3_1"/>
  <p:tag name="KSO_WM_UNIT_CLEAR" val="1"/>
  <p:tag name="KSO_WM_UNIT_LAYERLEVEL" val="1_1_1"/>
  <p:tag name="KSO_WM_UNIT_VALUE" val="35"/>
  <p:tag name="KSO_WM_UNIT_HIGHLIGHT" val="0"/>
  <p:tag name="KSO_WM_UNIT_COMPATIBLE" val="0"/>
  <p:tag name="KSO_WM_UNIT_ID" val="custom160010_33*m_h_f*1_3_1"/>
  <p:tag name="KSO_WM_UNIT_PRESET_TEXT_INDEX" val="2"/>
  <p:tag name="KSO_WM_UNIT_PRESET_TEXT_LEN" val="10"/>
  <p:tag name="KSO_WM_DIAGRAM_GROUP_CODE" val="m1-1"/>
</p:tagLst>
</file>

<file path=ppt/tags/tag4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10"/>
  <p:tag name="KSO_WM_UNIT_TYPE" val="m_i"/>
  <p:tag name="KSO_WM_UNIT_INDEX" val="1_3"/>
  <p:tag name="KSO_WM_UNIT_CLEAR" val="1"/>
  <p:tag name="KSO_WM_UNIT_LAYERLEVEL" val="1_1"/>
  <p:tag name="KSO_WM_UNIT_ID" val="custom160010_33*m_i*1_3"/>
  <p:tag name="KSO_WM_DIAGRAM_GROUP_CODE" val="m1-1"/>
</p:tagLst>
</file>

<file path=ppt/tags/tag4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10"/>
  <p:tag name="KSO_WM_UNIT_TYPE" val="m_i"/>
  <p:tag name="KSO_WM_UNIT_INDEX" val="1_4"/>
  <p:tag name="KSO_WM_UNIT_CLEAR" val="1"/>
  <p:tag name="KSO_WM_UNIT_LAYERLEVEL" val="1_1"/>
  <p:tag name="KSO_WM_UNIT_ID" val="custom160010_33*m_i*1_4"/>
  <p:tag name="KSO_WM_DIAGRAM_GROUP_CODE" val="m1-1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10"/>
  <p:tag name="KSO_WM_UNIT_TYPE" val="l_h_f"/>
  <p:tag name="KSO_WM_UNIT_INDEX" val="1_3_1"/>
  <p:tag name="KSO_WM_UNIT_ID" val="custom160010_7*l_h_f*1_3_1"/>
  <p:tag name="KSO_WM_UNIT_CLEAR" val="1"/>
  <p:tag name="KSO_WM_UNIT_LAYERLEVEL" val="1_1_1"/>
  <p:tag name="KSO_WM_UNIT_VALUE" val="36"/>
  <p:tag name="KSO_WM_UNIT_HIGHLIGHT" val="0"/>
  <p:tag name="KSO_WM_UNIT_COMPATIBLE" val="0"/>
  <p:tag name="KSO_WM_UNIT_PRESET_TEXT_LEN" val="10"/>
  <p:tag name="KSO_WM_UNIT_PRESET_TEXT_INDEX" val="2"/>
  <p:tag name="KSO_WM_DIAGRAM_GROUP_CODE" val="l1-1"/>
</p:tagLst>
</file>

<file path=ppt/tags/tag4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10"/>
  <p:tag name="KSO_WM_UNIT_TYPE" val="m_h_f"/>
  <p:tag name="KSO_WM_UNIT_INDEX" val="1_5_1"/>
  <p:tag name="KSO_WM_UNIT_CLEAR" val="1"/>
  <p:tag name="KSO_WM_UNIT_LAYERLEVEL" val="1_1_1"/>
  <p:tag name="KSO_WM_UNIT_VALUE" val="35"/>
  <p:tag name="KSO_WM_UNIT_HIGHLIGHT" val="0"/>
  <p:tag name="KSO_WM_UNIT_COMPATIBLE" val="0"/>
  <p:tag name="KSO_WM_UNIT_ID" val="custom160010_33*m_h_f*1_5_1"/>
  <p:tag name="KSO_WM_UNIT_PRESET_TEXT_INDEX" val="2"/>
  <p:tag name="KSO_WM_UNIT_PRESET_TEXT_LEN" val="10"/>
  <p:tag name="KSO_WM_DIAGRAM_GROUP_CODE" val="m1-1"/>
</p:tagLst>
</file>

<file path=ppt/tags/tag4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10"/>
  <p:tag name="KSO_WM_UNIT_TYPE" val="m_h_f"/>
  <p:tag name="KSO_WM_UNIT_INDEX" val="1_4_1"/>
  <p:tag name="KSO_WM_UNIT_CLEAR" val="1"/>
  <p:tag name="KSO_WM_UNIT_LAYERLEVEL" val="1_1_1"/>
  <p:tag name="KSO_WM_UNIT_VALUE" val="35"/>
  <p:tag name="KSO_WM_UNIT_HIGHLIGHT" val="0"/>
  <p:tag name="KSO_WM_UNIT_COMPATIBLE" val="0"/>
  <p:tag name="KSO_WM_UNIT_ID" val="custom160010_33*m_h_f*1_4_1"/>
  <p:tag name="KSO_WM_UNIT_PRESET_TEXT_INDEX" val="2"/>
  <p:tag name="KSO_WM_UNIT_PRESET_TEXT_LEN" val="10"/>
  <p:tag name="KSO_WM_DIAGRAM_GROUP_CODE" val="m1-1"/>
</p:tagLst>
</file>

<file path=ppt/tags/tag4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10"/>
  <p:tag name="KSO_WM_UNIT_TYPE" val="m_h_f"/>
  <p:tag name="KSO_WM_UNIT_INDEX" val="1_6_1"/>
  <p:tag name="KSO_WM_UNIT_CLEAR" val="1"/>
  <p:tag name="KSO_WM_UNIT_LAYERLEVEL" val="1_1_1"/>
  <p:tag name="KSO_WM_UNIT_VALUE" val="35"/>
  <p:tag name="KSO_WM_UNIT_HIGHLIGHT" val="0"/>
  <p:tag name="KSO_WM_UNIT_COMPATIBLE" val="0"/>
  <p:tag name="KSO_WM_UNIT_ID" val="custom160010_33*m_h_f*1_6_1"/>
  <p:tag name="KSO_WM_UNIT_PRESET_TEXT_INDEX" val="2"/>
  <p:tag name="KSO_WM_UNIT_PRESET_TEXT_LEN" val="10"/>
  <p:tag name="KSO_WM_DIAGRAM_GROUP_CODE" val="m1-1"/>
</p:tagLst>
</file>

<file path=ppt/tags/tag4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10"/>
  <p:tag name="KSO_WM_UNIT_TYPE" val="f"/>
  <p:tag name="KSO_WM_UNIT_INDEX" val="1"/>
  <p:tag name="KSO_WM_UNIT_CLEAR" val="1"/>
  <p:tag name="KSO_WM_UNIT_LAYERLEVEL" val="1"/>
  <p:tag name="KSO_WM_UNIT_VALUE" val="120"/>
  <p:tag name="KSO_WM_UNIT_HIGHLIGHT" val="0"/>
  <p:tag name="KSO_WM_UNIT_COMPATIBLE" val="0"/>
  <p:tag name="KSO_WM_UNIT_ID" val="custom160010_33*f*1"/>
  <p:tag name="KSO_WM_UNIT_PRESET_TEXT_LEN" val="60"/>
  <p:tag name="KSO_WM_UNIT_PRESET_TEXT_INDEX" val="2"/>
</p:tagLst>
</file>

<file path=ppt/tags/tag4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10"/>
  <p:tag name="KSO_WM_UNIT_TYPE" val="a"/>
  <p:tag name="KSO_WM_UNIT_INDEX" val="1"/>
  <p:tag name="KSO_WM_UNIT_ID" val="custom160010_33*a*1"/>
  <p:tag name="KSO_WM_UNIT_CLEAR" val="1"/>
  <p:tag name="KSO_WM_UNIT_LAYERLEVEL" val="1"/>
  <p:tag name="KSO_WM_UNIT_VALUE" val="22"/>
  <p:tag name="KSO_WM_UNIT_ISCONTENTSTITLE" val="0"/>
  <p:tag name="KSO_WM_UNIT_HIGHLIGHT" val="0"/>
  <p:tag name="KSO_WM_UNIT_COMPATIBLE" val="0"/>
  <p:tag name="KSO_WM_UNIT_PRESET_TEXT_INDEX" val="0"/>
  <p:tag name="KSO_WM_UNIT_PRESET_TEXT_LEN" val="9"/>
</p:tagLst>
</file>

<file path=ppt/tags/tag4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160010_34"/>
  <p:tag name="KSO_WM_SLIDE_INDEX" val="34"/>
  <p:tag name="KSO_WM_SLIDE_LAYOUT" val="a"/>
  <p:tag name="KSO_WM_SLIDE_LAYOUT_CNT" val="1"/>
  <p:tag name="KSO_WM_SLIDE_TYPE" val="endPage"/>
  <p:tag name="KSO_WM_BEAUTIFY_FLAG" val="#wm#"/>
  <p:tag name="KSO_WM_SLIDE_ITEM_CNT" val="1"/>
  <p:tag name="KSO_WM_TEMPLATE_CATEGORY" val="custom"/>
  <p:tag name="KSO_WM_TEMPLATE_INDEX" val="160010"/>
  <p:tag name="KSO_WM_TAG_VERSION" val="1.0"/>
</p:tagLst>
</file>

<file path=ppt/tags/tag4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10"/>
  <p:tag name="KSO_WM_UNIT_TYPE" val="a"/>
  <p:tag name="KSO_WM_UNIT_INDEX" val="1"/>
  <p:tag name="KSO_WM_UNIT_ID" val="custom160010_34*a*1"/>
  <p:tag name="KSO_WM_UNIT_CLEAR" val="1"/>
  <p:tag name="KSO_WM_UNIT_LAYERLEVEL" val="1"/>
  <p:tag name="KSO_WM_UNIT_VALUE" val="17"/>
  <p:tag name="KSO_WM_UNIT_ISCONTENTSTITLE" val="0"/>
  <p:tag name="KSO_WM_UNIT_HIGHLIGHT" val="0"/>
  <p:tag name="KSO_WM_UNIT_COMPATIBLE" val="0"/>
  <p:tag name="KSO_WM_UNIT_PRESET_TEXT" val="THANKS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160010_7*i*18"/>
  <p:tag name="KSO_WM_TEMPLATE_CATEGORY" val="custom"/>
  <p:tag name="KSO_WM_TEMPLATE_INDEX" val="160010"/>
  <p:tag name="KSO_WM_UNIT_INDEX" val="18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10"/>
  <p:tag name="KSO_WM_UNIT_TYPE" val="a"/>
  <p:tag name="KSO_WM_UNIT_INDEX" val="1"/>
  <p:tag name="KSO_WM_UNIT_CLEAR" val="1"/>
  <p:tag name="KSO_WM_UNIT_LAYERLEVEL" val="1"/>
  <p:tag name="KSO_WM_UNIT_ISCONTENTSTITLE" val="1"/>
  <p:tag name="KSO_WM_UNIT_VALUE" val="5"/>
  <p:tag name="KSO_WM_UNIT_HIGHLIGHT" val="0"/>
  <p:tag name="KSO_WM_UNIT_COMPATIBLE" val="1"/>
  <p:tag name="KSO_WM_UNIT_ID" val="custom160010_7*a*1"/>
  <p:tag name="KSO_WM_UNIT_BIND_DECORATION_IDS" val="custom160010_7*i*21"/>
  <p:tag name="KSO_WM_UNIT_PRESET_TEXT" val="CONTENTS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10"/>
  <p:tag name="KSO_WM_UNIT_TYPE" val="l_h_a"/>
  <p:tag name="KSO_WM_UNIT_INDEX" val="1_1_1"/>
  <p:tag name="KSO_WM_UNIT_ID" val="custom160010_7*l_h_a*1_1_1"/>
  <p:tag name="KSO_WM_UNIT_CLEAR" val="1"/>
  <p:tag name="KSO_WM_UNIT_LAYERLEVEL" val="1_1_1"/>
  <p:tag name="KSO_WM_UNIT_VALUE" val="16"/>
  <p:tag name="KSO_WM_UNIT_HIGHLIGHT" val="0"/>
  <p:tag name="KSO_WM_UNIT_COMPATIBLE" val="0"/>
  <p:tag name="KSO_WM_UNIT_PRESET_TEXT_INDEX" val="0"/>
  <p:tag name="KSO_WM_UNIT_PRESET_TEXT_LEN" val="9"/>
  <p:tag name="KSO_WM_DIAGRAM_GROUP_CODE" val="l1-1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10"/>
  <p:tag name="KSO_WM_UNIT_TYPE" val="l_h_a"/>
  <p:tag name="KSO_WM_UNIT_INDEX" val="1_2_1"/>
  <p:tag name="KSO_WM_UNIT_ID" val="custom160010_7*l_h_a*1_2_1"/>
  <p:tag name="KSO_WM_UNIT_CLEAR" val="1"/>
  <p:tag name="KSO_WM_UNIT_LAYERLEVEL" val="1_1_1"/>
  <p:tag name="KSO_WM_UNIT_VALUE" val="16"/>
  <p:tag name="KSO_WM_UNIT_HIGHLIGHT" val="0"/>
  <p:tag name="KSO_WM_UNIT_COMPATIBLE" val="0"/>
  <p:tag name="KSO_WM_UNIT_PRESET_TEXT_INDEX" val="0"/>
  <p:tag name="KSO_WM_UNIT_PRESET_TEXT_LEN" val="9"/>
  <p:tag name="KSO_WM_DIAGRAM_GROUP_CODE" val="l1-1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10"/>
  <p:tag name="KSO_WM_UNIT_TYPE" val="l_h_a"/>
  <p:tag name="KSO_WM_UNIT_INDEX" val="1_3_1"/>
  <p:tag name="KSO_WM_UNIT_ID" val="custom160010_7*l_h_a*1_3_1"/>
  <p:tag name="KSO_WM_UNIT_CLEAR" val="1"/>
  <p:tag name="KSO_WM_UNIT_LAYERLEVEL" val="1_1_1"/>
  <p:tag name="KSO_WM_UNIT_VALUE" val="16"/>
  <p:tag name="KSO_WM_UNIT_HIGHLIGHT" val="0"/>
  <p:tag name="KSO_WM_UNIT_COMPATIBLE" val="0"/>
  <p:tag name="KSO_WM_UNIT_PRESET_TEXT_INDEX" val="0"/>
  <p:tag name="KSO_WM_UNIT_PRESET_TEXT_LEN" val="9"/>
  <p:tag name="KSO_WM_DIAGRAM_GROUP_CODE" val="l1-1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160010_7*i*21"/>
  <p:tag name="KSO_WM_TEMPLATE_CATEGORY" val="custom"/>
  <p:tag name="KSO_WM_TEMPLATE_INDEX" val="160010"/>
  <p:tag name="KSO_WM_UNIT_INDEX" val="21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160010_7*i*22"/>
  <p:tag name="KSO_WM_TEMPLATE_CATEGORY" val="custom"/>
  <p:tag name="KSO_WM_TEMPLATE_INDEX" val="160010"/>
  <p:tag name="KSO_WM_UNIT_INDEX" val="22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10"/>
  <p:tag name="KSO_WM_UNIT_TYPE" val="b"/>
  <p:tag name="KSO_WM_UNIT_INDEX" val="1"/>
  <p:tag name="KSO_WM_UNIT_CLEAR" val="1"/>
  <p:tag name="KSO_WM_UNIT_LAYERLEVEL" val="1"/>
  <p:tag name="KSO_WM_UNIT_VALUE" val="48"/>
  <p:tag name="KSO_WM_UNIT_ISCONTENTSTITLE" val="0"/>
  <p:tag name="KSO_WM_UNIT_HIGHLIGHT" val="0"/>
  <p:tag name="KSO_WM_UNIT_COMPATIBLE" val="0"/>
  <p:tag name="KSO_WM_UNIT_ID" val="custom160010_1*b*1"/>
  <p:tag name="KSO_WM_UNIT_PRESET_TEXT_INDEX" val="1"/>
  <p:tag name="KSO_WM_UNIT_PRESET_TEXT_LEN" val="10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10"/>
  <p:tag name="KSO_WM_UNIT_TYPE" val="l_i"/>
  <p:tag name="KSO_WM_UNIT_INDEX" val="1_5"/>
  <p:tag name="KSO_WM_UNIT_ID" val="custom160010_7*l_i*1_5"/>
  <p:tag name="KSO_WM_UNIT_CLEAR" val="1"/>
  <p:tag name="KSO_WM_UNIT_LAYERLEVEL" val="1_1"/>
  <p:tag name="KSO_WM_DIAGRAM_GROUP_CODE" val="l1-1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10"/>
  <p:tag name="KSO_WM_UNIT_TYPE" val="l_i"/>
  <p:tag name="KSO_WM_UNIT_INDEX" val="1_6"/>
  <p:tag name="KSO_WM_UNIT_ID" val="custom160010_7*l_i*1_6"/>
  <p:tag name="KSO_WM_UNIT_CLEAR" val="1"/>
  <p:tag name="KSO_WM_UNIT_LAYERLEVEL" val="1_1"/>
  <p:tag name="KSO_WM_DIAGRAM_GROUP_CODE" val="l1-1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10"/>
  <p:tag name="KSO_WM_UNIT_TYPE" val="l_i"/>
  <p:tag name="KSO_WM_UNIT_INDEX" val="1_3"/>
  <p:tag name="KSO_WM_UNIT_ID" val="custom160010_7*l_i*1_3"/>
  <p:tag name="KSO_WM_UNIT_CLEAR" val="1"/>
  <p:tag name="KSO_WM_UNIT_LAYERLEVEL" val="1_1"/>
  <p:tag name="KSO_WM_DIAGRAM_GROUP_CODE" val="l1-1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10"/>
  <p:tag name="KSO_WM_UNIT_TYPE" val="l_i"/>
  <p:tag name="KSO_WM_UNIT_INDEX" val="1_4"/>
  <p:tag name="KSO_WM_UNIT_ID" val="custom160010_7*l_i*1_4"/>
  <p:tag name="KSO_WM_UNIT_CLEAR" val="1"/>
  <p:tag name="KSO_WM_UNIT_LAYERLEVEL" val="1_1"/>
  <p:tag name="KSO_WM_DIAGRAM_GROUP_CODE" val="l1-1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10"/>
  <p:tag name="KSO_WM_UNIT_TYPE" val="l_i"/>
  <p:tag name="KSO_WM_UNIT_INDEX" val="1_1"/>
  <p:tag name="KSO_WM_UNIT_ID" val="custom160010_7*l_i*1_1"/>
  <p:tag name="KSO_WM_UNIT_CLEAR" val="1"/>
  <p:tag name="KSO_WM_UNIT_LAYERLEVEL" val="1_1"/>
  <p:tag name="KSO_WM_DIAGRAM_GROUP_CODE" val="l1-1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10"/>
  <p:tag name="KSO_WM_UNIT_TYPE" val="l_i"/>
  <p:tag name="KSO_WM_UNIT_INDEX" val="1_2"/>
  <p:tag name="KSO_WM_UNIT_ID" val="custom160010_7*l_i*1_2"/>
  <p:tag name="KSO_WM_UNIT_CLEAR" val="1"/>
  <p:tag name="KSO_WM_UNIT_LAYERLEVEL" val="1_1"/>
  <p:tag name="KSO_WM_DIAGRAM_GROUP_CODE" val="l1-1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160010_8"/>
  <p:tag name="KSO_WM_SLIDE_INDEX" val="8"/>
  <p:tag name="KSO_WM_SLIDE_LAYOUT" val="l_a"/>
  <p:tag name="KSO_WM_SLIDE_LAYOUT_CNT" val="1_1"/>
  <p:tag name="KSO_WM_BEAUTIFY_FLAG" val="#wm#"/>
  <p:tag name="KSO_WM_SLIDE_ITEM_CNT" val="4"/>
  <p:tag name="KSO_WM_SLIDE_TYPE" val="contents"/>
  <p:tag name="KSO_WM_TEMPLATE_CATEGORY" val="custom"/>
  <p:tag name="KSO_WM_TEMPLATE_INDEX" val="160010"/>
  <p:tag name="KSO_WM_TAG_VERSION" val="1.0"/>
  <p:tag name="KSO_WM_DIAGRAM_GROUP_CODE" val="l1-1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160010_8*i*0"/>
  <p:tag name="KSO_WM_TEMPLATE_CATEGORY" val="custom"/>
  <p:tag name="KSO_WM_TEMPLATE_INDEX" val="160010"/>
  <p:tag name="KSO_WM_UNIT_INDEX" val="0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160010_8*i*5"/>
  <p:tag name="KSO_WM_TEMPLATE_CATEGORY" val="custom"/>
  <p:tag name="KSO_WM_TEMPLATE_INDEX" val="160010"/>
  <p:tag name="KSO_WM_UNIT_INDEX" val="5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160010_8*i*10"/>
  <p:tag name="KSO_WM_TEMPLATE_CATEGORY" val="custom"/>
  <p:tag name="KSO_WM_TEMPLATE_INDEX" val="160010"/>
  <p:tag name="KSO_WM_UNIT_INDEX" val="1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010"/>
  <p:tag name="KSO_WM_TAG_VERSION" val="1.0"/>
  <p:tag name="KSO_WM_SLIDE_ID" val="custom160010_2"/>
  <p:tag name="KSO_WM_SLIDE_INDEX" val="2"/>
  <p:tag name="KSO_WM_SLIDE_ITEM_CNT" val="1"/>
  <p:tag name="KSO_WM_SLIDE_LAYOUT" val="a_f"/>
  <p:tag name="KSO_WM_SLIDE_LAYOUT_CNT" val="1_1"/>
  <p:tag name="KSO_WM_SLIDE_TYPE" val="text"/>
  <p:tag name="KSO_WM_BEAUTIFY_FLAG" val="#wm#"/>
  <p:tag name="KSO_WM_SLIDE_POSITION" val="66*144"/>
  <p:tag name="KSO_WM_SLIDE_SIZE" val="828*343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160010_8*i*15"/>
  <p:tag name="KSO_WM_TEMPLATE_CATEGORY" val="custom"/>
  <p:tag name="KSO_WM_TEMPLATE_INDEX" val="160010"/>
  <p:tag name="KSO_WM_UNIT_INDEX" val="15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10"/>
  <p:tag name="KSO_WM_UNIT_TYPE" val="l_h_f"/>
  <p:tag name="KSO_WM_UNIT_INDEX" val="1_2_1"/>
  <p:tag name="KSO_WM_UNIT_CLEAR" val="1"/>
  <p:tag name="KSO_WM_UNIT_LAYERLEVEL" val="1_1_1"/>
  <p:tag name="KSO_WM_UNIT_VALUE" val="38"/>
  <p:tag name="KSO_WM_UNIT_HIGHLIGHT" val="0"/>
  <p:tag name="KSO_WM_UNIT_COMPATIBLE" val="0"/>
  <p:tag name="KSO_WM_UNIT_ID" val="custom160010_8*l_h_f*1_2_1"/>
  <p:tag name="KSO_WM_UNIT_PRESET_TEXT_LEN" val="10"/>
  <p:tag name="KSO_WM_UNIT_PRESET_TEXT_INDEX" val="2"/>
  <p:tag name="KSO_WM_DIAGRAM_GROUP_CODE" val="l1-1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10"/>
  <p:tag name="KSO_WM_UNIT_TYPE" val="l_h_f"/>
  <p:tag name="KSO_WM_UNIT_INDEX" val="1_1_1"/>
  <p:tag name="KSO_WM_UNIT_CLEAR" val="1"/>
  <p:tag name="KSO_WM_UNIT_LAYERLEVEL" val="1_1_1"/>
  <p:tag name="KSO_WM_UNIT_VALUE" val="38"/>
  <p:tag name="KSO_WM_UNIT_HIGHLIGHT" val="0"/>
  <p:tag name="KSO_WM_UNIT_COMPATIBLE" val="0"/>
  <p:tag name="KSO_WM_UNIT_ID" val="custom160010_8*l_h_f*1_1_1"/>
  <p:tag name="KSO_WM_UNIT_PRESET_TEXT_LEN" val="10"/>
  <p:tag name="KSO_WM_UNIT_PRESET_TEXT_INDEX" val="2"/>
  <p:tag name="KSO_WM_DIAGRAM_GROUP_CODE" val="l1-1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10"/>
  <p:tag name="KSO_WM_UNIT_TYPE" val="l_h_f"/>
  <p:tag name="KSO_WM_UNIT_INDEX" val="1_4_1"/>
  <p:tag name="KSO_WM_UNIT_CLEAR" val="1"/>
  <p:tag name="KSO_WM_UNIT_LAYERLEVEL" val="1_1_1"/>
  <p:tag name="KSO_WM_UNIT_VALUE" val="38"/>
  <p:tag name="KSO_WM_UNIT_HIGHLIGHT" val="0"/>
  <p:tag name="KSO_WM_UNIT_COMPATIBLE" val="0"/>
  <p:tag name="KSO_WM_UNIT_ID" val="custom160010_8*l_h_f*1_4_1"/>
  <p:tag name="KSO_WM_UNIT_PRESET_TEXT_LEN" val="10"/>
  <p:tag name="KSO_WM_UNIT_PRESET_TEXT_INDEX" val="2"/>
  <p:tag name="KSO_WM_DIAGRAM_GROUP_CODE" val="l1-1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10"/>
  <p:tag name="KSO_WM_UNIT_TYPE" val="l_h_f"/>
  <p:tag name="KSO_WM_UNIT_INDEX" val="1_3_1"/>
  <p:tag name="KSO_WM_UNIT_CLEAR" val="1"/>
  <p:tag name="KSO_WM_UNIT_LAYERLEVEL" val="1_1_1"/>
  <p:tag name="KSO_WM_UNIT_VALUE" val="38"/>
  <p:tag name="KSO_WM_UNIT_HIGHLIGHT" val="0"/>
  <p:tag name="KSO_WM_UNIT_COMPATIBLE" val="0"/>
  <p:tag name="KSO_WM_UNIT_ID" val="custom160010_8*l_h_f*1_3_1"/>
  <p:tag name="KSO_WM_UNIT_PRESET_TEXT_LEN" val="10"/>
  <p:tag name="KSO_WM_UNIT_PRESET_TEXT_INDEX" val="2"/>
  <p:tag name="KSO_WM_DIAGRAM_GROUP_CODE" val="l1-1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160010_8*i*24"/>
  <p:tag name="KSO_WM_TEMPLATE_CATEGORY" val="custom"/>
  <p:tag name="KSO_WM_TEMPLATE_INDEX" val="160010"/>
  <p:tag name="KSO_WM_UNIT_INDEX" val="24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10"/>
  <p:tag name="KSO_WM_UNIT_TYPE" val="a"/>
  <p:tag name="KSO_WM_UNIT_INDEX" val="1"/>
  <p:tag name="KSO_WM_UNIT_CLEAR" val="1"/>
  <p:tag name="KSO_WM_UNIT_LAYERLEVEL" val="1"/>
  <p:tag name="KSO_WM_UNIT_ISCONTENTSTITLE" val="1"/>
  <p:tag name="KSO_WM_UNIT_VALUE" val="5"/>
  <p:tag name="KSO_WM_UNIT_HIGHLIGHT" val="0"/>
  <p:tag name="KSO_WM_UNIT_COMPATIBLE" val="1"/>
  <p:tag name="KSO_WM_UNIT_ID" val="custom160010_8*a*1"/>
  <p:tag name="KSO_WM_UNIT_BIND_DECORATION_IDS" val="custom160010_8*i*27"/>
  <p:tag name="KSO_WM_UNIT_PRESET_TEXT" val="CONTENTS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10"/>
  <p:tag name="KSO_WM_UNIT_TYPE" val="l_h_a"/>
  <p:tag name="KSO_WM_UNIT_INDEX" val="1_4_1"/>
  <p:tag name="KSO_WM_UNIT_CLEAR" val="1"/>
  <p:tag name="KSO_WM_UNIT_LAYERLEVEL" val="1_1_1"/>
  <p:tag name="KSO_WM_UNIT_VALUE" val="17"/>
  <p:tag name="KSO_WM_UNIT_HIGHLIGHT" val="0"/>
  <p:tag name="KSO_WM_UNIT_COMPATIBLE" val="0"/>
  <p:tag name="KSO_WM_UNIT_ID" val="custom160010_8*l_h_a*1_4_1"/>
  <p:tag name="KSO_WM_UNIT_PRESET_TEXT_INDEX" val="0"/>
  <p:tag name="KSO_WM_UNIT_PRESET_TEXT_LEN" val="9"/>
  <p:tag name="KSO_WM_DIAGRAM_GROUP_CODE" val="l1-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10"/>
  <p:tag name="KSO_WM_UNIT_TYPE" val="l_h_a"/>
  <p:tag name="KSO_WM_UNIT_INDEX" val="1_3_1"/>
  <p:tag name="KSO_WM_UNIT_CLEAR" val="1"/>
  <p:tag name="KSO_WM_UNIT_LAYERLEVEL" val="1_1_1"/>
  <p:tag name="KSO_WM_UNIT_VALUE" val="17"/>
  <p:tag name="KSO_WM_UNIT_HIGHLIGHT" val="0"/>
  <p:tag name="KSO_WM_UNIT_COMPATIBLE" val="0"/>
  <p:tag name="KSO_WM_UNIT_ID" val="custom160010_8*l_h_a*1_3_1"/>
  <p:tag name="KSO_WM_UNIT_PRESET_TEXT_INDEX" val="0"/>
  <p:tag name="KSO_WM_UNIT_PRESET_TEXT_LEN" val="9"/>
  <p:tag name="KSO_WM_DIAGRAM_GROUP_CODE" val="l1-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10"/>
  <p:tag name="KSO_WM_UNIT_TYPE" val="l_h_a"/>
  <p:tag name="KSO_WM_UNIT_INDEX" val="1_1_1"/>
  <p:tag name="KSO_WM_UNIT_CLEAR" val="1"/>
  <p:tag name="KSO_WM_UNIT_LAYERLEVEL" val="1_1_1"/>
  <p:tag name="KSO_WM_UNIT_VALUE" val="17"/>
  <p:tag name="KSO_WM_UNIT_HIGHLIGHT" val="0"/>
  <p:tag name="KSO_WM_UNIT_COMPATIBLE" val="0"/>
  <p:tag name="KSO_WM_UNIT_ID" val="custom160010_8*l_h_a*1_1_1"/>
  <p:tag name="KSO_WM_UNIT_PRESET_TEXT_INDEX" val="0"/>
  <p:tag name="KSO_WM_UNIT_PRESET_TEXT_LEN" val="9"/>
  <p:tag name="KSO_WM_DIAGRAM_GROUP_CODE" val="l1-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10"/>
  <p:tag name="KSO_WM_UNIT_TYPE" val="a"/>
  <p:tag name="KSO_WM_UNIT_INDEX" val="1"/>
  <p:tag name="KSO_WM_UNIT_ID" val="custom160010_2*a*1"/>
  <p:tag name="KSO_WM_UNIT_CLEAR" val="1"/>
  <p:tag name="KSO_WM_UNIT_LAYERLEVEL" val="1"/>
  <p:tag name="KSO_WM_UNIT_VALUE" val="44"/>
  <p:tag name="KSO_WM_UNIT_ISCONTENTSTITLE" val="0"/>
  <p:tag name="KSO_WM_UNIT_HIGHLIGHT" val="0"/>
  <p:tag name="KSO_WM_UNIT_COMPATIBLE" val="0"/>
  <p:tag name="KSO_WM_UNIT_PRESET_TEXT_INDEX" val="0"/>
  <p:tag name="KSO_WM_UNIT_PRESET_TEXT_LEN" val="9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10"/>
  <p:tag name="KSO_WM_UNIT_TYPE" val="l_h_a"/>
  <p:tag name="KSO_WM_UNIT_INDEX" val="1_2_1"/>
  <p:tag name="KSO_WM_UNIT_CLEAR" val="1"/>
  <p:tag name="KSO_WM_UNIT_LAYERLEVEL" val="1_1_1"/>
  <p:tag name="KSO_WM_UNIT_VALUE" val="17"/>
  <p:tag name="KSO_WM_UNIT_HIGHLIGHT" val="0"/>
  <p:tag name="KSO_WM_UNIT_COMPATIBLE" val="0"/>
  <p:tag name="KSO_WM_UNIT_ID" val="custom160010_8*l_h_a*1_2_1"/>
  <p:tag name="KSO_WM_UNIT_PRESET_TEXT_INDEX" val="0"/>
  <p:tag name="KSO_WM_UNIT_PRESET_TEXT_LEN" val="9"/>
  <p:tag name="KSO_WM_DIAGRAM_GROUP_CODE" val="l1-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160010_8*i*27"/>
  <p:tag name="KSO_WM_TEMPLATE_CATEGORY" val="custom"/>
  <p:tag name="KSO_WM_TEMPLATE_INDEX" val="160010"/>
  <p:tag name="KSO_WM_UNIT_INDEX" val="27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160010_8*i*28"/>
  <p:tag name="KSO_WM_TEMPLATE_CATEGORY" val="custom"/>
  <p:tag name="KSO_WM_TEMPLATE_INDEX" val="160010"/>
  <p:tag name="KSO_WM_UNIT_INDEX" val="28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10"/>
  <p:tag name="KSO_WM_UNIT_TYPE" val="l_i"/>
  <p:tag name="KSO_WM_UNIT_INDEX" val="1_7"/>
  <p:tag name="KSO_WM_UNIT_CLEAR" val="1"/>
  <p:tag name="KSO_WM_UNIT_LAYERLEVEL" val="1_1"/>
  <p:tag name="KSO_WM_UNIT_ID" val="custom160010_8*l_i*1_7"/>
  <p:tag name="KSO_WM_DIAGRAM_GROUP_CODE" val="l1-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10"/>
  <p:tag name="KSO_WM_UNIT_TYPE" val="l_i"/>
  <p:tag name="KSO_WM_UNIT_INDEX" val="1_8"/>
  <p:tag name="KSO_WM_UNIT_CLEAR" val="1"/>
  <p:tag name="KSO_WM_UNIT_LAYERLEVEL" val="1_1"/>
  <p:tag name="KSO_WM_UNIT_ID" val="custom160010_8*l_i*1_8"/>
  <p:tag name="KSO_WM_DIAGRAM_GROUP_CODE" val="l1-1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10"/>
  <p:tag name="KSO_WM_UNIT_TYPE" val="l_i"/>
  <p:tag name="KSO_WM_UNIT_INDEX" val="1_5"/>
  <p:tag name="KSO_WM_UNIT_CLEAR" val="1"/>
  <p:tag name="KSO_WM_UNIT_LAYERLEVEL" val="1_1"/>
  <p:tag name="KSO_WM_UNIT_ID" val="custom160010_8*l_i*1_5"/>
  <p:tag name="KSO_WM_DIAGRAM_GROUP_CODE" val="l1-1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10"/>
  <p:tag name="KSO_WM_UNIT_TYPE" val="l_i"/>
  <p:tag name="KSO_WM_UNIT_INDEX" val="1_6"/>
  <p:tag name="KSO_WM_UNIT_CLEAR" val="1"/>
  <p:tag name="KSO_WM_UNIT_LAYERLEVEL" val="1_1"/>
  <p:tag name="KSO_WM_UNIT_ID" val="custom160010_8*l_i*1_6"/>
  <p:tag name="KSO_WM_DIAGRAM_GROUP_CODE" val="l1-1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10"/>
  <p:tag name="KSO_WM_UNIT_TYPE" val="l_i"/>
  <p:tag name="KSO_WM_UNIT_INDEX" val="1_3"/>
  <p:tag name="KSO_WM_UNIT_CLEAR" val="1"/>
  <p:tag name="KSO_WM_UNIT_LAYERLEVEL" val="1_1"/>
  <p:tag name="KSO_WM_UNIT_ID" val="custom160010_8*l_i*1_3"/>
  <p:tag name="KSO_WM_DIAGRAM_GROUP_CODE" val="l1-1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10"/>
  <p:tag name="KSO_WM_UNIT_TYPE" val="l_i"/>
  <p:tag name="KSO_WM_UNIT_INDEX" val="1_4"/>
  <p:tag name="KSO_WM_UNIT_CLEAR" val="1"/>
  <p:tag name="KSO_WM_UNIT_LAYERLEVEL" val="1_1"/>
  <p:tag name="KSO_WM_UNIT_ID" val="custom160010_8*l_i*1_4"/>
  <p:tag name="KSO_WM_DIAGRAM_GROUP_CODE" val="l1-1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10"/>
  <p:tag name="KSO_WM_UNIT_TYPE" val="l_i"/>
  <p:tag name="KSO_WM_UNIT_INDEX" val="1_1"/>
  <p:tag name="KSO_WM_UNIT_CLEAR" val="1"/>
  <p:tag name="KSO_WM_UNIT_LAYERLEVEL" val="1_1"/>
  <p:tag name="KSO_WM_UNIT_ID" val="custom160010_8*l_i*1_1"/>
  <p:tag name="KSO_WM_DIAGRAM_GROUP_CODE" val="l1-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10"/>
  <p:tag name="KSO_WM_UNIT_TYPE" val="f"/>
  <p:tag name="KSO_WM_UNIT_INDEX" val="1"/>
  <p:tag name="KSO_WM_UNIT_ID" val="custom160010_2*f*1"/>
  <p:tag name="KSO_WM_UNIT_CLEAR" val="1"/>
  <p:tag name="KSO_WM_UNIT_LAYERLEVEL" val="1"/>
  <p:tag name="KSO_WM_UNIT_VALUE" val="429"/>
  <p:tag name="KSO_WM_UNIT_HIGHLIGHT" val="0"/>
  <p:tag name="KSO_WM_UNIT_COMPATIBLE" val="0"/>
  <p:tag name="KSO_WM_UNIT_PRESET_TEXT_INDEX" val="6"/>
  <p:tag name="KSO_WM_UNIT_PRESET_TEXT_LEN" val="50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10"/>
  <p:tag name="KSO_WM_UNIT_TYPE" val="l_i"/>
  <p:tag name="KSO_WM_UNIT_INDEX" val="1_2"/>
  <p:tag name="KSO_WM_UNIT_CLEAR" val="1"/>
  <p:tag name="KSO_WM_UNIT_LAYERLEVEL" val="1_1"/>
  <p:tag name="KSO_WM_UNIT_ID" val="custom160010_8*l_i*1_2"/>
  <p:tag name="KSO_WM_DIAGRAM_GROUP_CODE" val="l1-1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160010_9"/>
  <p:tag name="KSO_WM_SLIDE_INDEX" val="9"/>
  <p:tag name="KSO_WM_SLIDE_LAYOUT" val="l_a"/>
  <p:tag name="KSO_WM_SLIDE_LAYOUT_CNT" val="1_1"/>
  <p:tag name="KSO_WM_BEAUTIFY_FLAG" val="#wm#"/>
  <p:tag name="KSO_WM_SLIDE_ITEM_CNT" val="5"/>
  <p:tag name="KSO_WM_SLIDE_TYPE" val="contents"/>
  <p:tag name="KSO_WM_TEMPLATE_CATEGORY" val="custom"/>
  <p:tag name="KSO_WM_TEMPLATE_INDEX" val="160010"/>
  <p:tag name="KSO_WM_TAG_VERSION" val="1.0"/>
  <p:tag name="KSO_WM_DIAGRAM_GROUP_CODE" val="l1-1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160010_9*i*0"/>
  <p:tag name="KSO_WM_TEMPLATE_CATEGORY" val="custom"/>
  <p:tag name="KSO_WM_TEMPLATE_INDEX" val="160010"/>
  <p:tag name="KSO_WM_UNIT_INDEX" val="0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160010_9*i*5"/>
  <p:tag name="KSO_WM_TEMPLATE_CATEGORY" val="custom"/>
  <p:tag name="KSO_WM_TEMPLATE_INDEX" val="160010"/>
  <p:tag name="KSO_WM_UNIT_INDEX" val="5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160010_9*i*10"/>
  <p:tag name="KSO_WM_TEMPLATE_CATEGORY" val="custom"/>
  <p:tag name="KSO_WM_TEMPLATE_INDEX" val="160010"/>
  <p:tag name="KSO_WM_UNIT_INDEX" val="10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160010_9*i*15"/>
  <p:tag name="KSO_WM_TEMPLATE_CATEGORY" val="custom"/>
  <p:tag name="KSO_WM_TEMPLATE_INDEX" val="160010"/>
  <p:tag name="KSO_WM_UNIT_INDEX" val="15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160010_9*i*20"/>
  <p:tag name="KSO_WM_TEMPLATE_CATEGORY" val="custom"/>
  <p:tag name="KSO_WM_TEMPLATE_INDEX" val="160010"/>
  <p:tag name="KSO_WM_UNIT_INDEX" val="20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10"/>
  <p:tag name="KSO_WM_UNIT_TYPE" val="l_h_f"/>
  <p:tag name="KSO_WM_UNIT_INDEX" val="1_1_1"/>
  <p:tag name="KSO_WM_UNIT_CLEAR" val="1"/>
  <p:tag name="KSO_WM_UNIT_LAYERLEVEL" val="1_1_1"/>
  <p:tag name="KSO_WM_UNIT_VALUE" val="36"/>
  <p:tag name="KSO_WM_UNIT_HIGHLIGHT" val="0"/>
  <p:tag name="KSO_WM_UNIT_COMPATIBLE" val="0"/>
  <p:tag name="KSO_WM_UNIT_ID" val="custom160010_9*l_h_f*1_1_1"/>
  <p:tag name="KSO_WM_UNIT_PRESET_TEXT_LEN" val="10"/>
  <p:tag name="KSO_WM_UNIT_PRESET_TEXT_INDEX" val="2"/>
  <p:tag name="KSO_WM_DIAGRAM_GROUP_CODE" val="l1-1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10"/>
  <p:tag name="KSO_WM_UNIT_TYPE" val="l_h_f"/>
  <p:tag name="KSO_WM_UNIT_INDEX" val="1_3_1"/>
  <p:tag name="KSO_WM_UNIT_CLEAR" val="1"/>
  <p:tag name="KSO_WM_UNIT_LAYERLEVEL" val="1_1_1"/>
  <p:tag name="KSO_WM_UNIT_VALUE" val="36"/>
  <p:tag name="KSO_WM_UNIT_HIGHLIGHT" val="0"/>
  <p:tag name="KSO_WM_UNIT_COMPATIBLE" val="0"/>
  <p:tag name="KSO_WM_UNIT_ID" val="custom160010_9*l_h_f*1_3_1"/>
  <p:tag name="KSO_WM_UNIT_PRESET_TEXT_LEN" val="10"/>
  <p:tag name="KSO_WM_UNIT_PRESET_TEXT_INDEX" val="2"/>
  <p:tag name="KSO_WM_DIAGRAM_GROUP_CODE" val="l1-1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10"/>
  <p:tag name="KSO_WM_UNIT_TYPE" val="l_h_f"/>
  <p:tag name="KSO_WM_UNIT_INDEX" val="1_2_1"/>
  <p:tag name="KSO_WM_UNIT_CLEAR" val="1"/>
  <p:tag name="KSO_WM_UNIT_LAYERLEVEL" val="1_1_1"/>
  <p:tag name="KSO_WM_UNIT_VALUE" val="36"/>
  <p:tag name="KSO_WM_UNIT_HIGHLIGHT" val="0"/>
  <p:tag name="KSO_WM_UNIT_COMPATIBLE" val="0"/>
  <p:tag name="KSO_WM_UNIT_ID" val="custom160010_9*l_h_f*1_2_1"/>
  <p:tag name="KSO_WM_UNIT_PRESET_TEXT_LEN" val="10"/>
  <p:tag name="KSO_WM_UNIT_PRESET_TEXT_INDEX" val="2"/>
  <p:tag name="KSO_WM_DIAGRAM_GROUP_CODE" val="l1-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010"/>
  <p:tag name="KSO_WM_TAG_VERSION" val="1.0"/>
  <p:tag name="KSO_WM_SLIDE_ID" val="custom160010_3"/>
  <p:tag name="KSO_WM_SLIDE_INDEX" val="3"/>
  <p:tag name="KSO_WM_SLIDE_ITEM_CNT" val="2"/>
  <p:tag name="KSO_WM_SLIDE_LAYOUT" val="a_f"/>
  <p:tag name="KSO_WM_SLIDE_LAYOUT_CNT" val="1_2"/>
  <p:tag name="KSO_WM_SLIDE_TYPE" val="text"/>
  <p:tag name="KSO_WM_BEAUTIFY_FLAG" val="#wm#"/>
  <p:tag name="KSO_WM_SLIDE_POSITION" val="58*138"/>
  <p:tag name="KSO_WM_SLIDE_SIZE" val="836*343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10"/>
  <p:tag name="KSO_WM_UNIT_TYPE" val="l_h_f"/>
  <p:tag name="KSO_WM_UNIT_INDEX" val="1_4_1"/>
  <p:tag name="KSO_WM_UNIT_CLEAR" val="1"/>
  <p:tag name="KSO_WM_UNIT_LAYERLEVEL" val="1_1_1"/>
  <p:tag name="KSO_WM_UNIT_VALUE" val="36"/>
  <p:tag name="KSO_WM_UNIT_HIGHLIGHT" val="0"/>
  <p:tag name="KSO_WM_UNIT_COMPATIBLE" val="0"/>
  <p:tag name="KSO_WM_UNIT_ID" val="custom160010_9*l_h_f*1_4_1"/>
  <p:tag name="KSO_WM_UNIT_PRESET_TEXT_LEN" val="10"/>
  <p:tag name="KSO_WM_UNIT_PRESET_TEXT_INDEX" val="2"/>
  <p:tag name="KSO_WM_DIAGRAM_GROUP_CODE" val="l1-1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10"/>
  <p:tag name="KSO_WM_UNIT_TYPE" val="l_h_f"/>
  <p:tag name="KSO_WM_UNIT_INDEX" val="1_5_1"/>
  <p:tag name="KSO_WM_UNIT_CLEAR" val="1"/>
  <p:tag name="KSO_WM_UNIT_LAYERLEVEL" val="1_1_1"/>
  <p:tag name="KSO_WM_UNIT_VALUE" val="36"/>
  <p:tag name="KSO_WM_UNIT_HIGHLIGHT" val="0"/>
  <p:tag name="KSO_WM_UNIT_COMPATIBLE" val="0"/>
  <p:tag name="KSO_WM_UNIT_ID" val="custom160010_9*l_h_f*1_5_1"/>
  <p:tag name="KSO_WM_UNIT_PRESET_TEXT_LEN" val="10"/>
  <p:tag name="KSO_WM_UNIT_PRESET_TEXT_INDEX" val="2"/>
  <p:tag name="KSO_WM_DIAGRAM_GROUP_CODE" val="l1-1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160010_9*i*30"/>
  <p:tag name="KSO_WM_TEMPLATE_CATEGORY" val="custom"/>
  <p:tag name="KSO_WM_TEMPLATE_INDEX" val="160010"/>
  <p:tag name="KSO_WM_UNIT_INDEX" val="30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10"/>
  <p:tag name="KSO_WM_UNIT_TYPE" val="a"/>
  <p:tag name="KSO_WM_UNIT_INDEX" val="1"/>
  <p:tag name="KSO_WM_UNIT_CLEAR" val="1"/>
  <p:tag name="KSO_WM_UNIT_LAYERLEVEL" val="1"/>
  <p:tag name="KSO_WM_UNIT_ISCONTENTSTITLE" val="1"/>
  <p:tag name="KSO_WM_UNIT_VALUE" val="5"/>
  <p:tag name="KSO_WM_UNIT_HIGHLIGHT" val="0"/>
  <p:tag name="KSO_WM_UNIT_COMPATIBLE" val="1"/>
  <p:tag name="KSO_WM_UNIT_ID" val="custom160010_9*a*1"/>
  <p:tag name="KSO_WM_UNIT_BIND_DECORATION_IDS" val="custom160010_9*i*33"/>
  <p:tag name="KSO_WM_UNIT_PRESET_TEXT" val="CONTENTS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10"/>
  <p:tag name="KSO_WM_UNIT_TYPE" val="l_h_a"/>
  <p:tag name="KSO_WM_UNIT_INDEX" val="1_4_1"/>
  <p:tag name="KSO_WM_UNIT_CLEAR" val="1"/>
  <p:tag name="KSO_WM_UNIT_LAYERLEVEL" val="1_1_1"/>
  <p:tag name="KSO_WM_UNIT_VALUE" val="16"/>
  <p:tag name="KSO_WM_UNIT_HIGHLIGHT" val="0"/>
  <p:tag name="KSO_WM_UNIT_COMPATIBLE" val="0"/>
  <p:tag name="KSO_WM_UNIT_ID" val="custom160010_9*l_h_a*1_4_1"/>
  <p:tag name="KSO_WM_UNIT_PRESET_TEXT_INDEX" val="0"/>
  <p:tag name="KSO_WM_UNIT_PRESET_TEXT_LEN" val="9"/>
  <p:tag name="KSO_WM_DIAGRAM_GROUP_CODE" val="l1-1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10"/>
  <p:tag name="KSO_WM_UNIT_TYPE" val="l_h_a"/>
  <p:tag name="KSO_WM_UNIT_INDEX" val="1_5_1"/>
  <p:tag name="KSO_WM_UNIT_CLEAR" val="1"/>
  <p:tag name="KSO_WM_UNIT_LAYERLEVEL" val="1_1_1"/>
  <p:tag name="KSO_WM_UNIT_VALUE" val="16"/>
  <p:tag name="KSO_WM_UNIT_HIGHLIGHT" val="0"/>
  <p:tag name="KSO_WM_UNIT_COMPATIBLE" val="0"/>
  <p:tag name="KSO_WM_UNIT_ID" val="custom160010_9*l_h_a*1_5_1"/>
  <p:tag name="KSO_WM_UNIT_PRESET_TEXT_INDEX" val="0"/>
  <p:tag name="KSO_WM_UNIT_PRESET_TEXT_LEN" val="9"/>
  <p:tag name="KSO_WM_DIAGRAM_GROUP_CODE" val="l1-1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10"/>
  <p:tag name="KSO_WM_UNIT_TYPE" val="l_h_a"/>
  <p:tag name="KSO_WM_UNIT_INDEX" val="1_1_1"/>
  <p:tag name="KSO_WM_UNIT_CLEAR" val="1"/>
  <p:tag name="KSO_WM_UNIT_LAYERLEVEL" val="1_1_1"/>
  <p:tag name="KSO_WM_UNIT_VALUE" val="16"/>
  <p:tag name="KSO_WM_UNIT_HIGHLIGHT" val="0"/>
  <p:tag name="KSO_WM_UNIT_COMPATIBLE" val="0"/>
  <p:tag name="KSO_WM_UNIT_ID" val="custom160010_9*l_h_a*1_1_1"/>
  <p:tag name="KSO_WM_UNIT_PRESET_TEXT_INDEX" val="0"/>
  <p:tag name="KSO_WM_UNIT_PRESET_TEXT_LEN" val="9"/>
  <p:tag name="KSO_WM_DIAGRAM_GROUP_CODE" val="l1-1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10"/>
  <p:tag name="KSO_WM_UNIT_TYPE" val="l_h_a"/>
  <p:tag name="KSO_WM_UNIT_INDEX" val="1_2_1"/>
  <p:tag name="KSO_WM_UNIT_CLEAR" val="1"/>
  <p:tag name="KSO_WM_UNIT_LAYERLEVEL" val="1_1_1"/>
  <p:tag name="KSO_WM_UNIT_VALUE" val="16"/>
  <p:tag name="KSO_WM_UNIT_HIGHLIGHT" val="0"/>
  <p:tag name="KSO_WM_UNIT_COMPATIBLE" val="0"/>
  <p:tag name="KSO_WM_UNIT_ID" val="custom160010_9*l_h_a*1_2_1"/>
  <p:tag name="KSO_WM_UNIT_PRESET_TEXT_INDEX" val="0"/>
  <p:tag name="KSO_WM_UNIT_PRESET_TEXT_LEN" val="9"/>
  <p:tag name="KSO_WM_DIAGRAM_GROUP_CODE" val="l1-1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10"/>
  <p:tag name="KSO_WM_UNIT_TYPE" val="l_h_a"/>
  <p:tag name="KSO_WM_UNIT_INDEX" val="1_3_1"/>
  <p:tag name="KSO_WM_UNIT_CLEAR" val="1"/>
  <p:tag name="KSO_WM_UNIT_LAYERLEVEL" val="1_1_1"/>
  <p:tag name="KSO_WM_UNIT_VALUE" val="16"/>
  <p:tag name="KSO_WM_UNIT_HIGHLIGHT" val="0"/>
  <p:tag name="KSO_WM_UNIT_COMPATIBLE" val="0"/>
  <p:tag name="KSO_WM_UNIT_ID" val="custom160010_9*l_h_a*1_3_1"/>
  <p:tag name="KSO_WM_UNIT_PRESET_TEXT_INDEX" val="0"/>
  <p:tag name="KSO_WM_UNIT_PRESET_TEXT_LEN" val="9"/>
  <p:tag name="KSO_WM_DIAGRAM_GROUP_CODE" val="l1-1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160010_9*i*33"/>
  <p:tag name="KSO_WM_TEMPLATE_CATEGORY" val="custom"/>
  <p:tag name="KSO_WM_TEMPLATE_INDEX" val="160010"/>
  <p:tag name="KSO_WM_UNIT_INDEX" val="33"/>
</p:tagLst>
</file>

<file path=ppt/theme/theme1.xml><?xml version="1.0" encoding="utf-8"?>
<a:theme xmlns:a="http://schemas.openxmlformats.org/drawingml/2006/main" name="默认设计模板">
  <a:themeElements>
    <a:clrScheme name="PPT10">
      <a:dk1>
        <a:srgbClr val="67841A"/>
      </a:dk1>
      <a:lt1>
        <a:srgbClr val="FFFFFF"/>
      </a:lt1>
      <a:dk2>
        <a:srgbClr val="8FC226"/>
      </a:dk2>
      <a:lt2>
        <a:srgbClr val="808080"/>
      </a:lt2>
      <a:accent1>
        <a:srgbClr val="CFDEF3"/>
      </a:accent1>
      <a:accent2>
        <a:srgbClr val="333399"/>
      </a:accent2>
      <a:accent3>
        <a:srgbClr val="FFFFFF"/>
      </a:accent3>
      <a:accent4>
        <a:srgbClr val="000000"/>
      </a:accent4>
      <a:accent5>
        <a:srgbClr val="E4ECF8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黑体"/>
        <a:cs typeface=""/>
      </a:majorFont>
      <a:minorFont>
        <a:latin typeface="Arial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黑体" pitchFamily="49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黑体" pitchFamily="49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FDEF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E4ECF8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7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9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2765</Words>
  <Application>Microsoft Office PowerPoint</Application>
  <PresentationFormat>宽屏</PresentationFormat>
  <Paragraphs>286</Paragraphs>
  <Slides>35</Slides>
  <Notes>35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35</vt:i4>
      </vt:variant>
    </vt:vector>
  </HeadingPairs>
  <TitlesOfParts>
    <vt:vector size="45" baseType="lpstr">
      <vt:lpstr>Meiryo</vt:lpstr>
      <vt:lpstr>黑体</vt:lpstr>
      <vt:lpstr>宋体</vt:lpstr>
      <vt:lpstr>微软雅黑</vt:lpstr>
      <vt:lpstr>Arial</vt:lpstr>
      <vt:lpstr>Calibri</vt:lpstr>
      <vt:lpstr>Calibri Light</vt:lpstr>
      <vt:lpstr>Wingdings</vt:lpstr>
      <vt:lpstr>默认设计模板</vt:lpstr>
      <vt:lpstr>Office Theme</vt:lpstr>
      <vt:lpstr>请在此输入您的标题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请在此输入您的标题</vt:lpstr>
      <vt:lpstr>请在此输入您的标题</vt:lpstr>
      <vt:lpstr>请在此输入您的标题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THANKS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请在此输入您的标题</dc:title>
  <dc:creator>优品PPT</dc:creator>
  <cp:keywords>http:/www.ypppt.com</cp:keywords>
  <dc:description>http://www.ypppt.com/</dc:description>
  <cp:lastModifiedBy>ypppt</cp:lastModifiedBy>
  <cp:revision>44</cp:revision>
  <dcterms:created xsi:type="dcterms:W3CDTF">2015-12-22T07:32:00Z</dcterms:created>
  <dcterms:modified xsi:type="dcterms:W3CDTF">2017-02-15T09:53:43Z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2052-10.1.0.5552</vt:lpwstr>
  </property>
</Properties>
</file>