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85" r:id="rId2"/>
  </p:sldMasterIdLst>
  <p:notesMasterIdLst>
    <p:notesMasterId r:id="rId19"/>
  </p:notesMasterIdLst>
  <p:handoutMasterIdLst>
    <p:handoutMasterId r:id="rId20"/>
  </p:handoutMasterIdLst>
  <p:sldIdLst>
    <p:sldId id="312" r:id="rId3"/>
    <p:sldId id="313" r:id="rId4"/>
    <p:sldId id="314" r:id="rId5"/>
    <p:sldId id="315" r:id="rId6"/>
    <p:sldId id="278" r:id="rId7"/>
    <p:sldId id="311" r:id="rId8"/>
    <p:sldId id="310" r:id="rId9"/>
    <p:sldId id="316" r:id="rId10"/>
    <p:sldId id="309" r:id="rId11"/>
    <p:sldId id="308" r:id="rId12"/>
    <p:sldId id="307" r:id="rId13"/>
    <p:sldId id="306" r:id="rId14"/>
    <p:sldId id="305" r:id="rId15"/>
    <p:sldId id="303" r:id="rId16"/>
    <p:sldId id="304" r:id="rId17"/>
    <p:sldId id="317" r:id="rId18"/>
  </p:sldIdLst>
  <p:sldSz cx="9144000" cy="5145088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81"/>
    <a:srgbClr val="FE2266"/>
    <a:srgbClr val="FF0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35" autoAdjust="0"/>
    <p:restoredTop sz="94573" autoAdjust="0"/>
  </p:normalViewPr>
  <p:slideViewPr>
    <p:cSldViewPr showGuides="1">
      <p:cViewPr varScale="1">
        <p:scale>
          <a:sx n="141" d="100"/>
          <a:sy n="141" d="100"/>
        </p:scale>
        <p:origin x="1260" y="630"/>
      </p:cViewPr>
      <p:guideLst>
        <p:guide orient="horz" pos="16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72" d="100"/>
          <a:sy n="72" d="100"/>
        </p:scale>
        <p:origin x="-21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0F962193-40EB-4C29-942F-3F836051CF0F}" type="datetimeFigureOut">
              <a:rPr lang="zh-CN" altLang="en-US"/>
              <a:pPr>
                <a:defRPr/>
              </a:pPr>
              <a:t>2017/1/31</a:t>
            </a:fld>
            <a:endParaRPr lang="en-US" altLang="zh-CN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F1BA34-5D09-4BE1-BBCA-3BDD341AA8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8649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34C4A49-32C3-4B32-B4BB-7D4440CC70BD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B4EB35-5AEC-4450-829E-DA02CEF442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47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69F455-8FE9-4FBC-ADFF-94EDC82D55AB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46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B0E7C34-72E3-405B-BA61-3454C3113BBE}" type="slidenum">
              <a:rPr lang="zh-CN" altLang="en-US"/>
              <a:pPr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43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C9593F-6ADB-41B7-A0B6-114EAA45636D}" type="slidenum">
              <a:rPr lang="zh-CN" altLang="en-US"/>
              <a:pPr>
                <a:spcBef>
                  <a:spcPct val="0"/>
                </a:spcBef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625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43CB1FE-0FF7-465B-BEF1-451E8238B8C0}" type="slidenum">
              <a:rPr lang="zh-CN" altLang="en-US"/>
              <a:pPr>
                <a:spcBef>
                  <a:spcPct val="0"/>
                </a:spcBef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2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F11883-E5DF-4F96-BE16-937FA306626F}" type="slidenum">
              <a:rPr lang="zh-CN" altLang="en-US"/>
              <a:pPr>
                <a:spcBef>
                  <a:spcPct val="0"/>
                </a:spcBef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393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2B54608-2E43-48EC-B90C-438C951B551E}" type="slidenum">
              <a:rPr lang="zh-CN" altLang="en-US"/>
              <a:pPr>
                <a:spcBef>
                  <a:spcPct val="0"/>
                </a:spcBef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50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F8631A0-F008-49FA-86A2-48DB483DD31D}" type="slidenum">
              <a:rPr lang="zh-CN" altLang="en-US"/>
              <a:pPr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628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174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C6DB2F8-367D-49BB-92EF-F3440F23E90F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75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972DE43-0498-45BC-BAAA-8BCCBA8CABF6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00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291A013-74C2-42DA-BDF4-3566E4176E59}" type="slidenum">
              <a:rPr lang="zh-CN" altLang="en-US"/>
              <a:pPr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67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0362D2E-A8D4-48A4-9E75-AB5CF0885789}" type="slidenum">
              <a:rPr lang="zh-CN" altLang="en-US"/>
              <a:pPr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58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FC18B8-3126-482E-BCE6-6C868CC45C6F}" type="slidenum">
              <a:rPr lang="zh-CN" altLang="en-US"/>
              <a:pPr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64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6D47FDF-796A-477B-98A9-66AA4C7B143E}" type="slidenum">
              <a:rPr lang="zh-CN" altLang="en-US"/>
              <a:pPr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833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13ACEA3-87CA-4ABA-A2D1-F1AE796949FE}" type="slidenum">
              <a:rPr lang="zh-CN" altLang="en-US"/>
              <a:pPr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448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887A266-A42A-4CDE-9CAF-F26922D92176}" type="slidenum">
              <a:rPr lang="zh-CN" altLang="en-US"/>
              <a:pPr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72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871139"/>
      </p:ext>
    </p:extLst>
  </p:cSld>
  <p:clrMapOvr>
    <a:masterClrMapping/>
  </p:clrMapOvr>
  <p:transition spd="slow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8C3530-620D-40D2-A7D1-32B56A44975F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8E710A7-2E6B-43BC-B343-21DBB7DA7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153889"/>
      </p:ext>
    </p:extLst>
  </p:cSld>
  <p:clrMapOvr>
    <a:masterClrMapping/>
  </p:clrMapOvr>
  <p:transition spd="slow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6" indent="0" algn="ctr">
              <a:buNone/>
              <a:defRPr sz="1500"/>
            </a:lvl2pPr>
            <a:lvl3pPr marL="685811" indent="0" algn="ctr">
              <a:buNone/>
              <a:defRPr sz="1350"/>
            </a:lvl3pPr>
            <a:lvl4pPr marL="1028717" indent="0" algn="ctr">
              <a:buNone/>
              <a:defRPr sz="1200"/>
            </a:lvl4pPr>
            <a:lvl5pPr marL="1371623" indent="0" algn="ctr">
              <a:buNone/>
              <a:defRPr sz="1200"/>
            </a:lvl5pPr>
            <a:lvl6pPr marL="1714528" indent="0" algn="ctr">
              <a:buNone/>
              <a:defRPr sz="1200"/>
            </a:lvl6pPr>
            <a:lvl7pPr marL="2057434" indent="0" algn="ctr">
              <a:buNone/>
              <a:defRPr sz="1200"/>
            </a:lvl7pPr>
            <a:lvl8pPr marL="2400340" indent="0" algn="ctr">
              <a:buNone/>
              <a:defRPr sz="1200"/>
            </a:lvl8pPr>
            <a:lvl9pPr marL="274324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75224"/>
      </p:ext>
    </p:extLst>
  </p:cSld>
  <p:clrMapOvr>
    <a:masterClrMapping/>
  </p:clrMapOvr>
  <p:transition spd="slow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81059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55925"/>
      </p:ext>
    </p:extLst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831377"/>
      </p:ext>
    </p:extLst>
  </p:cSld>
  <p:clrMapOvr>
    <a:masterClrMapping/>
  </p:clrMapOvr>
  <p:transition spd="slow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6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7" indent="0">
              <a:buNone/>
              <a:defRPr sz="1200" b="1"/>
            </a:lvl4pPr>
            <a:lvl5pPr marL="1371623" indent="0">
              <a:buNone/>
              <a:defRPr sz="1200" b="1"/>
            </a:lvl5pPr>
            <a:lvl6pPr marL="1714528" indent="0">
              <a:buNone/>
              <a:defRPr sz="1200" b="1"/>
            </a:lvl6pPr>
            <a:lvl7pPr marL="2057434" indent="0">
              <a:buNone/>
              <a:defRPr sz="1200" b="1"/>
            </a:lvl7pPr>
            <a:lvl8pPr marL="2400340" indent="0">
              <a:buNone/>
              <a:defRPr sz="1200" b="1"/>
            </a:lvl8pPr>
            <a:lvl9pPr marL="274324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6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7" indent="0">
              <a:buNone/>
              <a:defRPr sz="1200" b="1"/>
            </a:lvl4pPr>
            <a:lvl5pPr marL="1371623" indent="0">
              <a:buNone/>
              <a:defRPr sz="1200" b="1"/>
            </a:lvl5pPr>
            <a:lvl6pPr marL="1714528" indent="0">
              <a:buNone/>
              <a:defRPr sz="1200" b="1"/>
            </a:lvl6pPr>
            <a:lvl7pPr marL="2057434" indent="0">
              <a:buNone/>
              <a:defRPr sz="1200" b="1"/>
            </a:lvl7pPr>
            <a:lvl8pPr marL="2400340" indent="0">
              <a:buNone/>
              <a:defRPr sz="1200" b="1"/>
            </a:lvl8pPr>
            <a:lvl9pPr marL="274324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73903"/>
      </p:ext>
    </p:extLst>
  </p:cSld>
  <p:clrMapOvr>
    <a:masterClrMapping/>
  </p:clrMapOvr>
  <p:transition spd="slow" advTm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11662"/>
      </p:ext>
    </p:extLst>
  </p:cSld>
  <p:clrMapOvr>
    <a:masterClrMapping/>
  </p:clrMapOvr>
  <p:transition spd="slow" advTm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807524"/>
      </p:ext>
    </p:extLst>
  </p:cSld>
  <p:clrMapOvr>
    <a:masterClrMapping/>
  </p:clrMapOvr>
  <p:transition spd="slow" advTm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6" indent="0">
              <a:buNone/>
              <a:defRPr sz="1050"/>
            </a:lvl2pPr>
            <a:lvl3pPr marL="685811" indent="0">
              <a:buNone/>
              <a:defRPr sz="900"/>
            </a:lvl3pPr>
            <a:lvl4pPr marL="1028717" indent="0">
              <a:buNone/>
              <a:defRPr sz="750"/>
            </a:lvl4pPr>
            <a:lvl5pPr marL="1371623" indent="0">
              <a:buNone/>
              <a:defRPr sz="750"/>
            </a:lvl5pPr>
            <a:lvl6pPr marL="1714528" indent="0">
              <a:buNone/>
              <a:defRPr sz="750"/>
            </a:lvl6pPr>
            <a:lvl7pPr marL="2057434" indent="0">
              <a:buNone/>
              <a:defRPr sz="750"/>
            </a:lvl7pPr>
            <a:lvl8pPr marL="2400340" indent="0">
              <a:buNone/>
              <a:defRPr sz="750"/>
            </a:lvl8pPr>
            <a:lvl9pPr marL="274324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858729"/>
      </p:ext>
    </p:extLst>
  </p:cSld>
  <p:clrMapOvr>
    <a:masterClrMapping/>
  </p:clrMapOvr>
  <p:transition spd="slow" advTm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6" indent="0">
              <a:buNone/>
              <a:defRPr sz="2100"/>
            </a:lvl2pPr>
            <a:lvl3pPr marL="685811" indent="0">
              <a:buNone/>
              <a:defRPr sz="1800"/>
            </a:lvl3pPr>
            <a:lvl4pPr marL="1028717" indent="0">
              <a:buNone/>
              <a:defRPr sz="1500"/>
            </a:lvl4pPr>
            <a:lvl5pPr marL="1371623" indent="0">
              <a:buNone/>
              <a:defRPr sz="1500"/>
            </a:lvl5pPr>
            <a:lvl6pPr marL="1714528" indent="0">
              <a:buNone/>
              <a:defRPr sz="1500"/>
            </a:lvl6pPr>
            <a:lvl7pPr marL="2057434" indent="0">
              <a:buNone/>
              <a:defRPr sz="1500"/>
            </a:lvl7pPr>
            <a:lvl8pPr marL="2400340" indent="0">
              <a:buNone/>
              <a:defRPr sz="1500"/>
            </a:lvl8pPr>
            <a:lvl9pPr marL="2743245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6" indent="0">
              <a:buNone/>
              <a:defRPr sz="1050"/>
            </a:lvl2pPr>
            <a:lvl3pPr marL="685811" indent="0">
              <a:buNone/>
              <a:defRPr sz="900"/>
            </a:lvl3pPr>
            <a:lvl4pPr marL="1028717" indent="0">
              <a:buNone/>
              <a:defRPr sz="750"/>
            </a:lvl4pPr>
            <a:lvl5pPr marL="1371623" indent="0">
              <a:buNone/>
              <a:defRPr sz="750"/>
            </a:lvl5pPr>
            <a:lvl6pPr marL="1714528" indent="0">
              <a:buNone/>
              <a:defRPr sz="750"/>
            </a:lvl6pPr>
            <a:lvl7pPr marL="2057434" indent="0">
              <a:buNone/>
              <a:defRPr sz="750"/>
            </a:lvl7pPr>
            <a:lvl8pPr marL="2400340" indent="0">
              <a:buNone/>
              <a:defRPr sz="750"/>
            </a:lvl8pPr>
            <a:lvl9pPr marL="274324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157152"/>
      </p:ext>
    </p:extLst>
  </p:cSld>
  <p:clrMapOvr>
    <a:masterClrMapping/>
  </p:clrMapOvr>
  <p:transition spd="slow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7FC244-088E-47C4-AD33-E3F21BA1A3D5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D8D78A-6880-441C-ABD2-1EDCF840E2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74791"/>
      </p:ext>
    </p:extLst>
  </p:cSld>
  <p:clrMapOvr>
    <a:masterClrMapping/>
  </p:clrMapOvr>
  <p:transition spd="slow" advTm="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5288"/>
      </p:ext>
    </p:extLst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91981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3BB0A82-73B4-4C6E-92E5-0A9623EF47D3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2AFA54-9A1B-4C6C-AFC1-BBD20DB65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364"/>
      </p:ext>
    </p:extLst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DBF281-EA69-4A51-A9AE-87C3ECB755EA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6EE832E-1F6A-4C12-9FDF-1082B77071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11589"/>
      </p:ext>
    </p:extLst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B682150-7689-4708-A8A9-E3B3C5C004B5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455A5F4-D2A3-48B4-B0BE-727F2AB465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12095"/>
      </p:ext>
    </p:extLst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53980B-FF0F-453E-BCA4-96A269151790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4A5253C-335F-49EB-B18B-8EC20763FD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37706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64DC1E1-262D-46C9-911F-1A5EB2EBB5B2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023338-18ED-47ED-ABE0-DE83F7C22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17000"/>
      </p:ext>
    </p:extLst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386811-E79F-4F04-9C15-F8FA43185939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1E85E48-0BE4-4F8E-8D9D-712472AE01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4525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2421252-582E-4F8A-B39D-7E4180C116B3}" type="datetimeFigureOut">
              <a:rPr lang="zh-CN" altLang="en-US"/>
              <a:pPr>
                <a:defRPr/>
              </a:pPr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850"/>
            <a:ext cx="2895600" cy="2730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850"/>
            <a:ext cx="2133600" cy="2730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EE22AE8-6323-48C0-94A4-D0AF655CF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89957"/>
      </p:ext>
    </p:extLst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</p:sldLayoutIdLst>
  <p:transition spd="slow" advTm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11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11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11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7660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slow" advTm="0">
    <p:fade/>
  </p:transition>
  <p:txStyles>
    <p:titleStyle>
      <a:lvl1pPr algn="l" defTabSz="68581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4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70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76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81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87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93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98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6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3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8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4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4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5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33891;\Desktop\Could%20This%20Be%20Love&#23130;&#31036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62.jpe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63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64.jpe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65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66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0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29.jpe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jpe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61.jpe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/>
          </a:p>
        </p:txBody>
      </p:sp>
      <p:pic>
        <p:nvPicPr>
          <p:cNvPr id="12292" name="Picture 2" descr="C:\Users\Administrator\Desktop\制作图\丝带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dministrator\Desktop\制作图\英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3221038"/>
            <a:ext cx="2038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Administrator\Desktop\制作图\英文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1697038"/>
            <a:ext cx="2208213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0738" y="2765425"/>
            <a:ext cx="30051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感谢你出现在我生命里</a:t>
            </a:r>
            <a:endParaRPr lang="zh-CN" altLang="zh-CN" sz="220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pic>
        <p:nvPicPr>
          <p:cNvPr id="8" name="Picture 6" descr="C:\Users\Administrator\Desktop\制作图\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484188"/>
            <a:ext cx="22653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Could This Be Love婚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8" y="-1171575"/>
            <a:ext cx="48895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-347663"/>
            <a:ext cx="508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223963"/>
            <a:ext cx="360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3354388"/>
            <a:ext cx="508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3922713"/>
            <a:ext cx="3079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408238"/>
            <a:ext cx="1841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1608138"/>
            <a:ext cx="1682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6916738" y="3333750"/>
            <a:ext cx="2301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225" y="3241675"/>
            <a:ext cx="254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2201863"/>
            <a:ext cx="1682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5" y="3041650"/>
            <a:ext cx="212725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1922463"/>
            <a:ext cx="19208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808038"/>
            <a:ext cx="2825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8" y="-49213"/>
            <a:ext cx="128587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4024313"/>
            <a:ext cx="2079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8258175" y="4589463"/>
            <a:ext cx="2127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238" y="4533900"/>
            <a:ext cx="128587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8785225" y="2151063"/>
            <a:ext cx="252413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602038" y="850900"/>
            <a:ext cx="25241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4968875" y="915988"/>
            <a:ext cx="141288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6396038" y="557213"/>
            <a:ext cx="155575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7112000" y="1454150"/>
            <a:ext cx="17462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119063" y="2009775"/>
            <a:ext cx="3413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974056" y="2051844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2794000" y="1778000"/>
            <a:ext cx="3429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417513" y="923925"/>
            <a:ext cx="2127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418306" y="2389982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3221038"/>
            <a:ext cx="166688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26988" y="4325937"/>
            <a:ext cx="2286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410369" y="1574007"/>
            <a:ext cx="2032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958850" y="1454150"/>
            <a:ext cx="2254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00000">
            <a:off x="3189287" y="3895726"/>
            <a:ext cx="15716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2749550" y="2716213"/>
            <a:ext cx="250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740150" y="2492375"/>
            <a:ext cx="3508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193675"/>
            <a:ext cx="263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38" y="406400"/>
            <a:ext cx="198437" cy="13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-49213"/>
            <a:ext cx="373062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889795" y="694531"/>
            <a:ext cx="373062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051050" y="700088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rgbClr val="905D40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619250" y="304800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905D40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rgbClr val="905D40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68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5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7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9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2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6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7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8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2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3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7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8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9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0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2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8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0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1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5650" y="1023938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chemeClr val="bg1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628650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chemeClr val="bg1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57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rAng="0" ptsTypes="aaaaaaaaA">
                                      <p:cBhvr>
                                        <p:cTn id="3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4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6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8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2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0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-347663"/>
            <a:ext cx="508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223963"/>
            <a:ext cx="360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3354388"/>
            <a:ext cx="508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3922713"/>
            <a:ext cx="3079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408238"/>
            <a:ext cx="1841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1608138"/>
            <a:ext cx="1682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6916738" y="3333750"/>
            <a:ext cx="2301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225" y="3241675"/>
            <a:ext cx="254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2201863"/>
            <a:ext cx="1682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5" y="3041650"/>
            <a:ext cx="212725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1922463"/>
            <a:ext cx="19208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808038"/>
            <a:ext cx="2825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8" y="-49213"/>
            <a:ext cx="128587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4024313"/>
            <a:ext cx="2079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8258175" y="4589463"/>
            <a:ext cx="2127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238" y="4533900"/>
            <a:ext cx="128587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8785225" y="2151063"/>
            <a:ext cx="252413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602038" y="850900"/>
            <a:ext cx="25241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4968875" y="915988"/>
            <a:ext cx="141288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6396038" y="557213"/>
            <a:ext cx="155575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7112000" y="1454150"/>
            <a:ext cx="17462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119063" y="2009775"/>
            <a:ext cx="3413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974056" y="2051844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2794000" y="1778000"/>
            <a:ext cx="3429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417513" y="923925"/>
            <a:ext cx="2127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418306" y="2389982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3221038"/>
            <a:ext cx="166688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26988" y="4325937"/>
            <a:ext cx="2286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410369" y="1574007"/>
            <a:ext cx="2032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958850" y="1454150"/>
            <a:ext cx="2254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00000">
            <a:off x="3189287" y="3895726"/>
            <a:ext cx="15716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2749550" y="2716213"/>
            <a:ext cx="250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740150" y="2492375"/>
            <a:ext cx="3508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193675"/>
            <a:ext cx="263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38" y="406400"/>
            <a:ext cx="198437" cy="13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-49213"/>
            <a:ext cx="373062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889795" y="694531"/>
            <a:ext cx="373062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827088" y="4371975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rgbClr val="905D40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95288" y="3976688"/>
            <a:ext cx="1339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905D40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rgbClr val="905D40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6000" fill="hold"/>
                                        <p:tgtEl>
                                          <p:spTgt spid="747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6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7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8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60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1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4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7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8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70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2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4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8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9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80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1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3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4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5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9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9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1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2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19925" y="735013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chemeClr val="bg1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88125" y="339725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chemeClr val="bg1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37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rAng="0" ptsTypes="aaaaaaaaA">
                                      <p:cBhvr>
                                        <p:cTn id="3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4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6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8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2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0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4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4788" y="844550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chemeClr val="bg1"/>
                </a:solidFill>
                <a:latin typeface="Calibri" panose="020F0502020204030204" pitchFamily="34" charset="0"/>
              </a:rPr>
              <a:t>我们结婚啦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2988" y="428625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chemeClr val="bg1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256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3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5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7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rAng="0" ptsTypes="aaaaaaaaA">
                                      <p:cBhvr>
                                        <p:cTn id="31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9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99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07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5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1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69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1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7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3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5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2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29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1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3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5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37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1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5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1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3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87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89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1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299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1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3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5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9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3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5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7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3" descr="C:\Users\Administrator\Desktop\制作图\丝带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175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057400" y="1508125"/>
            <a:ext cx="5087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感谢您共同为我们见证</a:t>
            </a:r>
            <a:endParaRPr lang="zh-CN" altLang="zh-CN" sz="30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146425" y="3005138"/>
            <a:ext cx="29368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WELCOME TO TOUR WEDDING  </a:t>
            </a:r>
          </a:p>
          <a:p>
            <a:pPr algn="ctr" eaLnBrk="1" hangingPunct="1"/>
            <a:r>
              <a:rPr lang="en-US" altLang="zh-CN" sz="15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CEREMON</a:t>
            </a:r>
            <a:endParaRPr lang="zh-CN" altLang="zh-CN" sz="15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3829050" y="2016125"/>
            <a:ext cx="1546225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000" cap="all" dirty="0">
                <a:solidFill>
                  <a:schemeClr val="bg1"/>
                </a:solidFill>
                <a:latin typeface="ShelleyAllegro BT" pitchFamily="66" charset="0"/>
                <a:ea typeface="PMingLiU" pitchFamily="18" charset="-120"/>
              </a:rPr>
              <a:t>2015.05.20</a:t>
            </a:r>
            <a:endParaRPr lang="zh-CN" altLang="zh-CN" sz="3000" dirty="0">
              <a:solidFill>
                <a:schemeClr val="bg1"/>
              </a:solidFill>
              <a:latin typeface="ShelleyAllegro BT" pitchFamily="66" charset="0"/>
              <a:ea typeface="PMingLiU" pitchFamily="18" charset="-12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800" tmFilter="0, 0; .2, .5; .8, .5; 1, 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900" autoRev="1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8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8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6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6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800" fill="hold"/>
                                        <p:tgtEl>
                                          <p:spTgt spid="6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8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0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1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9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1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2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9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4" dur="1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9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1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6296 C -0.03021 -0.06049 -0.14236 -0.00617 -0.19861 -0.04784 C -0.25486 -0.0892 -0.30521 -0.32068 -0.33403 -0.31173 C -0.36285 -0.30309 -0.37084 -0.06266 -0.37153 0.00494 C -0.37222 0.07191 -0.34514 0.07284 -0.3382 0.09105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85" y="-5185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0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2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8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9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1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0" dur="9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2" dur="1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0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4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6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8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0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2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9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8" dur="7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0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2" dur="1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4" dur="9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6" dur="11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10488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3193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7363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4333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1561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11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11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11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3977965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/>
          </a:p>
        </p:txBody>
      </p:sp>
      <p:pic>
        <p:nvPicPr>
          <p:cNvPr id="4" name="Picture 2" descr="C:\Users\Administrator\Desktop\制作图\丝带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dministrator\Desktop\制作图\英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3481388"/>
            <a:ext cx="2038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Administrator\Desktop\制作图\英文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722438"/>
            <a:ext cx="2208212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00538" y="2703513"/>
            <a:ext cx="30099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从此</a:t>
            </a:r>
            <a:r>
              <a:rPr lang="en-US" altLang="zh-CN" sz="2200">
                <a:latin typeface="PMingLiU" panose="02020500000000000000" pitchFamily="18" charset="-120"/>
                <a:ea typeface="PMingLiU" panose="02020500000000000000" pitchFamily="18" charset="-120"/>
              </a:rPr>
              <a:t>,   </a:t>
            </a:r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我的生活有了</a:t>
            </a:r>
            <a:r>
              <a:rPr lang="zh-CN" altLang="en-US" sz="22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你</a:t>
            </a:r>
            <a:endParaRPr lang="en-US" altLang="zh-CN" sz="22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pic>
        <p:nvPicPr>
          <p:cNvPr id="8" name="Picture 3" descr="C:\Users\Administrator\Desktop\制作图\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623888"/>
            <a:ext cx="17526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00538" y="3049588"/>
            <a:ext cx="2159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你的世界有了</a:t>
            </a:r>
            <a:r>
              <a:rPr lang="zh-CN" altLang="en-US" sz="22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我</a:t>
            </a:r>
            <a:endParaRPr lang="zh-CN" altLang="zh-CN" sz="22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/>
          </a:p>
        </p:txBody>
      </p:sp>
      <p:pic>
        <p:nvPicPr>
          <p:cNvPr id="16388" name="Picture 4" descr="C:\Users\Administrator\Desktop\制作图\丝带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dministrator\Desktop\制作图\英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3243263"/>
            <a:ext cx="2038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Administrator\Desktop\制作图\英文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1722438"/>
            <a:ext cx="2208213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Administrator\Desktop\制作图\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852613"/>
            <a:ext cx="2312988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35363" y="2768600"/>
            <a:ext cx="42799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幸福</a:t>
            </a:r>
            <a:r>
              <a:rPr lang="en-US" altLang="zh-CN">
                <a:solidFill>
                  <a:schemeClr val="bg1"/>
                </a:solidFill>
              </a:rPr>
              <a:t>,  </a:t>
            </a:r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就是有你有我</a:t>
            </a:r>
            <a:r>
              <a:rPr lang="en-US" altLang="zh-CN" sz="2200">
                <a:latin typeface="PMingLiU" panose="02020500000000000000" pitchFamily="18" charset="-120"/>
                <a:ea typeface="PMingLiU" panose="02020500000000000000" pitchFamily="18" charset="-120"/>
              </a:rPr>
              <a:t>,  </a:t>
            </a:r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我们在一起</a:t>
            </a:r>
            <a:endParaRPr lang="zh-CN" altLang="zh-CN" sz="22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/>
          </a:p>
        </p:txBody>
      </p:sp>
      <p:pic>
        <p:nvPicPr>
          <p:cNvPr id="18436" name="Picture 2" descr="C:\Users\Administrator\Desktop\制作图\丝带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:\Users\Administrator\Desktop\制作图\丝带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C:\Users\Administrator\Desktop\制作图\主题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477838"/>
            <a:ext cx="649128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C:\Users\Administrator\Desktop\制作图\星光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42913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C:\Users\Administrator\Desktop\制作图\星光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563688"/>
            <a:ext cx="147637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C:\Users\Administrator\Desktop\制作图\星光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955675"/>
            <a:ext cx="100488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78388" y="2559050"/>
            <a:ext cx="10302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蔡依林</a:t>
            </a:r>
            <a:endParaRPr lang="zh-CN" altLang="zh-CN" sz="220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349625" y="2559050"/>
            <a:ext cx="10302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>
                <a:latin typeface="PMingLiU" panose="02020500000000000000" pitchFamily="18" charset="-120"/>
                <a:ea typeface="PMingLiU" panose="02020500000000000000" pitchFamily="18" charset="-120"/>
              </a:rPr>
              <a:t>周杰伦</a:t>
            </a:r>
            <a:endParaRPr lang="zh-CN" altLang="zh-CN" sz="220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73575" y="2574925"/>
            <a:ext cx="3921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00">
                <a:latin typeface="PMingLiU" panose="02020500000000000000" pitchFamily="18" charset="-120"/>
                <a:ea typeface="PMingLiU" panose="02020500000000000000" pitchFamily="18" charset="-120"/>
              </a:rPr>
              <a:t>&amp;</a:t>
            </a:r>
            <a:endParaRPr lang="zh-CN" altLang="zh-CN" sz="220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46425" y="3652838"/>
            <a:ext cx="29368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WELCOME TO TOUR WEDDING  </a:t>
            </a:r>
          </a:p>
          <a:p>
            <a:pPr algn="ctr" eaLnBrk="1" hangingPunct="1"/>
            <a:r>
              <a:rPr lang="en-US" altLang="zh-CN" sz="1500">
                <a:solidFill>
                  <a:schemeClr val="bg1"/>
                </a:solidFill>
                <a:latin typeface="PMingLiU" panose="02020500000000000000" pitchFamily="18" charset="-120"/>
                <a:ea typeface="PMingLiU" panose="02020500000000000000" pitchFamily="18" charset="-120"/>
              </a:rPr>
              <a:t>CEREMON</a:t>
            </a:r>
            <a:endParaRPr lang="zh-CN" altLang="zh-CN" sz="1500">
              <a:solidFill>
                <a:schemeClr val="bg1"/>
              </a:solidFill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  <p:grpSp>
        <p:nvGrpSpPr>
          <p:cNvPr id="14" name="Group 550"/>
          <p:cNvGrpSpPr>
            <a:grpSpLocks/>
          </p:cNvGrpSpPr>
          <p:nvPr/>
        </p:nvGrpSpPr>
        <p:grpSpPr bwMode="auto">
          <a:xfrm>
            <a:off x="6065838" y="2971800"/>
            <a:ext cx="3798887" cy="3795713"/>
            <a:chOff x="295" y="3475"/>
            <a:chExt cx="1407" cy="1407"/>
          </a:xfrm>
        </p:grpSpPr>
        <p:sp>
          <p:nvSpPr>
            <p:cNvPr id="1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70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70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70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70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72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72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3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3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73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3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3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72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72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2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2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72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2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2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70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70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71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1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2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71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1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1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70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70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1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1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71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71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1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" name="Group 550"/>
          <p:cNvGrpSpPr>
            <a:grpSpLocks/>
          </p:cNvGrpSpPr>
          <p:nvPr/>
        </p:nvGrpSpPr>
        <p:grpSpPr bwMode="auto">
          <a:xfrm>
            <a:off x="2255838" y="3489325"/>
            <a:ext cx="1817687" cy="1816100"/>
            <a:chOff x="295" y="3475"/>
            <a:chExt cx="1407" cy="1407"/>
          </a:xfrm>
        </p:grpSpPr>
        <p:sp>
          <p:nvSpPr>
            <p:cNvPr id="5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66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66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67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67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68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9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9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70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9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9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9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8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8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9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9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9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9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9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67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67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8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8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8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8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8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8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7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7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7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8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7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7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7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84" name="Group 550"/>
          <p:cNvGrpSpPr>
            <a:grpSpLocks/>
          </p:cNvGrpSpPr>
          <p:nvPr/>
        </p:nvGrpSpPr>
        <p:grpSpPr bwMode="auto">
          <a:xfrm>
            <a:off x="5821363" y="1631950"/>
            <a:ext cx="1536700" cy="1535113"/>
            <a:chOff x="295" y="3475"/>
            <a:chExt cx="1407" cy="1407"/>
          </a:xfrm>
        </p:grpSpPr>
        <p:sp>
          <p:nvSpPr>
            <p:cNvPr id="8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63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63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63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63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65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6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6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6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6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6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6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5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5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5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6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5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5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5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63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63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4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5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5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4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4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5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4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4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4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4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4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4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4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19" name="Group 550"/>
          <p:cNvGrpSpPr>
            <a:grpSpLocks/>
          </p:cNvGrpSpPr>
          <p:nvPr/>
        </p:nvGrpSpPr>
        <p:grpSpPr bwMode="auto">
          <a:xfrm>
            <a:off x="1965325" y="1214438"/>
            <a:ext cx="1127125" cy="1127125"/>
            <a:chOff x="295" y="3475"/>
            <a:chExt cx="1407" cy="1407"/>
          </a:xfrm>
        </p:grpSpPr>
        <p:sp>
          <p:nvSpPr>
            <p:cNvPr id="12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60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60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60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60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61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2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3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3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2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2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3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2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2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2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2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2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2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2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60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60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1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1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1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1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1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1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60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60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1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1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60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60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61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4" name="Group 550"/>
          <p:cNvGrpSpPr>
            <a:grpSpLocks/>
          </p:cNvGrpSpPr>
          <p:nvPr/>
        </p:nvGrpSpPr>
        <p:grpSpPr bwMode="auto">
          <a:xfrm>
            <a:off x="5446713" y="60325"/>
            <a:ext cx="1817687" cy="1816100"/>
            <a:chOff x="295" y="3475"/>
            <a:chExt cx="1407" cy="1407"/>
          </a:xfrm>
        </p:grpSpPr>
        <p:sp>
          <p:nvSpPr>
            <p:cNvPr id="15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56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56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56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56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58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9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9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9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9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9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9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8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8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9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9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8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8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9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57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57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7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8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8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8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8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8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7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7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7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7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7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7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7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9" name="Group 550"/>
          <p:cNvGrpSpPr>
            <a:grpSpLocks/>
          </p:cNvGrpSpPr>
          <p:nvPr/>
        </p:nvGrpSpPr>
        <p:grpSpPr bwMode="auto">
          <a:xfrm>
            <a:off x="2343150" y="-436563"/>
            <a:ext cx="1817688" cy="1816101"/>
            <a:chOff x="295" y="3475"/>
            <a:chExt cx="1407" cy="1407"/>
          </a:xfrm>
        </p:grpSpPr>
        <p:sp>
          <p:nvSpPr>
            <p:cNvPr id="190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53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53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53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53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55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5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6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6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6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6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6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5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5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5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5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5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5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5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53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53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4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4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5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4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4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4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3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3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4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4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4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4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4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24" name="Group 550"/>
          <p:cNvGrpSpPr>
            <a:grpSpLocks/>
          </p:cNvGrpSpPr>
          <p:nvPr/>
        </p:nvGrpSpPr>
        <p:grpSpPr bwMode="auto">
          <a:xfrm>
            <a:off x="7545388" y="1144588"/>
            <a:ext cx="1817687" cy="1817687"/>
            <a:chOff x="295" y="3475"/>
            <a:chExt cx="1407" cy="1407"/>
          </a:xfrm>
        </p:grpSpPr>
        <p:sp>
          <p:nvSpPr>
            <p:cNvPr id="22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849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1849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anose="020F0502020204030204" pitchFamily="34" charset="0"/>
                </a:endParaRPr>
              </a:p>
            </p:txBody>
          </p:sp>
          <p:grpSp>
            <p:nvGrpSpPr>
              <p:cNvPr id="1850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1850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1851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2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2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3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2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2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2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1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1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2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2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2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2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2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850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1850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1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1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1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1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1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1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1850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1850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0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1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grpSp>
                  <p:nvGrpSpPr>
                    <p:cNvPr id="1850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1850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1850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59" name="Group 7"/>
          <p:cNvGrpSpPr>
            <a:grpSpLocks/>
          </p:cNvGrpSpPr>
          <p:nvPr/>
        </p:nvGrpSpPr>
        <p:grpSpPr bwMode="auto">
          <a:xfrm>
            <a:off x="-5441950" y="-1516063"/>
            <a:ext cx="6735763" cy="6434138"/>
            <a:chOff x="0" y="0"/>
            <a:chExt cx="2208" cy="2208"/>
          </a:xfrm>
        </p:grpSpPr>
        <p:sp>
          <p:nvSpPr>
            <p:cNvPr id="18465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18466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18467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18483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491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95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96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8492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93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94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8484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485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89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90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8486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87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88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18468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8469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477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81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82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8478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79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80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8470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8471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75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76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8472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8473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8474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292" name="TextBox 291"/>
          <p:cNvSpPr txBox="1"/>
          <p:nvPr/>
        </p:nvSpPr>
        <p:spPr>
          <a:xfrm>
            <a:off x="3829050" y="2876550"/>
            <a:ext cx="1546225" cy="554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000" cap="all" dirty="0">
                <a:latin typeface="ShelleyAllegro BT" pitchFamily="66" charset="0"/>
                <a:ea typeface="PMingLiU" pitchFamily="18" charset="-120"/>
              </a:rPr>
              <a:t>2015.05.20</a:t>
            </a:r>
            <a:endParaRPr lang="zh-CN" altLang="zh-CN" sz="3000" dirty="0">
              <a:latin typeface="ShelleyAllegro BT" pitchFamily="66" charset="0"/>
              <a:ea typeface="PMingLiU" pitchFamily="18" charset="-120"/>
            </a:endParaRPr>
          </a:p>
        </p:txBody>
      </p:sp>
      <p:pic>
        <p:nvPicPr>
          <p:cNvPr id="312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8" y="-552450"/>
            <a:ext cx="5492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9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-890588"/>
            <a:ext cx="54768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0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-1139825"/>
            <a:ext cx="547687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1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441450"/>
            <a:ext cx="5476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2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8" y="-2136775"/>
            <a:ext cx="5492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6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5" y="-1446213"/>
            <a:ext cx="547688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-1925638"/>
            <a:ext cx="54768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-1798638"/>
            <a:ext cx="5492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63" y="-1233488"/>
            <a:ext cx="54927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" name="Picture 295" descr="C:\Users\Administrator\Desktop\制作图\点光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338" y="-1835150"/>
            <a:ext cx="5492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6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4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750" fill="hold"/>
                                        <p:tgtEl>
                                          <p:spTgt spid="4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750" fill="hold"/>
                                        <p:tgtEl>
                                          <p:spTgt spid="18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750" fill="hold"/>
                                        <p:tgtEl>
                                          <p:spTgt spid="18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2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750" fill="hold"/>
                                        <p:tgtEl>
                                          <p:spTgt spid="2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7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750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750" fill="hold"/>
                                        <p:tgtEl>
                                          <p:spTgt spid="8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75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750" fill="hold"/>
                                        <p:tgtEl>
                                          <p:spTgt spid="1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750" fill="hold"/>
                                        <p:tgtEl>
                                          <p:spTgt spid="1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750" fill="hold"/>
                                        <p:tgtEl>
                                          <p:spTgt spid="1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500" tmFilter="0,0; .5, 1; 1, 1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animScale>
                                      <p:cBhvr>
                                        <p:cTn id="9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87654E-7 L 0.02882 1.27654 " pathEditMode="relative" rAng="0" ptsTypes="AA">
                                      <p:cBhvr>
                                        <p:cTn id="141" dur="82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6382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3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371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456" tmFilter="0, 0; .2, .5; .8, .5; 1, 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28" autoRev="1" fill="hold"/>
                                        <p:tgtEl>
                                          <p:spTgt spid="3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87654E-7 L 0.02882 1.27654 " pathEditMode="relative" rAng="0" ptsTypes="AA">
                                      <p:cBhvr>
                                        <p:cTn id="148" dur="82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63827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3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3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0.02255 L -0.0191 1.30027 " pathEditMode="relative" rAng="0" ptsTypes="AA">
                                      <p:cBhvr>
                                        <p:cTn id="155" dur="82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6388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3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2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5309 L 0.03038 1.32963 " pathEditMode="relative" rAng="0" ptsTypes="AA">
                                      <p:cBhvr>
                                        <p:cTn id="162" dur="80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63827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3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357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3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06 0.23077 L -0.02865 1.47791 " pathEditMode="relative" rAng="0" ptsTypes="AA">
                                      <p:cBhvr>
                                        <p:cTn id="169" dur="82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6234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3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32499E-7 L 0.0316 1.31727 " pathEditMode="relative" rAng="0" ptsTypes="AA">
                                      <p:cBhvr>
                                        <p:cTn id="176" dur="82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65863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32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2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3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8607E-6 L 0.02969 1.4393 " pathEditMode="relative" rAng="0" ptsTypes="AA">
                                      <p:cBhvr>
                                        <p:cTn id="183" dur="82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71949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3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0034 L 0.02708 1.38369 " pathEditMode="relative" rAng="0" ptsTypes="AA">
                                      <p:cBhvr>
                                        <p:cTn id="190" dur="82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69354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2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3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62 0.00031 L -0.04774 1.47421 " pathEditMode="relative" rAng="0" ptsTypes="AA">
                                      <p:cBhvr>
                                        <p:cTn id="197" dur="82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73679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8" presetClass="emph" presetSubtype="0" repeatCount="3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9" dur="2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488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44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21377 L 0.02708 1.49026 " pathEditMode="relative" rAng="0" ptsTypes="AA">
                                      <p:cBhvr>
                                        <p:cTn id="204" dur="78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" y="63825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3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2171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26" presetClass="emph" presetSubtype="0" repeatCount="1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441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21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92" grpId="0"/>
      <p:bldP spid="29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95" name="Picture 95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256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rAng="0" ptsTypes="aaaaaaaaA">
                                      <p:cBhvr>
                                        <p:cTn id="3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2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4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6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8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2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0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6375" y="4084638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chemeClr val="bg1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4575" y="3689350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chemeClr val="bg1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665413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522538"/>
            <a:ext cx="6032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135188"/>
            <a:ext cx="35401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1492250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3635375"/>
            <a:ext cx="35401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819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8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0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rAng="0" ptsTypes="aaaaaaaaA">
                                      <p:cBhvr>
                                        <p:cTn id="4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1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1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2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2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8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8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8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4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4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5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0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2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4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6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8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10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12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4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6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2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4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6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8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0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546100"/>
            <a:ext cx="508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88" y="2117725"/>
            <a:ext cx="360362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4248150"/>
            <a:ext cx="508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4816475"/>
            <a:ext cx="3079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3302000"/>
            <a:ext cx="1841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2501900"/>
            <a:ext cx="1682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7013575" y="4227513"/>
            <a:ext cx="2301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063" y="4135438"/>
            <a:ext cx="254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488" y="3095625"/>
            <a:ext cx="1682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263" y="3935413"/>
            <a:ext cx="212725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2816225"/>
            <a:ext cx="1920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1701800"/>
            <a:ext cx="2825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75" y="844550"/>
            <a:ext cx="1285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918075"/>
            <a:ext cx="2079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8355013" y="5483225"/>
            <a:ext cx="2127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5" y="5427663"/>
            <a:ext cx="12858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8882063" y="3044825"/>
            <a:ext cx="25241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698875" y="1744663"/>
            <a:ext cx="252413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5065713" y="1809750"/>
            <a:ext cx="14128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6492875" y="1450975"/>
            <a:ext cx="15557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7208838" y="2347913"/>
            <a:ext cx="174625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215900" y="2903538"/>
            <a:ext cx="3413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070894" y="2945607"/>
            <a:ext cx="27622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2890838" y="2671763"/>
            <a:ext cx="34290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514350" y="1817688"/>
            <a:ext cx="2127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515144" y="3283744"/>
            <a:ext cx="27622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4114800"/>
            <a:ext cx="166687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123826" y="5219700"/>
            <a:ext cx="2286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507207" y="2467768"/>
            <a:ext cx="20320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1055688" y="2347913"/>
            <a:ext cx="2254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00000">
            <a:off x="3286126" y="4789487"/>
            <a:ext cx="157162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2846388" y="3609975"/>
            <a:ext cx="250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3836988" y="3386138"/>
            <a:ext cx="350837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087438"/>
            <a:ext cx="263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5" y="1300163"/>
            <a:ext cx="198438" cy="13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844550"/>
            <a:ext cx="373063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986631" y="1588294"/>
            <a:ext cx="373063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843213" y="4479925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rgbClr val="905D40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411413" y="4084638"/>
            <a:ext cx="1339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905D40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rgbClr val="905D40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88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5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7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9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2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6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7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8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2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3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7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8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9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0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2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8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0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1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0263"/>
            <a:ext cx="9144000" cy="598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71588" y="863600"/>
            <a:ext cx="1570037" cy="369888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i="1" dirty="0">
                <a:solidFill>
                  <a:schemeClr val="accent6">
                    <a:lumMod val="50000"/>
                  </a:schemeClr>
                </a:solidFill>
                <a:latin typeface="Arial" charset="0"/>
                <a:ea typeface="宋体" charset="-122"/>
              </a:rPr>
              <a:t>我们结婚啦！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9788" y="468313"/>
            <a:ext cx="1350962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latin typeface="Lucia BT" panose="030302020405070D0405" pitchFamily="66" charset="0"/>
                <a:ea typeface="宋体" charset="-122"/>
                <a:cs typeface="Times New Roman" panose="02020603050405020304" pitchFamily="18" charset="0"/>
              </a:rPr>
              <a:t>2014.05.01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Lucia BT" panose="030302020405070D0405" pitchFamily="66" charset="0"/>
              <a:ea typeface="宋体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9950" y="-149225"/>
            <a:ext cx="508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422400"/>
            <a:ext cx="360363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3552825"/>
            <a:ext cx="508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4121150"/>
            <a:ext cx="3079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8" y="2606675"/>
            <a:ext cx="1841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1806575"/>
            <a:ext cx="1682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5726113" y="3532188"/>
            <a:ext cx="2301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3440113"/>
            <a:ext cx="254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2400300"/>
            <a:ext cx="1682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40088"/>
            <a:ext cx="212725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2120900"/>
            <a:ext cx="19208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650" y="1006475"/>
            <a:ext cx="282575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913" y="149225"/>
            <a:ext cx="128587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4222750"/>
            <a:ext cx="2079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7550" y="4787900"/>
            <a:ext cx="212725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4732338"/>
            <a:ext cx="128587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600" y="2349500"/>
            <a:ext cx="252413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2411413" y="1049338"/>
            <a:ext cx="25241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3778250" y="1114425"/>
            <a:ext cx="14128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5205413" y="755650"/>
            <a:ext cx="15557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5921375" y="1652588"/>
            <a:ext cx="174625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-1071563" y="2208213"/>
            <a:ext cx="34131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431" y="2250282"/>
            <a:ext cx="27622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1603375" y="1976438"/>
            <a:ext cx="34290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00000">
            <a:off x="-773113" y="1122363"/>
            <a:ext cx="2127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319" y="2588419"/>
            <a:ext cx="27622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50" y="3419475"/>
            <a:ext cx="166687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-1163637" y="4524375"/>
            <a:ext cx="2286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00000">
            <a:off x="-780256" y="1772443"/>
            <a:ext cx="20320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0">
            <a:off x="-231775" y="1652588"/>
            <a:ext cx="2254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00000">
            <a:off x="1998663" y="4094163"/>
            <a:ext cx="1571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925" y="2914650"/>
            <a:ext cx="250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00000">
            <a:off x="2549525" y="2690813"/>
            <a:ext cx="3508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813" y="392113"/>
            <a:ext cx="263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604838"/>
            <a:ext cx="198437" cy="13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49225"/>
            <a:ext cx="373062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832" y="892969"/>
            <a:ext cx="373063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580063" y="4624388"/>
            <a:ext cx="1555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1">
                <a:solidFill>
                  <a:srgbClr val="905D40"/>
                </a:solidFill>
                <a:latin typeface="Calibri" panose="020F0502020204030204" pitchFamily="34" charset="0"/>
              </a:rPr>
              <a:t>我们结婚啦！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5148263" y="4229100"/>
            <a:ext cx="1339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905D40"/>
                </a:solidFill>
                <a:latin typeface="Lucia BT" pitchFamily="66" charset="0"/>
                <a:cs typeface="Times New Roman" panose="02020603050405020304" pitchFamily="18" charset="0"/>
              </a:rPr>
              <a:t>2015.12.14</a:t>
            </a:r>
            <a:endParaRPr lang="zh-CN" altLang="en-US" sz="3200">
              <a:solidFill>
                <a:srgbClr val="905D40"/>
              </a:solidFill>
              <a:latin typeface="Lucia BT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78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5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7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9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2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6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7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8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2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3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7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8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9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0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2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3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8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0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1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</TotalTime>
  <Words>221</Words>
  <Application>Microsoft Office PowerPoint</Application>
  <PresentationFormat>自定义</PresentationFormat>
  <Paragraphs>54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Lucia BT</vt:lpstr>
      <vt:lpstr>Meiryo</vt:lpstr>
      <vt:lpstr>PMingLiU</vt:lpstr>
      <vt:lpstr>ShelleyAllegro BT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102</cp:revision>
  <dcterms:created xsi:type="dcterms:W3CDTF">2014-05-12T12:14:10Z</dcterms:created>
  <dcterms:modified xsi:type="dcterms:W3CDTF">2017-01-31T14:13:57Z</dcterms:modified>
</cp:coreProperties>
</file>