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3" r:id="rId2"/>
  </p:sldMasterIdLst>
  <p:notesMasterIdLst>
    <p:notesMasterId r:id="rId12"/>
  </p:notesMasterIdLst>
  <p:handoutMasterIdLst>
    <p:handoutMasterId r:id="rId13"/>
  </p:handoutMasterIdLst>
  <p:sldIdLst>
    <p:sldId id="339" r:id="rId3"/>
    <p:sldId id="326" r:id="rId4"/>
    <p:sldId id="332" r:id="rId5"/>
    <p:sldId id="271" r:id="rId6"/>
    <p:sldId id="310" r:id="rId7"/>
    <p:sldId id="328" r:id="rId8"/>
    <p:sldId id="333" r:id="rId9"/>
    <p:sldId id="340" r:id="rId10"/>
    <p:sldId id="341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644C"/>
    <a:srgbClr val="0065B0"/>
    <a:srgbClr val="FF0505"/>
    <a:srgbClr val="EA0000"/>
    <a:srgbClr val="444444"/>
    <a:srgbClr val="0FCED3"/>
    <a:srgbClr val="D60093"/>
    <a:srgbClr val="CC3399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33" autoAdjust="0"/>
    <p:restoredTop sz="99548" autoAdjust="0"/>
  </p:normalViewPr>
  <p:slideViewPr>
    <p:cSldViewPr>
      <p:cViewPr varScale="1">
        <p:scale>
          <a:sx n="114" d="100"/>
          <a:sy n="114" d="100"/>
        </p:scale>
        <p:origin x="15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94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M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BABB2A-1528-4AAF-9A21-F4370666C7B2}" type="datetimeFigureOut">
              <a:rPr lang="en-JM" smtClean="0"/>
              <a:pPr/>
              <a:t>06/02/2017</a:t>
            </a:fld>
            <a:endParaRPr lang="en-JM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38927C-AB49-450F-8967-4AD52E2DC3DA}" type="slidenum">
              <a:rPr lang="en-JM" smtClean="0"/>
              <a:pPr/>
              <a:t>‹#›</a:t>
            </a:fld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527517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M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90015-6979-4CAF-87BC-D33F74A1F261}" type="datetimeFigureOut">
              <a:rPr lang="en-JM" smtClean="0"/>
              <a:pPr/>
              <a:t>06/02/2017</a:t>
            </a:fld>
            <a:endParaRPr lang="en-JM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M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JM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M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9CA0D8-6577-48B2-BA77-88519BAFBFDA}" type="slidenum">
              <a:rPr lang="en-JM" smtClean="0"/>
              <a:pPr/>
              <a:t>‹#›</a:t>
            </a:fld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591203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688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7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124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781550"/>
            <a:ext cx="6629400" cy="292894"/>
          </a:xfrm>
          <a:prstGeom prst="rect">
            <a:avLst/>
          </a:prstGeom>
        </p:spPr>
        <p:txBody>
          <a:bodyPr/>
          <a:lstStyle/>
          <a:p>
            <a:r>
              <a:rPr lang="en-JM" dirty="0" smtClean="0"/>
              <a:t> </a:t>
            </a:r>
            <a:endParaRPr lang="en-JM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774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424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714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282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231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661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4019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898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4781550"/>
            <a:ext cx="6629400" cy="292894"/>
          </a:xfrm>
          <a:prstGeom prst="rect">
            <a:avLst/>
          </a:prstGeom>
        </p:spPr>
        <p:txBody>
          <a:bodyPr/>
          <a:lstStyle/>
          <a:p>
            <a:r>
              <a:rPr lang="en-JM" dirty="0" smtClean="0"/>
              <a:t> </a:t>
            </a:r>
            <a:endParaRPr lang="en-JM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4781550"/>
            <a:ext cx="6629400" cy="292894"/>
          </a:xfrm>
          <a:prstGeom prst="rect">
            <a:avLst/>
          </a:prstGeom>
        </p:spPr>
        <p:txBody>
          <a:bodyPr/>
          <a:lstStyle/>
          <a:p>
            <a:r>
              <a:rPr lang="en-JM" dirty="0" smtClean="0"/>
              <a:t> </a:t>
            </a:r>
            <a:endParaRPr lang="en-JM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 dirty="0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3"/>
          </p:nvPr>
        </p:nvSpPr>
        <p:spPr>
          <a:xfrm>
            <a:off x="533400" y="1200150"/>
            <a:ext cx="1828800" cy="15186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400"/>
            </a:lvl1pPr>
          </a:lstStyle>
          <a:p>
            <a:endParaRPr lang="en-JM" dirty="0"/>
          </a:p>
        </p:txBody>
      </p:sp>
      <p:sp>
        <p:nvSpPr>
          <p:cNvPr id="32" name="Picture Placeholder 29"/>
          <p:cNvSpPr>
            <a:spLocks noGrp="1"/>
          </p:cNvSpPr>
          <p:nvPr>
            <p:ph type="pic" sz="quarter" idx="14"/>
          </p:nvPr>
        </p:nvSpPr>
        <p:spPr>
          <a:xfrm>
            <a:off x="2590800" y="1200150"/>
            <a:ext cx="1828800" cy="15186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400"/>
            </a:lvl1pPr>
          </a:lstStyle>
          <a:p>
            <a:endParaRPr lang="en-JM"/>
          </a:p>
        </p:txBody>
      </p:sp>
      <p:sp>
        <p:nvSpPr>
          <p:cNvPr id="34" name="Picture Placeholder 29"/>
          <p:cNvSpPr>
            <a:spLocks noGrp="1"/>
          </p:cNvSpPr>
          <p:nvPr>
            <p:ph type="pic" sz="quarter" idx="15"/>
          </p:nvPr>
        </p:nvSpPr>
        <p:spPr>
          <a:xfrm>
            <a:off x="4648200" y="1200150"/>
            <a:ext cx="1828800" cy="15186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400"/>
            </a:lvl1pPr>
          </a:lstStyle>
          <a:p>
            <a:endParaRPr lang="en-JM"/>
          </a:p>
        </p:txBody>
      </p:sp>
      <p:sp>
        <p:nvSpPr>
          <p:cNvPr id="36" name="Picture Placeholder 29"/>
          <p:cNvSpPr>
            <a:spLocks noGrp="1"/>
          </p:cNvSpPr>
          <p:nvPr>
            <p:ph type="pic" sz="quarter" idx="16"/>
          </p:nvPr>
        </p:nvSpPr>
        <p:spPr>
          <a:xfrm>
            <a:off x="6705600" y="1200150"/>
            <a:ext cx="1828800" cy="15186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400"/>
            </a:lvl1pPr>
          </a:lstStyle>
          <a:p>
            <a:endParaRPr lang="en-JM"/>
          </a:p>
        </p:txBody>
      </p:sp>
      <p:sp>
        <p:nvSpPr>
          <p:cNvPr id="39" name="Content Placeholder 37"/>
          <p:cNvSpPr>
            <a:spLocks noGrp="1"/>
          </p:cNvSpPr>
          <p:nvPr>
            <p:ph sz="quarter" idx="18"/>
          </p:nvPr>
        </p:nvSpPr>
        <p:spPr>
          <a:xfrm>
            <a:off x="2514600" y="3238500"/>
            <a:ext cx="1901952" cy="32385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600">
                <a:latin typeface="Bebas Neue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40" name="Content Placeholder 37"/>
          <p:cNvSpPr>
            <a:spLocks noGrp="1"/>
          </p:cNvSpPr>
          <p:nvPr>
            <p:ph sz="quarter" idx="19"/>
          </p:nvPr>
        </p:nvSpPr>
        <p:spPr>
          <a:xfrm>
            <a:off x="4572000" y="3238500"/>
            <a:ext cx="1901952" cy="32385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600">
                <a:latin typeface="Bebas Neue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41" name="Content Placeholder 37"/>
          <p:cNvSpPr>
            <a:spLocks noGrp="1"/>
          </p:cNvSpPr>
          <p:nvPr>
            <p:ph sz="quarter" idx="20"/>
          </p:nvPr>
        </p:nvSpPr>
        <p:spPr>
          <a:xfrm>
            <a:off x="6629400" y="3238500"/>
            <a:ext cx="1901952" cy="32385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600">
                <a:latin typeface="Bebas Neue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37" name="Content Placeholder 37"/>
          <p:cNvSpPr>
            <a:spLocks noGrp="1"/>
          </p:cNvSpPr>
          <p:nvPr>
            <p:ph sz="quarter" idx="21"/>
          </p:nvPr>
        </p:nvSpPr>
        <p:spPr>
          <a:xfrm>
            <a:off x="457200" y="3238500"/>
            <a:ext cx="1901952" cy="32385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600">
                <a:latin typeface="Bebas Neue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25" name="Content Placeholder 37"/>
          <p:cNvSpPr>
            <a:spLocks noGrp="1"/>
          </p:cNvSpPr>
          <p:nvPr>
            <p:ph sz="quarter" idx="26"/>
          </p:nvPr>
        </p:nvSpPr>
        <p:spPr>
          <a:xfrm>
            <a:off x="2514600" y="3486150"/>
            <a:ext cx="1901952" cy="9906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1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28" name="Content Placeholder 37"/>
          <p:cNvSpPr>
            <a:spLocks noGrp="1"/>
          </p:cNvSpPr>
          <p:nvPr>
            <p:ph sz="quarter" idx="27"/>
          </p:nvPr>
        </p:nvSpPr>
        <p:spPr>
          <a:xfrm>
            <a:off x="4572000" y="3486150"/>
            <a:ext cx="1901952" cy="9906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1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29" name="Content Placeholder 37"/>
          <p:cNvSpPr>
            <a:spLocks noGrp="1"/>
          </p:cNvSpPr>
          <p:nvPr>
            <p:ph sz="quarter" idx="28"/>
          </p:nvPr>
        </p:nvSpPr>
        <p:spPr>
          <a:xfrm>
            <a:off x="6629400" y="3486150"/>
            <a:ext cx="1901952" cy="9906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1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31" name="Content Placeholder 37"/>
          <p:cNvSpPr>
            <a:spLocks noGrp="1"/>
          </p:cNvSpPr>
          <p:nvPr>
            <p:ph sz="quarter" idx="29"/>
          </p:nvPr>
        </p:nvSpPr>
        <p:spPr>
          <a:xfrm>
            <a:off x="457200" y="3486150"/>
            <a:ext cx="1901952" cy="9906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1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46" name="Text Placeholder 42"/>
          <p:cNvSpPr>
            <a:spLocks noGrp="1"/>
          </p:cNvSpPr>
          <p:nvPr>
            <p:ph type="body" sz="quarter" idx="25"/>
          </p:nvPr>
        </p:nvSpPr>
        <p:spPr>
          <a:xfrm>
            <a:off x="533400" y="2683764"/>
            <a:ext cx="1828800" cy="268986"/>
          </a:xfrm>
          <a:prstGeom prst="rect">
            <a:avLst/>
          </a:prstGeom>
          <a:solidFill>
            <a:srgbClr val="0070C0"/>
          </a:solidFill>
        </p:spPr>
        <p:txBody>
          <a:bodyPr anchor="ctr">
            <a:noAutofit/>
          </a:bodyPr>
          <a:lstStyle>
            <a:lvl1pPr>
              <a:buNone/>
              <a:defRPr sz="140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42" name="Text Placeholder 42"/>
          <p:cNvSpPr>
            <a:spLocks noGrp="1"/>
          </p:cNvSpPr>
          <p:nvPr>
            <p:ph type="body" sz="quarter" idx="30"/>
          </p:nvPr>
        </p:nvSpPr>
        <p:spPr>
          <a:xfrm>
            <a:off x="2590800" y="2683764"/>
            <a:ext cx="1828800" cy="268986"/>
          </a:xfrm>
          <a:prstGeom prst="rect">
            <a:avLst/>
          </a:prstGeom>
          <a:solidFill>
            <a:srgbClr val="0070C0"/>
          </a:solidFill>
        </p:spPr>
        <p:txBody>
          <a:bodyPr anchor="ctr">
            <a:noAutofit/>
          </a:bodyPr>
          <a:lstStyle>
            <a:lvl1pPr>
              <a:buNone/>
              <a:defRPr sz="140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47" name="Text Placeholder 42"/>
          <p:cNvSpPr>
            <a:spLocks noGrp="1"/>
          </p:cNvSpPr>
          <p:nvPr>
            <p:ph type="body" sz="quarter" idx="31"/>
          </p:nvPr>
        </p:nvSpPr>
        <p:spPr>
          <a:xfrm>
            <a:off x="4648200" y="2683764"/>
            <a:ext cx="1828800" cy="268986"/>
          </a:xfrm>
          <a:prstGeom prst="rect">
            <a:avLst/>
          </a:prstGeom>
          <a:solidFill>
            <a:srgbClr val="0070C0"/>
          </a:solidFill>
        </p:spPr>
        <p:txBody>
          <a:bodyPr anchor="ctr">
            <a:noAutofit/>
          </a:bodyPr>
          <a:lstStyle>
            <a:lvl1pPr>
              <a:buNone/>
              <a:defRPr sz="140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48" name="Text Placeholder 42"/>
          <p:cNvSpPr>
            <a:spLocks noGrp="1"/>
          </p:cNvSpPr>
          <p:nvPr>
            <p:ph type="body" sz="quarter" idx="32"/>
          </p:nvPr>
        </p:nvSpPr>
        <p:spPr>
          <a:xfrm>
            <a:off x="6705600" y="2683764"/>
            <a:ext cx="1828800" cy="268986"/>
          </a:xfrm>
          <a:prstGeom prst="rect">
            <a:avLst/>
          </a:prstGeom>
          <a:solidFill>
            <a:srgbClr val="0070C0"/>
          </a:solidFill>
        </p:spPr>
        <p:txBody>
          <a:bodyPr anchor="ctr">
            <a:noAutofit/>
          </a:bodyPr>
          <a:lstStyle>
            <a:lvl1pPr>
              <a:buNone/>
              <a:defRPr sz="140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8150"/>
            <a:ext cx="7620000" cy="42267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4781550"/>
            <a:ext cx="6629400" cy="292894"/>
          </a:xfrm>
          <a:prstGeom prst="rect">
            <a:avLst/>
          </a:prstGeom>
        </p:spPr>
        <p:txBody>
          <a:bodyPr/>
          <a:lstStyle/>
          <a:p>
            <a:r>
              <a:rPr lang="en-JM" dirty="0" smtClean="0"/>
              <a:t> </a:t>
            </a:r>
            <a:endParaRPr lang="en-JM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990600"/>
            <a:ext cx="8229600" cy="514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2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533400" y="1790700"/>
            <a:ext cx="4419600" cy="2457450"/>
          </a:xfrm>
          <a:prstGeom prst="rect">
            <a:avLst/>
          </a:prstGeom>
          <a:ln w="38100">
            <a:solidFill>
              <a:schemeClr val="bg1"/>
            </a:solidFill>
            <a:miter lim="800000"/>
          </a:ln>
          <a:effectLst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JM"/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7"/>
          </p:nvPr>
        </p:nvSpPr>
        <p:spPr>
          <a:xfrm>
            <a:off x="5257800" y="3790950"/>
            <a:ext cx="34290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>
            <a:normAutofit/>
          </a:bodyPr>
          <a:lstStyle>
            <a:lvl1pPr>
              <a:buNone/>
              <a:defRPr sz="1100"/>
            </a:lvl1pPr>
          </a:lstStyle>
          <a:p>
            <a:pPr lvl="0"/>
            <a:endParaRPr lang="en-JM" dirty="0"/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18"/>
          </p:nvPr>
        </p:nvSpPr>
        <p:spPr>
          <a:xfrm>
            <a:off x="5257800" y="2419350"/>
            <a:ext cx="3429000" cy="1219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>
            <a:normAutofit/>
          </a:bodyPr>
          <a:lstStyle>
            <a:lvl1pPr>
              <a:buNone/>
              <a:defRPr sz="1100"/>
            </a:lvl1pPr>
          </a:lstStyle>
          <a:p>
            <a:pPr lvl="0"/>
            <a:endParaRPr lang="en-JM" dirty="0"/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19"/>
          </p:nvPr>
        </p:nvSpPr>
        <p:spPr>
          <a:xfrm>
            <a:off x="5257800" y="1733550"/>
            <a:ext cx="34290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>
            <a:normAutofit/>
          </a:bodyPr>
          <a:lstStyle>
            <a:lvl1pPr>
              <a:buNone/>
              <a:defRPr sz="1100"/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0" y="1047750"/>
            <a:ext cx="9144000" cy="28194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JM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8150"/>
            <a:ext cx="7620000" cy="42267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4781550"/>
            <a:ext cx="6629400" cy="292894"/>
          </a:xfrm>
          <a:prstGeom prst="rect">
            <a:avLst/>
          </a:prstGeom>
        </p:spPr>
        <p:txBody>
          <a:bodyPr/>
          <a:lstStyle/>
          <a:p>
            <a:r>
              <a:rPr lang="en-JM" dirty="0" smtClean="0"/>
              <a:t> </a:t>
            </a:r>
            <a:endParaRPr lang="en-JM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304800" y="4019550"/>
            <a:ext cx="8534400" cy="5334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0FCED3"/>
              </a:buClr>
              <a:buFontTx/>
              <a:buNone/>
              <a:defRPr sz="1100"/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1123950"/>
            <a:ext cx="5181600" cy="3276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JM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8150"/>
            <a:ext cx="7620000" cy="42267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4781550"/>
            <a:ext cx="6629400" cy="292894"/>
          </a:xfrm>
          <a:prstGeom prst="rect">
            <a:avLst/>
          </a:prstGeom>
        </p:spPr>
        <p:txBody>
          <a:bodyPr/>
          <a:lstStyle/>
          <a:p>
            <a:r>
              <a:rPr lang="en-JM" dirty="0" smtClean="0"/>
              <a:t> </a:t>
            </a:r>
            <a:endParaRPr lang="en-JM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11" name="Content Placeholder 38"/>
          <p:cNvSpPr>
            <a:spLocks noGrp="1"/>
          </p:cNvSpPr>
          <p:nvPr>
            <p:ph sz="quarter" idx="37"/>
          </p:nvPr>
        </p:nvSpPr>
        <p:spPr>
          <a:xfrm>
            <a:off x="5410200" y="1498854"/>
            <a:ext cx="2971800" cy="31089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0" name="Content Placeholder 38"/>
          <p:cNvSpPr>
            <a:spLocks noGrp="1"/>
          </p:cNvSpPr>
          <p:nvPr>
            <p:ph sz="quarter" idx="36"/>
          </p:nvPr>
        </p:nvSpPr>
        <p:spPr>
          <a:xfrm>
            <a:off x="5410200" y="1143000"/>
            <a:ext cx="2438400" cy="3619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19"/>
          </p:nvPr>
        </p:nvSpPr>
        <p:spPr>
          <a:xfrm>
            <a:off x="5410200" y="2114550"/>
            <a:ext cx="34290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>
            <a:normAutofit/>
          </a:bodyPr>
          <a:lstStyle>
            <a:lvl1pPr>
              <a:buNone/>
              <a:defRPr sz="1100"/>
            </a:lvl1pPr>
          </a:lstStyle>
          <a:p>
            <a:pPr lvl="0"/>
            <a:endParaRPr lang="en-JM" dirty="0"/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41"/>
          </p:nvPr>
        </p:nvSpPr>
        <p:spPr>
          <a:xfrm>
            <a:off x="5410200" y="2724150"/>
            <a:ext cx="3429000" cy="1143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>
            <a:normAutofit/>
          </a:bodyPr>
          <a:lstStyle>
            <a:lvl1pPr>
              <a:buNone/>
              <a:defRPr sz="1100"/>
            </a:lvl1pPr>
          </a:lstStyle>
          <a:p>
            <a:pPr lvl="0"/>
            <a:endParaRPr lang="en-JM" dirty="0"/>
          </a:p>
        </p:txBody>
      </p:sp>
      <p:sp>
        <p:nvSpPr>
          <p:cNvPr id="19" name="Text Placeholder 13"/>
          <p:cNvSpPr>
            <a:spLocks noGrp="1"/>
          </p:cNvSpPr>
          <p:nvPr>
            <p:ph type="body" sz="quarter" idx="42"/>
          </p:nvPr>
        </p:nvSpPr>
        <p:spPr>
          <a:xfrm>
            <a:off x="5410200" y="3943350"/>
            <a:ext cx="34290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>
            <a:normAutofit/>
          </a:bodyPr>
          <a:lstStyle>
            <a:lvl1pPr>
              <a:buNone/>
              <a:defRPr sz="1100"/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29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71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724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8150"/>
            <a:ext cx="7620000" cy="4226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85750"/>
            <a:ext cx="457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8" name="Rectangle 7"/>
          <p:cNvSpPr/>
          <p:nvPr/>
        </p:nvSpPr>
        <p:spPr>
          <a:xfrm>
            <a:off x="0" y="419100"/>
            <a:ext cx="152400" cy="4000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/>
          </a:p>
        </p:txBody>
      </p:sp>
      <p:cxnSp>
        <p:nvCxnSpPr>
          <p:cNvPr id="16" name="Straight Connector 15"/>
          <p:cNvCxnSpPr/>
          <p:nvPr userDrawn="1"/>
        </p:nvCxnSpPr>
        <p:spPr bwMode="auto">
          <a:xfrm>
            <a:off x="0" y="601662"/>
            <a:ext cx="1016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 bwMode="auto">
          <a:xfrm>
            <a:off x="0" y="647700"/>
            <a:ext cx="1016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1" r:id="rId3"/>
    <p:sldLayoutId id="2147483669" r:id="rId4"/>
    <p:sldLayoutId id="2147483671" r:id="rId5"/>
    <p:sldLayoutId id="2147483672" r:id="rId6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Bebas Neue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10000"/>
        </a:lnSpc>
        <a:spcBef>
          <a:spcPts val="0"/>
        </a:spcBef>
        <a:buFont typeface="Arial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lnSpc>
          <a:spcPct val="110000"/>
        </a:lnSpc>
        <a:spcBef>
          <a:spcPts val="0"/>
        </a:spcBef>
        <a:buFont typeface="Arial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0"/>
        </a:spcBef>
        <a:buFont typeface="Arial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0"/>
        </a:spcBef>
        <a:buFont typeface="Arial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0"/>
        </a:spcBef>
        <a:buFont typeface="Arial" pitchFamily="34" charset="0"/>
        <a:buChar char="»"/>
        <a:defRPr sz="1400" kern="1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730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-684584" y="3363838"/>
            <a:ext cx="2448272" cy="2448272"/>
          </a:xfrm>
          <a:prstGeom prst="ellipse">
            <a:avLst/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195736" y="4299942"/>
            <a:ext cx="1584176" cy="1584176"/>
          </a:xfrm>
          <a:prstGeom prst="ellipse">
            <a:avLst/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982565" y="3723878"/>
            <a:ext cx="438268" cy="438268"/>
          </a:xfrm>
          <a:prstGeom prst="ellipse">
            <a:avLst/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812360" y="3219822"/>
            <a:ext cx="2376264" cy="2376264"/>
          </a:xfrm>
          <a:prstGeom prst="ellipse">
            <a:avLst/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561704" y="3721694"/>
            <a:ext cx="2387800" cy="2387800"/>
          </a:xfrm>
          <a:prstGeom prst="ellipse">
            <a:avLst/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7452320" y="3435846"/>
            <a:ext cx="936104" cy="936104"/>
          </a:xfrm>
          <a:prstGeom prst="ellipse">
            <a:avLst/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156176" y="4422627"/>
            <a:ext cx="1605507" cy="1605507"/>
          </a:xfrm>
          <a:prstGeom prst="ellipse">
            <a:avLst/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9" name="文本框 28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 txBox="1"/>
          <p:nvPr/>
        </p:nvSpPr>
        <p:spPr>
          <a:xfrm>
            <a:off x="2733681" y="2273919"/>
            <a:ext cx="36766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BUSINESS</a:t>
            </a:r>
            <a:r>
              <a:rPr lang="en-US" altLang="zh-CN" sz="3600" b="1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3600" b="1" dirty="0">
                <a:solidFill>
                  <a:schemeClr val="accent1"/>
                </a:solidFill>
                <a:cs typeface="+mn-ea"/>
                <a:sym typeface="+mn-lt"/>
              </a:rPr>
              <a:t>REPORT</a:t>
            </a:r>
            <a:endParaRPr lang="zh-CN" altLang="en-US" sz="3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矩形 29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1592746" y="2897166"/>
            <a:ext cx="595850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efficitur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ipsum vitae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tortor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accumsan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a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lorem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lacinia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eu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arcu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justo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eget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consequat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risus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 txBox="1"/>
          <p:nvPr/>
        </p:nvSpPr>
        <p:spPr>
          <a:xfrm>
            <a:off x="2989193" y="923549"/>
            <a:ext cx="3165615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35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2015</a:t>
            </a:r>
            <a:endParaRPr lang="zh-CN" altLang="en-US" sz="1035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1592746" y="3375115"/>
            <a:ext cx="5958509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汇报</a:t>
            </a:r>
            <a:r>
              <a:rPr lang="zh-CN" altLang="en-US" sz="105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人：</a:t>
            </a:r>
            <a:r>
              <a:rPr lang="zh-CN" altLang="en-US" sz="1050" b="1" dirty="0">
                <a:solidFill>
                  <a:schemeClr val="accent1"/>
                </a:solidFill>
                <a:cs typeface="+mn-ea"/>
                <a:sym typeface="+mn-lt"/>
              </a:rPr>
              <a:t>优</a:t>
            </a:r>
            <a:r>
              <a:rPr lang="zh-CN" altLang="en-US" sz="1050" b="1" dirty="0" smtClean="0">
                <a:solidFill>
                  <a:schemeClr val="accent1"/>
                </a:solidFill>
                <a:cs typeface="+mn-ea"/>
                <a:sym typeface="+mn-lt"/>
              </a:rPr>
              <a:t>品</a:t>
            </a:r>
            <a:r>
              <a:rPr lang="en-US" altLang="zh-CN" sz="1050" b="1" dirty="0" smtClean="0">
                <a:solidFill>
                  <a:schemeClr val="accent1"/>
                </a:solidFill>
                <a:cs typeface="+mn-ea"/>
                <a:sym typeface="+mn-lt"/>
              </a:rPr>
              <a:t>PPT</a:t>
            </a:r>
            <a:endParaRPr lang="zh-CN" altLang="en-US" sz="105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0799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2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3" dur="15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20" grpId="0" animBg="1"/>
      <p:bldP spid="20" grpId="1" animBg="1"/>
      <p:bldP spid="23" grpId="0" animBg="1"/>
      <p:bldP spid="23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8150"/>
            <a:ext cx="7620000" cy="422672"/>
          </a:xfrm>
        </p:spPr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  <a:cs typeface="+mn-ea"/>
                <a:sym typeface="+mn-lt"/>
              </a:rPr>
              <a:t>请输入你的标题</a:t>
            </a:r>
            <a:endParaRPr lang="en-JM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>
                <a:cs typeface="+mn-ea"/>
                <a:sym typeface="+mn-lt"/>
              </a:rPr>
              <a:t> </a:t>
            </a:r>
            <a:endParaRPr lang="en-JM" dirty="0">
              <a:cs typeface="+mn-ea"/>
              <a:sym typeface="+mn-lt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RACHEL DOE</a:t>
            </a:r>
            <a:endParaRPr lang="en-JM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  <a:p>
            <a:endParaRPr lang="en-JM" dirty="0">
              <a:latin typeface="+mn-lt"/>
              <a:cs typeface="+mn-ea"/>
              <a:sym typeface="+mn-lt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MATTHEW DOE</a:t>
            </a:r>
            <a:endParaRPr lang="en-JM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  <a:p>
            <a:endParaRPr lang="en-JM" dirty="0">
              <a:latin typeface="+mn-lt"/>
              <a:cs typeface="+mn-ea"/>
              <a:sym typeface="+mn-lt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JASON doe</a:t>
            </a:r>
            <a:endParaRPr lang="en-JM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  <a:p>
            <a:endParaRPr lang="en-JM" dirty="0">
              <a:latin typeface="+mn-lt"/>
              <a:cs typeface="+mn-ea"/>
              <a:sym typeface="+mn-lt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AMANDA DOE</a:t>
            </a:r>
            <a:endParaRPr lang="en-JM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  <a:p>
            <a:endParaRPr lang="en-JM" dirty="0">
              <a:latin typeface="+mn-lt"/>
              <a:cs typeface="+mn-ea"/>
              <a:sym typeface="+mn-lt"/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JM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Lorem ipsum dolor sit amet,</a:t>
            </a:r>
          </a:p>
          <a:p>
            <a:pPr>
              <a:spcBef>
                <a:spcPts val="0"/>
              </a:spcBef>
              <a:defRPr/>
            </a:pPr>
            <a:r>
              <a:rPr lang="en-JM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Consectetur adipiscing elit.</a:t>
            </a:r>
          </a:p>
          <a:p>
            <a:pPr>
              <a:spcBef>
                <a:spcPts val="0"/>
              </a:spcBef>
              <a:defRPr/>
            </a:pPr>
            <a:r>
              <a:rPr lang="en-JM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aenean acelit a felis pharetra</a:t>
            </a:r>
          </a:p>
          <a:p>
            <a:endParaRPr lang="en-JM" sz="105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  <a:p>
            <a:endParaRPr lang="en-JM" sz="105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7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JM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Lorem ipsum dolor sit amet,</a:t>
            </a:r>
          </a:p>
          <a:p>
            <a:pPr>
              <a:spcBef>
                <a:spcPts val="0"/>
              </a:spcBef>
              <a:defRPr/>
            </a:pPr>
            <a:r>
              <a:rPr lang="en-JM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Consectetur adipiscing elit.</a:t>
            </a:r>
          </a:p>
          <a:p>
            <a:pPr>
              <a:spcBef>
                <a:spcPts val="0"/>
              </a:spcBef>
              <a:defRPr/>
            </a:pPr>
            <a:r>
              <a:rPr lang="en-JM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aenean acelit a felis pharetra</a:t>
            </a:r>
          </a:p>
          <a:p>
            <a:endParaRPr lang="en-JM" sz="105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  <a:p>
            <a:endParaRPr lang="en-JM" sz="105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28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JM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Lorem ipsum dolor sit amet,</a:t>
            </a:r>
          </a:p>
          <a:p>
            <a:pPr>
              <a:spcBef>
                <a:spcPts val="0"/>
              </a:spcBef>
              <a:defRPr/>
            </a:pPr>
            <a:r>
              <a:rPr lang="en-JM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Consectetur adipiscing elit.</a:t>
            </a:r>
          </a:p>
          <a:p>
            <a:pPr>
              <a:spcBef>
                <a:spcPts val="0"/>
              </a:spcBef>
              <a:defRPr/>
            </a:pPr>
            <a:r>
              <a:rPr lang="en-JM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aenean acelit a felis pharetra</a:t>
            </a:r>
          </a:p>
          <a:p>
            <a:endParaRPr lang="en-JM" sz="105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  <a:p>
            <a:endParaRPr lang="en-JM" sz="105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29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JM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Lorem ipsum dolor sit amet,</a:t>
            </a:r>
          </a:p>
          <a:p>
            <a:pPr>
              <a:spcBef>
                <a:spcPts val="0"/>
              </a:spcBef>
              <a:defRPr/>
            </a:pPr>
            <a:r>
              <a:rPr lang="en-JM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Consectetur adipiscing elit.</a:t>
            </a:r>
          </a:p>
          <a:p>
            <a:pPr>
              <a:spcBef>
                <a:spcPts val="0"/>
              </a:spcBef>
              <a:defRPr/>
            </a:pPr>
            <a:r>
              <a:rPr lang="en-JM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aenean acelit a felis pharetra</a:t>
            </a:r>
          </a:p>
          <a:p>
            <a:endParaRPr lang="en-JM" sz="105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  <a:p>
            <a:endParaRPr lang="en-JM" sz="105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JM" sz="1300" dirty="0">
                <a:latin typeface="+mn-lt"/>
                <a:cs typeface="+mn-ea"/>
                <a:sym typeface="+mn-lt"/>
              </a:rPr>
              <a:t>MANAGING </a:t>
            </a:r>
            <a:r>
              <a:rPr lang="en-JM" sz="1300" dirty="0" smtClean="0">
                <a:latin typeface="+mn-lt"/>
                <a:cs typeface="+mn-ea"/>
                <a:sym typeface="+mn-lt"/>
              </a:rPr>
              <a:t>DIRECTOR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JM" sz="1300" dirty="0" smtClean="0">
                <a:latin typeface="+mn-lt"/>
                <a:cs typeface="+mn-ea"/>
                <a:sym typeface="+mn-lt"/>
              </a:rPr>
              <a:t>CREATIVE DIRECTOR</a:t>
            </a:r>
            <a:endParaRPr lang="en-JM" sz="1300" dirty="0">
              <a:latin typeface="+mn-lt"/>
              <a:cs typeface="+mn-ea"/>
              <a:sym typeface="+mn-lt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JM" sz="1300" dirty="0" smtClean="0">
                <a:latin typeface="+mn-lt"/>
                <a:cs typeface="+mn-ea"/>
                <a:sym typeface="+mn-lt"/>
              </a:rPr>
              <a:t>FINANCE MANAGER</a:t>
            </a:r>
            <a:endParaRPr lang="en-JM" sz="1300" dirty="0">
              <a:latin typeface="+mn-lt"/>
              <a:cs typeface="+mn-ea"/>
              <a:sym typeface="+mn-lt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JM" sz="1300" dirty="0" smtClean="0">
                <a:latin typeface="+mn-lt"/>
                <a:cs typeface="+mn-ea"/>
                <a:sym typeface="+mn-lt"/>
              </a:rPr>
              <a:t>HEAD OF HUMAN RESOURCES </a:t>
            </a:r>
            <a:endParaRPr lang="en-JM" sz="1300" dirty="0">
              <a:latin typeface="+mn-lt"/>
              <a:cs typeface="+mn-ea"/>
              <a:sym typeface="+mn-lt"/>
            </a:endParaRPr>
          </a:p>
        </p:txBody>
      </p:sp>
      <p:pic>
        <p:nvPicPr>
          <p:cNvPr id="20" name="图片占位符 19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0" r="9950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6" r="9826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5" r="13065"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7" r="98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5717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8150"/>
            <a:ext cx="7620000" cy="422672"/>
          </a:xfrm>
        </p:spPr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  <a:cs typeface="+mn-ea"/>
                <a:sym typeface="+mn-lt"/>
              </a:rPr>
              <a:t>请输入你的标题</a:t>
            </a:r>
            <a:endParaRPr lang="en-JM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>
                <a:cs typeface="+mn-ea"/>
                <a:sym typeface="+mn-lt"/>
              </a:rPr>
              <a:t> </a:t>
            </a:r>
            <a:endParaRPr lang="en-JM" dirty="0">
              <a:cs typeface="+mn-ea"/>
              <a:sym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JM" dirty="0">
                <a:latin typeface="+mn-lt"/>
                <a:cs typeface="+mn-ea"/>
                <a:sym typeface="+mn-lt"/>
              </a:rPr>
              <a:t>Lorem ipsum dolor sit amet, consectetuer adipiscing elit sed diam nonummy nibh tincidunt ut laoreet dolore magna</a:t>
            </a:r>
          </a:p>
          <a:p>
            <a:pPr>
              <a:spcBef>
                <a:spcPts val="0"/>
              </a:spcBef>
            </a:pPr>
            <a:r>
              <a:rPr lang="en-JM" dirty="0">
                <a:latin typeface="+mn-lt"/>
                <a:cs typeface="+mn-ea"/>
                <a:sym typeface="+mn-lt"/>
              </a:rPr>
              <a:t>dolor sit amet, consectetuer adipiscing elit sed lorem ipsum dolor sit amet lorem ipsum dolor sit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 anchor="ctr">
            <a:normAutofit fontScale="92500" lnSpcReduction="10000"/>
          </a:bodyPr>
          <a:lstStyle/>
          <a:p>
            <a:pPr marL="57150" indent="0">
              <a:spcBef>
                <a:spcPts val="0"/>
              </a:spcBef>
              <a:defRPr/>
            </a:pPr>
            <a:r>
              <a:rPr lang="en-JM" sz="1400" dirty="0">
                <a:solidFill>
                  <a:srgbClr val="0070C0"/>
                </a:solidFill>
                <a:latin typeface="+mn-lt"/>
                <a:cs typeface="+mn-ea"/>
                <a:sym typeface="+mn-lt"/>
              </a:rPr>
              <a:t>WEBSITE </a:t>
            </a:r>
          </a:p>
          <a:p>
            <a:pPr marL="57150" indent="0">
              <a:spcBef>
                <a:spcPts val="0"/>
              </a:spcBef>
              <a:defRPr/>
            </a:pPr>
            <a:r>
              <a:rPr lang="en-JM" dirty="0" smtClean="0">
                <a:latin typeface="+mn-lt"/>
                <a:cs typeface="+mn-ea"/>
                <a:sym typeface="+mn-lt"/>
              </a:rPr>
              <a:t>www.loopy.com</a:t>
            </a:r>
            <a:endParaRPr lang="en-JM" dirty="0">
              <a:latin typeface="+mn-lt"/>
              <a:cs typeface="+mn-ea"/>
              <a:sym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 anchor="ctr">
            <a:normAutofit/>
          </a:bodyPr>
          <a:lstStyle/>
          <a:p>
            <a:pPr marL="57150" indent="0">
              <a:spcBef>
                <a:spcPts val="0"/>
              </a:spcBef>
              <a:defRPr/>
            </a:pPr>
            <a:r>
              <a:rPr lang="en-JM" sz="1400" dirty="0">
                <a:solidFill>
                  <a:srgbClr val="0070C0"/>
                </a:solidFill>
                <a:latin typeface="+mn-lt"/>
                <a:cs typeface="+mn-ea"/>
                <a:sym typeface="+mn-lt"/>
              </a:rPr>
              <a:t>OVERVIEW</a:t>
            </a:r>
          </a:p>
          <a:p>
            <a:pPr marL="57150" indent="0">
              <a:spcBef>
                <a:spcPts val="0"/>
              </a:spcBef>
              <a:defRPr/>
            </a:pPr>
            <a:r>
              <a:rPr lang="en-JM" dirty="0">
                <a:latin typeface="+mn-lt"/>
                <a:cs typeface="+mn-ea"/>
                <a:sym typeface="+mn-lt"/>
              </a:rPr>
              <a:t>Lorem ipsum dolor sit amet,  </a:t>
            </a:r>
            <a:r>
              <a:rPr lang="en-JM" dirty="0" smtClean="0">
                <a:latin typeface="+mn-lt"/>
                <a:cs typeface="+mn-ea"/>
                <a:sym typeface="+mn-lt"/>
              </a:rPr>
              <a:t>consectetur adipiscing </a:t>
            </a:r>
            <a:r>
              <a:rPr lang="en-JM" dirty="0">
                <a:latin typeface="+mn-lt"/>
                <a:cs typeface="+mn-ea"/>
                <a:sym typeface="+mn-lt"/>
              </a:rPr>
              <a:t>elit ann ac  elit a </a:t>
            </a:r>
            <a:r>
              <a:rPr lang="en-JM" dirty="0" smtClean="0">
                <a:latin typeface="+mn-lt"/>
                <a:cs typeface="+mn-ea"/>
                <a:sym typeface="+mn-lt"/>
              </a:rPr>
              <a:t>felis pharetra </a:t>
            </a:r>
            <a:r>
              <a:rPr lang="en-JM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JM" dirty="0" smtClean="0">
                <a:latin typeface="+mn-lt"/>
                <a:cs typeface="+mn-ea"/>
                <a:sym typeface="+mn-lt"/>
              </a:rPr>
              <a:t>amet lorem ipsum dolor sit amet</a:t>
            </a:r>
            <a:endParaRPr lang="en-JM" dirty="0">
              <a:latin typeface="+mn-lt"/>
              <a:cs typeface="+mn-ea"/>
              <a:sym typeface="+mn-lt"/>
            </a:endParaRPr>
          </a:p>
          <a:p>
            <a:endParaRPr lang="en-JM" dirty="0">
              <a:latin typeface="+mn-lt"/>
              <a:cs typeface="+mn-ea"/>
              <a:sym typeface="+mn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 anchor="ctr">
            <a:normAutofit fontScale="92500" lnSpcReduction="10000"/>
          </a:bodyPr>
          <a:lstStyle/>
          <a:p>
            <a:pPr marL="57150" indent="0">
              <a:spcBef>
                <a:spcPts val="0"/>
              </a:spcBef>
              <a:defRPr/>
            </a:pPr>
            <a:r>
              <a:rPr lang="en-JM" sz="1400" dirty="0">
                <a:solidFill>
                  <a:srgbClr val="0070C0"/>
                </a:solidFill>
                <a:latin typeface="+mn-lt"/>
                <a:cs typeface="+mn-ea"/>
                <a:sym typeface="+mn-lt"/>
              </a:rPr>
              <a:t>CLIENT</a:t>
            </a:r>
          </a:p>
          <a:p>
            <a:pPr marL="57150" indent="0">
              <a:spcBef>
                <a:spcPts val="0"/>
              </a:spcBef>
              <a:defRPr/>
            </a:pPr>
            <a:r>
              <a:rPr lang="en-JM" dirty="0">
                <a:latin typeface="+mn-lt"/>
                <a:cs typeface="+mn-ea"/>
                <a:sym typeface="+mn-lt"/>
              </a:rPr>
              <a:t>Loopy Enterprise Limited</a:t>
            </a: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9" b="83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153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38150"/>
            <a:ext cx="8229600" cy="422672"/>
          </a:xfrm>
        </p:spPr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  <a:cs typeface="+mn-ea"/>
                <a:sym typeface="+mn-lt"/>
              </a:rPr>
              <a:t>请输入你的标题</a:t>
            </a:r>
            <a:endParaRPr lang="en-JM" sz="36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381000" y="3943350"/>
            <a:ext cx="8382000" cy="6096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buClr>
                <a:srgbClr val="0FCED3"/>
              </a:buClr>
              <a:buNone/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Lorem ipsum dolor sit amet, consectetur  met adipiscing elit. Aenean ac elit a felis </a:t>
            </a:r>
            <a:r>
              <a:rPr lang="en-JM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pharecing Lorem ipsum dolor sit amet consectetur </a:t>
            </a:r>
          </a:p>
          <a:p>
            <a:pPr lvl="0">
              <a:spcBef>
                <a:spcPts val="0"/>
              </a:spcBef>
              <a:buClr>
                <a:srgbClr val="0FCED3"/>
              </a:buClr>
              <a:buNone/>
              <a:defRPr/>
            </a:pPr>
            <a:r>
              <a:rPr lang="en-JM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met adipiscing elit. Aenean ac elit a felis pharecing Lorem ipsum dolor sit amet consectetur  met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>
                <a:cs typeface="+mn-ea"/>
                <a:sym typeface="+mn-lt"/>
              </a:rPr>
              <a:t> </a:t>
            </a:r>
            <a:endParaRPr lang="en-JM" dirty="0">
              <a:cs typeface="+mn-ea"/>
              <a:sym typeface="+mn-lt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0" b="2946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8150"/>
            <a:ext cx="7620000" cy="422672"/>
          </a:xfrm>
        </p:spPr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  <a:cs typeface="+mn-ea"/>
                <a:sym typeface="+mn-lt"/>
              </a:rPr>
              <a:t>请输入你的标题</a:t>
            </a:r>
            <a:endParaRPr lang="en-JM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>
                <a:cs typeface="+mn-ea"/>
                <a:sym typeface="+mn-lt"/>
              </a:rPr>
              <a:t> </a:t>
            </a:r>
            <a:endParaRPr lang="en-JM" dirty="0">
              <a:cs typeface="+mn-ea"/>
              <a:sym typeface="+mn-lt"/>
            </a:endParaRPr>
          </a:p>
        </p:txBody>
      </p:sp>
      <p:sp>
        <p:nvSpPr>
          <p:cNvPr id="4" name="Text Placeholder 1"/>
          <p:cNvSpPr txBox="1">
            <a:spLocks/>
          </p:cNvSpPr>
          <p:nvPr/>
        </p:nvSpPr>
        <p:spPr>
          <a:xfrm>
            <a:off x="5715000" y="1885950"/>
            <a:ext cx="2819400" cy="23351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Consectetur adipiscing elit. Proin vulputate elementum lorem sed molestie. Pellentesque Lorem Ipsum Dolor Sit Ametlorem sed molestie. Pellentesque amet ullamcorper lorem ipsum dolor</a:t>
            </a:r>
          </a:p>
          <a:p>
            <a:pPr marL="0" indent="0">
              <a:buNone/>
            </a:pPr>
            <a:endParaRPr lang="en-JM" sz="11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JM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Consectetur adipiscing elit. Proin set vulputate elementum lorem sed molestie. Pellentesque Lorem Ipsum Dolor Sit eer Ametlorem sed molestie. Pellentesque amet ullamcorper lorem ipsum dolor</a:t>
            </a:r>
          </a:p>
          <a:p>
            <a:pPr marL="0" indent="0">
              <a:buNone/>
            </a:pPr>
            <a:endParaRPr lang="en-JM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609600" y="2540578"/>
            <a:ext cx="914400" cy="9144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Adam</a:t>
            </a:r>
          </a:p>
          <a:p>
            <a:pPr algn="ctr"/>
            <a:r>
              <a:rPr lang="en-JM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USA</a:t>
            </a:r>
          </a:p>
        </p:txBody>
      </p:sp>
      <p:sp>
        <p:nvSpPr>
          <p:cNvPr id="6" name="Rectangular Callout 5"/>
          <p:cNvSpPr/>
          <p:nvPr/>
        </p:nvSpPr>
        <p:spPr>
          <a:xfrm>
            <a:off x="952500" y="1399416"/>
            <a:ext cx="1905000" cy="807028"/>
          </a:xfrm>
          <a:prstGeom prst="wedgeRectCallout">
            <a:avLst>
              <a:gd name="adj1" fmla="val -35040"/>
              <a:gd name="adj2" fmla="val 85930"/>
            </a:avLst>
          </a:prstGeom>
          <a:solidFill>
            <a:schemeClr val="bg1">
              <a:lumMod val="65000"/>
            </a:schemeClr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JM" sz="1100" dirty="0" smtClean="0">
                <a:solidFill>
                  <a:schemeClr val="bg1"/>
                </a:solidFill>
                <a:cs typeface="+mn-ea"/>
                <a:sym typeface="+mn-lt"/>
              </a:rPr>
              <a:t>Great logos designs. Easy to use. Perfect for All things</a:t>
            </a:r>
            <a:endParaRPr lang="en-JM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1676400" y="3409950"/>
            <a:ext cx="914400" cy="9144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Adam</a:t>
            </a:r>
          </a:p>
          <a:p>
            <a:pPr algn="ctr"/>
            <a:r>
              <a:rPr lang="en-JM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USA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1905000" y="2376942"/>
            <a:ext cx="1905000" cy="807028"/>
          </a:xfrm>
          <a:prstGeom prst="wedgeRectCallout">
            <a:avLst>
              <a:gd name="adj1" fmla="val -33923"/>
              <a:gd name="adj2" fmla="val 84612"/>
            </a:avLst>
          </a:prstGeom>
          <a:solidFill>
            <a:srgbClr val="0070C0"/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JM" sz="1100" dirty="0" smtClean="0">
                <a:cs typeface="+mn-ea"/>
                <a:sym typeface="+mn-lt"/>
              </a:rPr>
              <a:t>Great logos designs. Easy to use. Perfect for all things</a:t>
            </a:r>
            <a:endParaRPr lang="en-JM" sz="1100" dirty="0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3931920" y="2579121"/>
            <a:ext cx="914400" cy="9144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Adam</a:t>
            </a:r>
          </a:p>
          <a:p>
            <a:pPr algn="ctr"/>
            <a:r>
              <a:rPr lang="en-JM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USA</a:t>
            </a:r>
          </a:p>
        </p:txBody>
      </p:sp>
      <p:sp>
        <p:nvSpPr>
          <p:cNvPr id="10" name="Rectangular Callout 9"/>
          <p:cNvSpPr/>
          <p:nvPr/>
        </p:nvSpPr>
        <p:spPr>
          <a:xfrm>
            <a:off x="3238500" y="1383241"/>
            <a:ext cx="1905000" cy="807028"/>
          </a:xfrm>
          <a:prstGeom prst="wedgeRectCallout">
            <a:avLst>
              <a:gd name="adj1" fmla="val 12910"/>
              <a:gd name="adj2" fmla="val 87187"/>
            </a:avLst>
          </a:prstGeom>
          <a:solidFill>
            <a:srgbClr val="0070C0"/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200"/>
              </a:lnSpc>
            </a:pPr>
            <a:r>
              <a:rPr lang="en-JM" sz="1100" dirty="0" smtClean="0">
                <a:cs typeface="+mn-ea"/>
                <a:sym typeface="+mn-lt"/>
              </a:rPr>
              <a:t>Great logos designs. Easy to use. Perfect for all things</a:t>
            </a:r>
            <a:endParaRPr lang="en-JM" sz="1100" dirty="0"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715000" y="1455807"/>
            <a:ext cx="294132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JM" sz="17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VULPUTATE LOREM IPSUM SOLOR SIT AMET</a:t>
            </a:r>
            <a:endParaRPr lang="en-JM" sz="17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767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8150"/>
            <a:ext cx="7620000" cy="422672"/>
          </a:xfrm>
        </p:spPr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  <a:cs typeface="+mn-ea"/>
                <a:sym typeface="+mn-lt"/>
              </a:rPr>
              <a:t>请输入你的标题</a:t>
            </a:r>
            <a:endParaRPr lang="en-JM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>
                <a:cs typeface="+mn-ea"/>
                <a:sym typeface="+mn-lt"/>
              </a:rPr>
              <a:t> </a:t>
            </a:r>
            <a:endParaRPr lang="en-JM" dirty="0">
              <a:cs typeface="+mn-ea"/>
              <a:sym typeface="+mn-lt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609600" y="1352550"/>
            <a:ext cx="1207325" cy="1207325"/>
          </a:xfrm>
          <a:prstGeom prst="ellipse">
            <a:avLst/>
          </a:prstGeom>
          <a:solidFill>
            <a:srgbClr val="0065B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1600" dirty="0" smtClean="0">
                <a:solidFill>
                  <a:schemeClr val="bg1"/>
                </a:solidFill>
                <a:cs typeface="+mn-ea"/>
                <a:sym typeface="+mn-lt"/>
              </a:rPr>
              <a:t>Adam</a:t>
            </a:r>
          </a:p>
          <a:p>
            <a:pPr algn="ctr"/>
            <a:r>
              <a:rPr lang="en-JM" sz="1600" dirty="0" smtClean="0">
                <a:solidFill>
                  <a:schemeClr val="bg1"/>
                </a:solidFill>
                <a:cs typeface="+mn-ea"/>
                <a:sym typeface="+mn-lt"/>
              </a:rPr>
              <a:t>USA</a:t>
            </a:r>
          </a:p>
        </p:txBody>
      </p:sp>
      <p:sp>
        <p:nvSpPr>
          <p:cNvPr id="25" name="Oval 24"/>
          <p:cNvSpPr/>
          <p:nvPr/>
        </p:nvSpPr>
        <p:spPr>
          <a:xfrm>
            <a:off x="2426527" y="1581150"/>
            <a:ext cx="822960" cy="822960"/>
          </a:xfrm>
          <a:prstGeom prst="ellipse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Adam</a:t>
            </a:r>
          </a:p>
          <a:p>
            <a:pPr algn="ctr"/>
            <a:r>
              <a:rPr lang="en-JM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USA</a:t>
            </a:r>
          </a:p>
        </p:txBody>
      </p:sp>
      <p:sp>
        <p:nvSpPr>
          <p:cNvPr id="26" name="Oval 25"/>
          <p:cNvSpPr/>
          <p:nvPr/>
        </p:nvSpPr>
        <p:spPr>
          <a:xfrm>
            <a:off x="4026727" y="1581150"/>
            <a:ext cx="822960" cy="822960"/>
          </a:xfrm>
          <a:prstGeom prst="ellipse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Adam</a:t>
            </a:r>
          </a:p>
          <a:p>
            <a:pPr algn="ctr"/>
            <a:r>
              <a:rPr lang="en-JM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USA</a:t>
            </a:r>
          </a:p>
        </p:txBody>
      </p:sp>
      <p:sp>
        <p:nvSpPr>
          <p:cNvPr id="27" name="Oval 26"/>
          <p:cNvSpPr/>
          <p:nvPr/>
        </p:nvSpPr>
        <p:spPr>
          <a:xfrm>
            <a:off x="5626927" y="1581150"/>
            <a:ext cx="822960" cy="822960"/>
          </a:xfrm>
          <a:prstGeom prst="ellipse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Adam</a:t>
            </a:r>
          </a:p>
          <a:p>
            <a:pPr algn="ctr"/>
            <a:r>
              <a:rPr lang="en-JM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USA</a:t>
            </a:r>
          </a:p>
        </p:txBody>
      </p:sp>
      <p:sp>
        <p:nvSpPr>
          <p:cNvPr id="28" name="Oval 27"/>
          <p:cNvSpPr/>
          <p:nvPr/>
        </p:nvSpPr>
        <p:spPr>
          <a:xfrm>
            <a:off x="7242367" y="1581150"/>
            <a:ext cx="822960" cy="822960"/>
          </a:xfrm>
          <a:prstGeom prst="ellipse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Adam</a:t>
            </a:r>
          </a:p>
          <a:p>
            <a:pPr algn="ctr"/>
            <a:r>
              <a:rPr lang="en-JM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USA</a:t>
            </a:r>
          </a:p>
        </p:txBody>
      </p:sp>
      <p:sp>
        <p:nvSpPr>
          <p:cNvPr id="31" name="Oval 30"/>
          <p:cNvSpPr/>
          <p:nvPr/>
        </p:nvSpPr>
        <p:spPr>
          <a:xfrm>
            <a:off x="624840" y="2812225"/>
            <a:ext cx="1207325" cy="1207325"/>
          </a:xfrm>
          <a:prstGeom prst="ellipse">
            <a:avLst/>
          </a:prstGeom>
          <a:solidFill>
            <a:srgbClr val="0065B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1600" dirty="0" smtClean="0">
                <a:solidFill>
                  <a:schemeClr val="bg1"/>
                </a:solidFill>
                <a:cs typeface="+mn-ea"/>
                <a:sym typeface="+mn-lt"/>
              </a:rPr>
              <a:t>Adam</a:t>
            </a:r>
          </a:p>
          <a:p>
            <a:pPr algn="ctr"/>
            <a:r>
              <a:rPr lang="en-JM" sz="1600" dirty="0" smtClean="0">
                <a:solidFill>
                  <a:schemeClr val="bg1"/>
                </a:solidFill>
                <a:cs typeface="+mn-ea"/>
                <a:sym typeface="+mn-lt"/>
              </a:rPr>
              <a:t>USA</a:t>
            </a:r>
          </a:p>
        </p:txBody>
      </p:sp>
      <p:sp>
        <p:nvSpPr>
          <p:cNvPr id="32" name="Oval 31"/>
          <p:cNvSpPr/>
          <p:nvPr/>
        </p:nvSpPr>
        <p:spPr>
          <a:xfrm>
            <a:off x="2441767" y="3040825"/>
            <a:ext cx="822960" cy="822960"/>
          </a:xfrm>
          <a:prstGeom prst="ellipse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JM" sz="16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4041967" y="3040825"/>
            <a:ext cx="822960" cy="82296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JM" sz="16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5642167" y="3040825"/>
            <a:ext cx="822960" cy="822960"/>
          </a:xfrm>
          <a:prstGeom prst="ellipse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JM" sz="16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7242367" y="3040825"/>
            <a:ext cx="822960" cy="82296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JM" sz="16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Right Arrow 38"/>
          <p:cNvSpPr/>
          <p:nvPr/>
        </p:nvSpPr>
        <p:spPr>
          <a:xfrm>
            <a:off x="3493327" y="1885950"/>
            <a:ext cx="381000" cy="2743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0" name="Right Arrow 39"/>
          <p:cNvSpPr/>
          <p:nvPr/>
        </p:nvSpPr>
        <p:spPr>
          <a:xfrm>
            <a:off x="5093527" y="1885950"/>
            <a:ext cx="381000" cy="2743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1" name="Right Arrow 40"/>
          <p:cNvSpPr/>
          <p:nvPr/>
        </p:nvSpPr>
        <p:spPr>
          <a:xfrm>
            <a:off x="6693727" y="1885950"/>
            <a:ext cx="381000" cy="2743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2" name="Right Arrow 41"/>
          <p:cNvSpPr/>
          <p:nvPr/>
        </p:nvSpPr>
        <p:spPr>
          <a:xfrm>
            <a:off x="3493327" y="3333750"/>
            <a:ext cx="381000" cy="2743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3" name="Right Arrow 42"/>
          <p:cNvSpPr/>
          <p:nvPr/>
        </p:nvSpPr>
        <p:spPr>
          <a:xfrm>
            <a:off x="5093527" y="3333750"/>
            <a:ext cx="381000" cy="2743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4" name="Right Arrow 43"/>
          <p:cNvSpPr/>
          <p:nvPr/>
        </p:nvSpPr>
        <p:spPr>
          <a:xfrm>
            <a:off x="6693727" y="3333750"/>
            <a:ext cx="381000" cy="2743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cs typeface="+mn-ea"/>
              <a:sym typeface="+mn-lt"/>
            </a:endParaRPr>
          </a:p>
        </p:txBody>
      </p:sp>
      <p:pic>
        <p:nvPicPr>
          <p:cNvPr id="45" name="Picture 44" descr="C:\Users\ADRIEN~1.REY\AppData\Local\Temp\Rar$DR83.184\icons grid\clo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842" y="3178373"/>
            <a:ext cx="537210" cy="53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5" descr="C:\Users\ADRIEN~1.REY\AppData\Local\Temp\Rar$DR58.888\icons grid\comment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270" y="3216728"/>
            <a:ext cx="471153" cy="471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6" descr="C:\Users\ADRIEN~1.REY\AppData\Local\Temp\Rar$DR79.888\icons grid\calendar_blac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122" y="3220877"/>
            <a:ext cx="47625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7" descr="C:\Users\ADRIEN~1.REY\AppData\Local\Temp\Rar$DR56.888\icons grid\monitor_blac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282" y="3259038"/>
            <a:ext cx="47625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83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38150"/>
            <a:ext cx="7620000" cy="422672"/>
          </a:xfrm>
        </p:spPr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  <a:cs typeface="+mn-ea"/>
                <a:sym typeface="+mn-lt"/>
              </a:rPr>
              <a:t>请输入你的标题</a:t>
            </a:r>
            <a:endParaRPr lang="en-JM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>
                <a:cs typeface="+mn-ea"/>
                <a:sym typeface="+mn-lt"/>
              </a:rPr>
              <a:t> </a:t>
            </a:r>
            <a:endParaRPr lang="en-JM" dirty="0">
              <a:cs typeface="+mn-ea"/>
              <a:sym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37"/>
          </p:nvPr>
        </p:nvSpPr>
        <p:spPr>
          <a:ln>
            <a:noFill/>
          </a:ln>
        </p:spPr>
        <p:txBody>
          <a:bodyPr/>
          <a:lstStyle/>
          <a:p>
            <a:r>
              <a:rPr lang="en-JM" dirty="0">
                <a:latin typeface="+mn-lt"/>
                <a:cs typeface="+mn-ea"/>
                <a:sym typeface="+mn-lt"/>
              </a:rPr>
              <a:t>GROWTH </a:t>
            </a:r>
            <a:r>
              <a:rPr lang="en-JM" dirty="0" smtClean="0">
                <a:latin typeface="+mn-lt"/>
                <a:cs typeface="+mn-ea"/>
                <a:sym typeface="+mn-lt"/>
              </a:rPr>
              <a:t>OBJECTIVES</a:t>
            </a:r>
            <a:endParaRPr lang="en-JM" dirty="0">
              <a:latin typeface="+mn-lt"/>
              <a:cs typeface="+mn-ea"/>
              <a:sym typeface="+mn-l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36"/>
          </p:nvPr>
        </p:nvSpPr>
        <p:spPr>
          <a:xfrm>
            <a:off x="5410200" y="1143000"/>
            <a:ext cx="2438400" cy="361950"/>
          </a:xfrm>
          <a:ln>
            <a:noFill/>
          </a:ln>
        </p:spPr>
        <p:txBody>
          <a:bodyPr/>
          <a:lstStyle/>
          <a:p>
            <a:r>
              <a:rPr lang="en-JM" dirty="0">
                <a:latin typeface="+mn-lt"/>
                <a:cs typeface="+mn-ea"/>
                <a:sym typeface="+mn-lt"/>
              </a:rPr>
              <a:t>FINANCIAL </a:t>
            </a:r>
            <a:r>
              <a:rPr lang="en-JM" dirty="0" smtClean="0">
                <a:latin typeface="+mn-lt"/>
                <a:cs typeface="+mn-ea"/>
                <a:sym typeface="+mn-lt"/>
              </a:rPr>
              <a:t>TARGETS</a:t>
            </a:r>
            <a:endParaRPr lang="en-JM" dirty="0">
              <a:latin typeface="+mn-lt"/>
              <a:cs typeface="+mn-ea"/>
              <a:sym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10000"/>
          </a:bodyPr>
          <a:lstStyle/>
          <a:p>
            <a:pPr marL="57150" indent="0">
              <a:spcBef>
                <a:spcPts val="0"/>
              </a:spcBef>
              <a:defRPr/>
            </a:pPr>
            <a:r>
              <a:rPr lang="en-JM" sz="1400" dirty="0">
                <a:solidFill>
                  <a:srgbClr val="0070C0"/>
                </a:solidFill>
                <a:latin typeface="+mn-lt"/>
                <a:cs typeface="+mn-ea"/>
                <a:sym typeface="+mn-lt"/>
              </a:rPr>
              <a:t>CLIENT</a:t>
            </a:r>
          </a:p>
          <a:p>
            <a:pPr marL="57150" indent="0">
              <a:spcBef>
                <a:spcPts val="0"/>
              </a:spcBef>
              <a:defRPr/>
            </a:pPr>
            <a:r>
              <a:rPr lang="en-JM" dirty="0">
                <a:latin typeface="+mn-lt"/>
                <a:cs typeface="+mn-ea"/>
                <a:sym typeface="+mn-lt"/>
              </a:rPr>
              <a:t>Loopy Enterprise </a:t>
            </a:r>
            <a:r>
              <a:rPr lang="en-JM" dirty="0" smtClean="0">
                <a:latin typeface="+mn-lt"/>
                <a:cs typeface="+mn-ea"/>
                <a:sym typeface="+mn-lt"/>
              </a:rPr>
              <a:t>Limited</a:t>
            </a:r>
            <a:endParaRPr lang="en-JM" dirty="0">
              <a:latin typeface="+mn-lt"/>
              <a:cs typeface="+mn-ea"/>
              <a:sym typeface="+mn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pPr marL="57150" indent="0">
              <a:spcBef>
                <a:spcPts val="0"/>
              </a:spcBef>
              <a:defRPr/>
            </a:pPr>
            <a:r>
              <a:rPr lang="en-JM" sz="1400" dirty="0">
                <a:solidFill>
                  <a:srgbClr val="0070C0"/>
                </a:solidFill>
                <a:latin typeface="+mn-lt"/>
                <a:cs typeface="+mn-ea"/>
                <a:sym typeface="+mn-lt"/>
              </a:rPr>
              <a:t>OVERVIEW</a:t>
            </a:r>
          </a:p>
          <a:p>
            <a:pPr marL="57150" indent="0">
              <a:spcBef>
                <a:spcPts val="0"/>
              </a:spcBef>
              <a:defRPr/>
            </a:pPr>
            <a:r>
              <a:rPr lang="en-JM" dirty="0">
                <a:latin typeface="+mn-lt"/>
                <a:cs typeface="+mn-ea"/>
                <a:sym typeface="+mn-lt"/>
              </a:rPr>
              <a:t>Lorem ipsum dolor sit amet,  consectetur adipiscing elit ann ac  elit a felis pharetra Lorem ipsum dolor sit amet lorem ipsum dolor sit </a:t>
            </a:r>
            <a:r>
              <a:rPr lang="en-JM" dirty="0" smtClean="0">
                <a:latin typeface="+mn-lt"/>
                <a:cs typeface="+mn-ea"/>
                <a:sym typeface="+mn-lt"/>
              </a:rPr>
              <a:t>amet</a:t>
            </a:r>
            <a:endParaRPr lang="en-JM" dirty="0">
              <a:latin typeface="+mn-lt"/>
              <a:cs typeface="+mn-ea"/>
              <a:sym typeface="+mn-l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2"/>
          </p:nvPr>
        </p:nvSpPr>
        <p:spPr/>
        <p:txBody>
          <a:bodyPr>
            <a:normAutofit fontScale="92500" lnSpcReduction="10000"/>
          </a:bodyPr>
          <a:lstStyle/>
          <a:p>
            <a:pPr marL="57150" indent="0">
              <a:spcBef>
                <a:spcPts val="0"/>
              </a:spcBef>
              <a:defRPr/>
            </a:pPr>
            <a:r>
              <a:rPr lang="en-JM" sz="1400" dirty="0">
                <a:solidFill>
                  <a:srgbClr val="0070C0"/>
                </a:solidFill>
                <a:latin typeface="+mn-lt"/>
                <a:cs typeface="+mn-ea"/>
                <a:sym typeface="+mn-lt"/>
              </a:rPr>
              <a:t>WEBSITE </a:t>
            </a:r>
          </a:p>
          <a:p>
            <a:pPr marL="57150" indent="0">
              <a:spcBef>
                <a:spcPts val="0"/>
              </a:spcBef>
              <a:defRPr/>
            </a:pPr>
            <a:r>
              <a:rPr lang="en-JM" dirty="0" smtClean="0">
                <a:latin typeface="+mn-lt"/>
                <a:cs typeface="+mn-ea"/>
                <a:sym typeface="+mn-lt"/>
              </a:rPr>
              <a:t>www.loopy.com</a:t>
            </a:r>
            <a:endParaRPr lang="en-JM" dirty="0">
              <a:latin typeface="+mn-lt"/>
              <a:cs typeface="+mn-ea"/>
              <a:sym typeface="+mn-lt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3" b="25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5296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-684584" y="3363838"/>
            <a:ext cx="2448272" cy="2448272"/>
          </a:xfrm>
          <a:prstGeom prst="ellipse">
            <a:avLst/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195736" y="4299942"/>
            <a:ext cx="1584176" cy="1584176"/>
          </a:xfrm>
          <a:prstGeom prst="ellipse">
            <a:avLst/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982565" y="3723878"/>
            <a:ext cx="438268" cy="438268"/>
          </a:xfrm>
          <a:prstGeom prst="ellipse">
            <a:avLst/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812360" y="3219822"/>
            <a:ext cx="2376264" cy="2376264"/>
          </a:xfrm>
          <a:prstGeom prst="ellipse">
            <a:avLst/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561704" y="3721694"/>
            <a:ext cx="2387800" cy="2387800"/>
          </a:xfrm>
          <a:prstGeom prst="ellipse">
            <a:avLst/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7452320" y="3435846"/>
            <a:ext cx="936104" cy="936104"/>
          </a:xfrm>
          <a:prstGeom prst="ellipse">
            <a:avLst/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156176" y="4422627"/>
            <a:ext cx="1605507" cy="1605507"/>
          </a:xfrm>
          <a:prstGeom prst="ellipse">
            <a:avLst/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9" name="文本框 28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 txBox="1"/>
          <p:nvPr/>
        </p:nvSpPr>
        <p:spPr>
          <a:xfrm>
            <a:off x="3094677" y="2273919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感谢您的观看</a:t>
            </a:r>
            <a:endParaRPr lang="zh-CN" altLang="en-US" sz="3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矩形 29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1592746" y="2897166"/>
            <a:ext cx="595850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efficitur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ipsum vitae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tortor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accumsan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a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lorem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lacinia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eu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arcu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justo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eget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consequat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risus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 txBox="1"/>
          <p:nvPr/>
        </p:nvSpPr>
        <p:spPr>
          <a:xfrm>
            <a:off x="2989193" y="923549"/>
            <a:ext cx="3165615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35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2015</a:t>
            </a:r>
            <a:endParaRPr lang="zh-CN" altLang="en-US" sz="1035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1592746" y="3375115"/>
            <a:ext cx="5958509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汇报</a:t>
            </a:r>
            <a:r>
              <a:rPr lang="zh-CN" altLang="en-US" sz="105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人：</a:t>
            </a:r>
            <a:r>
              <a:rPr lang="zh-CN" altLang="en-US" sz="1050" b="1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优</a:t>
            </a:r>
            <a:r>
              <a:rPr lang="zh-CN" altLang="en-US" sz="1050" b="1" dirty="0" smtClean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品</a:t>
            </a:r>
            <a:r>
              <a:rPr lang="en-US" altLang="zh-CN" sz="1050" b="1" dirty="0" smtClean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PPT</a:t>
            </a:r>
            <a:endParaRPr lang="zh-CN" altLang="en-US" sz="105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8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2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3" dur="15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20" grpId="0" animBg="1"/>
      <p:bldP spid="20" grpId="1" animBg="1"/>
      <p:bldP spid="23" grpId="0" animBg="1"/>
      <p:bldP spid="23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4667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7869</TotalTime>
  <Words>546</Words>
  <Application>Microsoft Office PowerPoint</Application>
  <PresentationFormat>全屏显示(16:9)</PresentationFormat>
  <Paragraphs>92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Meiryo</vt:lpstr>
      <vt:lpstr>宋体</vt:lpstr>
      <vt:lpstr>微软雅黑</vt:lpstr>
      <vt:lpstr>Arial</vt:lpstr>
      <vt:lpstr>Bebas Neue</vt:lpstr>
      <vt:lpstr>Calibri</vt:lpstr>
      <vt:lpstr>Calibri Light</vt:lpstr>
      <vt:lpstr>Office Theme</vt:lpstr>
      <vt:lpstr>1_Office Theme</vt:lpstr>
      <vt:lpstr>PowerPoint 演示文稿</vt:lpstr>
      <vt:lpstr>请输入你的标题</vt:lpstr>
      <vt:lpstr>请输入你的标题</vt:lpstr>
      <vt:lpstr>请输入你的标题</vt:lpstr>
      <vt:lpstr>请输入你的标题</vt:lpstr>
      <vt:lpstr>请输入你的标题</vt:lpstr>
      <vt:lpstr>请输入你的标题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cp:lastModifiedBy>ypppt</cp:lastModifiedBy>
  <cp:revision>203</cp:revision>
  <dcterms:created xsi:type="dcterms:W3CDTF">2011-12-26T17:46:32Z</dcterms:created>
  <dcterms:modified xsi:type="dcterms:W3CDTF">2017-02-06T15:41:35Z</dcterms:modified>
</cp:coreProperties>
</file>