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3.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4.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5.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6.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7.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8.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9.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10.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1.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12.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13.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4.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15.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16.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17.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18.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notesSlides/notesSlide19.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notesSlides/notesSlide20.xml" ContentType="application/vnd.openxmlformats-officedocument.presentationml.notesSlide+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notesSlides/notesSlide21.xml" ContentType="application/vnd.openxmlformats-officedocument.presentationml.notesSlide+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22.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23.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notesSlides/notesSlide24.xml" ContentType="application/vnd.openxmlformats-officedocument.presentationml.notesSlide+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notesSlides/notesSlide25.xml" ContentType="application/vnd.openxmlformats-officedocument.presentationml.notesSlide+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notesSlides/notesSlide26.xml" ContentType="application/vnd.openxmlformats-officedocument.presentationml.notesSlide+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31"/>
  </p:notesMasterIdLst>
  <p:sldIdLst>
    <p:sldId id="256" r:id="rId3"/>
    <p:sldId id="280" r:id="rId4"/>
    <p:sldId id="265" r:id="rId5"/>
    <p:sldId id="264" r:id="rId6"/>
    <p:sldId id="263" r:id="rId7"/>
    <p:sldId id="262" r:id="rId8"/>
    <p:sldId id="260" r:id="rId9"/>
    <p:sldId id="257" r:id="rId10"/>
    <p:sldId id="258" r:id="rId11"/>
    <p:sldId id="284" r:id="rId12"/>
    <p:sldId id="285" r:id="rId13"/>
    <p:sldId id="261" r:id="rId14"/>
    <p:sldId id="270" r:id="rId15"/>
    <p:sldId id="269" r:id="rId16"/>
    <p:sldId id="268" r:id="rId17"/>
    <p:sldId id="266" r:id="rId18"/>
    <p:sldId id="267" r:id="rId19"/>
    <p:sldId id="259" r:id="rId20"/>
    <p:sldId id="276" r:id="rId21"/>
    <p:sldId id="275" r:id="rId22"/>
    <p:sldId id="274" r:id="rId23"/>
    <p:sldId id="273" r:id="rId24"/>
    <p:sldId id="272" r:id="rId25"/>
    <p:sldId id="271" r:id="rId26"/>
    <p:sldId id="277" r:id="rId27"/>
    <p:sldId id="278" r:id="rId28"/>
    <p:sldId id="279" r:id="rId29"/>
    <p:sldId id="28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5E2F5"/>
    <a:srgbClr val="47B6E7"/>
    <a:srgbClr val="5E8E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47" autoAdjust="0"/>
    <p:restoredTop sz="94660"/>
  </p:normalViewPr>
  <p:slideViewPr>
    <p:cSldViewPr snapToGrid="0">
      <p:cViewPr varScale="1">
        <p:scale>
          <a:sx n="88" d="100"/>
          <a:sy n="88" d="100"/>
        </p:scale>
        <p:origin x="11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321689-78F5-4031-92C3-60CBF0100BFE}" type="datetimeFigureOut">
              <a:rPr lang="zh-CN" altLang="en-US" smtClean="0"/>
              <a:t>2017/2/16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B4FBFA-A79A-45DA-847A-3AB4A2C8681E}" type="slidenum">
              <a:rPr lang="zh-CN" altLang="en-US" smtClean="0"/>
              <a:t>‹#›</a:t>
            </a:fld>
            <a:endParaRPr lang="zh-CN" altLang="en-US"/>
          </a:p>
        </p:txBody>
      </p:sp>
    </p:spTree>
    <p:extLst>
      <p:ext uri="{BB962C8B-B14F-4D97-AF65-F5344CB8AC3E}">
        <p14:creationId xmlns:p14="http://schemas.microsoft.com/office/powerpoint/2010/main" val="26642385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1</a:t>
            </a:fld>
            <a:endParaRPr lang="zh-CN" altLang="en-US"/>
          </a:p>
        </p:txBody>
      </p:sp>
    </p:spTree>
    <p:extLst>
      <p:ext uri="{BB962C8B-B14F-4D97-AF65-F5344CB8AC3E}">
        <p14:creationId xmlns:p14="http://schemas.microsoft.com/office/powerpoint/2010/main" val="40019692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5769E8-19F7-47D4-AFC6-D17EEAD4A98C}" type="slidenum">
              <a:rPr lang="zh-CN" altLang="en-US" smtClean="0"/>
              <a:t>10</a:t>
            </a:fld>
            <a:endParaRPr lang="zh-CN" altLang="en-US"/>
          </a:p>
        </p:txBody>
      </p:sp>
    </p:spTree>
    <p:extLst>
      <p:ext uri="{BB962C8B-B14F-4D97-AF65-F5344CB8AC3E}">
        <p14:creationId xmlns:p14="http://schemas.microsoft.com/office/powerpoint/2010/main" val="371897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E73910-F208-4636-A090-B1B04B1D62DC}" type="slidenum">
              <a:rPr lang="zh-CN" altLang="en-US" smtClean="0"/>
              <a:t>11</a:t>
            </a:fld>
            <a:endParaRPr lang="zh-CN" altLang="en-US"/>
          </a:p>
        </p:txBody>
      </p:sp>
    </p:spTree>
    <p:extLst>
      <p:ext uri="{BB962C8B-B14F-4D97-AF65-F5344CB8AC3E}">
        <p14:creationId xmlns:p14="http://schemas.microsoft.com/office/powerpoint/2010/main" val="2476645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12</a:t>
            </a:fld>
            <a:endParaRPr lang="zh-CN" altLang="en-US"/>
          </a:p>
        </p:txBody>
      </p:sp>
    </p:spTree>
    <p:extLst>
      <p:ext uri="{BB962C8B-B14F-4D97-AF65-F5344CB8AC3E}">
        <p14:creationId xmlns:p14="http://schemas.microsoft.com/office/powerpoint/2010/main" val="2315868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13</a:t>
            </a:fld>
            <a:endParaRPr lang="zh-CN" altLang="en-US"/>
          </a:p>
        </p:txBody>
      </p:sp>
    </p:spTree>
    <p:extLst>
      <p:ext uri="{BB962C8B-B14F-4D97-AF65-F5344CB8AC3E}">
        <p14:creationId xmlns:p14="http://schemas.microsoft.com/office/powerpoint/2010/main" val="3939297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14</a:t>
            </a:fld>
            <a:endParaRPr lang="zh-CN" altLang="en-US"/>
          </a:p>
        </p:txBody>
      </p:sp>
    </p:spTree>
    <p:extLst>
      <p:ext uri="{BB962C8B-B14F-4D97-AF65-F5344CB8AC3E}">
        <p14:creationId xmlns:p14="http://schemas.microsoft.com/office/powerpoint/2010/main" val="1438945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15</a:t>
            </a:fld>
            <a:endParaRPr lang="zh-CN" altLang="en-US"/>
          </a:p>
        </p:txBody>
      </p:sp>
    </p:spTree>
    <p:extLst>
      <p:ext uri="{BB962C8B-B14F-4D97-AF65-F5344CB8AC3E}">
        <p14:creationId xmlns:p14="http://schemas.microsoft.com/office/powerpoint/2010/main" val="927843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16</a:t>
            </a:fld>
            <a:endParaRPr lang="zh-CN" altLang="en-US"/>
          </a:p>
        </p:txBody>
      </p:sp>
    </p:spTree>
    <p:extLst>
      <p:ext uri="{BB962C8B-B14F-4D97-AF65-F5344CB8AC3E}">
        <p14:creationId xmlns:p14="http://schemas.microsoft.com/office/powerpoint/2010/main" val="1318255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17</a:t>
            </a:fld>
            <a:endParaRPr lang="zh-CN" altLang="en-US"/>
          </a:p>
        </p:txBody>
      </p:sp>
    </p:spTree>
    <p:extLst>
      <p:ext uri="{BB962C8B-B14F-4D97-AF65-F5344CB8AC3E}">
        <p14:creationId xmlns:p14="http://schemas.microsoft.com/office/powerpoint/2010/main" val="37963789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18</a:t>
            </a:fld>
            <a:endParaRPr lang="zh-CN" altLang="en-US"/>
          </a:p>
        </p:txBody>
      </p:sp>
    </p:spTree>
    <p:extLst>
      <p:ext uri="{BB962C8B-B14F-4D97-AF65-F5344CB8AC3E}">
        <p14:creationId xmlns:p14="http://schemas.microsoft.com/office/powerpoint/2010/main" val="6330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19</a:t>
            </a:fld>
            <a:endParaRPr lang="zh-CN" altLang="en-US"/>
          </a:p>
        </p:txBody>
      </p:sp>
    </p:spTree>
    <p:extLst>
      <p:ext uri="{BB962C8B-B14F-4D97-AF65-F5344CB8AC3E}">
        <p14:creationId xmlns:p14="http://schemas.microsoft.com/office/powerpoint/2010/main" val="2581577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2</a:t>
            </a:fld>
            <a:endParaRPr lang="zh-CN" altLang="en-US"/>
          </a:p>
        </p:txBody>
      </p:sp>
    </p:spTree>
    <p:extLst>
      <p:ext uri="{BB962C8B-B14F-4D97-AF65-F5344CB8AC3E}">
        <p14:creationId xmlns:p14="http://schemas.microsoft.com/office/powerpoint/2010/main" val="23300169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20</a:t>
            </a:fld>
            <a:endParaRPr lang="zh-CN" altLang="en-US"/>
          </a:p>
        </p:txBody>
      </p:sp>
    </p:spTree>
    <p:extLst>
      <p:ext uri="{BB962C8B-B14F-4D97-AF65-F5344CB8AC3E}">
        <p14:creationId xmlns:p14="http://schemas.microsoft.com/office/powerpoint/2010/main" val="3419793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21</a:t>
            </a:fld>
            <a:endParaRPr lang="zh-CN" altLang="en-US"/>
          </a:p>
        </p:txBody>
      </p:sp>
    </p:spTree>
    <p:extLst>
      <p:ext uri="{BB962C8B-B14F-4D97-AF65-F5344CB8AC3E}">
        <p14:creationId xmlns:p14="http://schemas.microsoft.com/office/powerpoint/2010/main" val="41263780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22</a:t>
            </a:fld>
            <a:endParaRPr lang="zh-CN" altLang="en-US"/>
          </a:p>
        </p:txBody>
      </p:sp>
    </p:spTree>
    <p:extLst>
      <p:ext uri="{BB962C8B-B14F-4D97-AF65-F5344CB8AC3E}">
        <p14:creationId xmlns:p14="http://schemas.microsoft.com/office/powerpoint/2010/main" val="6578571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23</a:t>
            </a:fld>
            <a:endParaRPr lang="zh-CN" altLang="en-US"/>
          </a:p>
        </p:txBody>
      </p:sp>
    </p:spTree>
    <p:extLst>
      <p:ext uri="{BB962C8B-B14F-4D97-AF65-F5344CB8AC3E}">
        <p14:creationId xmlns:p14="http://schemas.microsoft.com/office/powerpoint/2010/main" val="12451730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24</a:t>
            </a:fld>
            <a:endParaRPr lang="zh-CN" altLang="en-US"/>
          </a:p>
        </p:txBody>
      </p:sp>
    </p:spTree>
    <p:extLst>
      <p:ext uri="{BB962C8B-B14F-4D97-AF65-F5344CB8AC3E}">
        <p14:creationId xmlns:p14="http://schemas.microsoft.com/office/powerpoint/2010/main" val="5380230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25</a:t>
            </a:fld>
            <a:endParaRPr lang="zh-CN" altLang="en-US"/>
          </a:p>
        </p:txBody>
      </p:sp>
    </p:spTree>
    <p:extLst>
      <p:ext uri="{BB962C8B-B14F-4D97-AF65-F5344CB8AC3E}">
        <p14:creationId xmlns:p14="http://schemas.microsoft.com/office/powerpoint/2010/main" val="10222900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26</a:t>
            </a:fld>
            <a:endParaRPr lang="zh-CN" altLang="en-US"/>
          </a:p>
        </p:txBody>
      </p:sp>
    </p:spTree>
    <p:extLst>
      <p:ext uri="{BB962C8B-B14F-4D97-AF65-F5344CB8AC3E}">
        <p14:creationId xmlns:p14="http://schemas.microsoft.com/office/powerpoint/2010/main" val="28875646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27</a:t>
            </a:fld>
            <a:endParaRPr lang="zh-CN" altLang="en-US"/>
          </a:p>
        </p:txBody>
      </p:sp>
    </p:spTree>
    <p:extLst>
      <p:ext uri="{BB962C8B-B14F-4D97-AF65-F5344CB8AC3E}">
        <p14:creationId xmlns:p14="http://schemas.microsoft.com/office/powerpoint/2010/main" val="25458034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38220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3</a:t>
            </a:fld>
            <a:endParaRPr lang="zh-CN" altLang="en-US"/>
          </a:p>
        </p:txBody>
      </p:sp>
    </p:spTree>
    <p:extLst>
      <p:ext uri="{BB962C8B-B14F-4D97-AF65-F5344CB8AC3E}">
        <p14:creationId xmlns:p14="http://schemas.microsoft.com/office/powerpoint/2010/main" val="2758274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4</a:t>
            </a:fld>
            <a:endParaRPr lang="zh-CN" altLang="en-US"/>
          </a:p>
        </p:txBody>
      </p:sp>
    </p:spTree>
    <p:extLst>
      <p:ext uri="{BB962C8B-B14F-4D97-AF65-F5344CB8AC3E}">
        <p14:creationId xmlns:p14="http://schemas.microsoft.com/office/powerpoint/2010/main" val="4092327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5</a:t>
            </a:fld>
            <a:endParaRPr lang="zh-CN" altLang="en-US"/>
          </a:p>
        </p:txBody>
      </p:sp>
    </p:spTree>
    <p:extLst>
      <p:ext uri="{BB962C8B-B14F-4D97-AF65-F5344CB8AC3E}">
        <p14:creationId xmlns:p14="http://schemas.microsoft.com/office/powerpoint/2010/main" val="718348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6</a:t>
            </a:fld>
            <a:endParaRPr lang="zh-CN" altLang="en-US"/>
          </a:p>
        </p:txBody>
      </p:sp>
    </p:spTree>
    <p:extLst>
      <p:ext uri="{BB962C8B-B14F-4D97-AF65-F5344CB8AC3E}">
        <p14:creationId xmlns:p14="http://schemas.microsoft.com/office/powerpoint/2010/main" val="1121682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7</a:t>
            </a:fld>
            <a:endParaRPr lang="zh-CN" altLang="en-US"/>
          </a:p>
        </p:txBody>
      </p:sp>
    </p:spTree>
    <p:extLst>
      <p:ext uri="{BB962C8B-B14F-4D97-AF65-F5344CB8AC3E}">
        <p14:creationId xmlns:p14="http://schemas.microsoft.com/office/powerpoint/2010/main" val="4265252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8</a:t>
            </a:fld>
            <a:endParaRPr lang="zh-CN" altLang="en-US"/>
          </a:p>
        </p:txBody>
      </p:sp>
    </p:spTree>
    <p:extLst>
      <p:ext uri="{BB962C8B-B14F-4D97-AF65-F5344CB8AC3E}">
        <p14:creationId xmlns:p14="http://schemas.microsoft.com/office/powerpoint/2010/main" val="1951705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4FBFA-A79A-45DA-847A-3AB4A2C8681E}" type="slidenum">
              <a:rPr lang="zh-CN" altLang="en-US" smtClean="0"/>
              <a:t>9</a:t>
            </a:fld>
            <a:endParaRPr lang="zh-CN" altLang="en-US"/>
          </a:p>
        </p:txBody>
      </p:sp>
    </p:spTree>
    <p:extLst>
      <p:ext uri="{BB962C8B-B14F-4D97-AF65-F5344CB8AC3E}">
        <p14:creationId xmlns:p14="http://schemas.microsoft.com/office/powerpoint/2010/main" val="20384183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slideMaster" Target="../slideMasters/slideMaster1.xml"/><Relationship Id="rId4"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2851200" y="2232000"/>
            <a:ext cx="6843600" cy="1454400"/>
          </a:xfrm>
        </p:spPr>
        <p:txBody>
          <a:bodyPr anchor="ctr" anchorCtr="0">
            <a:normAutofit/>
          </a:bodyPr>
          <a:lstStyle>
            <a:lvl1pPr algn="ctr">
              <a:defRPr sz="4000" b="1"/>
            </a:lvl1pPr>
          </a:lstStyle>
          <a:p>
            <a:r>
              <a:rPr lang="zh-CN" altLang="en-US" dirty="0" smtClean="0"/>
              <a:t>单击此处编辑标题</a:t>
            </a:r>
            <a:endParaRPr lang="zh-CN" altLang="en-US" dirty="0"/>
          </a:p>
        </p:txBody>
      </p:sp>
      <p:sp>
        <p:nvSpPr>
          <p:cNvPr id="3" name="副标题 2"/>
          <p:cNvSpPr>
            <a:spLocks noGrp="1"/>
          </p:cNvSpPr>
          <p:nvPr>
            <p:ph type="subTitle" idx="1"/>
          </p:nvPr>
        </p:nvSpPr>
        <p:spPr>
          <a:xfrm>
            <a:off x="4316400" y="3722400"/>
            <a:ext cx="3582000" cy="486000"/>
          </a:xfrm>
        </p:spPr>
        <p:txBody>
          <a:bodyPr anchor="ctr" anchorCtr="0">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grpSp>
        <p:nvGrpSpPr>
          <p:cNvPr id="7" name="组合 6"/>
          <p:cNvGrpSpPr/>
          <p:nvPr userDrawn="1"/>
        </p:nvGrpSpPr>
        <p:grpSpPr>
          <a:xfrm>
            <a:off x="2541363" y="1848251"/>
            <a:ext cx="7314691" cy="343165"/>
            <a:chOff x="1906022" y="2343551"/>
            <a:chExt cx="5486018" cy="343165"/>
          </a:xfrm>
        </p:grpSpPr>
        <p:sp>
          <p:nvSpPr>
            <p:cNvPr id="8" name="L 形 7"/>
            <p:cNvSpPr/>
            <p:nvPr userDrawn="1"/>
          </p:nvSpPr>
          <p:spPr>
            <a:xfrm rot="5400000" flipV="1">
              <a:off x="5996176" y="1290851"/>
              <a:ext cx="343164" cy="2448564"/>
            </a:xfrm>
            <a:prstGeom prst="corner">
              <a:avLst>
                <a:gd name="adj1" fmla="val 15986"/>
                <a:gd name="adj2" fmla="val 14792"/>
              </a:avLst>
            </a:prstGeom>
            <a:solidFill>
              <a:srgbClr val="FFFFFF">
                <a:alpha val="6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L 形 8"/>
            <p:cNvSpPr/>
            <p:nvPr userDrawn="1"/>
          </p:nvSpPr>
          <p:spPr>
            <a:xfrm rot="16200000" flipH="1" flipV="1">
              <a:off x="3000754" y="1248820"/>
              <a:ext cx="343164" cy="2532627"/>
            </a:xfrm>
            <a:prstGeom prst="corner">
              <a:avLst>
                <a:gd name="adj1" fmla="val 15986"/>
                <a:gd name="adj2" fmla="val 14792"/>
              </a:avLst>
            </a:prstGeom>
            <a:solidFill>
              <a:srgbClr val="FFFFFF">
                <a:alpha val="6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 name="组合 9"/>
          <p:cNvGrpSpPr/>
          <p:nvPr userDrawn="1"/>
        </p:nvGrpSpPr>
        <p:grpSpPr>
          <a:xfrm flipV="1">
            <a:off x="2541363" y="3632935"/>
            <a:ext cx="7314691" cy="343165"/>
            <a:chOff x="1906022" y="2343551"/>
            <a:chExt cx="5486018" cy="343165"/>
          </a:xfrm>
        </p:grpSpPr>
        <p:sp>
          <p:nvSpPr>
            <p:cNvPr id="11" name="L 形 10"/>
            <p:cNvSpPr/>
            <p:nvPr userDrawn="1"/>
          </p:nvSpPr>
          <p:spPr>
            <a:xfrm rot="5400000" flipV="1">
              <a:off x="6486713" y="1781388"/>
              <a:ext cx="343164" cy="1467490"/>
            </a:xfrm>
            <a:prstGeom prst="corner">
              <a:avLst>
                <a:gd name="adj1" fmla="val 15986"/>
                <a:gd name="adj2" fmla="val 14792"/>
              </a:avLst>
            </a:prstGeom>
            <a:solidFill>
              <a:srgbClr val="FFFFFF">
                <a:alpha val="6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L 形 11"/>
            <p:cNvSpPr/>
            <p:nvPr userDrawn="1"/>
          </p:nvSpPr>
          <p:spPr>
            <a:xfrm rot="16200000" flipH="1" flipV="1">
              <a:off x="2400252" y="1849322"/>
              <a:ext cx="343164" cy="1331623"/>
            </a:xfrm>
            <a:prstGeom prst="corner">
              <a:avLst>
                <a:gd name="adj1" fmla="val 15986"/>
                <a:gd name="adj2" fmla="val 14792"/>
              </a:avLst>
            </a:prstGeom>
            <a:solidFill>
              <a:srgbClr val="FFFFFF">
                <a:alpha val="6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 name="日期占位符 3"/>
          <p:cNvSpPr>
            <a:spLocks noGrp="1"/>
          </p:cNvSpPr>
          <p:nvPr>
            <p:ph type="dt" sz="half" idx="10"/>
          </p:nvPr>
        </p:nvSpPr>
        <p:spPr/>
        <p:txBody>
          <a:bodyPr/>
          <a:lstStyle/>
          <a:p>
            <a:fld id="{C0388916-CCA9-4B78-9BBD-6089FD4330A8}"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B80790-885F-4146-B91F-D7551497568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0388916-CCA9-4B78-9BBD-6089FD4330A8}" type="datetimeFigureOut">
              <a:rPr lang="zh-CN" altLang="en-US" smtClean="0"/>
              <a:t>2017/2/16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B80790-885F-4146-B91F-D7551497568B}" type="slidenum">
              <a:rPr lang="zh-CN" altLang="en-US" smtClean="0"/>
              <a:t>‹#›</a:t>
            </a:fld>
            <a:endParaRPr lang="zh-CN" altLang="en-US"/>
          </a:p>
        </p:txBody>
      </p:sp>
      <p:sp>
        <p:nvSpPr>
          <p:cNvPr id="7" name="内容占位符 6"/>
          <p:cNvSpPr>
            <a:spLocks noGrp="1"/>
          </p:cNvSpPr>
          <p:nvPr>
            <p:ph sz="quarter" idx="13"/>
          </p:nvPr>
        </p:nvSpPr>
        <p:spPr>
          <a:xfrm>
            <a:off x="277813" y="225425"/>
            <a:ext cx="11636375" cy="63881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2544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01242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21759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2867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62333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74456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29747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97225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6565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97600" y="262800"/>
            <a:ext cx="10933200" cy="640800"/>
          </a:xfrm>
        </p:spPr>
        <p:txBody>
          <a:bodyPr>
            <a:normAutofit/>
          </a:bodyPr>
          <a:lstStyle>
            <a:lvl1pPr>
              <a:defRPr sz="32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97600" y="1123200"/>
            <a:ext cx="10933200" cy="5144400"/>
          </a:xfrm>
        </p:spPr>
        <p:txBody>
          <a:bodyPr/>
          <a:lstStyle/>
          <a:p>
            <a:pPr lvl="0"/>
            <a:r>
              <a:rPr lang="zh-CN" altLang="en-US" dirty="0" smtClean="0"/>
              <a:t>单击此处编辑母版文本样式</a:t>
            </a:r>
            <a:endParaRPr lang="en-US" altLang="zh-CN" dirty="0" smtClean="0"/>
          </a:p>
          <a:p>
            <a:pPr lvl="1"/>
            <a:r>
              <a:rPr lang="zh-CN" altLang="en-US" dirty="0" smtClean="0"/>
              <a:t>第二级</a:t>
            </a:r>
            <a:endParaRPr lang="en-US" altLang="zh-CN" dirty="0" smtClean="0"/>
          </a:p>
          <a:p>
            <a:pPr lvl="2"/>
            <a:r>
              <a:rPr lang="zh-CN" altLang="en-US" dirty="0" smtClean="0"/>
              <a:t>第三级</a:t>
            </a:r>
            <a:endParaRPr lang="en-US" altLang="zh-CN" dirty="0" smtClean="0"/>
          </a:p>
          <a:p>
            <a:pPr lvl="3"/>
            <a:r>
              <a:rPr lang="zh-CN" altLang="en-US" dirty="0" smtClean="0"/>
              <a:t>第四级</a:t>
            </a:r>
            <a:endParaRPr lang="en-US" altLang="zh-CN" dirty="0" smtClean="0"/>
          </a:p>
          <a:p>
            <a:pPr lvl="4"/>
            <a:r>
              <a:rPr lang="zh-CN" altLang="en-US" dirty="0" smtClean="0"/>
              <a:t>第五级</a:t>
            </a:r>
          </a:p>
        </p:txBody>
      </p:sp>
      <p:sp>
        <p:nvSpPr>
          <p:cNvPr id="4" name="日期占位符 3"/>
          <p:cNvSpPr>
            <a:spLocks noGrp="1"/>
          </p:cNvSpPr>
          <p:nvPr>
            <p:ph type="dt" sz="half" idx="10"/>
          </p:nvPr>
        </p:nvSpPr>
        <p:spPr/>
        <p:txBody>
          <a:bodyPr/>
          <a:lstStyle/>
          <a:p>
            <a:fld id="{C0388916-CCA9-4B78-9BBD-6089FD4330A8}"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B80790-885F-4146-B91F-D7551497568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69729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5817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618000" y="2480400"/>
            <a:ext cx="6148800" cy="1994400"/>
          </a:xfrm>
        </p:spPr>
        <p:txBody>
          <a:bodyPr lIns="0" tIns="0" rIns="0" bIns="0" anchor="ctr" anchorCtr="0">
            <a:normAutofit/>
          </a:bodyPr>
          <a:lstStyle>
            <a:lvl1pPr>
              <a:defRPr sz="2800"/>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4890263"/>
            <a:ext cx="10515600"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cxnSp>
        <p:nvCxnSpPr>
          <p:cNvPr id="8" name="MH_Others_2"/>
          <p:cNvCxnSpPr/>
          <p:nvPr userDrawn="1">
            <p:custDataLst>
              <p:tags r:id="rId1"/>
            </p:custDataLst>
          </p:nvPr>
        </p:nvCxnSpPr>
        <p:spPr>
          <a:xfrm>
            <a:off x="3322185" y="2480941"/>
            <a:ext cx="0" cy="1994559"/>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MH_Others_3"/>
          <p:cNvCxnSpPr/>
          <p:nvPr userDrawn="1">
            <p:custDataLst>
              <p:tags r:id="rId2"/>
            </p:custDataLst>
          </p:nvPr>
        </p:nvCxnSpPr>
        <p:spPr>
          <a:xfrm>
            <a:off x="3367904" y="2480941"/>
            <a:ext cx="0" cy="1994559"/>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 name="MH_Number"/>
          <p:cNvSpPr/>
          <p:nvPr userDrawn="1">
            <p:custDataLst>
              <p:tags r:id="rId3"/>
            </p:custDataLst>
          </p:nvPr>
        </p:nvSpPr>
        <p:spPr>
          <a:xfrm>
            <a:off x="2518050" y="2917176"/>
            <a:ext cx="508452" cy="508452"/>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72000" rIns="0" bIns="0" rtlCol="0" anchor="ctr">
            <a:normAutofit fontScale="92500" lnSpcReduction="20000"/>
          </a:bodyPr>
          <a:lstStyle/>
          <a:p>
            <a:pPr algn="ctr"/>
            <a:endParaRPr lang="zh-CN" altLang="en-US" sz="3600" b="1" dirty="0">
              <a:solidFill>
                <a:srgbClr val="FFFFFF"/>
              </a:solidFill>
            </a:endParaRPr>
          </a:p>
        </p:txBody>
      </p:sp>
      <p:sp>
        <p:nvSpPr>
          <p:cNvPr id="4" name="日期占位符 3"/>
          <p:cNvSpPr>
            <a:spLocks noGrp="1"/>
          </p:cNvSpPr>
          <p:nvPr>
            <p:ph type="dt" sz="half" idx="10"/>
          </p:nvPr>
        </p:nvSpPr>
        <p:spPr/>
        <p:txBody>
          <a:bodyPr/>
          <a:lstStyle/>
          <a:p>
            <a:fld id="{C0388916-CCA9-4B78-9BBD-6089FD4330A8}"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B80790-885F-4146-B91F-D7551497568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97600" y="284131"/>
            <a:ext cx="10933200" cy="640800"/>
          </a:xfrm>
        </p:spPr>
        <p:txBody>
          <a:bodyPr lIns="0" tIns="0" rIns="0" bIns="0">
            <a:normAutofit/>
          </a:bodyPr>
          <a:lstStyle>
            <a:lvl1pPr>
              <a:defRPr sz="3200" b="1"/>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97600" y="1245600"/>
            <a:ext cx="5079600" cy="4932000"/>
          </a:xfrm>
        </p:spPr>
        <p:txBody>
          <a:bodyPr lIns="0" tIns="0" rIns="0" bIns="0"/>
          <a:lstStyle/>
          <a:p>
            <a:pPr lvl="0"/>
            <a:r>
              <a:rPr lang="zh-CN" altLang="en-US" dirty="0" smtClean="0"/>
              <a:t>单击此处编辑母版文本样式</a:t>
            </a:r>
            <a:endParaRPr lang="en-US" altLang="zh-CN" dirty="0" smtClean="0"/>
          </a:p>
          <a:p>
            <a:pPr lvl="1"/>
            <a:r>
              <a:rPr lang="zh-CN" altLang="en-US" dirty="0" smtClean="0"/>
              <a:t>第二级</a:t>
            </a:r>
            <a:endParaRPr lang="en-US" altLang="zh-CN" dirty="0" smtClean="0"/>
          </a:p>
          <a:p>
            <a:pPr lvl="2"/>
            <a:r>
              <a:rPr lang="zh-CN" altLang="en-US" dirty="0" smtClean="0"/>
              <a:t>第三级</a:t>
            </a:r>
            <a:endParaRPr lang="en-US" altLang="zh-CN" dirty="0" smtClean="0"/>
          </a:p>
          <a:p>
            <a:pPr lvl="3"/>
            <a:r>
              <a:rPr lang="zh-CN" altLang="en-US" dirty="0" smtClean="0"/>
              <a:t>第四级</a:t>
            </a:r>
            <a:endParaRPr lang="en-US" altLang="zh-CN" dirty="0" smtClean="0"/>
          </a:p>
          <a:p>
            <a:pPr lvl="4"/>
            <a:r>
              <a:rPr lang="zh-CN" altLang="en-US" dirty="0" smtClean="0"/>
              <a:t>第五级</a:t>
            </a:r>
          </a:p>
        </p:txBody>
      </p:sp>
      <p:sp>
        <p:nvSpPr>
          <p:cNvPr id="4" name="内容占位符 3"/>
          <p:cNvSpPr>
            <a:spLocks noGrp="1"/>
          </p:cNvSpPr>
          <p:nvPr>
            <p:ph sz="half" idx="2"/>
          </p:nvPr>
        </p:nvSpPr>
        <p:spPr>
          <a:xfrm>
            <a:off x="6436800" y="1245600"/>
            <a:ext cx="5094000" cy="4932000"/>
          </a:xfrm>
        </p:spPr>
        <p:txBody>
          <a:bodyPr lIns="0" tIns="0" rIns="0" bIns="0"/>
          <a:lstStyle/>
          <a:p>
            <a:pPr lvl="0"/>
            <a:r>
              <a:rPr lang="zh-CN" altLang="en-US" dirty="0" smtClean="0"/>
              <a:t>单击此处编辑母版文本样式</a:t>
            </a:r>
            <a:endParaRPr lang="en-US" altLang="zh-CN" dirty="0" smtClean="0"/>
          </a:p>
          <a:p>
            <a:pPr lvl="1"/>
            <a:r>
              <a:rPr lang="zh-CN" altLang="en-US" dirty="0" smtClean="0"/>
              <a:t>第二级</a:t>
            </a:r>
            <a:endParaRPr lang="en-US" altLang="zh-CN" dirty="0" smtClean="0"/>
          </a:p>
          <a:p>
            <a:pPr lvl="2"/>
            <a:r>
              <a:rPr lang="zh-CN" altLang="en-US" dirty="0" smtClean="0"/>
              <a:t>第三级</a:t>
            </a:r>
            <a:endParaRPr lang="en-US" altLang="zh-CN" dirty="0" smtClean="0"/>
          </a:p>
          <a:p>
            <a:pPr lvl="3"/>
            <a:r>
              <a:rPr lang="zh-CN" altLang="en-US" dirty="0" smtClean="0"/>
              <a:t>第四级</a:t>
            </a:r>
            <a:endParaRPr lang="en-US" altLang="zh-CN" dirty="0" smtClean="0"/>
          </a:p>
          <a:p>
            <a:pPr lvl="4"/>
            <a:r>
              <a:rPr lang="zh-CN" altLang="en-US" dirty="0" smtClean="0"/>
              <a:t>第五级</a:t>
            </a:r>
          </a:p>
        </p:txBody>
      </p:sp>
      <p:sp>
        <p:nvSpPr>
          <p:cNvPr id="5" name="日期占位符 4"/>
          <p:cNvSpPr>
            <a:spLocks noGrp="1"/>
          </p:cNvSpPr>
          <p:nvPr>
            <p:ph type="dt" sz="half" idx="10"/>
          </p:nvPr>
        </p:nvSpPr>
        <p:spPr/>
        <p:txBody>
          <a:bodyPr/>
          <a:lstStyle/>
          <a:p>
            <a:fld id="{C0388916-CCA9-4B78-9BBD-6089FD4330A8}" type="datetimeFigureOut">
              <a:rPr lang="zh-CN" altLang="en-US" smtClean="0"/>
              <a:t>2017/2/16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B80790-885F-4146-B91F-D7551497568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dirty="0" smtClean="0"/>
              <a:t>单击此处编辑母版文本样式</a:t>
            </a:r>
            <a:endParaRPr lang="en-US" altLang="zh-CN" dirty="0" smtClean="0"/>
          </a:p>
          <a:p>
            <a:pPr lvl="1"/>
            <a:r>
              <a:rPr lang="zh-CN" altLang="en-US" dirty="0" smtClean="0"/>
              <a:t>第二级</a:t>
            </a:r>
            <a:endParaRPr lang="en-US" altLang="zh-CN" dirty="0" smtClean="0"/>
          </a:p>
          <a:p>
            <a:pPr lvl="2"/>
            <a:r>
              <a:rPr lang="zh-CN" altLang="en-US" dirty="0" smtClean="0"/>
              <a:t>第三级</a:t>
            </a:r>
            <a:endParaRPr lang="en-US" altLang="zh-CN" dirty="0" smtClean="0"/>
          </a:p>
          <a:p>
            <a:pPr lvl="3"/>
            <a:r>
              <a:rPr lang="zh-CN" altLang="en-US" dirty="0" smtClean="0"/>
              <a:t>第四级</a:t>
            </a:r>
            <a:endParaRPr lang="en-US" altLang="zh-CN" dirty="0" smtClean="0"/>
          </a:p>
          <a:p>
            <a:pPr lvl="4"/>
            <a:r>
              <a:rPr lang="zh-CN" altLang="en-US" dirty="0" smtClean="0"/>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dirty="0" smtClean="0"/>
              <a:t>单击此处编辑母版文本样式</a:t>
            </a:r>
            <a:endParaRPr lang="en-US" altLang="zh-CN" dirty="0" smtClean="0"/>
          </a:p>
          <a:p>
            <a:pPr lvl="1"/>
            <a:r>
              <a:rPr lang="zh-CN" altLang="en-US" dirty="0" smtClean="0"/>
              <a:t>第二级</a:t>
            </a:r>
            <a:endParaRPr lang="en-US" altLang="zh-CN" dirty="0" smtClean="0"/>
          </a:p>
          <a:p>
            <a:pPr lvl="2"/>
            <a:r>
              <a:rPr lang="zh-CN" altLang="en-US" dirty="0" smtClean="0"/>
              <a:t>第三级</a:t>
            </a:r>
            <a:endParaRPr lang="en-US" altLang="zh-CN" dirty="0" smtClean="0"/>
          </a:p>
          <a:p>
            <a:pPr lvl="3"/>
            <a:r>
              <a:rPr lang="zh-CN" altLang="en-US" dirty="0" smtClean="0"/>
              <a:t>第四级</a:t>
            </a:r>
            <a:endParaRPr lang="en-US" altLang="zh-CN" dirty="0" smtClean="0"/>
          </a:p>
          <a:p>
            <a:pPr lvl="4"/>
            <a:r>
              <a:rPr lang="zh-CN" altLang="en-US" dirty="0" smtClean="0"/>
              <a:t>第五级</a:t>
            </a:r>
          </a:p>
        </p:txBody>
      </p:sp>
      <p:sp>
        <p:nvSpPr>
          <p:cNvPr id="7" name="日期占位符 6"/>
          <p:cNvSpPr>
            <a:spLocks noGrp="1"/>
          </p:cNvSpPr>
          <p:nvPr>
            <p:ph type="dt" sz="half" idx="10"/>
          </p:nvPr>
        </p:nvSpPr>
        <p:spPr/>
        <p:txBody>
          <a:bodyPr/>
          <a:lstStyle/>
          <a:p>
            <a:fld id="{C0388916-CCA9-4B78-9BBD-6089FD4330A8}" type="datetimeFigureOut">
              <a:rPr lang="zh-CN" altLang="en-US" smtClean="0"/>
              <a:t>2017/2/16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BB80790-885F-4146-B91F-D7551497568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9" name="圆角矩形 8"/>
          <p:cNvSpPr/>
          <p:nvPr userDrawn="1">
            <p:custDataLst>
              <p:tags r:id="rId1"/>
            </p:custDataLst>
          </p:nvPr>
        </p:nvSpPr>
        <p:spPr>
          <a:xfrm>
            <a:off x="3822700" y="3436044"/>
            <a:ext cx="4572000" cy="369332"/>
          </a:xfrm>
          <a:prstGeom prst="roundRect">
            <a:avLst>
              <a:gd name="adj" fmla="val 50000"/>
            </a:avLst>
          </a:prstGeom>
          <a:solidFill>
            <a:schemeClr val="accent2">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solidFill>
                <a:schemeClr val="accent2"/>
              </a:solidFill>
              <a:latin typeface="Bell MT" pitchFamily="18" charset="0"/>
              <a:cs typeface="Arial" pitchFamily="34" charset="0"/>
            </a:endParaRPr>
          </a:p>
        </p:txBody>
      </p:sp>
      <p:sp>
        <p:nvSpPr>
          <p:cNvPr id="10" name="KSO_Shape"/>
          <p:cNvSpPr/>
          <p:nvPr userDrawn="1">
            <p:custDataLst>
              <p:tags r:id="rId2"/>
            </p:custDataLst>
          </p:nvPr>
        </p:nvSpPr>
        <p:spPr>
          <a:xfrm>
            <a:off x="3949356" y="3507821"/>
            <a:ext cx="258430" cy="236019"/>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accent2">
              <a:lumMod val="20000"/>
              <a:lumOff val="8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11" name="KSO_Shape"/>
          <p:cNvSpPr/>
          <p:nvPr userDrawn="1">
            <p:custDataLst>
              <p:tags r:id="rId3"/>
            </p:custDataLst>
          </p:nvPr>
        </p:nvSpPr>
        <p:spPr>
          <a:xfrm>
            <a:off x="6539657" y="3492543"/>
            <a:ext cx="302222" cy="237546"/>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accent2">
              <a:lumMod val="20000"/>
              <a:lumOff val="8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cxnSp>
        <p:nvCxnSpPr>
          <p:cNvPr id="12" name="直接连接符 11"/>
          <p:cNvCxnSpPr/>
          <p:nvPr userDrawn="1">
            <p:custDataLst>
              <p:tags r:id="rId4"/>
            </p:custDataLst>
          </p:nvPr>
        </p:nvCxnSpPr>
        <p:spPr>
          <a:xfrm flipV="1">
            <a:off x="6152358" y="3507439"/>
            <a:ext cx="0" cy="222650"/>
          </a:xfrm>
          <a:prstGeom prst="line">
            <a:avLst/>
          </a:prstGeom>
          <a:solidFill>
            <a:srgbClr val="FFEDB3">
              <a:alpha val="44706"/>
            </a:srgb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 name="标题 1"/>
          <p:cNvSpPr>
            <a:spLocks noGrp="1"/>
          </p:cNvSpPr>
          <p:nvPr>
            <p:ph type="title" hasCustomPrompt="1"/>
          </p:nvPr>
        </p:nvSpPr>
        <p:spPr>
          <a:xfrm>
            <a:off x="3304800" y="2322000"/>
            <a:ext cx="5659200" cy="1198800"/>
          </a:xfrm>
        </p:spPr>
        <p:txBody>
          <a:bodyPr anchor="t" anchorCtr="0">
            <a:normAutofit/>
          </a:bodyPr>
          <a:lstStyle>
            <a:lvl1pPr algn="ctr">
              <a:defRPr sz="7200">
                <a:ln>
                  <a:noFill/>
                </a:ln>
                <a:gradFill>
                  <a:gsLst>
                    <a:gs pos="0">
                      <a:schemeClr val="accent1"/>
                    </a:gs>
                    <a:gs pos="100000">
                      <a:schemeClr val="accent1">
                        <a:lumMod val="50000"/>
                      </a:schemeClr>
                    </a:gs>
                  </a:gsLst>
                  <a:lin ang="4800000" scaled="0"/>
                </a:gradFill>
                <a:latin typeface="Arial Black" pitchFamily="34" charset="0"/>
              </a:defRPr>
            </a:lvl1pPr>
          </a:lstStyle>
          <a:p>
            <a:r>
              <a:rPr lang="zh-CN" altLang="en-US" dirty="0" smtClean="0"/>
              <a:t>编辑标题</a:t>
            </a:r>
            <a:endParaRPr lang="zh-CN" altLang="en-US" dirty="0"/>
          </a:p>
        </p:txBody>
      </p:sp>
      <p:sp>
        <p:nvSpPr>
          <p:cNvPr id="16" name="内容占位符 15"/>
          <p:cNvSpPr>
            <a:spLocks noGrp="1"/>
          </p:cNvSpPr>
          <p:nvPr>
            <p:ph sz="quarter" idx="10" hasCustomPrompt="1"/>
          </p:nvPr>
        </p:nvSpPr>
        <p:spPr>
          <a:xfrm>
            <a:off x="4212000" y="3441600"/>
            <a:ext cx="1807200" cy="370800"/>
          </a:xfrm>
        </p:spPr>
        <p:txBody>
          <a:bodyPr>
            <a:normAutofit/>
          </a:bodyPr>
          <a:lstStyle>
            <a:lvl1pPr marL="0" marR="0" indent="0" algn="just" defTabSz="914400" rtl="0" eaLnBrk="1" latinLnBrk="0" hangingPunct="1">
              <a:lnSpc>
                <a:spcPct val="90000"/>
              </a:lnSpc>
              <a:spcBef>
                <a:spcPts val="1000"/>
              </a:spcBef>
              <a:spcAft>
                <a:spcPts val="0"/>
              </a:spcAft>
              <a:buClrTx/>
              <a:buSzTx/>
              <a:buFont typeface="Arial" pitchFamily="34" charset="0"/>
              <a:buNone/>
              <a:defRPr sz="1800">
                <a:solidFill>
                  <a:schemeClr val="accent2">
                    <a:lumMod val="20000"/>
                    <a:lumOff val="80000"/>
                  </a:schemeClr>
                </a:solidFill>
              </a:defRPr>
            </a:lvl1pPr>
          </a:lstStyle>
          <a:p>
            <a:pPr marL="0" marR="0" lvl="0" indent="0" algn="just" defTabSz="914400" rtl="0" eaLnBrk="1" latinLnBrk="0" hangingPunct="1">
              <a:lnSpc>
                <a:spcPct val="90000"/>
              </a:lnSpc>
              <a:spcBef>
                <a:spcPts val="1000"/>
              </a:spcBef>
              <a:spcAft>
                <a:spcPts val="0"/>
              </a:spcAft>
              <a:buClrTx/>
              <a:buSzTx/>
              <a:buFont typeface="Arial" pitchFamily="34" charset="0"/>
              <a:buNone/>
              <a:defRPr/>
            </a:pPr>
            <a:r>
              <a:rPr lang="zh-CN" altLang="en-US" dirty="0" smtClean="0"/>
              <a:t>添加副标题</a:t>
            </a:r>
          </a:p>
          <a:p>
            <a:pPr lvl="0"/>
            <a:endParaRPr lang="zh-CN" altLang="en-US" dirty="0"/>
          </a:p>
        </p:txBody>
      </p:sp>
      <p:sp>
        <p:nvSpPr>
          <p:cNvPr id="18" name="内容占位符 17"/>
          <p:cNvSpPr>
            <a:spLocks noGrp="1"/>
          </p:cNvSpPr>
          <p:nvPr>
            <p:ph sz="quarter" idx="11" hasCustomPrompt="1"/>
          </p:nvPr>
        </p:nvSpPr>
        <p:spPr>
          <a:xfrm>
            <a:off x="6843600" y="3441600"/>
            <a:ext cx="1551600" cy="370800"/>
          </a:xfrm>
        </p:spPr>
        <p:txBody>
          <a:bodyPr>
            <a:normAutofit/>
          </a:bodyPr>
          <a:lstStyle>
            <a:lvl1pPr marL="0" marR="0" indent="0" algn="just" defTabSz="914400" rtl="0" eaLnBrk="1" latinLnBrk="0" hangingPunct="1">
              <a:lnSpc>
                <a:spcPct val="90000"/>
              </a:lnSpc>
              <a:spcBef>
                <a:spcPts val="1000"/>
              </a:spcBef>
              <a:spcAft>
                <a:spcPts val="0"/>
              </a:spcAft>
              <a:buClrTx/>
              <a:buSzTx/>
              <a:buFont typeface="Arial" pitchFamily="34" charset="0"/>
              <a:buNone/>
              <a:defRPr sz="1800">
                <a:solidFill>
                  <a:schemeClr val="accent2">
                    <a:lumMod val="20000"/>
                    <a:lumOff val="80000"/>
                  </a:schemeClr>
                </a:solidFill>
              </a:defRPr>
            </a:lvl1pPr>
          </a:lstStyle>
          <a:p>
            <a:pPr marL="0" marR="0" lvl="0" indent="0" algn="just" defTabSz="914400" rtl="0" eaLnBrk="1" latinLnBrk="0" hangingPunct="1">
              <a:lnSpc>
                <a:spcPct val="90000"/>
              </a:lnSpc>
              <a:spcBef>
                <a:spcPts val="1000"/>
              </a:spcBef>
              <a:spcAft>
                <a:spcPts val="0"/>
              </a:spcAft>
              <a:buClrTx/>
              <a:buSzTx/>
              <a:buFont typeface="Arial" pitchFamily="34" charset="0"/>
              <a:buNone/>
              <a:defRPr/>
            </a:pPr>
            <a:r>
              <a:rPr lang="zh-CN" altLang="en-US" dirty="0" smtClean="0"/>
              <a:t>添加副标题</a:t>
            </a:r>
          </a:p>
        </p:txBody>
      </p:sp>
      <p:sp>
        <p:nvSpPr>
          <p:cNvPr id="19" name="日期占位符 18"/>
          <p:cNvSpPr>
            <a:spLocks noGrp="1"/>
          </p:cNvSpPr>
          <p:nvPr>
            <p:ph type="dt" sz="half" idx="12"/>
          </p:nvPr>
        </p:nvSpPr>
        <p:spPr/>
        <p:txBody>
          <a:bodyPr/>
          <a:lstStyle/>
          <a:p>
            <a:fld id="{C0388916-CCA9-4B78-9BBD-6089FD4330A8}" type="datetimeFigureOut">
              <a:rPr lang="zh-CN" altLang="en-US" smtClean="0"/>
              <a:t>2017/2/16</a:t>
            </a:fld>
            <a:endParaRPr lang="zh-CN" altLang="en-US"/>
          </a:p>
        </p:txBody>
      </p:sp>
      <p:sp>
        <p:nvSpPr>
          <p:cNvPr id="20" name="页脚占位符 19"/>
          <p:cNvSpPr>
            <a:spLocks noGrp="1"/>
          </p:cNvSpPr>
          <p:nvPr>
            <p:ph type="ftr" sz="quarter" idx="13"/>
          </p:nvPr>
        </p:nvSpPr>
        <p:spPr/>
        <p:txBody>
          <a:bodyPr/>
          <a:lstStyle/>
          <a:p>
            <a:endParaRPr lang="zh-CN" altLang="en-US"/>
          </a:p>
        </p:txBody>
      </p:sp>
      <p:sp>
        <p:nvSpPr>
          <p:cNvPr id="21" name="灯片编号占位符 20"/>
          <p:cNvSpPr>
            <a:spLocks noGrp="1"/>
          </p:cNvSpPr>
          <p:nvPr>
            <p:ph type="sldNum" sz="quarter" idx="14"/>
          </p:nvPr>
        </p:nvSpPr>
        <p:spPr/>
        <p:txBody>
          <a:bodyPr/>
          <a:lstStyle/>
          <a:p>
            <a:fld id="{ABB80790-885F-4146-B91F-D7551497568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0388916-CCA9-4B78-9BBD-6089FD4330A8}" type="datetimeFigureOut">
              <a:rPr lang="zh-CN" altLang="en-US" smtClean="0"/>
              <a:t>2017/2/16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B80790-885F-4146-B91F-D7551497568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97600" y="262800"/>
            <a:ext cx="10933200" cy="640800"/>
          </a:xfrm>
        </p:spPr>
        <p:txBody>
          <a:bodyPr lIns="0" tIns="0" rIns="0" bIns="0" anchor="ctr" anchorCtr="0"/>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206000" y="1659600"/>
            <a:ext cx="6037200" cy="4143600"/>
          </a:xfrm>
        </p:spPr>
        <p:txBody>
          <a:bodyPr lIns="0" tIns="0" rIns="0" bIns="0" anchor="ctr" anchorCtr="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7524000" y="2242800"/>
            <a:ext cx="3463200" cy="2973600"/>
          </a:xfrm>
        </p:spPr>
        <p:txBody>
          <a:bodyPr lIns="0" tIns="0" rIns="0" bIns="0">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0388916-CCA9-4B78-9BBD-6089FD4330A8}" type="datetimeFigureOut">
              <a:rPr lang="zh-CN" altLang="en-US" smtClean="0"/>
              <a:t>2017/2/16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B80790-885F-4146-B91F-D7551497568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495722" y="365124"/>
            <a:ext cx="1189384" cy="6154945"/>
          </a:xfrm>
        </p:spPr>
        <p:txBody>
          <a:bodyPr vert="eaVert">
            <a:noAutofit/>
          </a:bodyPr>
          <a:lstStyle>
            <a:lvl1pPr>
              <a:defRPr sz="4000"/>
            </a:lvl1p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43339" y="365124"/>
            <a:ext cx="9753600" cy="6154945"/>
          </a:xfrm>
        </p:spPr>
        <p:txBody>
          <a:bodyPr vert="eaVert"/>
          <a:lstStyle/>
          <a:p>
            <a:pPr lvl="0"/>
            <a:r>
              <a:rPr lang="zh-CN" altLang="en-US" dirty="0" smtClean="0"/>
              <a:t>单击此处编辑母版文本样式</a:t>
            </a:r>
            <a:endParaRPr lang="en-US" altLang="zh-CN" dirty="0" smtClean="0"/>
          </a:p>
          <a:p>
            <a:pPr lvl="1"/>
            <a:r>
              <a:rPr lang="zh-CN" altLang="en-US" dirty="0" smtClean="0"/>
              <a:t>第二级</a:t>
            </a:r>
            <a:endParaRPr lang="en-US" altLang="zh-CN" dirty="0" smtClean="0"/>
          </a:p>
          <a:p>
            <a:pPr lvl="2"/>
            <a:r>
              <a:rPr lang="zh-CN" altLang="en-US" dirty="0" smtClean="0"/>
              <a:t>第三级</a:t>
            </a:r>
            <a:endParaRPr lang="en-US" altLang="zh-CN" dirty="0" smtClean="0"/>
          </a:p>
          <a:p>
            <a:pPr lvl="3"/>
            <a:r>
              <a:rPr lang="zh-CN" altLang="en-US" dirty="0" smtClean="0"/>
              <a:t>第四级</a:t>
            </a:r>
            <a:endParaRPr lang="en-US" altLang="zh-CN" dirty="0" smtClean="0"/>
          </a:p>
          <a:p>
            <a:pPr lvl="4"/>
            <a:r>
              <a:rPr lang="zh-CN" altLang="en-US" dirty="0" smtClean="0"/>
              <a:t>第五级</a:t>
            </a:r>
          </a:p>
        </p:txBody>
      </p:sp>
      <p:sp>
        <p:nvSpPr>
          <p:cNvPr id="4" name="日期占位符 3"/>
          <p:cNvSpPr>
            <a:spLocks noGrp="1"/>
          </p:cNvSpPr>
          <p:nvPr>
            <p:ph type="dt" sz="half" idx="10"/>
          </p:nvPr>
        </p:nvSpPr>
        <p:spPr/>
        <p:txBody>
          <a:bodyPr/>
          <a:lstStyle/>
          <a:p>
            <a:fld id="{C0388916-CCA9-4B78-9BBD-6089FD4330A8}"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B80790-885F-4146-B91F-D7551497568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endParaRPr lang="en-US" altLang="zh-CN" dirty="0" smtClean="0"/>
          </a:p>
          <a:p>
            <a:pPr lvl="1"/>
            <a:r>
              <a:rPr lang="zh-CN" altLang="en-US" dirty="0" smtClean="0"/>
              <a:t>第二级</a:t>
            </a:r>
            <a:endParaRPr lang="en-US" altLang="zh-CN" dirty="0" smtClean="0"/>
          </a:p>
          <a:p>
            <a:pPr lvl="2"/>
            <a:r>
              <a:rPr lang="zh-CN" altLang="en-US" dirty="0" smtClean="0"/>
              <a:t>第三级</a:t>
            </a:r>
            <a:endParaRPr lang="en-US" altLang="zh-CN" dirty="0" smtClean="0"/>
          </a:p>
          <a:p>
            <a:pPr lvl="3"/>
            <a:r>
              <a:rPr lang="zh-CN" altLang="en-US" dirty="0" smtClean="0"/>
              <a:t>第四级</a:t>
            </a:r>
            <a:endParaRPr lang="en-US" altLang="zh-CN" dirty="0" smtClean="0"/>
          </a:p>
          <a:p>
            <a:pPr lvl="4"/>
            <a:r>
              <a:rPr lang="zh-CN" altLang="en-US" dirty="0"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388916-CCA9-4B78-9BBD-6089FD4330A8}" type="datetimeFigureOut">
              <a:rPr lang="zh-CN" altLang="en-US" smtClean="0"/>
              <a:t>2017/2/16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B80790-885F-4146-B91F-D7551497568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just" defTabSz="914400" rtl="0" eaLnBrk="1" latinLnBrk="0" hangingPunct="1">
        <a:lnSpc>
          <a:spcPct val="90000"/>
        </a:lnSpc>
        <a:spcBef>
          <a:spcPts val="1000"/>
        </a:spcBef>
        <a:buFont typeface="Arial"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181058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99.xml"/><Relationship Id="rId7" Type="http://schemas.openxmlformats.org/officeDocument/2006/relationships/image" Target="../media/image3.png"/><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100.xml"/></Relationships>
</file>

<file path=ppt/slides/_rels/slide11.xml.rels><?xml version="1.0" encoding="UTF-8" standalone="yes"?>
<Relationships xmlns="http://schemas.openxmlformats.org/package/2006/relationships"><Relationship Id="rId3" Type="http://schemas.openxmlformats.org/officeDocument/2006/relationships/tags" Target="../tags/tag103.xml"/><Relationship Id="rId7" Type="http://schemas.openxmlformats.org/officeDocument/2006/relationships/image" Target="../media/image2.jpeg"/><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notesSlide" Target="../notesSlides/notesSlide11.xml"/><Relationship Id="rId5" Type="http://schemas.openxmlformats.org/officeDocument/2006/relationships/slideLayout" Target="../slideLayouts/slideLayout8.xml"/><Relationship Id="rId4" Type="http://schemas.openxmlformats.org/officeDocument/2006/relationships/tags" Target="../tags/tag104.xml"/></Relationships>
</file>

<file path=ppt/slides/_rels/slide12.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notesSlide" Target="../notesSlides/notesSlide12.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slideLayout" Target="../slideLayouts/slideLayout3.xml"/><Relationship Id="rId5" Type="http://schemas.openxmlformats.org/officeDocument/2006/relationships/tags" Target="../tags/tag109.xml"/><Relationship Id="rId4" Type="http://schemas.openxmlformats.org/officeDocument/2006/relationships/tags" Target="../tags/tag108.xml"/></Relationships>
</file>

<file path=ppt/slides/_rels/slide13.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113.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16.xml"/><Relationship Id="rId7" Type="http://schemas.openxmlformats.org/officeDocument/2006/relationships/tags" Target="../tags/tag120.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9"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tags" Target="../tags/tag128.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notesSlide" Target="../notesSlides/notesSlide15.xml"/><Relationship Id="rId5" Type="http://schemas.openxmlformats.org/officeDocument/2006/relationships/tags" Target="../tags/tag125.xml"/><Relationship Id="rId10" Type="http://schemas.openxmlformats.org/officeDocument/2006/relationships/slideLayout" Target="../slideLayouts/slideLayout2.xml"/><Relationship Id="rId4" Type="http://schemas.openxmlformats.org/officeDocument/2006/relationships/tags" Target="../tags/tag124.xml"/><Relationship Id="rId9" Type="http://schemas.openxmlformats.org/officeDocument/2006/relationships/tags" Target="../tags/tag129.xml"/></Relationships>
</file>

<file path=ppt/slides/_rels/slide16.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notesSlide" Target="../notesSlides/notesSlide16.xml"/><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slideLayout" Target="../slideLayouts/slideLayout2.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s>
</file>

<file path=ppt/slides/_rels/slide17.xml.rels><?xml version="1.0" encoding="UTF-8" standalone="yes"?>
<Relationships xmlns="http://schemas.openxmlformats.org/package/2006/relationships"><Relationship Id="rId8" Type="http://schemas.openxmlformats.org/officeDocument/2006/relationships/tags" Target="../tags/tag148.xml"/><Relationship Id="rId13" Type="http://schemas.openxmlformats.org/officeDocument/2006/relationships/tags" Target="../tags/tag153.xml"/><Relationship Id="rId3" Type="http://schemas.openxmlformats.org/officeDocument/2006/relationships/tags" Target="../tags/tag143.xml"/><Relationship Id="rId7" Type="http://schemas.openxmlformats.org/officeDocument/2006/relationships/tags" Target="../tags/tag147.xml"/><Relationship Id="rId12" Type="http://schemas.openxmlformats.org/officeDocument/2006/relationships/tags" Target="../tags/tag152.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tags" Target="../tags/tag151.xml"/><Relationship Id="rId5" Type="http://schemas.openxmlformats.org/officeDocument/2006/relationships/tags" Target="../tags/tag145.xml"/><Relationship Id="rId15" Type="http://schemas.openxmlformats.org/officeDocument/2006/relationships/notesSlide" Target="../notesSlides/notesSlide17.xml"/><Relationship Id="rId10" Type="http://schemas.openxmlformats.org/officeDocument/2006/relationships/tags" Target="../tags/tag150.xml"/><Relationship Id="rId4" Type="http://schemas.openxmlformats.org/officeDocument/2006/relationships/tags" Target="../tags/tag144.xml"/><Relationship Id="rId9" Type="http://schemas.openxmlformats.org/officeDocument/2006/relationships/tags" Target="../tags/tag149.xml"/><Relationship Id="rId1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tags" Target="../tags/tag161.xml"/><Relationship Id="rId13" Type="http://schemas.openxmlformats.org/officeDocument/2006/relationships/tags" Target="../tags/tag166.xml"/><Relationship Id="rId3" Type="http://schemas.openxmlformats.org/officeDocument/2006/relationships/tags" Target="../tags/tag156.xml"/><Relationship Id="rId7" Type="http://schemas.openxmlformats.org/officeDocument/2006/relationships/tags" Target="../tags/tag160.xml"/><Relationship Id="rId12" Type="http://schemas.openxmlformats.org/officeDocument/2006/relationships/tags" Target="../tags/tag165.xml"/><Relationship Id="rId17" Type="http://schemas.openxmlformats.org/officeDocument/2006/relationships/notesSlide" Target="../notesSlides/notesSlide18.xml"/><Relationship Id="rId2" Type="http://schemas.openxmlformats.org/officeDocument/2006/relationships/tags" Target="../tags/tag155.xml"/><Relationship Id="rId16" Type="http://schemas.openxmlformats.org/officeDocument/2006/relationships/slideLayout" Target="../slideLayouts/slideLayout2.xml"/><Relationship Id="rId1" Type="http://schemas.openxmlformats.org/officeDocument/2006/relationships/tags" Target="../tags/tag154.xml"/><Relationship Id="rId6" Type="http://schemas.openxmlformats.org/officeDocument/2006/relationships/tags" Target="../tags/tag159.xml"/><Relationship Id="rId11" Type="http://schemas.openxmlformats.org/officeDocument/2006/relationships/tags" Target="../tags/tag164.xml"/><Relationship Id="rId5" Type="http://schemas.openxmlformats.org/officeDocument/2006/relationships/tags" Target="../tags/tag158.xml"/><Relationship Id="rId15" Type="http://schemas.openxmlformats.org/officeDocument/2006/relationships/tags" Target="../tags/tag168.xml"/><Relationship Id="rId10" Type="http://schemas.openxmlformats.org/officeDocument/2006/relationships/tags" Target="../tags/tag163.xml"/><Relationship Id="rId4" Type="http://schemas.openxmlformats.org/officeDocument/2006/relationships/tags" Target="../tags/tag157.xml"/><Relationship Id="rId9" Type="http://schemas.openxmlformats.org/officeDocument/2006/relationships/tags" Target="../tags/tag162.xml"/><Relationship Id="rId14" Type="http://schemas.openxmlformats.org/officeDocument/2006/relationships/tags" Target="../tags/tag167.xml"/></Relationships>
</file>

<file path=ppt/slides/_rels/slide19.xml.rels><?xml version="1.0" encoding="UTF-8" standalone="yes"?>
<Relationships xmlns="http://schemas.openxmlformats.org/package/2006/relationships"><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tags" Target="../tags/tag172.xml"/></Relationships>
</file>

<file path=ppt/slides/_rels/slide2.xml.rels><?xml version="1.0" encoding="UTF-8" standalone="yes"?>
<Relationships xmlns="http://schemas.openxmlformats.org/package/2006/relationships"><Relationship Id="rId8" Type="http://schemas.openxmlformats.org/officeDocument/2006/relationships/tags" Target="../tags/tag18.xml"/><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slide" Target="slide12.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notesSlide" Target="../notesSlides/notesSlide2.xml"/><Relationship Id="rId5" Type="http://schemas.openxmlformats.org/officeDocument/2006/relationships/tags" Target="../tags/tag15.xml"/><Relationship Id="rId10" Type="http://schemas.openxmlformats.org/officeDocument/2006/relationships/slideLayout" Target="../slideLayouts/slideLayout2.xml"/><Relationship Id="rId4" Type="http://schemas.openxmlformats.org/officeDocument/2006/relationships/tags" Target="../tags/tag14.xml"/><Relationship Id="rId9" Type="http://schemas.openxmlformats.org/officeDocument/2006/relationships/tags" Target="../tags/tag19.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175.xml"/><Relationship Id="rId7" Type="http://schemas.openxmlformats.org/officeDocument/2006/relationships/slideLayout" Target="../slideLayouts/slideLayout2.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s>
</file>

<file path=ppt/slides/_rels/slide21.xml.rels><?xml version="1.0" encoding="UTF-8" standalone="yes"?>
<Relationships xmlns="http://schemas.openxmlformats.org/package/2006/relationships"><Relationship Id="rId8" Type="http://schemas.openxmlformats.org/officeDocument/2006/relationships/tags" Target="../tags/tag186.xml"/><Relationship Id="rId3" Type="http://schemas.openxmlformats.org/officeDocument/2006/relationships/tags" Target="../tags/tag181.xml"/><Relationship Id="rId7" Type="http://schemas.openxmlformats.org/officeDocument/2006/relationships/tags" Target="../tags/tag185.xml"/><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tags" Target="../tags/tag184.xml"/><Relationship Id="rId5" Type="http://schemas.openxmlformats.org/officeDocument/2006/relationships/tags" Target="../tags/tag183.xml"/><Relationship Id="rId10" Type="http://schemas.openxmlformats.org/officeDocument/2006/relationships/notesSlide" Target="../notesSlides/notesSlide21.xml"/><Relationship Id="rId4" Type="http://schemas.openxmlformats.org/officeDocument/2006/relationships/tags" Target="../tags/tag182.xml"/><Relationship Id="rId9"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tags" Target="../tags/tag194.xml"/><Relationship Id="rId3" Type="http://schemas.openxmlformats.org/officeDocument/2006/relationships/tags" Target="../tags/tag189.xml"/><Relationship Id="rId7" Type="http://schemas.openxmlformats.org/officeDocument/2006/relationships/tags" Target="../tags/tag193.xml"/><Relationship Id="rId12" Type="http://schemas.openxmlformats.org/officeDocument/2006/relationships/notesSlide" Target="../notesSlides/notesSlide22.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slideLayout" Target="../slideLayouts/slideLayout2.xml"/><Relationship Id="rId5" Type="http://schemas.openxmlformats.org/officeDocument/2006/relationships/tags" Target="../tags/tag191.xml"/><Relationship Id="rId10" Type="http://schemas.openxmlformats.org/officeDocument/2006/relationships/tags" Target="../tags/tag196.xml"/><Relationship Id="rId4" Type="http://schemas.openxmlformats.org/officeDocument/2006/relationships/tags" Target="../tags/tag190.xml"/><Relationship Id="rId9" Type="http://schemas.openxmlformats.org/officeDocument/2006/relationships/tags" Target="../tags/tag195.xml"/></Relationships>
</file>

<file path=ppt/slides/_rels/slide23.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slideLayout" Target="../slideLayouts/slideLayout2.xml"/><Relationship Id="rId3" Type="http://schemas.openxmlformats.org/officeDocument/2006/relationships/tags" Target="../tags/tag199.xml"/><Relationship Id="rId7" Type="http://schemas.openxmlformats.org/officeDocument/2006/relationships/tags" Target="../tags/tag203.xml"/><Relationship Id="rId12" Type="http://schemas.openxmlformats.org/officeDocument/2006/relationships/tags" Target="../tags/tag208.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tags" Target="../tags/tag207.xml"/><Relationship Id="rId5" Type="http://schemas.openxmlformats.org/officeDocument/2006/relationships/tags" Target="../tags/tag201.xml"/><Relationship Id="rId10" Type="http://schemas.openxmlformats.org/officeDocument/2006/relationships/tags" Target="../tags/tag206.xml"/><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8" Type="http://schemas.openxmlformats.org/officeDocument/2006/relationships/tags" Target="../tags/tag216.xml"/><Relationship Id="rId13" Type="http://schemas.openxmlformats.org/officeDocument/2006/relationships/tags" Target="../tags/tag221.xml"/><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tags" Target="../tags/tag220.xml"/><Relationship Id="rId2" Type="http://schemas.openxmlformats.org/officeDocument/2006/relationships/tags" Target="../tags/tag210.xml"/><Relationship Id="rId16" Type="http://schemas.openxmlformats.org/officeDocument/2006/relationships/notesSlide" Target="../notesSlides/notesSlide24.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tags" Target="../tags/tag219.xml"/><Relationship Id="rId5" Type="http://schemas.openxmlformats.org/officeDocument/2006/relationships/tags" Target="../tags/tag213.xml"/><Relationship Id="rId15" Type="http://schemas.openxmlformats.org/officeDocument/2006/relationships/slideLayout" Target="../slideLayouts/slideLayout2.xml"/><Relationship Id="rId10" Type="http://schemas.openxmlformats.org/officeDocument/2006/relationships/tags" Target="../tags/tag218.xml"/><Relationship Id="rId4" Type="http://schemas.openxmlformats.org/officeDocument/2006/relationships/tags" Target="../tags/tag212.xml"/><Relationship Id="rId9" Type="http://schemas.openxmlformats.org/officeDocument/2006/relationships/tags" Target="../tags/tag217.xml"/><Relationship Id="rId14" Type="http://schemas.openxmlformats.org/officeDocument/2006/relationships/tags" Target="../tags/tag222.xml"/></Relationships>
</file>

<file path=ppt/slides/_rels/slide25.xml.rels><?xml version="1.0" encoding="UTF-8" standalone="yes"?>
<Relationships xmlns="http://schemas.openxmlformats.org/package/2006/relationships"><Relationship Id="rId8" Type="http://schemas.openxmlformats.org/officeDocument/2006/relationships/tags" Target="../tags/tag230.xml"/><Relationship Id="rId13" Type="http://schemas.openxmlformats.org/officeDocument/2006/relationships/notesSlide" Target="../notesSlides/notesSlide25.xml"/><Relationship Id="rId3" Type="http://schemas.openxmlformats.org/officeDocument/2006/relationships/tags" Target="../tags/tag225.xml"/><Relationship Id="rId7" Type="http://schemas.openxmlformats.org/officeDocument/2006/relationships/tags" Target="../tags/tag229.xml"/><Relationship Id="rId12" Type="http://schemas.openxmlformats.org/officeDocument/2006/relationships/slideLayout" Target="../slideLayouts/slideLayout2.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tags" Target="../tags/tag228.xml"/><Relationship Id="rId11" Type="http://schemas.openxmlformats.org/officeDocument/2006/relationships/tags" Target="../tags/tag233.xml"/><Relationship Id="rId5" Type="http://schemas.openxmlformats.org/officeDocument/2006/relationships/tags" Target="../tags/tag227.xml"/><Relationship Id="rId15" Type="http://schemas.openxmlformats.org/officeDocument/2006/relationships/image" Target="../media/image3.png"/><Relationship Id="rId10" Type="http://schemas.openxmlformats.org/officeDocument/2006/relationships/tags" Target="../tags/tag232.xml"/><Relationship Id="rId4" Type="http://schemas.openxmlformats.org/officeDocument/2006/relationships/tags" Target="../tags/tag226.xml"/><Relationship Id="rId9" Type="http://schemas.openxmlformats.org/officeDocument/2006/relationships/tags" Target="../tags/tag231.xml"/><Relationship Id="rId1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tags" Target="../tags/tag236.xml"/><Relationship Id="rId7" Type="http://schemas.openxmlformats.org/officeDocument/2006/relationships/image" Target="../media/image5.png"/><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notesSlide" Target="../notesSlides/notesSlide26.xml"/><Relationship Id="rId5" Type="http://schemas.openxmlformats.org/officeDocument/2006/relationships/slideLayout" Target="../slideLayouts/slideLayout8.xml"/><Relationship Id="rId4" Type="http://schemas.openxmlformats.org/officeDocument/2006/relationships/tags" Target="../tags/tag237.xml"/></Relationships>
</file>

<file path=ppt/slides/_rels/slide27.xml.rels><?xml version="1.0" encoding="UTF-8" standalone="yes"?>
<Relationships xmlns="http://schemas.openxmlformats.org/package/2006/relationships"><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notesSlide" Target="../notesSlides/notesSlide27.xml"/><Relationship Id="rId5" Type="http://schemas.openxmlformats.org/officeDocument/2006/relationships/slideLayout" Target="../slideLayouts/slideLayout6.xml"/><Relationship Id="rId4" Type="http://schemas.openxmlformats.org/officeDocument/2006/relationships/tags" Target="../tags/tag24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slide" Target="slide12.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notesSlide" Target="../notesSlides/notesSlide3.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slideLayout" Target="../slideLayouts/slideLayout2.xml"/><Relationship Id="rId5" Type="http://schemas.openxmlformats.org/officeDocument/2006/relationships/tags" Target="../tags/tag24.xml"/><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slide" Target="slide6.xml"/></Relationships>
</file>

<file path=ppt/slides/_rels/slide4.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slideLayout" Target="../slideLayouts/slideLayout2.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slide" Target="slide5.xml"/><Relationship Id="rId2" Type="http://schemas.openxmlformats.org/officeDocument/2006/relationships/tags" Target="../tags/tag31.xml"/><Relationship Id="rId16" Type="http://schemas.openxmlformats.org/officeDocument/2006/relationships/slide" Target="slide6.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slide" Target="slide12.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tags" Target="../tags/tag54.xml"/><Relationship Id="rId18" Type="http://schemas.openxmlformats.org/officeDocument/2006/relationships/slide" Target="slide6.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tags" Target="../tags/tag53.xml"/><Relationship Id="rId17" Type="http://schemas.openxmlformats.org/officeDocument/2006/relationships/slide" Target="slide12.xml"/><Relationship Id="rId2" Type="http://schemas.openxmlformats.org/officeDocument/2006/relationships/tags" Target="../tags/tag43.xml"/><Relationship Id="rId16" Type="http://schemas.openxmlformats.org/officeDocument/2006/relationships/notesSlide" Target="../notesSlides/notesSlide5.xml"/><Relationship Id="rId20" Type="http://schemas.openxmlformats.org/officeDocument/2006/relationships/slide" Target="slide4.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5" Type="http://schemas.openxmlformats.org/officeDocument/2006/relationships/slideLayout" Target="../slideLayouts/slideLayout2.xml"/><Relationship Id="rId10" Type="http://schemas.openxmlformats.org/officeDocument/2006/relationships/tags" Target="../tags/tag51.xml"/><Relationship Id="rId19" Type="http://schemas.openxmlformats.org/officeDocument/2006/relationships/slide" Target="slide5.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tags" Target="../tags/tag55.xml"/></Relationships>
</file>

<file path=ppt/slides/_rels/slide6.xml.rels><?xml version="1.0" encoding="UTF-8" standalone="yes"?>
<Relationships xmlns="http://schemas.openxmlformats.org/package/2006/relationships"><Relationship Id="rId8" Type="http://schemas.openxmlformats.org/officeDocument/2006/relationships/tags" Target="../tags/tag63.xml"/><Relationship Id="rId13" Type="http://schemas.openxmlformats.org/officeDocument/2006/relationships/tags" Target="../tags/tag68.xml"/><Relationship Id="rId18" Type="http://schemas.openxmlformats.org/officeDocument/2006/relationships/notesSlide" Target="../notesSlides/notesSlide6.xml"/><Relationship Id="rId3" Type="http://schemas.openxmlformats.org/officeDocument/2006/relationships/tags" Target="../tags/tag58.xml"/><Relationship Id="rId21" Type="http://schemas.openxmlformats.org/officeDocument/2006/relationships/slide" Target="slide5.xml"/><Relationship Id="rId7" Type="http://schemas.openxmlformats.org/officeDocument/2006/relationships/tags" Target="../tags/tag62.xml"/><Relationship Id="rId12" Type="http://schemas.openxmlformats.org/officeDocument/2006/relationships/tags" Target="../tags/tag67.xml"/><Relationship Id="rId17" Type="http://schemas.openxmlformats.org/officeDocument/2006/relationships/slideLayout" Target="../slideLayouts/slideLayout2.xml"/><Relationship Id="rId2" Type="http://schemas.openxmlformats.org/officeDocument/2006/relationships/tags" Target="../tags/tag57.xml"/><Relationship Id="rId16" Type="http://schemas.openxmlformats.org/officeDocument/2006/relationships/tags" Target="../tags/tag71.xml"/><Relationship Id="rId20" Type="http://schemas.openxmlformats.org/officeDocument/2006/relationships/slide" Target="slide6.xml"/><Relationship Id="rId1" Type="http://schemas.openxmlformats.org/officeDocument/2006/relationships/tags" Target="../tags/tag56.xml"/><Relationship Id="rId6" Type="http://schemas.openxmlformats.org/officeDocument/2006/relationships/tags" Target="../tags/tag61.xml"/><Relationship Id="rId11" Type="http://schemas.openxmlformats.org/officeDocument/2006/relationships/tags" Target="../tags/tag66.xml"/><Relationship Id="rId5" Type="http://schemas.openxmlformats.org/officeDocument/2006/relationships/tags" Target="../tags/tag60.xml"/><Relationship Id="rId15" Type="http://schemas.openxmlformats.org/officeDocument/2006/relationships/tags" Target="../tags/tag70.xml"/><Relationship Id="rId23" Type="http://schemas.openxmlformats.org/officeDocument/2006/relationships/slide" Target="slide3.xml"/><Relationship Id="rId10" Type="http://schemas.openxmlformats.org/officeDocument/2006/relationships/tags" Target="../tags/tag65.xml"/><Relationship Id="rId19" Type="http://schemas.openxmlformats.org/officeDocument/2006/relationships/slide" Target="slide12.xml"/><Relationship Id="rId4" Type="http://schemas.openxmlformats.org/officeDocument/2006/relationships/tags" Target="../tags/tag59.xml"/><Relationship Id="rId9" Type="http://schemas.openxmlformats.org/officeDocument/2006/relationships/tags" Target="../tags/tag64.xml"/><Relationship Id="rId14" Type="http://schemas.openxmlformats.org/officeDocument/2006/relationships/tags" Target="../tags/tag69.xml"/><Relationship Id="rId22" Type="http://schemas.openxmlformats.org/officeDocument/2006/relationships/slide" Target="slide4.xml"/></Relationships>
</file>

<file path=ppt/slides/_rels/slide7.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tags" Target="../tags/tag84.xml"/><Relationship Id="rId18" Type="http://schemas.openxmlformats.org/officeDocument/2006/relationships/tags" Target="../tags/tag89.xml"/><Relationship Id="rId26" Type="http://schemas.openxmlformats.org/officeDocument/2006/relationships/slide" Target="slide16.xml"/><Relationship Id="rId3" Type="http://schemas.openxmlformats.org/officeDocument/2006/relationships/tags" Target="../tags/tag74.xml"/><Relationship Id="rId21" Type="http://schemas.openxmlformats.org/officeDocument/2006/relationships/slide" Target="slide12.xml"/><Relationship Id="rId7" Type="http://schemas.openxmlformats.org/officeDocument/2006/relationships/tags" Target="../tags/tag78.xml"/><Relationship Id="rId12" Type="http://schemas.openxmlformats.org/officeDocument/2006/relationships/tags" Target="../tags/tag83.xml"/><Relationship Id="rId17" Type="http://schemas.openxmlformats.org/officeDocument/2006/relationships/tags" Target="../tags/tag88.xml"/><Relationship Id="rId25" Type="http://schemas.openxmlformats.org/officeDocument/2006/relationships/slide" Target="slide3.xml"/><Relationship Id="rId2" Type="http://schemas.openxmlformats.org/officeDocument/2006/relationships/tags" Target="../tags/tag73.xml"/><Relationship Id="rId16" Type="http://schemas.openxmlformats.org/officeDocument/2006/relationships/tags" Target="../tags/tag87.xml"/><Relationship Id="rId20" Type="http://schemas.openxmlformats.org/officeDocument/2006/relationships/notesSlide" Target="../notesSlides/notesSlide7.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tags" Target="../tags/tag82.xml"/><Relationship Id="rId24" Type="http://schemas.openxmlformats.org/officeDocument/2006/relationships/slide" Target="slide4.xml"/><Relationship Id="rId5" Type="http://schemas.openxmlformats.org/officeDocument/2006/relationships/tags" Target="../tags/tag76.xml"/><Relationship Id="rId15" Type="http://schemas.openxmlformats.org/officeDocument/2006/relationships/tags" Target="../tags/tag86.xml"/><Relationship Id="rId23" Type="http://schemas.openxmlformats.org/officeDocument/2006/relationships/slide" Target="slide5.xml"/><Relationship Id="rId10" Type="http://schemas.openxmlformats.org/officeDocument/2006/relationships/tags" Target="../tags/tag81.xml"/><Relationship Id="rId19" Type="http://schemas.openxmlformats.org/officeDocument/2006/relationships/slideLayout" Target="../slideLayouts/slideLayout2.xml"/><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tags" Target="../tags/tag85.xml"/><Relationship Id="rId22"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notesSlide" Target="../notesSlides/notesSlide9.xml"/><Relationship Id="rId5" Type="http://schemas.openxmlformats.org/officeDocument/2006/relationships/slideLayout" Target="../slideLayouts/slideLayout4.xml"/><Relationship Id="rId4" Type="http://schemas.openxmlformats.org/officeDocument/2006/relationships/tags" Target="../tags/tag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lstStyle/>
          <a:p>
            <a:r>
              <a:rPr lang="da-DK" altLang="zh-CN" smtClean="0"/>
              <a:t>LOREM IPSUM DOLOR</a:t>
            </a:r>
            <a:endParaRPr lang="zh-CN" altLang="en-US" dirty="0"/>
          </a:p>
        </p:txBody>
      </p:sp>
      <p:sp>
        <p:nvSpPr>
          <p:cNvPr id="3" name="副标题 2"/>
          <p:cNvSpPr>
            <a:spLocks noGrp="1"/>
          </p:cNvSpPr>
          <p:nvPr>
            <p:ph type="subTitle" idx="1"/>
            <p:custDataLst>
              <p:tags r:id="rId3"/>
            </p:custDataLst>
          </p:nvPr>
        </p:nvSpPr>
        <p:spPr/>
        <p:txBody>
          <a:body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r="4451"/>
          <a:stretch>
            <a:fillRect/>
          </a:stretch>
        </p:blipFill>
        <p:spPr>
          <a:xfrm>
            <a:off x="5497157" y="808007"/>
            <a:ext cx="5967412" cy="5403012"/>
          </a:xfrm>
          <a:prstGeom prst="rect">
            <a:avLst/>
          </a:prstGeom>
        </p:spPr>
      </p:pic>
      <p:sp>
        <p:nvSpPr>
          <p:cNvPr id="3" name="文本框 2"/>
          <p:cNvSpPr txBox="1"/>
          <p:nvPr>
            <p:custDataLst>
              <p:tags r:id="rId3"/>
            </p:custDataLst>
          </p:nvPr>
        </p:nvSpPr>
        <p:spPr>
          <a:xfrm>
            <a:off x="800102" y="2411382"/>
            <a:ext cx="4262438" cy="3811587"/>
          </a:xfrm>
          <a:prstGeom prst="rect">
            <a:avLst/>
          </a:prstGeom>
        </p:spPr>
        <p:txBody>
          <a:bodyPr vert="horz" lIns="91440" tIns="45720" rIns="91440" bIns="45720" rtlCol="0">
            <a:normAutofit/>
          </a:bodyPr>
          <a:lstStyle>
            <a:lvl1pPr marL="228600" indent="-228600">
              <a:lnSpc>
                <a:spcPct val="90000"/>
              </a:lnSpc>
              <a:spcBef>
                <a:spcPts val="1000"/>
              </a:spcBef>
              <a:buFont typeface="Arial" pitchFamily="34" charset="0"/>
              <a:buChar char="•"/>
              <a:defRPr sz="2800"/>
            </a:lvl1pPr>
            <a:lvl2pPr marL="685800" indent="-228600">
              <a:lnSpc>
                <a:spcPct val="90000"/>
              </a:lnSpc>
              <a:spcBef>
                <a:spcPts val="500"/>
              </a:spcBef>
              <a:buFont typeface="Arial" pitchFamily="34" charset="0"/>
              <a:buChar char="•"/>
              <a:defRPr sz="2400"/>
            </a:lvl2pPr>
            <a:lvl3pPr marL="1143000" indent="-228600">
              <a:lnSpc>
                <a:spcPct val="90000"/>
              </a:lnSpc>
              <a:spcBef>
                <a:spcPts val="500"/>
              </a:spcBef>
              <a:buFont typeface="Arial" pitchFamily="34" charset="0"/>
              <a:buChar char="•"/>
              <a:defRPr sz="2000"/>
            </a:lvl3pPr>
            <a:lvl4pPr marL="1600200" indent="-228600">
              <a:lnSpc>
                <a:spcPct val="90000"/>
              </a:lnSpc>
              <a:spcBef>
                <a:spcPts val="500"/>
              </a:spcBef>
              <a:buFont typeface="Arial" pitchFamily="34" charset="0"/>
              <a:buChar char="•"/>
            </a:lvl4pPr>
            <a:lvl5pPr marL="2057400"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mtClean="0">
                <a:solidFill>
                  <a:srgbClr val="FFFFFF"/>
                </a:solidFill>
              </a:rPr>
              <a:t>Lorem ipsum dolor sit amet, consectetur adipisicing elit, sed do eiusmod tempor incididunt ut labore et dolore magna aliqua. Ut enim ad minim veniam, </a:t>
            </a:r>
            <a:endParaRPr lang="zh-CN" altLang="en-US" dirty="0">
              <a:solidFill>
                <a:srgbClr val="FFFFFF"/>
              </a:solidFill>
            </a:endParaRPr>
          </a:p>
        </p:txBody>
      </p:sp>
      <p:sp>
        <p:nvSpPr>
          <p:cNvPr id="4" name="文本框 3"/>
          <p:cNvSpPr txBox="1"/>
          <p:nvPr>
            <p:custDataLst>
              <p:tags r:id="rId4"/>
            </p:custDataLst>
          </p:nvPr>
        </p:nvSpPr>
        <p:spPr>
          <a:xfrm>
            <a:off x="800102" y="808007"/>
            <a:ext cx="4262438" cy="1603375"/>
          </a:xfrm>
          <a:prstGeom prst="rect">
            <a:avLst/>
          </a:prstGeom>
        </p:spPr>
        <p:txBody>
          <a:bodyPr vert="horz" lIns="91440" tIns="45720" rIns="91440" bIns="45720" rtlCol="0" anchor="ctr">
            <a:normAutofit/>
          </a:bodyPr>
          <a:lstStyle>
            <a:lvl1pPr>
              <a:lnSpc>
                <a:spcPct val="90000"/>
              </a:lnSpc>
              <a:spcBef>
                <a:spcPct val="0"/>
              </a:spcBef>
              <a:buNone/>
              <a:defRPr sz="4000">
                <a:solidFill>
                  <a:srgbClr val="4868A2"/>
                </a:solidFill>
                <a:latin typeface="+mj-lt"/>
                <a:ea typeface="+mj-ea"/>
                <a:cs typeface="+mj-cs"/>
              </a:defRPr>
            </a:lvl1pPr>
          </a:lstStyle>
          <a:p>
            <a:r>
              <a:rPr lang="en-US" altLang="zh-CN" b="1" dirty="0" smtClean="0">
                <a:solidFill>
                  <a:srgbClr val="FFFFFF"/>
                </a:solidFill>
              </a:rPr>
              <a:t>LOREM IPSUM DOLOR</a:t>
            </a:r>
            <a:endParaRPr lang="zh-CN" altLang="en-US" b="1" dirty="0">
              <a:solidFill>
                <a:srgbClr val="FFFFFF"/>
              </a:solidFill>
            </a:endParaRP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1554599" y="1317684"/>
            <a:ext cx="9081666" cy="4543200"/>
          </a:xfrm>
          <a:prstGeom prst="rect">
            <a:avLst/>
          </a:prstGeom>
        </p:spPr>
      </p:pic>
      <p:sp>
        <p:nvSpPr>
          <p:cNvPr id="8" name="文本框 7"/>
          <p:cNvSpPr txBox="1"/>
          <p:nvPr>
            <p:custDataLst>
              <p:tags r:id="rId3"/>
            </p:custDataLst>
          </p:nvPr>
        </p:nvSpPr>
        <p:spPr>
          <a:xfrm>
            <a:off x="1554600" y="211048"/>
            <a:ext cx="9082800" cy="939600"/>
          </a:xfrm>
          <a:prstGeom prst="rect">
            <a:avLst/>
          </a:prstGeom>
        </p:spPr>
        <p:txBody>
          <a:bodyPr vert="horz" lIns="91440" tIns="45720" rIns="91440" bIns="45720" rtlCol="0" anchor="ctr">
            <a:normAutofit/>
          </a:bodyPr>
          <a:lstStyle>
            <a:lvl1pPr defTabSz="685800">
              <a:spcBef>
                <a:spcPct val="0"/>
              </a:spcBef>
              <a:buNone/>
              <a:defRPr sz="3600" b="1" i="0" baseline="0">
                <a:solidFill>
                  <a:schemeClr val="accent1"/>
                </a:solidFill>
                <a:effectLst/>
                <a:latin typeface="+mj-lt"/>
                <a:ea typeface="+mj-ea"/>
                <a:cs typeface="+mj-cs"/>
              </a:defRPr>
            </a:lvl1pPr>
          </a:lstStyle>
          <a:p>
            <a:r>
              <a:rPr lang="en-US" altLang="zh-CN" dirty="0" smtClean="0">
                <a:solidFill>
                  <a:srgbClr val="FFFFFF"/>
                </a:solidFill>
              </a:rPr>
              <a:t>LOREM IPSUM DOLOR</a:t>
            </a:r>
            <a:endParaRPr lang="zh-CN" altLang="en-US" dirty="0">
              <a:solidFill>
                <a:srgbClr val="FFFFFF"/>
              </a:solidFill>
            </a:endParaRPr>
          </a:p>
        </p:txBody>
      </p:sp>
      <p:sp>
        <p:nvSpPr>
          <p:cNvPr id="9" name="文本框 8"/>
          <p:cNvSpPr txBox="1"/>
          <p:nvPr>
            <p:custDataLst>
              <p:tags r:id="rId4"/>
            </p:custDataLst>
          </p:nvPr>
        </p:nvSpPr>
        <p:spPr>
          <a:xfrm>
            <a:off x="1554600" y="6032336"/>
            <a:ext cx="9082800" cy="597600"/>
          </a:xfrm>
          <a:prstGeom prst="rect">
            <a:avLst/>
          </a:prstGeom>
        </p:spPr>
        <p:txBody>
          <a:bodyPr vert="horz" lIns="91440" tIns="45720" rIns="91440" bIns="45720" rtlCol="0" anchor="t">
            <a:normAutofit/>
          </a:bodyPr>
          <a:lstStyle>
            <a:lvl1pPr indent="0" defTabSz="685800">
              <a:spcBef>
                <a:spcPts val="0"/>
              </a:spcBef>
              <a:spcAft>
                <a:spcPts val="0"/>
              </a:spcAft>
              <a:buClr>
                <a:schemeClr val="accent1"/>
              </a:buClr>
              <a:buSzPct val="70000"/>
              <a:buFont typeface="Wingdings 2" pitchFamily="18" charset="2"/>
              <a:buNone/>
              <a:defRPr baseline="0"/>
            </a:lvl1pPr>
            <a:lvl2pPr marL="342900" indent="0" algn="just" defTabSz="685800">
              <a:lnSpc>
                <a:spcPct val="130000"/>
              </a:lnSpc>
              <a:spcBef>
                <a:spcPts val="0"/>
              </a:spcBef>
              <a:spcAft>
                <a:spcPts val="450"/>
              </a:spcAft>
              <a:buClr>
                <a:schemeClr val="accent2">
                  <a:lumMod val="60000"/>
                  <a:lumOff val="40000"/>
                </a:schemeClr>
              </a:buClr>
              <a:buFont typeface="幼圆" pitchFamily="49" charset="-122"/>
              <a:buNone/>
              <a:defRPr sz="1050" baseline="0">
                <a:latin typeface="Arial" pitchFamily="34" charset="0"/>
                <a:ea typeface="黑体" pitchFamily="49" charset="-122"/>
              </a:defRPr>
            </a:lvl2pPr>
            <a:lvl3pPr marL="685800" indent="0" defTabSz="685800">
              <a:lnSpc>
                <a:spcPct val="90000"/>
              </a:lnSpc>
              <a:spcBef>
                <a:spcPts val="375"/>
              </a:spcBef>
              <a:buFont typeface="Arial" pitchFamily="34" charset="0"/>
              <a:buNone/>
              <a:defRPr sz="900"/>
            </a:lvl3pPr>
            <a:lvl4pPr marL="1028700" indent="0" defTabSz="685800">
              <a:lnSpc>
                <a:spcPct val="90000"/>
              </a:lnSpc>
              <a:spcBef>
                <a:spcPts val="375"/>
              </a:spcBef>
              <a:buFont typeface="Arial" pitchFamily="34" charset="0"/>
              <a:buNone/>
              <a:defRPr sz="750"/>
            </a:lvl4pPr>
            <a:lvl5pPr marL="1371600" indent="0" defTabSz="685800">
              <a:lnSpc>
                <a:spcPct val="90000"/>
              </a:lnSpc>
              <a:spcBef>
                <a:spcPts val="375"/>
              </a:spcBef>
              <a:buFont typeface="Arial" pitchFamily="34" charset="0"/>
              <a:buNone/>
              <a:defRPr sz="750"/>
            </a:lvl5pPr>
            <a:lvl6pPr marL="1714500" indent="0" defTabSz="685800">
              <a:lnSpc>
                <a:spcPct val="90000"/>
              </a:lnSpc>
              <a:spcBef>
                <a:spcPts val="375"/>
              </a:spcBef>
              <a:buFont typeface="Arial" pitchFamily="34" charset="0"/>
              <a:buNone/>
              <a:defRPr sz="750"/>
            </a:lvl6pPr>
            <a:lvl7pPr marL="2057400" indent="0" defTabSz="685800">
              <a:lnSpc>
                <a:spcPct val="90000"/>
              </a:lnSpc>
              <a:spcBef>
                <a:spcPts val="375"/>
              </a:spcBef>
              <a:buFont typeface="Arial" pitchFamily="34" charset="0"/>
              <a:buNone/>
              <a:defRPr sz="750"/>
            </a:lvl7pPr>
            <a:lvl8pPr marL="2400300" indent="0" defTabSz="685800">
              <a:lnSpc>
                <a:spcPct val="90000"/>
              </a:lnSpc>
              <a:spcBef>
                <a:spcPts val="375"/>
              </a:spcBef>
              <a:buFont typeface="Arial" pitchFamily="34" charset="0"/>
              <a:buNone/>
              <a:defRPr sz="750"/>
            </a:lvl8pPr>
            <a:lvl9pPr marL="2743200" indent="0" defTabSz="685800">
              <a:lnSpc>
                <a:spcPct val="90000"/>
              </a:lnSpc>
              <a:spcBef>
                <a:spcPts val="375"/>
              </a:spcBef>
              <a:buFont typeface="Arial" pitchFamily="34" charset="0"/>
              <a:buNone/>
              <a:defRPr sz="750"/>
            </a:lvl9pPr>
          </a:lstStyle>
          <a:p>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a:t>
            </a:r>
            <a:endParaRPr lang="zh-CN" altLang="en-US" dirty="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p:txBody>
          <a:bodyPr/>
          <a:lstStyle/>
          <a:p>
            <a:r>
              <a:rPr lang="en-US" altLang="zh-CN" smtClean="0"/>
              <a:t>LOREM IPSUM DOLOR LOREM </a:t>
            </a:r>
            <a:endParaRPr lang="zh-CN" altLang="en-US" dirty="0"/>
          </a:p>
        </p:txBody>
      </p:sp>
      <p:sp>
        <p:nvSpPr>
          <p:cNvPr id="12" name="MH_Others_1"/>
          <p:cNvSpPr txBox="1"/>
          <p:nvPr>
            <p:custDataLst>
              <p:tags r:id="rId3"/>
            </p:custDataLst>
          </p:nvPr>
        </p:nvSpPr>
        <p:spPr>
          <a:xfrm>
            <a:off x="2425333" y="3171405"/>
            <a:ext cx="693893" cy="1625535"/>
          </a:xfrm>
          <a:prstGeom prst="rect">
            <a:avLst/>
          </a:prstGeom>
          <a:noFill/>
        </p:spPr>
        <p:txBody>
          <a:bodyPr vert="horz" wrap="square" rtlCol="0" anchor="ctr" anchorCtr="0">
            <a:noAutofit/>
          </a:bodyPr>
          <a:lstStyle/>
          <a:p>
            <a:pPr algn="ctr"/>
            <a:r>
              <a:rPr lang="zh-CN" altLang="en-US" sz="3200" b="1" dirty="0">
                <a:solidFill>
                  <a:schemeClr val="accent1">
                    <a:lumMod val="40000"/>
                    <a:lumOff val="60000"/>
                  </a:schemeClr>
                </a:solidFill>
              </a:rPr>
              <a:t>章节</a:t>
            </a:r>
          </a:p>
        </p:txBody>
      </p:sp>
      <p:sp>
        <p:nvSpPr>
          <p:cNvPr id="13" name="MH_Others_4"/>
          <p:cNvSpPr txBox="1"/>
          <p:nvPr>
            <p:custDataLst>
              <p:tags r:id="rId4"/>
            </p:custDataLst>
          </p:nvPr>
        </p:nvSpPr>
        <p:spPr>
          <a:xfrm>
            <a:off x="2425333" y="2061060"/>
            <a:ext cx="693893" cy="1065699"/>
          </a:xfrm>
          <a:prstGeom prst="rect">
            <a:avLst/>
          </a:prstGeom>
          <a:noFill/>
        </p:spPr>
        <p:txBody>
          <a:bodyPr vert="horz" wrap="square" rtlCol="0" anchor="ctr" anchorCtr="0">
            <a:noAutofit/>
          </a:bodyPr>
          <a:lstStyle/>
          <a:p>
            <a:pPr algn="ctr"/>
            <a:r>
              <a:rPr lang="zh-CN" altLang="en-US" sz="3200" b="1" dirty="0">
                <a:solidFill>
                  <a:schemeClr val="accent1">
                    <a:lumMod val="40000"/>
                    <a:lumOff val="60000"/>
                  </a:schemeClr>
                </a:solidFill>
              </a:rPr>
              <a:t>第</a:t>
            </a:r>
          </a:p>
        </p:txBody>
      </p:sp>
      <p:sp>
        <p:nvSpPr>
          <p:cNvPr id="14" name="文本框 13"/>
          <p:cNvSpPr txBox="1"/>
          <p:nvPr>
            <p:custDataLst>
              <p:tags r:id="rId5"/>
            </p:custDataLst>
          </p:nvPr>
        </p:nvSpPr>
        <p:spPr>
          <a:xfrm>
            <a:off x="2520000" y="2916000"/>
            <a:ext cx="507600" cy="507600"/>
          </a:xfrm>
          <a:prstGeom prst="rect">
            <a:avLst/>
          </a:prstGeom>
          <a:noFill/>
        </p:spPr>
        <p:txBody>
          <a:bodyPr wrap="square" lIns="0" tIns="72000" rIns="0" bIns="0" rtlCol="0" anchor="ctr" anchorCtr="0">
            <a:normAutofit fontScale="92500" lnSpcReduction="10000"/>
          </a:bodyPr>
          <a:lstStyle/>
          <a:p>
            <a:pPr algn="ctr"/>
            <a:r>
              <a:rPr lang="en-US" altLang="zh-CN" sz="3300" b="1" smtClean="0"/>
              <a:t>1</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a:xfrm>
            <a:off x="4834467" y="3729004"/>
            <a:ext cx="2523066" cy="1951766"/>
          </a:xfrm>
          <a:prstGeom prst="rect">
            <a:avLst/>
          </a:prstGeom>
        </p:spPr>
        <p:txBody>
          <a:bodyPr lIns="0" tIns="0" rIns="0" bIns="0" anchor="t" anchorCtr="0">
            <a:normAutofit/>
          </a:bodyPr>
          <a:lstStyle/>
          <a:p>
            <a:pPr algn="just">
              <a:lnSpc>
                <a:spcPct val="130000"/>
              </a:lnSpc>
            </a:pPr>
            <a:r>
              <a:rPr lang="pt-BR" altLang="zh-CN" smtClean="0"/>
              <a:t>LOREM IPSUM DOLOR LOREM IPSUM DOLOR LOREM IPSUM DOLOR</a:t>
            </a:r>
            <a:endParaRPr lang="zh-CN" altLang="en-US" dirty="0">
              <a:solidFill>
                <a:schemeClr val="tx1">
                  <a:lumMod val="75000"/>
                  <a:lumOff val="25000"/>
                </a:schemeClr>
              </a:solidFill>
            </a:endParaRPr>
          </a:p>
        </p:txBody>
      </p:sp>
      <p:sp>
        <p:nvSpPr>
          <p:cNvPr id="9" name="任意多边形 8"/>
          <p:cNvSpPr/>
          <p:nvPr>
            <p:custDataLst>
              <p:tags r:id="rId3"/>
            </p:custDataLst>
          </p:nvPr>
        </p:nvSpPr>
        <p:spPr>
          <a:xfrm>
            <a:off x="5629870"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dirty="0"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3" name="文本框 2"/>
          <p:cNvSpPr txBox="1"/>
          <p:nvPr>
            <p:custDataLst>
              <p:tags r:id="rId4"/>
            </p:custDataLst>
          </p:nvPr>
        </p:nvSpPr>
        <p:spPr>
          <a:xfrm>
            <a:off x="597600" y="262800"/>
            <a:ext cx="10933200" cy="640800"/>
          </a:xfrm>
          <a:prstGeom prst="rect">
            <a:avLst/>
          </a:prstGeom>
        </p:spPr>
        <p:txBody>
          <a:bodyPr vert="horz" lIns="91440" tIns="45720" rIns="91440" bIns="45720" rtlCol="0" anchor="ctr">
            <a:normAutofit/>
          </a:bodyPr>
          <a:lstStyle>
            <a:lvl1pPr>
              <a:lnSpc>
                <a:spcPct val="90000"/>
              </a:lnSpc>
              <a:spcBef>
                <a:spcPct val="0"/>
              </a:spcBef>
              <a:buNone/>
              <a:defRPr sz="3200" b="1">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右箭头 5"/>
          <p:cNvSpPr/>
          <p:nvPr>
            <p:custDataLst>
              <p:tags r:id="rId2"/>
            </p:custDataLst>
          </p:nvPr>
        </p:nvSpPr>
        <p:spPr>
          <a:xfrm>
            <a:off x="543682" y="2642044"/>
            <a:ext cx="11104637" cy="469900"/>
          </a:xfrm>
          <a:prstGeom prst="rightArrow">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3"/>
            </p:custDataLst>
          </p:nvPr>
        </p:nvSpPr>
        <p:spPr>
          <a:xfrm>
            <a:off x="3302855"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9" name="任意多边形 8"/>
          <p:cNvSpPr/>
          <p:nvPr>
            <p:custDataLst>
              <p:tags r:id="rId4"/>
            </p:custDataLst>
          </p:nvPr>
        </p:nvSpPr>
        <p:spPr>
          <a:xfrm>
            <a:off x="3618255"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1" name="矩形 10"/>
          <p:cNvSpPr/>
          <p:nvPr>
            <p:custDataLst>
              <p:tags r:id="rId5"/>
            </p:custDataLst>
          </p:nvPr>
        </p:nvSpPr>
        <p:spPr>
          <a:xfrm>
            <a:off x="6777212"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12" name="任意多边形 11"/>
          <p:cNvSpPr/>
          <p:nvPr>
            <p:custDataLst>
              <p:tags r:id="rId6"/>
            </p:custDataLst>
          </p:nvPr>
        </p:nvSpPr>
        <p:spPr>
          <a:xfrm>
            <a:off x="7092612"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3" name="文本框 2"/>
          <p:cNvSpPr txBox="1"/>
          <p:nvPr>
            <p:custDataLst>
              <p:tags r:id="rId7"/>
            </p:custDataLst>
          </p:nvPr>
        </p:nvSpPr>
        <p:spPr>
          <a:xfrm>
            <a:off x="597600" y="262800"/>
            <a:ext cx="10933200" cy="640800"/>
          </a:xfrm>
          <a:prstGeom prst="rect">
            <a:avLst/>
          </a:prstGeom>
        </p:spPr>
        <p:txBody>
          <a:bodyPr vert="horz" lIns="91440" tIns="45720" rIns="91440" bIns="45720" rtlCol="0" anchor="ctr">
            <a:normAutofit/>
          </a:bodyPr>
          <a:lstStyle>
            <a:lvl1pPr>
              <a:lnSpc>
                <a:spcPct val="90000"/>
              </a:lnSpc>
              <a:spcBef>
                <a:spcPct val="0"/>
              </a:spcBef>
              <a:buNone/>
              <a:defRPr sz="3200" b="1">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右箭头 5"/>
          <p:cNvSpPr/>
          <p:nvPr>
            <p:custDataLst>
              <p:tags r:id="rId2"/>
            </p:custDataLst>
          </p:nvPr>
        </p:nvSpPr>
        <p:spPr>
          <a:xfrm>
            <a:off x="543682" y="2642044"/>
            <a:ext cx="11104637" cy="469900"/>
          </a:xfrm>
          <a:prstGeom prst="rightArrow">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3"/>
            </p:custDataLst>
          </p:nvPr>
        </p:nvSpPr>
        <p:spPr>
          <a:xfrm>
            <a:off x="1829655" y="3729004"/>
            <a:ext cx="1563060" cy="1951766"/>
          </a:xfrm>
          <a:prstGeom prst="rect">
            <a:avLst/>
          </a:prstGeom>
        </p:spPr>
        <p:txBody>
          <a:bodyPr lIns="0" tIns="0" rIns="0" bIns="0" anchor="t" anchorCtr="0">
            <a:normAutofit/>
          </a:bodyPr>
          <a:lstStyle/>
          <a:p>
            <a:pPr algn="just">
              <a:lnSpc>
                <a:spcPct val="130000"/>
              </a:lnSpc>
            </a:pPr>
            <a:r>
              <a:rPr lang="en-US" altLang="zh-CN" smtClean="0">
                <a:solidFill>
                  <a:schemeClr val="tx1">
                    <a:lumMod val="75000"/>
                    <a:lumOff val="25000"/>
                  </a:schemeClr>
                </a:solidFill>
              </a:rPr>
              <a:t>LOREM IPSU</a:t>
            </a:r>
            <a:endParaRPr lang="zh-CN" altLang="en-US" dirty="0">
              <a:solidFill>
                <a:schemeClr val="tx1">
                  <a:lumMod val="75000"/>
                  <a:lumOff val="25000"/>
                </a:schemeClr>
              </a:solidFill>
            </a:endParaRPr>
          </a:p>
        </p:txBody>
      </p:sp>
      <p:sp>
        <p:nvSpPr>
          <p:cNvPr id="9" name="任意多边形 8"/>
          <p:cNvSpPr/>
          <p:nvPr>
            <p:custDataLst>
              <p:tags r:id="rId4"/>
            </p:custDataLst>
          </p:nvPr>
        </p:nvSpPr>
        <p:spPr>
          <a:xfrm>
            <a:off x="2145055"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1" name="矩形 10"/>
          <p:cNvSpPr/>
          <p:nvPr>
            <p:custDataLst>
              <p:tags r:id="rId5"/>
            </p:custDataLst>
          </p:nvPr>
        </p:nvSpPr>
        <p:spPr>
          <a:xfrm>
            <a:off x="5304012" y="3729004"/>
            <a:ext cx="1563060" cy="1951766"/>
          </a:xfrm>
          <a:prstGeom prst="rect">
            <a:avLst/>
          </a:prstGeom>
        </p:spPr>
        <p:txBody>
          <a:bodyPr lIns="0" tIns="0" rIns="0" bIns="0" anchor="t" anchorCtr="0">
            <a:normAutofit/>
          </a:bodyPr>
          <a:lstStyle/>
          <a:p>
            <a:pPr algn="just">
              <a:lnSpc>
                <a:spcPct val="130000"/>
              </a:lnSpc>
            </a:pPr>
            <a:r>
              <a:rPr lang="en-US" altLang="zh-CN" smtClean="0">
                <a:solidFill>
                  <a:schemeClr val="tx1">
                    <a:lumMod val="75000"/>
                    <a:lumOff val="25000"/>
                  </a:schemeClr>
                </a:solidFill>
              </a:rPr>
              <a:t>LOREM IPSU</a:t>
            </a:r>
            <a:endParaRPr lang="zh-CN" altLang="en-US" dirty="0">
              <a:solidFill>
                <a:schemeClr val="tx1">
                  <a:lumMod val="75000"/>
                  <a:lumOff val="25000"/>
                </a:schemeClr>
              </a:solidFill>
            </a:endParaRPr>
          </a:p>
        </p:txBody>
      </p:sp>
      <p:sp>
        <p:nvSpPr>
          <p:cNvPr id="12" name="任意多边形 11"/>
          <p:cNvSpPr/>
          <p:nvPr>
            <p:custDataLst>
              <p:tags r:id="rId6"/>
            </p:custDataLst>
          </p:nvPr>
        </p:nvSpPr>
        <p:spPr>
          <a:xfrm>
            <a:off x="5619412"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7" name="矩形 16"/>
          <p:cNvSpPr/>
          <p:nvPr>
            <p:custDataLst>
              <p:tags r:id="rId7"/>
            </p:custDataLst>
          </p:nvPr>
        </p:nvSpPr>
        <p:spPr>
          <a:xfrm>
            <a:off x="8778369"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18" name="任意多边形 17"/>
          <p:cNvSpPr/>
          <p:nvPr>
            <p:custDataLst>
              <p:tags r:id="rId8"/>
            </p:custDataLst>
          </p:nvPr>
        </p:nvSpPr>
        <p:spPr>
          <a:xfrm>
            <a:off x="9093769"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3" name="文本框 2"/>
          <p:cNvSpPr txBox="1"/>
          <p:nvPr>
            <p:custDataLst>
              <p:tags r:id="rId9"/>
            </p:custDataLst>
          </p:nvPr>
        </p:nvSpPr>
        <p:spPr>
          <a:xfrm>
            <a:off x="597600" y="262800"/>
            <a:ext cx="10933200" cy="640800"/>
          </a:xfrm>
          <a:prstGeom prst="rect">
            <a:avLst/>
          </a:prstGeom>
        </p:spPr>
        <p:txBody>
          <a:bodyPr vert="horz" lIns="91440" tIns="45720" rIns="91440" bIns="45720" rtlCol="0" anchor="ctr">
            <a:normAutofit/>
          </a:bodyPr>
          <a:lstStyle>
            <a:lvl1pPr>
              <a:lnSpc>
                <a:spcPct val="90000"/>
              </a:lnSpc>
              <a:spcBef>
                <a:spcPct val="0"/>
              </a:spcBef>
              <a:buNone/>
              <a:defRPr sz="3200" b="1">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右箭头 5"/>
          <p:cNvSpPr/>
          <p:nvPr>
            <p:custDataLst>
              <p:tags r:id="rId2"/>
            </p:custDataLst>
          </p:nvPr>
        </p:nvSpPr>
        <p:spPr>
          <a:xfrm>
            <a:off x="543682" y="2642044"/>
            <a:ext cx="11104637" cy="469900"/>
          </a:xfrm>
          <a:prstGeom prst="rightArrow">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3"/>
            </p:custDataLst>
          </p:nvPr>
        </p:nvSpPr>
        <p:spPr>
          <a:xfrm>
            <a:off x="1829655"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9" name="任意多边形 8"/>
          <p:cNvSpPr/>
          <p:nvPr>
            <p:custDataLst>
              <p:tags r:id="rId4"/>
            </p:custDataLst>
          </p:nvPr>
        </p:nvSpPr>
        <p:spPr>
          <a:xfrm>
            <a:off x="2145055"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1" name="矩形 10"/>
          <p:cNvSpPr/>
          <p:nvPr>
            <p:custDataLst>
              <p:tags r:id="rId5"/>
            </p:custDataLst>
          </p:nvPr>
        </p:nvSpPr>
        <p:spPr>
          <a:xfrm>
            <a:off x="4145893"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12" name="任意多边形 11"/>
          <p:cNvSpPr/>
          <p:nvPr>
            <p:custDataLst>
              <p:tags r:id="rId6"/>
            </p:custDataLst>
          </p:nvPr>
        </p:nvSpPr>
        <p:spPr>
          <a:xfrm>
            <a:off x="4461293"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4" name="矩形 13"/>
          <p:cNvSpPr/>
          <p:nvPr>
            <p:custDataLst>
              <p:tags r:id="rId7"/>
            </p:custDataLst>
          </p:nvPr>
        </p:nvSpPr>
        <p:spPr>
          <a:xfrm>
            <a:off x="6462131"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15" name="任意多边形 14"/>
          <p:cNvSpPr/>
          <p:nvPr>
            <p:custDataLst>
              <p:tags r:id="rId8"/>
            </p:custDataLst>
          </p:nvPr>
        </p:nvSpPr>
        <p:spPr>
          <a:xfrm>
            <a:off x="6777531"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7" name="矩形 16"/>
          <p:cNvSpPr/>
          <p:nvPr>
            <p:custDataLst>
              <p:tags r:id="rId9"/>
            </p:custDataLst>
          </p:nvPr>
        </p:nvSpPr>
        <p:spPr>
          <a:xfrm>
            <a:off x="8778369"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18" name="任意多边形 17"/>
          <p:cNvSpPr/>
          <p:nvPr>
            <p:custDataLst>
              <p:tags r:id="rId10"/>
            </p:custDataLst>
          </p:nvPr>
        </p:nvSpPr>
        <p:spPr>
          <a:xfrm>
            <a:off x="9093769"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3" name="文本框 2"/>
          <p:cNvSpPr txBox="1"/>
          <p:nvPr>
            <p:custDataLst>
              <p:tags r:id="rId11"/>
            </p:custDataLst>
          </p:nvPr>
        </p:nvSpPr>
        <p:spPr>
          <a:xfrm>
            <a:off x="597600" y="262800"/>
            <a:ext cx="10933200" cy="640800"/>
          </a:xfrm>
          <a:prstGeom prst="rect">
            <a:avLst/>
          </a:prstGeom>
        </p:spPr>
        <p:txBody>
          <a:bodyPr vert="horz" lIns="91440" tIns="45720" rIns="91440" bIns="45720" rtlCol="0" anchor="ctr">
            <a:normAutofit/>
          </a:bodyPr>
          <a:lstStyle>
            <a:lvl1pPr>
              <a:lnSpc>
                <a:spcPct val="90000"/>
              </a:lnSpc>
              <a:spcBef>
                <a:spcPct val="0"/>
              </a:spcBef>
              <a:buNone/>
              <a:defRPr sz="3200" b="1">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右箭头 5"/>
          <p:cNvSpPr/>
          <p:nvPr>
            <p:custDataLst>
              <p:tags r:id="rId2"/>
            </p:custDataLst>
          </p:nvPr>
        </p:nvSpPr>
        <p:spPr>
          <a:xfrm>
            <a:off x="543682" y="2642044"/>
            <a:ext cx="11104637" cy="469900"/>
          </a:xfrm>
          <a:prstGeom prst="rightArrow">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3"/>
            </p:custDataLst>
          </p:nvPr>
        </p:nvSpPr>
        <p:spPr>
          <a:xfrm>
            <a:off x="579135"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9" name="任意多边形 8"/>
          <p:cNvSpPr/>
          <p:nvPr>
            <p:custDataLst>
              <p:tags r:id="rId4"/>
            </p:custDataLst>
          </p:nvPr>
        </p:nvSpPr>
        <p:spPr>
          <a:xfrm>
            <a:off x="949399"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1" name="矩形 10"/>
          <p:cNvSpPr/>
          <p:nvPr>
            <p:custDataLst>
              <p:tags r:id="rId5"/>
            </p:custDataLst>
          </p:nvPr>
        </p:nvSpPr>
        <p:spPr>
          <a:xfrm>
            <a:off x="2895373"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12" name="任意多边形 11"/>
          <p:cNvSpPr/>
          <p:nvPr>
            <p:custDataLst>
              <p:tags r:id="rId6"/>
            </p:custDataLst>
          </p:nvPr>
        </p:nvSpPr>
        <p:spPr>
          <a:xfrm>
            <a:off x="3210773"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4" name="矩形 13"/>
          <p:cNvSpPr/>
          <p:nvPr>
            <p:custDataLst>
              <p:tags r:id="rId7"/>
            </p:custDataLst>
          </p:nvPr>
        </p:nvSpPr>
        <p:spPr>
          <a:xfrm>
            <a:off x="5192131"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15" name="任意多边形 14"/>
          <p:cNvSpPr/>
          <p:nvPr>
            <p:custDataLst>
              <p:tags r:id="rId8"/>
            </p:custDataLst>
          </p:nvPr>
        </p:nvSpPr>
        <p:spPr>
          <a:xfrm>
            <a:off x="5507531"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7" name="矩形 16"/>
          <p:cNvSpPr/>
          <p:nvPr>
            <p:custDataLst>
              <p:tags r:id="rId9"/>
            </p:custDataLst>
          </p:nvPr>
        </p:nvSpPr>
        <p:spPr>
          <a:xfrm>
            <a:off x="7508369"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18" name="任意多边形 17"/>
          <p:cNvSpPr/>
          <p:nvPr>
            <p:custDataLst>
              <p:tags r:id="rId10"/>
            </p:custDataLst>
          </p:nvPr>
        </p:nvSpPr>
        <p:spPr>
          <a:xfrm>
            <a:off x="7823769"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3" name="矩形 22"/>
          <p:cNvSpPr/>
          <p:nvPr>
            <p:custDataLst>
              <p:tags r:id="rId11"/>
            </p:custDataLst>
          </p:nvPr>
        </p:nvSpPr>
        <p:spPr>
          <a:xfrm>
            <a:off x="9824607"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24" name="任意多边形 23"/>
          <p:cNvSpPr/>
          <p:nvPr>
            <p:custDataLst>
              <p:tags r:id="rId12"/>
            </p:custDataLst>
          </p:nvPr>
        </p:nvSpPr>
        <p:spPr>
          <a:xfrm>
            <a:off x="10140007"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3" name="文本框 2"/>
          <p:cNvSpPr txBox="1"/>
          <p:nvPr>
            <p:custDataLst>
              <p:tags r:id="rId13"/>
            </p:custDataLst>
          </p:nvPr>
        </p:nvSpPr>
        <p:spPr>
          <a:xfrm>
            <a:off x="597600" y="262800"/>
            <a:ext cx="10933200" cy="640800"/>
          </a:xfrm>
          <a:prstGeom prst="rect">
            <a:avLst/>
          </a:prstGeom>
        </p:spPr>
        <p:txBody>
          <a:bodyPr vert="horz" lIns="91440" tIns="45720" rIns="91440" bIns="45720" rtlCol="0" anchor="ctr">
            <a:normAutofit/>
          </a:bodyPr>
          <a:lstStyle>
            <a:lvl1pPr>
              <a:lnSpc>
                <a:spcPct val="90000"/>
              </a:lnSpc>
              <a:spcBef>
                <a:spcPct val="0"/>
              </a:spcBef>
              <a:buNone/>
              <a:defRPr sz="3200" b="1">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右箭头 5"/>
          <p:cNvSpPr/>
          <p:nvPr>
            <p:custDataLst>
              <p:tags r:id="rId2"/>
            </p:custDataLst>
          </p:nvPr>
        </p:nvSpPr>
        <p:spPr>
          <a:xfrm>
            <a:off x="543682" y="2642044"/>
            <a:ext cx="11104637" cy="469900"/>
          </a:xfrm>
          <a:prstGeom prst="rightArrow">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3"/>
            </p:custDataLst>
          </p:nvPr>
        </p:nvSpPr>
        <p:spPr>
          <a:xfrm>
            <a:off x="559655" y="3729004"/>
            <a:ext cx="1563060" cy="1951766"/>
          </a:xfrm>
          <a:prstGeom prst="rect">
            <a:avLst/>
          </a:prstGeom>
        </p:spPr>
        <p:txBody>
          <a:bodyPr lIns="0" tIns="0" rIns="0" bIns="0" anchor="t" anchorCtr="0">
            <a:normAutofit/>
          </a:bodyPr>
          <a:lstStyle/>
          <a:p>
            <a:pPr algn="just">
              <a:lnSpc>
                <a:spcPct val="130000"/>
              </a:lnSpc>
            </a:pPr>
            <a:r>
              <a:rPr lang="pt-BR" altLang="zh-CN" dirty="0" smtClean="0"/>
              <a:t>LOREM IPSU</a:t>
            </a:r>
            <a:endParaRPr lang="zh-CN" altLang="en-US" dirty="0">
              <a:solidFill>
                <a:schemeClr val="tx1">
                  <a:lumMod val="75000"/>
                  <a:lumOff val="25000"/>
                </a:schemeClr>
              </a:solidFill>
            </a:endParaRPr>
          </a:p>
        </p:txBody>
      </p:sp>
      <p:sp>
        <p:nvSpPr>
          <p:cNvPr id="9" name="任意多边形 8"/>
          <p:cNvSpPr/>
          <p:nvPr>
            <p:custDataLst>
              <p:tags r:id="rId4"/>
            </p:custDataLst>
          </p:nvPr>
        </p:nvSpPr>
        <p:spPr>
          <a:xfrm>
            <a:off x="875055"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1" name="矩形 10"/>
          <p:cNvSpPr/>
          <p:nvPr>
            <p:custDataLst>
              <p:tags r:id="rId5"/>
            </p:custDataLst>
          </p:nvPr>
        </p:nvSpPr>
        <p:spPr>
          <a:xfrm>
            <a:off x="2412645"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12" name="任意多边形 11"/>
          <p:cNvSpPr/>
          <p:nvPr>
            <p:custDataLst>
              <p:tags r:id="rId6"/>
            </p:custDataLst>
          </p:nvPr>
        </p:nvSpPr>
        <p:spPr>
          <a:xfrm>
            <a:off x="2728045"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4" name="矩形 13"/>
          <p:cNvSpPr/>
          <p:nvPr>
            <p:custDataLst>
              <p:tags r:id="rId7"/>
            </p:custDataLst>
          </p:nvPr>
        </p:nvSpPr>
        <p:spPr>
          <a:xfrm>
            <a:off x="4265635"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15" name="任意多边形 14"/>
          <p:cNvSpPr/>
          <p:nvPr>
            <p:custDataLst>
              <p:tags r:id="rId8"/>
            </p:custDataLst>
          </p:nvPr>
        </p:nvSpPr>
        <p:spPr>
          <a:xfrm>
            <a:off x="4581035"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7" name="矩形 16"/>
          <p:cNvSpPr/>
          <p:nvPr>
            <p:custDataLst>
              <p:tags r:id="rId9"/>
            </p:custDataLst>
          </p:nvPr>
        </p:nvSpPr>
        <p:spPr>
          <a:xfrm>
            <a:off x="6118625"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18" name="任意多边形 17"/>
          <p:cNvSpPr/>
          <p:nvPr>
            <p:custDataLst>
              <p:tags r:id="rId10"/>
            </p:custDataLst>
          </p:nvPr>
        </p:nvSpPr>
        <p:spPr>
          <a:xfrm>
            <a:off x="6434025"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0" name="矩形 19"/>
          <p:cNvSpPr/>
          <p:nvPr>
            <p:custDataLst>
              <p:tags r:id="rId11"/>
            </p:custDataLst>
          </p:nvPr>
        </p:nvSpPr>
        <p:spPr>
          <a:xfrm>
            <a:off x="7971615" y="3729004"/>
            <a:ext cx="1563060" cy="1951766"/>
          </a:xfrm>
          <a:prstGeom prst="rect">
            <a:avLst/>
          </a:prstGeom>
        </p:spPr>
        <p:txBody>
          <a:bodyPr lIns="0" tIns="0" rIns="0" bIns="0" anchor="t" anchorCtr="0">
            <a:normAutofit/>
          </a:bodyPr>
          <a:lstStyle/>
          <a:p>
            <a:pPr algn="just">
              <a:lnSpc>
                <a:spcPct val="130000"/>
              </a:lnSpc>
            </a:pPr>
            <a:r>
              <a:rPr lang="pt-BR" altLang="zh-CN" smtClean="0"/>
              <a:t>LOREM IPSU</a:t>
            </a:r>
            <a:endParaRPr lang="zh-CN" altLang="en-US" dirty="0">
              <a:solidFill>
                <a:schemeClr val="tx1">
                  <a:lumMod val="75000"/>
                  <a:lumOff val="25000"/>
                </a:schemeClr>
              </a:solidFill>
            </a:endParaRPr>
          </a:p>
        </p:txBody>
      </p:sp>
      <p:sp>
        <p:nvSpPr>
          <p:cNvPr id="21" name="任意多边形 20"/>
          <p:cNvSpPr/>
          <p:nvPr>
            <p:custDataLst>
              <p:tags r:id="rId12"/>
            </p:custDataLst>
          </p:nvPr>
        </p:nvSpPr>
        <p:spPr>
          <a:xfrm>
            <a:off x="8287015"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3" name="矩形 22"/>
          <p:cNvSpPr/>
          <p:nvPr>
            <p:custDataLst>
              <p:tags r:id="rId13"/>
            </p:custDataLst>
          </p:nvPr>
        </p:nvSpPr>
        <p:spPr>
          <a:xfrm>
            <a:off x="9824607" y="3729004"/>
            <a:ext cx="1563060" cy="1951766"/>
          </a:xfrm>
          <a:prstGeom prst="rect">
            <a:avLst/>
          </a:prstGeom>
        </p:spPr>
        <p:txBody>
          <a:bodyPr lIns="0" tIns="0" rIns="0" bIns="0" anchor="t" anchorCtr="0">
            <a:normAutofit/>
          </a:bodyPr>
          <a:lstStyle/>
          <a:p>
            <a:pPr algn="just">
              <a:lnSpc>
                <a:spcPct val="130000"/>
              </a:lnSpc>
            </a:pPr>
            <a:r>
              <a:rPr lang="en-US" altLang="zh-CN" smtClean="0">
                <a:solidFill>
                  <a:schemeClr val="tx1">
                    <a:lumMod val="75000"/>
                    <a:lumOff val="25000"/>
                  </a:schemeClr>
                </a:solidFill>
              </a:rPr>
              <a:t>LOREM IPSU</a:t>
            </a:r>
            <a:endParaRPr lang="zh-CN" altLang="en-US" dirty="0">
              <a:solidFill>
                <a:schemeClr val="tx1">
                  <a:lumMod val="75000"/>
                  <a:lumOff val="25000"/>
                </a:schemeClr>
              </a:solidFill>
            </a:endParaRPr>
          </a:p>
        </p:txBody>
      </p:sp>
      <p:sp>
        <p:nvSpPr>
          <p:cNvPr id="24" name="任意多边形 23"/>
          <p:cNvSpPr/>
          <p:nvPr>
            <p:custDataLst>
              <p:tags r:id="rId14"/>
            </p:custDataLst>
          </p:nvPr>
        </p:nvSpPr>
        <p:spPr>
          <a:xfrm>
            <a:off x="10140007" y="2410866"/>
            <a:ext cx="932260" cy="932257"/>
          </a:xfrm>
          <a:custGeom>
            <a:avLst/>
            <a:gdLst>
              <a:gd name="connsiteX0" fmla="*/ 588643 w 939563"/>
              <a:gd name="connsiteY0" fmla="*/ 0 h 939562"/>
              <a:gd name="connsiteX1" fmla="*/ 696512 w 939563"/>
              <a:gd name="connsiteY1" fmla="*/ 64072 h 939562"/>
              <a:gd name="connsiteX2" fmla="*/ 807609 w 939563"/>
              <a:gd name="connsiteY2" fmla="*/ 122369 h 939562"/>
              <a:gd name="connsiteX3" fmla="*/ 868990 w 939563"/>
              <a:gd name="connsiteY3" fmla="*/ 231791 h 939562"/>
              <a:gd name="connsiteX4" fmla="*/ 936054 w 939563"/>
              <a:gd name="connsiteY4" fmla="*/ 337826 h 939562"/>
              <a:gd name="connsiteX5" fmla="*/ 934501 w 939563"/>
              <a:gd name="connsiteY5" fmla="*/ 463280 h 939562"/>
              <a:gd name="connsiteX6" fmla="*/ 939563 w 939563"/>
              <a:gd name="connsiteY6" fmla="*/ 588642 h 939562"/>
              <a:gd name="connsiteX7" fmla="*/ 875491 w 939563"/>
              <a:gd name="connsiteY7" fmla="*/ 696511 h 939562"/>
              <a:gd name="connsiteX8" fmla="*/ 817194 w 939563"/>
              <a:gd name="connsiteY8" fmla="*/ 807608 h 939562"/>
              <a:gd name="connsiteX9" fmla="*/ 707771 w 939563"/>
              <a:gd name="connsiteY9" fmla="*/ 868989 h 939562"/>
              <a:gd name="connsiteX10" fmla="*/ 601736 w 939563"/>
              <a:gd name="connsiteY10" fmla="*/ 936053 h 939562"/>
              <a:gd name="connsiteX11" fmla="*/ 476282 w 939563"/>
              <a:gd name="connsiteY11" fmla="*/ 934500 h 939562"/>
              <a:gd name="connsiteX12" fmla="*/ 350921 w 939563"/>
              <a:gd name="connsiteY12" fmla="*/ 939562 h 939562"/>
              <a:gd name="connsiteX13" fmla="*/ 243051 w 939563"/>
              <a:gd name="connsiteY13" fmla="*/ 875490 h 939562"/>
              <a:gd name="connsiteX14" fmla="*/ 131954 w 939563"/>
              <a:gd name="connsiteY14" fmla="*/ 817193 h 939562"/>
              <a:gd name="connsiteX15" fmla="*/ 70573 w 939563"/>
              <a:gd name="connsiteY15" fmla="*/ 707770 h 939562"/>
              <a:gd name="connsiteX16" fmla="*/ 3509 w 939563"/>
              <a:gd name="connsiteY16" fmla="*/ 601735 h 939562"/>
              <a:gd name="connsiteX17" fmla="*/ 5062 w 939563"/>
              <a:gd name="connsiteY17" fmla="*/ 476281 h 939562"/>
              <a:gd name="connsiteX18" fmla="*/ 0 w 939563"/>
              <a:gd name="connsiteY18" fmla="*/ 350920 h 939562"/>
              <a:gd name="connsiteX19" fmla="*/ 64072 w 939563"/>
              <a:gd name="connsiteY19" fmla="*/ 243050 h 939562"/>
              <a:gd name="connsiteX20" fmla="*/ 122370 w 939563"/>
              <a:gd name="connsiteY20" fmla="*/ 131953 h 939562"/>
              <a:gd name="connsiteX21" fmla="*/ 231792 w 939563"/>
              <a:gd name="connsiteY21" fmla="*/ 70572 h 939562"/>
              <a:gd name="connsiteX22" fmla="*/ 337827 w 939563"/>
              <a:gd name="connsiteY22" fmla="*/ 3508 h 939562"/>
              <a:gd name="connsiteX23" fmla="*/ 463281 w 939563"/>
              <a:gd name="connsiteY23" fmla="*/ 5061 h 93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9563" h="939562">
                <a:moveTo>
                  <a:pt x="588643" y="0"/>
                </a:moveTo>
                <a:lnTo>
                  <a:pt x="696512" y="64072"/>
                </a:lnTo>
                <a:lnTo>
                  <a:pt x="807609" y="122369"/>
                </a:lnTo>
                <a:lnTo>
                  <a:pt x="868990" y="231791"/>
                </a:lnTo>
                <a:lnTo>
                  <a:pt x="936054" y="337826"/>
                </a:lnTo>
                <a:lnTo>
                  <a:pt x="934501" y="463280"/>
                </a:lnTo>
                <a:lnTo>
                  <a:pt x="939563" y="588642"/>
                </a:lnTo>
                <a:lnTo>
                  <a:pt x="875491" y="696511"/>
                </a:lnTo>
                <a:lnTo>
                  <a:pt x="817194" y="807608"/>
                </a:lnTo>
                <a:lnTo>
                  <a:pt x="707771" y="868989"/>
                </a:lnTo>
                <a:lnTo>
                  <a:pt x="601736" y="936053"/>
                </a:lnTo>
                <a:lnTo>
                  <a:pt x="476282" y="934500"/>
                </a:lnTo>
                <a:lnTo>
                  <a:pt x="350921" y="939562"/>
                </a:lnTo>
                <a:lnTo>
                  <a:pt x="243051" y="875490"/>
                </a:lnTo>
                <a:lnTo>
                  <a:pt x="131954" y="817193"/>
                </a:lnTo>
                <a:lnTo>
                  <a:pt x="70573" y="707770"/>
                </a:lnTo>
                <a:lnTo>
                  <a:pt x="3509" y="601735"/>
                </a:lnTo>
                <a:lnTo>
                  <a:pt x="5062" y="476281"/>
                </a:lnTo>
                <a:lnTo>
                  <a:pt x="0" y="350920"/>
                </a:lnTo>
                <a:lnTo>
                  <a:pt x="64072" y="243050"/>
                </a:lnTo>
                <a:lnTo>
                  <a:pt x="122370" y="131953"/>
                </a:lnTo>
                <a:lnTo>
                  <a:pt x="231792" y="70572"/>
                </a:lnTo>
                <a:lnTo>
                  <a:pt x="337827" y="3508"/>
                </a:lnTo>
                <a:lnTo>
                  <a:pt x="463281" y="5061"/>
                </a:lnTo>
                <a:close/>
              </a:path>
            </a:pathLst>
          </a:custGeom>
          <a:solidFill>
            <a:srgbClr val="FFFFFF"/>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3" name="文本框 2"/>
          <p:cNvSpPr txBox="1"/>
          <p:nvPr>
            <p:custDataLst>
              <p:tags r:id="rId15"/>
            </p:custDataLst>
          </p:nvPr>
        </p:nvSpPr>
        <p:spPr>
          <a:xfrm>
            <a:off x="597600" y="262800"/>
            <a:ext cx="10933200" cy="640800"/>
          </a:xfrm>
          <a:prstGeom prst="rect">
            <a:avLst/>
          </a:prstGeom>
        </p:spPr>
        <p:txBody>
          <a:bodyPr vert="horz" lIns="91440" tIns="45720" rIns="91440" bIns="45720" rtlCol="0" anchor="ctr">
            <a:normAutofit/>
          </a:bodyPr>
          <a:lstStyle>
            <a:lvl1pPr>
              <a:lnSpc>
                <a:spcPct val="90000"/>
              </a:lnSpc>
              <a:spcBef>
                <a:spcPct val="0"/>
              </a:spcBef>
              <a:buNone/>
              <a:defRPr sz="3200" b="1">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5103298" y="2616200"/>
            <a:ext cx="2967552" cy="2097290"/>
          </a:xfrm>
          <a:prstGeom prst="rect">
            <a:avLst/>
          </a:prstGeom>
        </p:spPr>
        <p:txBody>
          <a:bodyPr wrap="square" anchor="ctr" anchorCtr="0">
            <a:normAutofit/>
          </a:bodyPr>
          <a:lstStyle/>
          <a:p>
            <a:pPr>
              <a:lnSpc>
                <a:spcPct val="130000"/>
              </a:lnSpc>
            </a:pPr>
            <a:r>
              <a:rPr lang="pt-BR" altLang="zh-CN" sz="2000" dirty="0" smtClean="0"/>
              <a:t>LOREM IPSUM DOLOR LOREM IPSUM DOLOR</a:t>
            </a:r>
            <a:endParaRPr lang="en-US" altLang="zh-CN" sz="2000" dirty="0"/>
          </a:p>
        </p:txBody>
      </p:sp>
      <p:sp>
        <p:nvSpPr>
          <p:cNvPr id="11" name="KSO_Shape"/>
          <p:cNvSpPr/>
          <p:nvPr>
            <p:custDataLst>
              <p:tags r:id="rId3"/>
            </p:custDataLst>
          </p:nvPr>
        </p:nvSpPr>
        <p:spPr bwMode="auto">
          <a:xfrm>
            <a:off x="4121150" y="3235910"/>
            <a:ext cx="727759" cy="857869"/>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 name="文本框 2"/>
          <p:cNvSpPr txBox="1"/>
          <p:nvPr>
            <p:custDataLst>
              <p:tags r:id="rId4"/>
            </p:custDataLst>
          </p:nvPr>
        </p:nvSpPr>
        <p:spPr>
          <a:xfrm>
            <a:off x="597600" y="262800"/>
            <a:ext cx="10933200" cy="640800"/>
          </a:xfrm>
          <a:prstGeom prst="rect">
            <a:avLst/>
          </a:prstGeom>
        </p:spPr>
        <p:txBody>
          <a:bodyPr vert="horz" lIns="91440" tIns="45720" rIns="91440" bIns="45720" rtlCol="0" anchor="ctr">
            <a:normAutofit/>
          </a:bodyPr>
          <a:lstStyle>
            <a:lvl1pPr>
              <a:lnSpc>
                <a:spcPct val="90000"/>
              </a:lnSpc>
              <a:spcBef>
                <a:spcPct val="0"/>
              </a:spcBef>
              <a:buNone/>
              <a:defRPr sz="3200" b="1">
                <a:latin typeface="+mj-lt"/>
                <a:ea typeface="+mj-ea"/>
                <a:cs typeface="+mj-cs"/>
              </a:defRPr>
            </a:lvl1pPr>
          </a:lstStyle>
          <a:p>
            <a:r>
              <a:rPr lang="pt-BR" altLang="zh-CN" smtClean="0"/>
              <a:t>LOREM IPSUM DOLOR LOREM </a:t>
            </a:r>
            <a:endParaRPr lang="zh-CN" altLang="en-US"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5403011" y="2994977"/>
            <a:ext cx="5575878" cy="623986"/>
            <a:chOff x="5531553" y="2559751"/>
            <a:chExt cx="3917249" cy="438371"/>
          </a:xfrm>
        </p:grpSpPr>
        <p:sp>
          <p:nvSpPr>
            <p:cNvPr id="7" name="MH_Number_1">
              <a:hlinkClick r:id="rId12" action="ppaction://hlinksldjump"/>
            </p:cNvPr>
            <p:cNvSpPr/>
            <p:nvPr>
              <p:custDataLst>
                <p:tags r:id="rId8"/>
              </p:custDataLst>
            </p:nvPr>
          </p:nvSpPr>
          <p:spPr>
            <a:xfrm>
              <a:off x="5531553" y="2675109"/>
              <a:ext cx="323010" cy="323010"/>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1</a:t>
              </a:r>
              <a:endParaRPr lang="zh-CN" altLang="en-US">
                <a:solidFill>
                  <a:srgbClr val="FFFFFF"/>
                </a:solidFill>
              </a:endParaRPr>
            </a:p>
          </p:txBody>
        </p:sp>
        <p:sp>
          <p:nvSpPr>
            <p:cNvPr id="92" name="MH_Entry_1">
              <a:hlinkClick r:id="rId12" action="ppaction://hlinksldjump"/>
            </p:cNvPr>
            <p:cNvSpPr/>
            <p:nvPr>
              <p:custDataLst>
                <p:tags r:id="rId9"/>
              </p:custDataLst>
            </p:nvPr>
          </p:nvSpPr>
          <p:spPr>
            <a:xfrm>
              <a:off x="5985217" y="2559751"/>
              <a:ext cx="3463585" cy="43837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grpSp>
      <p:sp>
        <p:nvSpPr>
          <p:cNvPr id="29" name="MH_Others_1"/>
          <p:cNvSpPr/>
          <p:nvPr>
            <p:custDataLst>
              <p:tags r:id="rId3"/>
            </p:custDataLst>
          </p:nvPr>
        </p:nvSpPr>
        <p:spPr>
          <a:xfrm>
            <a:off x="2805068" y="2263828"/>
            <a:ext cx="738664" cy="3287818"/>
          </a:xfrm>
          <a:prstGeom prst="rect">
            <a:avLst/>
          </a:prstGeom>
        </p:spPr>
        <p:txBody>
          <a:bodyPr vert="eaVert" wrap="square">
            <a:noAutofit/>
          </a:bodyPr>
          <a:lstStyle/>
          <a:p>
            <a:r>
              <a:rPr lang="en-US" altLang="zh-CN" sz="3600" spc="500" dirty="0">
                <a:solidFill>
                  <a:schemeClr val="accent1">
                    <a:lumMod val="40000"/>
                    <a:lumOff val="60000"/>
                  </a:schemeClr>
                </a:solidFill>
              </a:rPr>
              <a:t>ONTENTS</a:t>
            </a:r>
            <a:endParaRPr lang="zh-CN" altLang="en-US" sz="3600" spc="500" dirty="0">
              <a:solidFill>
                <a:schemeClr val="accent1">
                  <a:lumMod val="40000"/>
                  <a:lumOff val="60000"/>
                </a:schemeClr>
              </a:solidFill>
            </a:endParaRPr>
          </a:p>
        </p:txBody>
      </p:sp>
      <p:cxnSp>
        <p:nvCxnSpPr>
          <p:cNvPr id="30" name="MH_Others_2"/>
          <p:cNvCxnSpPr/>
          <p:nvPr>
            <p:custDataLst>
              <p:tags r:id="rId4"/>
            </p:custDataLst>
          </p:nvPr>
        </p:nvCxnSpPr>
        <p:spPr>
          <a:xfrm>
            <a:off x="4473371" y="1341902"/>
            <a:ext cx="0" cy="4248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MH_Others_4"/>
          <p:cNvSpPr txBox="1"/>
          <p:nvPr>
            <p:custDataLst>
              <p:tags r:id="rId5"/>
            </p:custDataLst>
          </p:nvPr>
        </p:nvSpPr>
        <p:spPr>
          <a:xfrm>
            <a:off x="3436558" y="2623927"/>
            <a:ext cx="693893" cy="3046988"/>
          </a:xfrm>
          <a:prstGeom prst="rect">
            <a:avLst/>
          </a:prstGeom>
          <a:noFill/>
        </p:spPr>
        <p:txBody>
          <a:bodyPr vert="horz" wrap="square" rtlCol="0" anchor="ctr" anchorCtr="0">
            <a:normAutofit/>
          </a:bodyPr>
          <a:lstStyle/>
          <a:p>
            <a:pPr algn="ctr"/>
            <a:r>
              <a:rPr lang="zh-CN" altLang="en-US" sz="4800" b="1" smtClean="0">
                <a:solidFill>
                  <a:schemeClr val="accent1"/>
                </a:solidFill>
                <a:latin typeface="+mj-lt"/>
                <a:ea typeface="+mj-ea"/>
                <a:cs typeface="+mj-cs"/>
              </a:rPr>
              <a:t>内容大纲</a:t>
            </a:r>
          </a:p>
        </p:txBody>
      </p:sp>
      <p:cxnSp>
        <p:nvCxnSpPr>
          <p:cNvPr id="37" name="MH_Others_5"/>
          <p:cNvCxnSpPr/>
          <p:nvPr>
            <p:custDataLst>
              <p:tags r:id="rId6"/>
            </p:custDataLst>
          </p:nvPr>
        </p:nvCxnSpPr>
        <p:spPr>
          <a:xfrm>
            <a:off x="4562271" y="1341902"/>
            <a:ext cx="0" cy="4248000"/>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custDataLst>
              <p:tags r:id="rId7"/>
            </p:custDataLst>
          </p:nvPr>
        </p:nvSpPr>
        <p:spPr>
          <a:xfrm>
            <a:off x="2919577" y="1077974"/>
            <a:ext cx="1539097" cy="1365903"/>
          </a:xfrm>
          <a:prstGeom prst="rect">
            <a:avLst/>
          </a:prstGeom>
          <a:noFill/>
        </p:spPr>
        <p:txBody>
          <a:bodyPr vert="eaVert" wrap="none" lIns="0" tIns="0" rIns="0" bIns="0" rtlCol="0" anchor="ctr" anchorCtr="1">
            <a:noAutofit/>
          </a:bodyPr>
          <a:lstStyle/>
          <a:p>
            <a:pPr algn="ctr"/>
            <a:r>
              <a:rPr lang="en-US" altLang="zh-CN" sz="16000" b="1" dirty="0" smtClean="0">
                <a:solidFill>
                  <a:schemeClr val="accent1"/>
                </a:solidFill>
              </a:rPr>
              <a:t>c</a:t>
            </a:r>
            <a:endParaRPr lang="zh-CN" altLang="en-US" sz="16000" b="1"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2"/>
            </p:custDataLst>
          </p:nvPr>
        </p:nvSpPr>
        <p:spPr>
          <a:xfrm flipH="1">
            <a:off x="4614333" y="4120806"/>
            <a:ext cx="3820570" cy="646331"/>
          </a:xfrm>
          <a:prstGeom prst="rect">
            <a:avLst/>
          </a:prstGeom>
        </p:spPr>
        <p:txBody>
          <a:bodyPr wrap="square" anchor="ctr" anchorCtr="0">
            <a:normAutofit/>
          </a:bodyPr>
          <a:lstStyle/>
          <a:p>
            <a:pPr algn="r"/>
            <a:r>
              <a:rPr lang="en-US" altLang="zh-CN" smtClean="0"/>
              <a:t>LOREM IPSUM DOLOR LOREM IPSUM DOLOR LOREM IPSUM </a:t>
            </a:r>
            <a:endParaRPr lang="en-US" altLang="zh-CN" dirty="0" smtClean="0"/>
          </a:p>
        </p:txBody>
      </p:sp>
      <p:sp>
        <p:nvSpPr>
          <p:cNvPr id="13" name="KSO_Shape"/>
          <p:cNvSpPr/>
          <p:nvPr>
            <p:custDataLst>
              <p:tags r:id="rId3"/>
            </p:custDataLst>
          </p:nvPr>
        </p:nvSpPr>
        <p:spPr bwMode="auto">
          <a:xfrm flipH="1">
            <a:off x="8608544" y="3983078"/>
            <a:ext cx="533654"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7" name="矩形 6"/>
          <p:cNvSpPr/>
          <p:nvPr>
            <p:custDataLst>
              <p:tags r:id="rId4"/>
            </p:custDataLst>
          </p:nvPr>
        </p:nvSpPr>
        <p:spPr>
          <a:xfrm>
            <a:off x="3744399" y="2237564"/>
            <a:ext cx="3819600" cy="646331"/>
          </a:xfrm>
          <a:prstGeom prst="rect">
            <a:avLst/>
          </a:prstGeom>
        </p:spPr>
        <p:txBody>
          <a:bodyPr wrap="square" anchor="ctr" anchorCtr="0">
            <a:normAutofit/>
          </a:bodyPr>
          <a:lstStyle/>
          <a:p>
            <a:r>
              <a:rPr lang="pt-BR" altLang="zh-CN" smtClean="0"/>
              <a:t>LOREM IPSUM DOLOR LOREM IPSUM DOLOR LOREM IPSUM </a:t>
            </a:r>
            <a:endParaRPr lang="en-US" altLang="zh-CN" dirty="0" smtClean="0"/>
          </a:p>
        </p:txBody>
      </p:sp>
      <p:sp>
        <p:nvSpPr>
          <p:cNvPr id="10" name="KSO_Shape"/>
          <p:cNvSpPr/>
          <p:nvPr>
            <p:custDataLst>
              <p:tags r:id="rId5"/>
            </p:custDataLst>
          </p:nvPr>
        </p:nvSpPr>
        <p:spPr bwMode="auto">
          <a:xfrm>
            <a:off x="3049803" y="2099836"/>
            <a:ext cx="533656"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 name="文本框 2"/>
          <p:cNvSpPr txBox="1"/>
          <p:nvPr>
            <p:custDataLst>
              <p:tags r:id="rId6"/>
            </p:custDataLst>
          </p:nvPr>
        </p:nvSpPr>
        <p:spPr>
          <a:xfrm>
            <a:off x="597600" y="262800"/>
            <a:ext cx="10933200" cy="640800"/>
          </a:xfrm>
          <a:prstGeom prst="rect">
            <a:avLst/>
          </a:prstGeom>
        </p:spPr>
        <p:txBody>
          <a:bodyPr vert="horz" lIns="91440" tIns="45720" rIns="91440" bIns="45720" rtlCol="0" anchor="ctr">
            <a:normAutofit/>
          </a:bodyPr>
          <a:lstStyle>
            <a:lvl1pPr>
              <a:lnSpc>
                <a:spcPct val="90000"/>
              </a:lnSpc>
              <a:spcBef>
                <a:spcPct val="0"/>
              </a:spcBef>
              <a:buNone/>
              <a:defRPr sz="3200" b="1">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2"/>
            </p:custDataLst>
          </p:nvPr>
        </p:nvSpPr>
        <p:spPr>
          <a:xfrm flipH="1">
            <a:off x="4614333" y="3240273"/>
            <a:ext cx="3820570" cy="646331"/>
          </a:xfrm>
          <a:prstGeom prst="rect">
            <a:avLst/>
          </a:prstGeom>
        </p:spPr>
        <p:txBody>
          <a:bodyPr wrap="square" anchor="ctr" anchorCtr="0">
            <a:normAutofit/>
          </a:bodyPr>
          <a:lstStyle/>
          <a:p>
            <a:pPr algn="r"/>
            <a:r>
              <a:rPr lang="en-US" altLang="zh-CN" smtClean="0"/>
              <a:t>LOREM IPSUM DOLOR LOREM IPSUM DOLOR LOREM IPSUM </a:t>
            </a:r>
            <a:endParaRPr lang="en-US" altLang="zh-CN" dirty="0" smtClean="0"/>
          </a:p>
        </p:txBody>
      </p:sp>
      <p:sp>
        <p:nvSpPr>
          <p:cNvPr id="13" name="KSO_Shape"/>
          <p:cNvSpPr/>
          <p:nvPr>
            <p:custDataLst>
              <p:tags r:id="rId3"/>
            </p:custDataLst>
          </p:nvPr>
        </p:nvSpPr>
        <p:spPr bwMode="auto">
          <a:xfrm flipH="1">
            <a:off x="8608544" y="3102545"/>
            <a:ext cx="533654"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7" name="矩形 6"/>
          <p:cNvSpPr/>
          <p:nvPr>
            <p:custDataLst>
              <p:tags r:id="rId4"/>
            </p:custDataLst>
          </p:nvPr>
        </p:nvSpPr>
        <p:spPr>
          <a:xfrm>
            <a:off x="3744399" y="1763431"/>
            <a:ext cx="3819600" cy="646331"/>
          </a:xfrm>
          <a:prstGeom prst="rect">
            <a:avLst/>
          </a:prstGeom>
        </p:spPr>
        <p:txBody>
          <a:bodyPr wrap="square" anchor="ctr" anchorCtr="0">
            <a:normAutofit/>
          </a:bodyPr>
          <a:lstStyle/>
          <a:p>
            <a:r>
              <a:rPr lang="pt-BR" altLang="zh-CN" smtClean="0"/>
              <a:t>LOREM IPSUM DOLOR LOREM IPSUM DOLOR LOREM IPSUM </a:t>
            </a:r>
            <a:endParaRPr lang="en-US" altLang="zh-CN" dirty="0" smtClean="0"/>
          </a:p>
        </p:txBody>
      </p:sp>
      <p:sp>
        <p:nvSpPr>
          <p:cNvPr id="10" name="KSO_Shape"/>
          <p:cNvSpPr/>
          <p:nvPr>
            <p:custDataLst>
              <p:tags r:id="rId5"/>
            </p:custDataLst>
          </p:nvPr>
        </p:nvSpPr>
        <p:spPr bwMode="auto">
          <a:xfrm>
            <a:off x="3049803" y="1625703"/>
            <a:ext cx="533656"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矩形 14"/>
          <p:cNvSpPr/>
          <p:nvPr>
            <p:custDataLst>
              <p:tags r:id="rId6"/>
            </p:custDataLst>
          </p:nvPr>
        </p:nvSpPr>
        <p:spPr>
          <a:xfrm>
            <a:off x="3744399" y="4717115"/>
            <a:ext cx="3819600" cy="646331"/>
          </a:xfrm>
          <a:prstGeom prst="rect">
            <a:avLst/>
          </a:prstGeom>
        </p:spPr>
        <p:txBody>
          <a:bodyPr wrap="square" anchor="ctr" anchorCtr="0">
            <a:normAutofit/>
          </a:bodyPr>
          <a:lstStyle/>
          <a:p>
            <a:r>
              <a:rPr lang="en-US" altLang="zh-CN" smtClean="0"/>
              <a:t>LOREM IPSUM DOLOR LOREM IPSUM DOLOR LOREM IPSUM </a:t>
            </a:r>
            <a:endParaRPr lang="en-US" altLang="zh-CN" dirty="0" smtClean="0"/>
          </a:p>
        </p:txBody>
      </p:sp>
      <p:sp>
        <p:nvSpPr>
          <p:cNvPr id="16" name="KSO_Shape"/>
          <p:cNvSpPr/>
          <p:nvPr>
            <p:custDataLst>
              <p:tags r:id="rId7"/>
            </p:custDataLst>
          </p:nvPr>
        </p:nvSpPr>
        <p:spPr bwMode="auto">
          <a:xfrm>
            <a:off x="3049803" y="4579387"/>
            <a:ext cx="533656"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 name="文本框 2"/>
          <p:cNvSpPr txBox="1"/>
          <p:nvPr>
            <p:custDataLst>
              <p:tags r:id="rId8"/>
            </p:custDataLst>
          </p:nvPr>
        </p:nvSpPr>
        <p:spPr>
          <a:xfrm>
            <a:off x="597600" y="262800"/>
            <a:ext cx="10933200" cy="640800"/>
          </a:xfrm>
          <a:prstGeom prst="rect">
            <a:avLst/>
          </a:prstGeom>
        </p:spPr>
        <p:txBody>
          <a:bodyPr vert="horz" lIns="91440" tIns="45720" rIns="91440" bIns="45720" rtlCol="0" anchor="ctr">
            <a:normAutofit/>
          </a:bodyPr>
          <a:lstStyle>
            <a:lvl1pPr>
              <a:lnSpc>
                <a:spcPct val="90000"/>
              </a:lnSpc>
              <a:spcBef>
                <a:spcPct val="0"/>
              </a:spcBef>
              <a:buNone/>
              <a:defRPr sz="3200" b="1">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2"/>
            </p:custDataLst>
          </p:nvPr>
        </p:nvSpPr>
        <p:spPr>
          <a:xfrm flipH="1">
            <a:off x="6212417" y="2800007"/>
            <a:ext cx="2827852" cy="646331"/>
          </a:xfrm>
          <a:prstGeom prst="rect">
            <a:avLst/>
          </a:prstGeom>
        </p:spPr>
        <p:txBody>
          <a:bodyPr wrap="square" anchor="ctr" anchorCtr="0">
            <a:normAutofit/>
          </a:bodyPr>
          <a:lstStyle/>
          <a:p>
            <a:pPr algn="r"/>
            <a:r>
              <a:rPr lang="en-US" altLang="zh-CN" smtClean="0"/>
              <a:t>LOREM IPSUM DOLOR LOREM IPSUM DOLOR</a:t>
            </a:r>
            <a:endParaRPr lang="en-US" altLang="zh-CN" dirty="0" smtClean="0"/>
          </a:p>
        </p:txBody>
      </p:sp>
      <p:sp>
        <p:nvSpPr>
          <p:cNvPr id="13" name="KSO_Shape"/>
          <p:cNvSpPr/>
          <p:nvPr>
            <p:custDataLst>
              <p:tags r:id="rId3"/>
            </p:custDataLst>
          </p:nvPr>
        </p:nvSpPr>
        <p:spPr bwMode="auto">
          <a:xfrm flipH="1">
            <a:off x="9213910" y="2662279"/>
            <a:ext cx="533654"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8" name="矩形 17"/>
          <p:cNvSpPr/>
          <p:nvPr>
            <p:custDataLst>
              <p:tags r:id="rId4"/>
            </p:custDataLst>
          </p:nvPr>
        </p:nvSpPr>
        <p:spPr>
          <a:xfrm flipH="1">
            <a:off x="6212417" y="4432891"/>
            <a:ext cx="2827852" cy="646331"/>
          </a:xfrm>
          <a:prstGeom prst="rect">
            <a:avLst/>
          </a:prstGeom>
        </p:spPr>
        <p:txBody>
          <a:bodyPr wrap="square" anchor="ctr" anchorCtr="0">
            <a:normAutofit/>
          </a:bodyPr>
          <a:lstStyle/>
          <a:p>
            <a:pPr algn="r"/>
            <a:r>
              <a:rPr lang="en-US" altLang="zh-CN" smtClean="0"/>
              <a:t>LOREM IPSUM DOLOR LOREM IPSUM DOLOR</a:t>
            </a:r>
            <a:endParaRPr lang="en-US" altLang="zh-CN" dirty="0" smtClean="0"/>
          </a:p>
        </p:txBody>
      </p:sp>
      <p:sp>
        <p:nvSpPr>
          <p:cNvPr id="19" name="KSO_Shape"/>
          <p:cNvSpPr/>
          <p:nvPr>
            <p:custDataLst>
              <p:tags r:id="rId5"/>
            </p:custDataLst>
          </p:nvPr>
        </p:nvSpPr>
        <p:spPr bwMode="auto">
          <a:xfrm flipH="1">
            <a:off x="9213910" y="4295163"/>
            <a:ext cx="533654"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7" name="矩形 6"/>
          <p:cNvSpPr/>
          <p:nvPr>
            <p:custDataLst>
              <p:tags r:id="rId6"/>
            </p:custDataLst>
          </p:nvPr>
        </p:nvSpPr>
        <p:spPr>
          <a:xfrm>
            <a:off x="3139032" y="1983565"/>
            <a:ext cx="2827852" cy="646331"/>
          </a:xfrm>
          <a:prstGeom prst="rect">
            <a:avLst/>
          </a:prstGeom>
        </p:spPr>
        <p:txBody>
          <a:bodyPr wrap="square" anchor="ctr" anchorCtr="0">
            <a:normAutofit/>
          </a:bodyPr>
          <a:lstStyle/>
          <a:p>
            <a:r>
              <a:rPr lang="en-US" altLang="zh-CN" smtClean="0"/>
              <a:t>LOREM IPSUM DOLOR LOREM IPSUM DOLOR</a:t>
            </a:r>
            <a:endParaRPr lang="en-US" altLang="zh-CN" dirty="0" smtClean="0"/>
          </a:p>
        </p:txBody>
      </p:sp>
      <p:sp>
        <p:nvSpPr>
          <p:cNvPr id="10" name="KSO_Shape"/>
          <p:cNvSpPr/>
          <p:nvPr>
            <p:custDataLst>
              <p:tags r:id="rId7"/>
            </p:custDataLst>
          </p:nvPr>
        </p:nvSpPr>
        <p:spPr bwMode="auto">
          <a:xfrm>
            <a:off x="2444436" y="1845837"/>
            <a:ext cx="533656"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矩形 14"/>
          <p:cNvSpPr/>
          <p:nvPr>
            <p:custDataLst>
              <p:tags r:id="rId8"/>
            </p:custDataLst>
          </p:nvPr>
        </p:nvSpPr>
        <p:spPr>
          <a:xfrm>
            <a:off x="3139032" y="3616449"/>
            <a:ext cx="2827852" cy="646331"/>
          </a:xfrm>
          <a:prstGeom prst="rect">
            <a:avLst/>
          </a:prstGeom>
        </p:spPr>
        <p:txBody>
          <a:bodyPr wrap="square" anchor="ctr" anchorCtr="0">
            <a:normAutofit/>
          </a:bodyPr>
          <a:lstStyle/>
          <a:p>
            <a:r>
              <a:rPr lang="en-US" altLang="zh-CN" smtClean="0"/>
              <a:t>LOREM IPSUM DOLOR LOREM IPSUM DOLOR</a:t>
            </a:r>
            <a:endParaRPr lang="en-US" altLang="zh-CN" dirty="0" smtClean="0"/>
          </a:p>
        </p:txBody>
      </p:sp>
      <p:sp>
        <p:nvSpPr>
          <p:cNvPr id="16" name="KSO_Shape"/>
          <p:cNvSpPr/>
          <p:nvPr>
            <p:custDataLst>
              <p:tags r:id="rId9"/>
            </p:custDataLst>
          </p:nvPr>
        </p:nvSpPr>
        <p:spPr bwMode="auto">
          <a:xfrm>
            <a:off x="2444436" y="3478721"/>
            <a:ext cx="533656"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 name="文本框 2"/>
          <p:cNvSpPr txBox="1"/>
          <p:nvPr>
            <p:custDataLst>
              <p:tags r:id="rId10"/>
            </p:custDataLst>
          </p:nvPr>
        </p:nvSpPr>
        <p:spPr>
          <a:xfrm>
            <a:off x="597600" y="262800"/>
            <a:ext cx="10933200" cy="640800"/>
          </a:xfrm>
          <a:prstGeom prst="rect">
            <a:avLst/>
          </a:prstGeom>
        </p:spPr>
        <p:txBody>
          <a:bodyPr vert="horz" lIns="91440" tIns="45720" rIns="91440" bIns="45720" rtlCol="0" anchor="ctr">
            <a:normAutofit/>
          </a:bodyPr>
          <a:lstStyle>
            <a:lvl1pPr>
              <a:lnSpc>
                <a:spcPct val="90000"/>
              </a:lnSpc>
              <a:spcBef>
                <a:spcPct val="0"/>
              </a:spcBef>
              <a:buNone/>
              <a:defRPr sz="3200" b="1">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2"/>
            </p:custDataLst>
          </p:nvPr>
        </p:nvSpPr>
        <p:spPr>
          <a:xfrm flipH="1">
            <a:off x="6212417" y="2427474"/>
            <a:ext cx="2827852" cy="646331"/>
          </a:xfrm>
          <a:prstGeom prst="rect">
            <a:avLst/>
          </a:prstGeom>
        </p:spPr>
        <p:txBody>
          <a:bodyPr wrap="square" anchor="ctr" anchorCtr="0">
            <a:normAutofit/>
          </a:bodyPr>
          <a:lstStyle/>
          <a:p>
            <a:pPr algn="r"/>
            <a:r>
              <a:rPr lang="en-US" altLang="zh-CN" smtClean="0"/>
              <a:t>LOREM IPSUM DOLOR LOREM IPSUM DOLOR</a:t>
            </a:r>
            <a:endParaRPr lang="en-US" altLang="zh-CN" dirty="0" smtClean="0"/>
          </a:p>
        </p:txBody>
      </p:sp>
      <p:sp>
        <p:nvSpPr>
          <p:cNvPr id="13" name="KSO_Shape"/>
          <p:cNvSpPr/>
          <p:nvPr>
            <p:custDataLst>
              <p:tags r:id="rId3"/>
            </p:custDataLst>
          </p:nvPr>
        </p:nvSpPr>
        <p:spPr bwMode="auto">
          <a:xfrm flipH="1">
            <a:off x="9213910" y="2289746"/>
            <a:ext cx="533654"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8" name="矩形 17"/>
          <p:cNvSpPr/>
          <p:nvPr>
            <p:custDataLst>
              <p:tags r:id="rId4"/>
            </p:custDataLst>
          </p:nvPr>
        </p:nvSpPr>
        <p:spPr>
          <a:xfrm flipH="1">
            <a:off x="6212417" y="4060358"/>
            <a:ext cx="2827852" cy="646331"/>
          </a:xfrm>
          <a:prstGeom prst="rect">
            <a:avLst/>
          </a:prstGeom>
        </p:spPr>
        <p:txBody>
          <a:bodyPr wrap="square" anchor="ctr" anchorCtr="0">
            <a:normAutofit/>
          </a:bodyPr>
          <a:lstStyle/>
          <a:p>
            <a:pPr algn="r"/>
            <a:r>
              <a:rPr lang="en-US" altLang="zh-CN" smtClean="0"/>
              <a:t>LOREM IPSUM DOLOR LOREM IPSUM DOLOR</a:t>
            </a:r>
            <a:endParaRPr lang="en-US" altLang="zh-CN" dirty="0" smtClean="0"/>
          </a:p>
        </p:txBody>
      </p:sp>
      <p:sp>
        <p:nvSpPr>
          <p:cNvPr id="19" name="KSO_Shape"/>
          <p:cNvSpPr/>
          <p:nvPr>
            <p:custDataLst>
              <p:tags r:id="rId5"/>
            </p:custDataLst>
          </p:nvPr>
        </p:nvSpPr>
        <p:spPr bwMode="auto">
          <a:xfrm flipH="1">
            <a:off x="9213910" y="3922630"/>
            <a:ext cx="533654"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7" name="矩形 6"/>
          <p:cNvSpPr/>
          <p:nvPr>
            <p:custDataLst>
              <p:tags r:id="rId6"/>
            </p:custDataLst>
          </p:nvPr>
        </p:nvSpPr>
        <p:spPr>
          <a:xfrm>
            <a:off x="3139032" y="1611032"/>
            <a:ext cx="2827852" cy="646331"/>
          </a:xfrm>
          <a:prstGeom prst="rect">
            <a:avLst/>
          </a:prstGeom>
        </p:spPr>
        <p:txBody>
          <a:bodyPr wrap="square" anchor="ctr" anchorCtr="0">
            <a:normAutofit/>
          </a:bodyPr>
          <a:lstStyle/>
          <a:p>
            <a:r>
              <a:rPr lang="en-US" altLang="zh-CN" smtClean="0"/>
              <a:t>LOREM IPSUM DOLOR LOREM IPSUM DOLOR</a:t>
            </a:r>
            <a:endParaRPr lang="en-US" altLang="zh-CN" dirty="0" smtClean="0"/>
          </a:p>
        </p:txBody>
      </p:sp>
      <p:sp>
        <p:nvSpPr>
          <p:cNvPr id="10" name="KSO_Shape"/>
          <p:cNvSpPr/>
          <p:nvPr>
            <p:custDataLst>
              <p:tags r:id="rId7"/>
            </p:custDataLst>
          </p:nvPr>
        </p:nvSpPr>
        <p:spPr bwMode="auto">
          <a:xfrm>
            <a:off x="2444436" y="1473304"/>
            <a:ext cx="533656"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矩形 14"/>
          <p:cNvSpPr/>
          <p:nvPr>
            <p:custDataLst>
              <p:tags r:id="rId8"/>
            </p:custDataLst>
          </p:nvPr>
        </p:nvSpPr>
        <p:spPr>
          <a:xfrm>
            <a:off x="3139032" y="3243916"/>
            <a:ext cx="2827852" cy="646331"/>
          </a:xfrm>
          <a:prstGeom prst="rect">
            <a:avLst/>
          </a:prstGeom>
        </p:spPr>
        <p:txBody>
          <a:bodyPr wrap="square" anchor="ctr" anchorCtr="0">
            <a:normAutofit/>
          </a:bodyPr>
          <a:lstStyle/>
          <a:p>
            <a:r>
              <a:rPr lang="en-US" altLang="zh-CN" smtClean="0"/>
              <a:t>LOREM IPSUM DOLOR LOREM IPSUM DOLOR</a:t>
            </a:r>
            <a:endParaRPr lang="en-US" altLang="zh-CN" dirty="0" smtClean="0"/>
          </a:p>
        </p:txBody>
      </p:sp>
      <p:sp>
        <p:nvSpPr>
          <p:cNvPr id="16" name="KSO_Shape"/>
          <p:cNvSpPr/>
          <p:nvPr>
            <p:custDataLst>
              <p:tags r:id="rId9"/>
            </p:custDataLst>
          </p:nvPr>
        </p:nvSpPr>
        <p:spPr bwMode="auto">
          <a:xfrm>
            <a:off x="2444436" y="3106188"/>
            <a:ext cx="533656"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1" name="矩形 20"/>
          <p:cNvSpPr/>
          <p:nvPr>
            <p:custDataLst>
              <p:tags r:id="rId10"/>
            </p:custDataLst>
          </p:nvPr>
        </p:nvSpPr>
        <p:spPr>
          <a:xfrm>
            <a:off x="3139032" y="4876800"/>
            <a:ext cx="2827852" cy="646331"/>
          </a:xfrm>
          <a:prstGeom prst="rect">
            <a:avLst/>
          </a:prstGeom>
        </p:spPr>
        <p:txBody>
          <a:bodyPr wrap="square" anchor="ctr" anchorCtr="0">
            <a:normAutofit/>
          </a:bodyPr>
          <a:lstStyle/>
          <a:p>
            <a:r>
              <a:rPr lang="en-US" altLang="zh-CN" smtClean="0"/>
              <a:t>LOREM IPSUM DOLOR LOREM IPSUM DOLOR</a:t>
            </a:r>
            <a:endParaRPr lang="en-US" altLang="zh-CN" dirty="0" smtClean="0"/>
          </a:p>
        </p:txBody>
      </p:sp>
      <p:sp>
        <p:nvSpPr>
          <p:cNvPr id="22" name="KSO_Shape"/>
          <p:cNvSpPr/>
          <p:nvPr>
            <p:custDataLst>
              <p:tags r:id="rId11"/>
            </p:custDataLst>
          </p:nvPr>
        </p:nvSpPr>
        <p:spPr bwMode="auto">
          <a:xfrm>
            <a:off x="2444436" y="4739072"/>
            <a:ext cx="533656"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 name="文本框 2"/>
          <p:cNvSpPr txBox="1"/>
          <p:nvPr>
            <p:custDataLst>
              <p:tags r:id="rId12"/>
            </p:custDataLst>
          </p:nvPr>
        </p:nvSpPr>
        <p:spPr>
          <a:xfrm>
            <a:off x="597600" y="262800"/>
            <a:ext cx="10933200" cy="640800"/>
          </a:xfrm>
          <a:prstGeom prst="rect">
            <a:avLst/>
          </a:prstGeom>
        </p:spPr>
        <p:txBody>
          <a:bodyPr vert="horz" lIns="91440" tIns="45720" rIns="91440" bIns="45720" rtlCol="0" anchor="ctr">
            <a:normAutofit/>
          </a:bodyPr>
          <a:lstStyle>
            <a:lvl1pPr>
              <a:lnSpc>
                <a:spcPct val="90000"/>
              </a:lnSpc>
              <a:spcBef>
                <a:spcPct val="0"/>
              </a:spcBef>
              <a:buNone/>
              <a:defRPr sz="3200" b="1">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2"/>
            </p:custDataLst>
          </p:nvPr>
        </p:nvSpPr>
        <p:spPr>
          <a:xfrm>
            <a:off x="3139032" y="1611032"/>
            <a:ext cx="2827852" cy="646331"/>
          </a:xfrm>
          <a:prstGeom prst="rect">
            <a:avLst/>
          </a:prstGeom>
        </p:spPr>
        <p:txBody>
          <a:bodyPr wrap="square" anchor="ctr" anchorCtr="0">
            <a:normAutofit/>
          </a:bodyPr>
          <a:lstStyle/>
          <a:p>
            <a:r>
              <a:rPr lang="en-US" altLang="zh-CN" smtClean="0"/>
              <a:t>LOREM IPSUM DOLOR LOREM IPSUM DOLOR</a:t>
            </a:r>
            <a:endParaRPr lang="en-US" altLang="zh-CN" dirty="0" smtClean="0"/>
          </a:p>
        </p:txBody>
      </p:sp>
      <p:sp>
        <p:nvSpPr>
          <p:cNvPr id="10" name="KSO_Shape"/>
          <p:cNvSpPr/>
          <p:nvPr>
            <p:custDataLst>
              <p:tags r:id="rId3"/>
            </p:custDataLst>
          </p:nvPr>
        </p:nvSpPr>
        <p:spPr bwMode="auto">
          <a:xfrm>
            <a:off x="2444436" y="1473304"/>
            <a:ext cx="533656"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2" name="矩形 11"/>
          <p:cNvSpPr/>
          <p:nvPr>
            <p:custDataLst>
              <p:tags r:id="rId4"/>
            </p:custDataLst>
          </p:nvPr>
        </p:nvSpPr>
        <p:spPr>
          <a:xfrm flipH="1">
            <a:off x="6212417" y="1611032"/>
            <a:ext cx="2827852" cy="646331"/>
          </a:xfrm>
          <a:prstGeom prst="rect">
            <a:avLst/>
          </a:prstGeom>
        </p:spPr>
        <p:txBody>
          <a:bodyPr wrap="square" anchor="ctr" anchorCtr="0">
            <a:normAutofit/>
          </a:bodyPr>
          <a:lstStyle/>
          <a:p>
            <a:pPr algn="r"/>
            <a:r>
              <a:rPr lang="en-US" altLang="zh-CN" smtClean="0"/>
              <a:t>LOREM IPSUM DOLOR LOREM IPSUM DOLOR</a:t>
            </a:r>
            <a:endParaRPr lang="en-US" altLang="zh-CN" dirty="0" smtClean="0"/>
          </a:p>
        </p:txBody>
      </p:sp>
      <p:sp>
        <p:nvSpPr>
          <p:cNvPr id="13" name="KSO_Shape"/>
          <p:cNvSpPr/>
          <p:nvPr>
            <p:custDataLst>
              <p:tags r:id="rId5"/>
            </p:custDataLst>
          </p:nvPr>
        </p:nvSpPr>
        <p:spPr bwMode="auto">
          <a:xfrm flipH="1">
            <a:off x="9213910" y="1473304"/>
            <a:ext cx="533654"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矩形 14"/>
          <p:cNvSpPr/>
          <p:nvPr>
            <p:custDataLst>
              <p:tags r:id="rId6"/>
            </p:custDataLst>
          </p:nvPr>
        </p:nvSpPr>
        <p:spPr>
          <a:xfrm>
            <a:off x="3139032" y="3243916"/>
            <a:ext cx="2827852" cy="646331"/>
          </a:xfrm>
          <a:prstGeom prst="rect">
            <a:avLst/>
          </a:prstGeom>
        </p:spPr>
        <p:txBody>
          <a:bodyPr wrap="square" anchor="ctr" anchorCtr="0">
            <a:normAutofit/>
          </a:bodyPr>
          <a:lstStyle/>
          <a:p>
            <a:r>
              <a:rPr lang="en-US" altLang="zh-CN" dirty="0" smtClean="0"/>
              <a:t>LOREM IPSUM DOLOR LOREM IPSUM DOLOR</a:t>
            </a:r>
          </a:p>
        </p:txBody>
      </p:sp>
      <p:sp>
        <p:nvSpPr>
          <p:cNvPr id="16" name="KSO_Shape"/>
          <p:cNvSpPr/>
          <p:nvPr>
            <p:custDataLst>
              <p:tags r:id="rId7"/>
            </p:custDataLst>
          </p:nvPr>
        </p:nvSpPr>
        <p:spPr bwMode="auto">
          <a:xfrm>
            <a:off x="2444436" y="3106188"/>
            <a:ext cx="533656"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8" name="矩形 17"/>
          <p:cNvSpPr/>
          <p:nvPr>
            <p:custDataLst>
              <p:tags r:id="rId8"/>
            </p:custDataLst>
          </p:nvPr>
        </p:nvSpPr>
        <p:spPr>
          <a:xfrm flipH="1">
            <a:off x="6212417" y="3243916"/>
            <a:ext cx="2827852" cy="646331"/>
          </a:xfrm>
          <a:prstGeom prst="rect">
            <a:avLst/>
          </a:prstGeom>
        </p:spPr>
        <p:txBody>
          <a:bodyPr wrap="square" anchor="ctr" anchorCtr="0">
            <a:normAutofit/>
          </a:bodyPr>
          <a:lstStyle/>
          <a:p>
            <a:pPr algn="r"/>
            <a:r>
              <a:rPr lang="en-US" altLang="zh-CN" smtClean="0"/>
              <a:t>LOREM IPSUM DOLOR LOREM IPSUM DOLOR</a:t>
            </a:r>
            <a:endParaRPr lang="en-US" altLang="zh-CN" dirty="0" smtClean="0"/>
          </a:p>
        </p:txBody>
      </p:sp>
      <p:sp>
        <p:nvSpPr>
          <p:cNvPr id="19" name="KSO_Shape"/>
          <p:cNvSpPr/>
          <p:nvPr>
            <p:custDataLst>
              <p:tags r:id="rId9"/>
            </p:custDataLst>
          </p:nvPr>
        </p:nvSpPr>
        <p:spPr bwMode="auto">
          <a:xfrm flipH="1">
            <a:off x="9213910" y="3106188"/>
            <a:ext cx="533654"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1" name="矩形 20"/>
          <p:cNvSpPr/>
          <p:nvPr>
            <p:custDataLst>
              <p:tags r:id="rId10"/>
            </p:custDataLst>
          </p:nvPr>
        </p:nvSpPr>
        <p:spPr>
          <a:xfrm>
            <a:off x="3139032" y="4876800"/>
            <a:ext cx="2827852" cy="646331"/>
          </a:xfrm>
          <a:prstGeom prst="rect">
            <a:avLst/>
          </a:prstGeom>
        </p:spPr>
        <p:txBody>
          <a:bodyPr wrap="square" anchor="ctr" anchorCtr="0">
            <a:normAutofit/>
          </a:bodyPr>
          <a:lstStyle/>
          <a:p>
            <a:r>
              <a:rPr lang="en-US" altLang="zh-CN" smtClean="0"/>
              <a:t>LOREM IPSUM DOLOR LOREM IPSUM DOLOR</a:t>
            </a:r>
            <a:endParaRPr lang="en-US" altLang="zh-CN" dirty="0" smtClean="0"/>
          </a:p>
        </p:txBody>
      </p:sp>
      <p:sp>
        <p:nvSpPr>
          <p:cNvPr id="22" name="KSO_Shape"/>
          <p:cNvSpPr/>
          <p:nvPr>
            <p:custDataLst>
              <p:tags r:id="rId11"/>
            </p:custDataLst>
          </p:nvPr>
        </p:nvSpPr>
        <p:spPr bwMode="auto">
          <a:xfrm>
            <a:off x="2444436" y="4739072"/>
            <a:ext cx="533656"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4" name="矩形 23"/>
          <p:cNvSpPr/>
          <p:nvPr>
            <p:custDataLst>
              <p:tags r:id="rId12"/>
            </p:custDataLst>
          </p:nvPr>
        </p:nvSpPr>
        <p:spPr>
          <a:xfrm flipH="1">
            <a:off x="6212417" y="4876799"/>
            <a:ext cx="2827852" cy="646331"/>
          </a:xfrm>
          <a:prstGeom prst="rect">
            <a:avLst/>
          </a:prstGeom>
        </p:spPr>
        <p:txBody>
          <a:bodyPr wrap="square" anchor="ctr" anchorCtr="0">
            <a:normAutofit/>
          </a:bodyPr>
          <a:lstStyle/>
          <a:p>
            <a:pPr algn="r"/>
            <a:r>
              <a:rPr lang="en-US" altLang="zh-CN" smtClean="0"/>
              <a:t>LOREM IPSUM DOLOR LOREM IPSUM DOLOR</a:t>
            </a:r>
            <a:endParaRPr lang="en-US" altLang="zh-CN" dirty="0" smtClean="0"/>
          </a:p>
        </p:txBody>
      </p:sp>
      <p:sp>
        <p:nvSpPr>
          <p:cNvPr id="25" name="KSO_Shape"/>
          <p:cNvSpPr/>
          <p:nvPr>
            <p:custDataLst>
              <p:tags r:id="rId13"/>
            </p:custDataLst>
          </p:nvPr>
        </p:nvSpPr>
        <p:spPr bwMode="auto">
          <a:xfrm flipH="1">
            <a:off x="9213910" y="4739071"/>
            <a:ext cx="533654" cy="62906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 name="文本框 2"/>
          <p:cNvSpPr txBox="1"/>
          <p:nvPr>
            <p:custDataLst>
              <p:tags r:id="rId14"/>
            </p:custDataLst>
          </p:nvPr>
        </p:nvSpPr>
        <p:spPr>
          <a:xfrm>
            <a:off x="597600" y="262800"/>
            <a:ext cx="10933200" cy="640800"/>
          </a:xfrm>
          <a:prstGeom prst="rect">
            <a:avLst/>
          </a:prstGeom>
        </p:spPr>
        <p:txBody>
          <a:bodyPr vert="horz" lIns="91440" tIns="45720" rIns="91440" bIns="45720" rtlCol="0" anchor="ctr">
            <a:normAutofit/>
          </a:bodyPr>
          <a:lstStyle>
            <a:lvl1pPr>
              <a:lnSpc>
                <a:spcPct val="90000"/>
              </a:lnSpc>
              <a:spcBef>
                <a:spcPct val="0"/>
              </a:spcBef>
              <a:buNone/>
              <a:defRPr sz="3200" b="1">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custDataLst>
              <p:tags r:id="rId2"/>
            </p:custDataLst>
          </p:nvPr>
        </p:nvCxnSpPr>
        <p:spPr>
          <a:xfrm>
            <a:off x="8989466" y="1697832"/>
            <a:ext cx="2295429" cy="3957637"/>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等腰三角形 6"/>
          <p:cNvSpPr/>
          <p:nvPr>
            <p:custDataLst>
              <p:tags r:id="rId3"/>
            </p:custDataLst>
          </p:nvPr>
        </p:nvSpPr>
        <p:spPr>
          <a:xfrm>
            <a:off x="5933393" y="1631157"/>
            <a:ext cx="4590859" cy="3957637"/>
          </a:xfrm>
          <a:prstGeom prst="triangle">
            <a:avLst/>
          </a:prstGeom>
          <a:blipFill dpi="0" rotWithShape="1">
            <a:blip r:embed="rId1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custDataLst>
              <p:tags r:id="rId4"/>
            </p:custDataLst>
          </p:nvPr>
        </p:nvSpPr>
        <p:spPr>
          <a:xfrm>
            <a:off x="3509280" y="2897982"/>
            <a:ext cx="3720750" cy="3207543"/>
          </a:xfrm>
          <a:prstGeom prst="triangle">
            <a:avLst/>
          </a:prstGeom>
          <a:blipFill dpi="0" rotWithShape="1">
            <a:blip r:embed="rId15" cstate="screen">
              <a:alphaModFix amt="8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custDataLst>
              <p:tags r:id="rId5"/>
            </p:custDataLst>
          </p:nvPr>
        </p:nvSpPr>
        <p:spPr>
          <a:xfrm>
            <a:off x="9464169" y="4088607"/>
            <a:ext cx="1346025" cy="1160366"/>
          </a:xfrm>
          <a:custGeom>
            <a:avLst/>
            <a:gdLst>
              <a:gd name="connsiteX0" fmla="*/ 90487 w 1346025"/>
              <a:gd name="connsiteY0" fmla="*/ 49432 h 1160366"/>
              <a:gd name="connsiteX1" fmla="*/ 673012 w 1346025"/>
              <a:gd name="connsiteY1" fmla="*/ 1053785 h 1160366"/>
              <a:gd name="connsiteX2" fmla="*/ 1255537 w 1346025"/>
              <a:gd name="connsiteY2" fmla="*/ 49432 h 1160366"/>
              <a:gd name="connsiteX3" fmla="*/ 0 w 1346025"/>
              <a:gd name="connsiteY3" fmla="*/ 0 h 1160366"/>
              <a:gd name="connsiteX4" fmla="*/ 1346025 w 1346025"/>
              <a:gd name="connsiteY4" fmla="*/ 0 h 1160366"/>
              <a:gd name="connsiteX5" fmla="*/ 673013 w 1346025"/>
              <a:gd name="connsiteY5" fmla="*/ 1160366 h 116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025" h="1160366">
                <a:moveTo>
                  <a:pt x="90487" y="49432"/>
                </a:moveTo>
                <a:lnTo>
                  <a:pt x="673012" y="1053785"/>
                </a:lnTo>
                <a:lnTo>
                  <a:pt x="1255537" y="49432"/>
                </a:lnTo>
                <a:close/>
                <a:moveTo>
                  <a:pt x="0" y="0"/>
                </a:moveTo>
                <a:lnTo>
                  <a:pt x="1346025" y="0"/>
                </a:lnTo>
                <a:lnTo>
                  <a:pt x="673013" y="116036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custDataLst>
              <p:tags r:id="rId6"/>
            </p:custDataLst>
          </p:nvPr>
        </p:nvCxnSpPr>
        <p:spPr>
          <a:xfrm>
            <a:off x="5293696" y="2505075"/>
            <a:ext cx="873229" cy="1505567"/>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7"/>
            </p:custDataLst>
          </p:nvPr>
        </p:nvCxnSpPr>
        <p:spPr>
          <a:xfrm>
            <a:off x="9815288" y="5139773"/>
            <a:ext cx="643784" cy="1109972"/>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13"/>
          <p:cNvSpPr/>
          <p:nvPr>
            <p:custDataLst>
              <p:tags r:id="rId8"/>
            </p:custDataLst>
          </p:nvPr>
        </p:nvSpPr>
        <p:spPr>
          <a:xfrm>
            <a:off x="3108440" y="5816163"/>
            <a:ext cx="671320" cy="578724"/>
          </a:xfrm>
          <a:custGeom>
            <a:avLst/>
            <a:gdLst>
              <a:gd name="connsiteX0" fmla="*/ 90487 w 1346025"/>
              <a:gd name="connsiteY0" fmla="*/ 49432 h 1160366"/>
              <a:gd name="connsiteX1" fmla="*/ 673012 w 1346025"/>
              <a:gd name="connsiteY1" fmla="*/ 1053785 h 1160366"/>
              <a:gd name="connsiteX2" fmla="*/ 1255537 w 1346025"/>
              <a:gd name="connsiteY2" fmla="*/ 49432 h 1160366"/>
              <a:gd name="connsiteX3" fmla="*/ 0 w 1346025"/>
              <a:gd name="connsiteY3" fmla="*/ 0 h 1160366"/>
              <a:gd name="connsiteX4" fmla="*/ 1346025 w 1346025"/>
              <a:gd name="connsiteY4" fmla="*/ 0 h 1160366"/>
              <a:gd name="connsiteX5" fmla="*/ 673013 w 1346025"/>
              <a:gd name="connsiteY5" fmla="*/ 1160366 h 116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025" h="1160366">
                <a:moveTo>
                  <a:pt x="90487" y="49432"/>
                </a:moveTo>
                <a:lnTo>
                  <a:pt x="673012" y="1053785"/>
                </a:lnTo>
                <a:lnTo>
                  <a:pt x="1255537" y="49432"/>
                </a:lnTo>
                <a:close/>
                <a:moveTo>
                  <a:pt x="0" y="0"/>
                </a:moveTo>
                <a:lnTo>
                  <a:pt x="1346025" y="0"/>
                </a:lnTo>
                <a:lnTo>
                  <a:pt x="673013" y="1160366"/>
                </a:lnTo>
                <a:close/>
              </a:path>
            </a:pathLst>
          </a:custGeom>
          <a:solidFill>
            <a:schemeClr val="accent1">
              <a:lumMod val="40000"/>
              <a:lumOff val="6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custDataLst>
              <p:tags r:id="rId9"/>
            </p:custDataLst>
          </p:nvPr>
        </p:nvSpPr>
        <p:spPr>
          <a:xfrm rot="18011062">
            <a:off x="1422761" y="1582937"/>
            <a:ext cx="3455736" cy="32609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ts val="2400"/>
              </a:lnSpc>
            </a:pPr>
            <a:r>
              <a:rPr lang="en-US" altLang="zh-CN" dirty="0" smtClean="0">
                <a:solidFill>
                  <a:schemeClr val="accent1">
                    <a:lumMod val="40000"/>
                    <a:lumOff val="60000"/>
                  </a:schemeClr>
                </a:solidFill>
              </a:rPr>
              <a:t>LOREM IPSUM DOLOR LOREM IPSUM DOLOR LOREM IPSUM DOLOR LOREM IPSUM DOLOR LOREM IPSUM DOLOR LOREM IPSUM DOLOR LOREM IPSUM DOLOR LOREM IPSUM DOLOR </a:t>
            </a:r>
            <a:endParaRPr lang="zh-CN" altLang="en-US" dirty="0">
              <a:solidFill>
                <a:schemeClr val="accent1">
                  <a:lumMod val="40000"/>
                  <a:lumOff val="60000"/>
                </a:schemeClr>
              </a:solidFill>
            </a:endParaRPr>
          </a:p>
        </p:txBody>
      </p:sp>
      <p:cxnSp>
        <p:nvCxnSpPr>
          <p:cNvPr id="16" name="直接连接符 15"/>
          <p:cNvCxnSpPr/>
          <p:nvPr>
            <p:custDataLst>
              <p:tags r:id="rId10"/>
            </p:custDataLst>
          </p:nvPr>
        </p:nvCxnSpPr>
        <p:spPr>
          <a:xfrm flipV="1">
            <a:off x="6342968" y="1809750"/>
            <a:ext cx="1427084" cy="2446383"/>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11"/>
            </p:custDataLst>
          </p:nvPr>
        </p:nvSpPr>
        <p:spPr>
          <a:xfrm>
            <a:off x="597600" y="262800"/>
            <a:ext cx="10933200" cy="640800"/>
          </a:xfrm>
          <a:prstGeom prst="rect">
            <a:avLst/>
          </a:prstGeom>
        </p:spPr>
        <p:txBody>
          <a:bodyPr vert="horz" lIns="91440" tIns="45720" rIns="91440" bIns="45720" rtlCol="0" anchor="ctr">
            <a:normAutofit/>
          </a:bodyPr>
          <a:lstStyle>
            <a:lvl1pPr>
              <a:lnSpc>
                <a:spcPct val="90000"/>
              </a:lnSpc>
              <a:spcBef>
                <a:spcPct val="0"/>
              </a:spcBef>
              <a:buNone/>
              <a:defRPr sz="3200" b="1">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lstStyle/>
          <a:p>
            <a:r>
              <a:rPr lang="en-US" altLang="zh-CN" smtClean="0"/>
              <a:t>LOREM IPSUM DOLOR LOREM </a:t>
            </a:r>
            <a:endParaRPr lang="zh-CN" altLang="en-US" dirty="0"/>
          </a:p>
        </p:txBody>
      </p:sp>
      <p:pic>
        <p:nvPicPr>
          <p:cNvPr id="6" name="图片占位符 5"/>
          <p:cNvPicPr>
            <a:picLocks noGrp="1" noChangeAspect="1"/>
          </p:cNvPicPr>
          <p:nvPr>
            <p:ph type="pic" idx="1"/>
            <p:custDataLst>
              <p:tags r:id="rId3"/>
            </p:custDataLst>
          </p:nvPr>
        </p:nvPicPr>
        <p:blipFill>
          <a:blip r:embed="rId7">
            <a:extLst>
              <a:ext uri="{28A0092B-C50C-407E-A947-70E740481C1C}">
                <a14:useLocalDpi xmlns:a14="http://schemas.microsoft.com/office/drawing/2010/main" val="0"/>
              </a:ext>
            </a:extLst>
          </a:blip>
          <a:srcRect t="22" b="22"/>
          <a:stretch>
            <a:fillRect/>
          </a:stretch>
        </p:blipFill>
        <p:spPr/>
      </p:pic>
      <p:sp>
        <p:nvSpPr>
          <p:cNvPr id="4" name="文本占位符 3"/>
          <p:cNvSpPr>
            <a:spLocks noGrp="1"/>
          </p:cNvSpPr>
          <p:nvPr>
            <p:ph type="body" sz="half" idx="2"/>
            <p:custDataLst>
              <p:tags r:id="rId4"/>
            </p:custDataLst>
          </p:nvPr>
        </p:nvSpPr>
        <p:spPr/>
        <p:txBody>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lstStyle/>
          <a:p>
            <a:r>
              <a:rPr lang="en-US" altLang="zh-CN" smtClean="0">
                <a:latin typeface="+mj-lt"/>
              </a:rPr>
              <a:t>THANKS</a:t>
            </a:r>
          </a:p>
        </p:txBody>
      </p:sp>
      <p:sp>
        <p:nvSpPr>
          <p:cNvPr id="6" name="内容占位符 5"/>
          <p:cNvSpPr>
            <a:spLocks noGrp="1"/>
          </p:cNvSpPr>
          <p:nvPr>
            <p:ph sz="quarter" idx="10"/>
            <p:custDataLst>
              <p:tags r:id="rId3"/>
            </p:custDataLst>
          </p:nvPr>
        </p:nvSpPr>
        <p:spPr/>
        <p:txBody>
          <a:bodyPr/>
          <a:lstStyle/>
          <a:p>
            <a:r>
              <a:rPr lang="en-US" altLang="zh-CN" smtClean="0"/>
              <a:t>13612345678</a:t>
            </a:r>
          </a:p>
        </p:txBody>
      </p:sp>
      <p:sp>
        <p:nvSpPr>
          <p:cNvPr id="7" name="内容占位符 6"/>
          <p:cNvSpPr>
            <a:spLocks noGrp="1"/>
          </p:cNvSpPr>
          <p:nvPr>
            <p:ph sz="quarter" idx="11"/>
            <p:custDataLst>
              <p:tags r:id="rId4"/>
            </p:custDataLst>
          </p:nvPr>
        </p:nvSpPr>
        <p:spPr/>
        <p:txBody>
          <a:bodyPr/>
          <a:lstStyle/>
          <a:p>
            <a:r>
              <a:rPr lang="en-US" altLang="zh-CN" smtClean="0"/>
              <a:t>@YourName</a:t>
            </a:r>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9112047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Number_1">
            <a:hlinkClick r:id="rId13" action="ppaction://hlinksldjump"/>
          </p:cNvPr>
          <p:cNvSpPr/>
          <p:nvPr>
            <p:custDataLst>
              <p:tags r:id="rId2"/>
            </p:custDataLst>
          </p:nvPr>
        </p:nvSpPr>
        <p:spPr>
          <a:xfrm>
            <a:off x="5195767" y="2534336"/>
            <a:ext cx="380511" cy="380511"/>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1</a:t>
            </a:r>
            <a:endParaRPr lang="zh-CN" altLang="en-US">
              <a:solidFill>
                <a:srgbClr val="FFFFFF"/>
              </a:solidFill>
            </a:endParaRPr>
          </a:p>
        </p:txBody>
      </p:sp>
      <p:sp>
        <p:nvSpPr>
          <p:cNvPr id="92" name="MH_Entry_1">
            <a:hlinkClick r:id="rId13" action="ppaction://hlinksldjump"/>
          </p:cNvPr>
          <p:cNvSpPr/>
          <p:nvPr>
            <p:custDataLst>
              <p:tags r:id="rId3"/>
            </p:custDataLst>
          </p:nvPr>
        </p:nvSpPr>
        <p:spPr>
          <a:xfrm>
            <a:off x="5730190" y="2398442"/>
            <a:ext cx="4080157" cy="51640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68" name="MH_Number_2">
            <a:hlinkClick r:id="rId14" action="ppaction://hlinksldjump"/>
          </p:cNvPr>
          <p:cNvSpPr/>
          <p:nvPr>
            <p:custDataLst>
              <p:tags r:id="rId4"/>
            </p:custDataLst>
          </p:nvPr>
        </p:nvSpPr>
        <p:spPr>
          <a:xfrm>
            <a:off x="5195767" y="4152850"/>
            <a:ext cx="380511" cy="380511"/>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2</a:t>
            </a:r>
            <a:endParaRPr lang="zh-CN" altLang="en-US">
              <a:solidFill>
                <a:srgbClr val="FFFFFF"/>
              </a:solidFill>
            </a:endParaRPr>
          </a:p>
        </p:txBody>
      </p:sp>
      <p:sp>
        <p:nvSpPr>
          <p:cNvPr id="94" name="MH_Entry_2">
            <a:hlinkClick r:id="rId14" action="ppaction://hlinksldjump"/>
          </p:cNvPr>
          <p:cNvSpPr/>
          <p:nvPr>
            <p:custDataLst>
              <p:tags r:id="rId5"/>
            </p:custDataLst>
          </p:nvPr>
        </p:nvSpPr>
        <p:spPr>
          <a:xfrm>
            <a:off x="5730190" y="4016956"/>
            <a:ext cx="4080157" cy="51640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29" name="MH_Others_1"/>
          <p:cNvSpPr/>
          <p:nvPr>
            <p:custDataLst>
              <p:tags r:id="rId6"/>
            </p:custDataLst>
          </p:nvPr>
        </p:nvSpPr>
        <p:spPr>
          <a:xfrm>
            <a:off x="2805068" y="2263828"/>
            <a:ext cx="738664" cy="3287818"/>
          </a:xfrm>
          <a:prstGeom prst="rect">
            <a:avLst/>
          </a:prstGeom>
        </p:spPr>
        <p:txBody>
          <a:bodyPr vert="eaVert" wrap="square">
            <a:noAutofit/>
          </a:bodyPr>
          <a:lstStyle/>
          <a:p>
            <a:r>
              <a:rPr lang="en-US" altLang="zh-CN" sz="3600" spc="500" dirty="0">
                <a:solidFill>
                  <a:schemeClr val="accent1">
                    <a:lumMod val="40000"/>
                    <a:lumOff val="60000"/>
                  </a:schemeClr>
                </a:solidFill>
              </a:rPr>
              <a:t>ONTENTS</a:t>
            </a:r>
            <a:endParaRPr lang="zh-CN" altLang="en-US" sz="3600" spc="500" dirty="0">
              <a:solidFill>
                <a:schemeClr val="accent1">
                  <a:lumMod val="40000"/>
                  <a:lumOff val="60000"/>
                </a:schemeClr>
              </a:solidFill>
            </a:endParaRPr>
          </a:p>
        </p:txBody>
      </p:sp>
      <p:cxnSp>
        <p:nvCxnSpPr>
          <p:cNvPr id="30" name="MH_Others_2"/>
          <p:cNvCxnSpPr/>
          <p:nvPr>
            <p:custDataLst>
              <p:tags r:id="rId7"/>
            </p:custDataLst>
          </p:nvPr>
        </p:nvCxnSpPr>
        <p:spPr>
          <a:xfrm>
            <a:off x="4473371" y="1341902"/>
            <a:ext cx="0" cy="4248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MH_Others_4"/>
          <p:cNvSpPr txBox="1"/>
          <p:nvPr>
            <p:custDataLst>
              <p:tags r:id="rId8"/>
            </p:custDataLst>
          </p:nvPr>
        </p:nvSpPr>
        <p:spPr>
          <a:xfrm>
            <a:off x="3436558" y="2623927"/>
            <a:ext cx="693893" cy="3046988"/>
          </a:xfrm>
          <a:prstGeom prst="rect">
            <a:avLst/>
          </a:prstGeom>
          <a:noFill/>
        </p:spPr>
        <p:txBody>
          <a:bodyPr vert="horz" wrap="square" rtlCol="0" anchor="ctr" anchorCtr="0">
            <a:normAutofit/>
          </a:bodyPr>
          <a:lstStyle/>
          <a:p>
            <a:pPr algn="ctr"/>
            <a:r>
              <a:rPr lang="zh-CN" altLang="en-US" sz="4800" b="1" smtClean="0">
                <a:solidFill>
                  <a:schemeClr val="accent1"/>
                </a:solidFill>
                <a:latin typeface="+mj-lt"/>
                <a:ea typeface="+mj-ea"/>
                <a:cs typeface="+mj-cs"/>
              </a:rPr>
              <a:t>内容大纲</a:t>
            </a:r>
          </a:p>
        </p:txBody>
      </p:sp>
      <p:cxnSp>
        <p:nvCxnSpPr>
          <p:cNvPr id="37" name="MH_Others_5"/>
          <p:cNvCxnSpPr/>
          <p:nvPr>
            <p:custDataLst>
              <p:tags r:id="rId9"/>
            </p:custDataLst>
          </p:nvPr>
        </p:nvCxnSpPr>
        <p:spPr>
          <a:xfrm>
            <a:off x="4562271" y="1341902"/>
            <a:ext cx="0" cy="4248000"/>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custDataLst>
              <p:tags r:id="rId10"/>
            </p:custDataLst>
          </p:nvPr>
        </p:nvSpPr>
        <p:spPr>
          <a:xfrm>
            <a:off x="2919577" y="1077974"/>
            <a:ext cx="1539097" cy="1365903"/>
          </a:xfrm>
          <a:prstGeom prst="rect">
            <a:avLst/>
          </a:prstGeom>
          <a:noFill/>
        </p:spPr>
        <p:txBody>
          <a:bodyPr vert="eaVert" wrap="none" lIns="0" tIns="0" rIns="0" bIns="0" rtlCol="0" anchor="ctr" anchorCtr="1">
            <a:noAutofit/>
          </a:bodyPr>
          <a:lstStyle/>
          <a:p>
            <a:pPr algn="ctr"/>
            <a:r>
              <a:rPr lang="en-US" altLang="zh-CN" sz="16000" b="1" dirty="0" smtClean="0">
                <a:solidFill>
                  <a:schemeClr val="accent1"/>
                </a:solidFill>
              </a:rPr>
              <a:t>c</a:t>
            </a:r>
            <a:endParaRPr lang="zh-CN" altLang="en-US" sz="16000" b="1"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Number_1">
            <a:hlinkClick r:id="rId15" action="ppaction://hlinksldjump"/>
          </p:cNvPr>
          <p:cNvSpPr/>
          <p:nvPr>
            <p:custDataLst>
              <p:tags r:id="rId2"/>
            </p:custDataLst>
          </p:nvPr>
        </p:nvSpPr>
        <p:spPr>
          <a:xfrm>
            <a:off x="5321200" y="1829434"/>
            <a:ext cx="357701" cy="357701"/>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1</a:t>
            </a:r>
            <a:endParaRPr lang="zh-CN" altLang="en-US">
              <a:solidFill>
                <a:srgbClr val="FFFFFF"/>
              </a:solidFill>
            </a:endParaRPr>
          </a:p>
        </p:txBody>
      </p:sp>
      <p:sp>
        <p:nvSpPr>
          <p:cNvPr id="92" name="MH_Entry_1">
            <a:hlinkClick r:id="rId15" action="ppaction://hlinksldjump"/>
          </p:cNvPr>
          <p:cNvSpPr/>
          <p:nvPr>
            <p:custDataLst>
              <p:tags r:id="rId3"/>
            </p:custDataLst>
          </p:nvPr>
        </p:nvSpPr>
        <p:spPr>
          <a:xfrm>
            <a:off x="5823587" y="1701687"/>
            <a:ext cx="3835569" cy="48545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en-US" altLang="zh-CN" sz="2400" smtClean="0">
                <a:solidFill>
                  <a:schemeClr val="tx1"/>
                </a:solidFill>
              </a:rPr>
              <a:t>LOREM IPSUM DOLOR LOREM </a:t>
            </a:r>
            <a:endParaRPr lang="zh-CN" altLang="en-US" sz="2400" dirty="0">
              <a:solidFill>
                <a:schemeClr val="tx1"/>
              </a:solidFill>
            </a:endParaRPr>
          </a:p>
        </p:txBody>
      </p:sp>
      <p:sp>
        <p:nvSpPr>
          <p:cNvPr id="68" name="MH_Number_2">
            <a:hlinkClick r:id="rId16" action="ppaction://hlinksldjump"/>
          </p:cNvPr>
          <p:cNvSpPr/>
          <p:nvPr>
            <p:custDataLst>
              <p:tags r:id="rId4"/>
            </p:custDataLst>
          </p:nvPr>
        </p:nvSpPr>
        <p:spPr>
          <a:xfrm>
            <a:off x="5321200" y="3350925"/>
            <a:ext cx="357701" cy="357701"/>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2</a:t>
            </a:r>
            <a:endParaRPr lang="zh-CN" altLang="en-US">
              <a:solidFill>
                <a:srgbClr val="FFFFFF"/>
              </a:solidFill>
            </a:endParaRPr>
          </a:p>
        </p:txBody>
      </p:sp>
      <p:sp>
        <p:nvSpPr>
          <p:cNvPr id="94" name="MH_Entry_2">
            <a:hlinkClick r:id="rId16" action="ppaction://hlinksldjump"/>
          </p:cNvPr>
          <p:cNvSpPr/>
          <p:nvPr>
            <p:custDataLst>
              <p:tags r:id="rId5"/>
            </p:custDataLst>
          </p:nvPr>
        </p:nvSpPr>
        <p:spPr>
          <a:xfrm>
            <a:off x="5823587" y="3223177"/>
            <a:ext cx="3835569" cy="48545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71" name="MH_Number_3">
            <a:hlinkClick r:id="rId17" action="ppaction://hlinksldjump"/>
          </p:cNvPr>
          <p:cNvSpPr/>
          <p:nvPr>
            <p:custDataLst>
              <p:tags r:id="rId6"/>
            </p:custDataLst>
          </p:nvPr>
        </p:nvSpPr>
        <p:spPr>
          <a:xfrm>
            <a:off x="5321200" y="4872415"/>
            <a:ext cx="357701" cy="357701"/>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3</a:t>
            </a:r>
            <a:endParaRPr lang="zh-CN" altLang="en-US">
              <a:solidFill>
                <a:srgbClr val="FFFFFF"/>
              </a:solidFill>
            </a:endParaRPr>
          </a:p>
        </p:txBody>
      </p:sp>
      <p:sp>
        <p:nvSpPr>
          <p:cNvPr id="95" name="MH_Entry_3">
            <a:hlinkClick r:id="rId17" action="ppaction://hlinksldjump"/>
          </p:cNvPr>
          <p:cNvSpPr/>
          <p:nvPr>
            <p:custDataLst>
              <p:tags r:id="rId7"/>
            </p:custDataLst>
          </p:nvPr>
        </p:nvSpPr>
        <p:spPr>
          <a:xfrm>
            <a:off x="5823587" y="4744668"/>
            <a:ext cx="3835569" cy="48545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29" name="MH_Others_1"/>
          <p:cNvSpPr/>
          <p:nvPr>
            <p:custDataLst>
              <p:tags r:id="rId8"/>
            </p:custDataLst>
          </p:nvPr>
        </p:nvSpPr>
        <p:spPr>
          <a:xfrm>
            <a:off x="2805068" y="2263828"/>
            <a:ext cx="738664" cy="3287818"/>
          </a:xfrm>
          <a:prstGeom prst="rect">
            <a:avLst/>
          </a:prstGeom>
        </p:spPr>
        <p:txBody>
          <a:bodyPr vert="eaVert" wrap="square">
            <a:noAutofit/>
          </a:bodyPr>
          <a:lstStyle/>
          <a:p>
            <a:r>
              <a:rPr lang="en-US" altLang="zh-CN" sz="3600" spc="500" dirty="0">
                <a:solidFill>
                  <a:schemeClr val="accent1">
                    <a:lumMod val="40000"/>
                    <a:lumOff val="60000"/>
                  </a:schemeClr>
                </a:solidFill>
              </a:rPr>
              <a:t>ONTENTS</a:t>
            </a:r>
            <a:endParaRPr lang="zh-CN" altLang="en-US" sz="3600" spc="500" dirty="0">
              <a:solidFill>
                <a:schemeClr val="accent1">
                  <a:lumMod val="40000"/>
                  <a:lumOff val="60000"/>
                </a:schemeClr>
              </a:solidFill>
            </a:endParaRPr>
          </a:p>
        </p:txBody>
      </p:sp>
      <p:cxnSp>
        <p:nvCxnSpPr>
          <p:cNvPr id="30" name="MH_Others_2"/>
          <p:cNvCxnSpPr/>
          <p:nvPr>
            <p:custDataLst>
              <p:tags r:id="rId9"/>
            </p:custDataLst>
          </p:nvPr>
        </p:nvCxnSpPr>
        <p:spPr>
          <a:xfrm>
            <a:off x="4473371" y="1341902"/>
            <a:ext cx="0" cy="4248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MH_Others_4"/>
          <p:cNvSpPr txBox="1"/>
          <p:nvPr>
            <p:custDataLst>
              <p:tags r:id="rId10"/>
            </p:custDataLst>
          </p:nvPr>
        </p:nvSpPr>
        <p:spPr>
          <a:xfrm>
            <a:off x="3436558" y="2623927"/>
            <a:ext cx="693893" cy="3046988"/>
          </a:xfrm>
          <a:prstGeom prst="rect">
            <a:avLst/>
          </a:prstGeom>
          <a:noFill/>
        </p:spPr>
        <p:txBody>
          <a:bodyPr vert="horz" wrap="square" rtlCol="0" anchor="ctr" anchorCtr="0">
            <a:normAutofit/>
          </a:bodyPr>
          <a:lstStyle/>
          <a:p>
            <a:pPr algn="ctr"/>
            <a:r>
              <a:rPr lang="zh-CN" altLang="en-US" sz="4800" b="1" smtClean="0">
                <a:solidFill>
                  <a:schemeClr val="accent1"/>
                </a:solidFill>
                <a:latin typeface="+mj-lt"/>
                <a:ea typeface="+mj-ea"/>
                <a:cs typeface="+mj-cs"/>
              </a:rPr>
              <a:t>内容大纲</a:t>
            </a:r>
          </a:p>
        </p:txBody>
      </p:sp>
      <p:cxnSp>
        <p:nvCxnSpPr>
          <p:cNvPr id="37" name="MH_Others_5"/>
          <p:cNvCxnSpPr/>
          <p:nvPr>
            <p:custDataLst>
              <p:tags r:id="rId11"/>
            </p:custDataLst>
          </p:nvPr>
        </p:nvCxnSpPr>
        <p:spPr>
          <a:xfrm>
            <a:off x="4562271" y="1341902"/>
            <a:ext cx="0" cy="4248000"/>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2"/>
            </p:custDataLst>
          </p:nvPr>
        </p:nvSpPr>
        <p:spPr>
          <a:xfrm>
            <a:off x="2919577" y="1077974"/>
            <a:ext cx="1539097" cy="1365903"/>
          </a:xfrm>
          <a:prstGeom prst="rect">
            <a:avLst/>
          </a:prstGeom>
          <a:noFill/>
        </p:spPr>
        <p:txBody>
          <a:bodyPr vert="eaVert" wrap="none" lIns="0" tIns="0" rIns="0" bIns="0" rtlCol="0" anchor="ctr" anchorCtr="1">
            <a:noAutofit/>
          </a:bodyPr>
          <a:lstStyle/>
          <a:p>
            <a:pPr algn="ctr"/>
            <a:r>
              <a:rPr lang="en-US" altLang="zh-CN" sz="16000" b="1" dirty="0" smtClean="0">
                <a:solidFill>
                  <a:schemeClr val="accent1"/>
                </a:solidFill>
              </a:rPr>
              <a:t>c</a:t>
            </a:r>
            <a:endParaRPr lang="zh-CN" altLang="en-US" sz="16000" b="1"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Number_1">
            <a:hlinkClick r:id="rId17" action="ppaction://hlinksldjump"/>
          </p:cNvPr>
          <p:cNvSpPr/>
          <p:nvPr>
            <p:custDataLst>
              <p:tags r:id="rId2"/>
            </p:custDataLst>
          </p:nvPr>
        </p:nvSpPr>
        <p:spPr>
          <a:xfrm>
            <a:off x="5308322" y="1040756"/>
            <a:ext cx="359825" cy="359825"/>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1</a:t>
            </a:r>
            <a:endParaRPr lang="zh-CN" altLang="en-US">
              <a:solidFill>
                <a:srgbClr val="FFFFFF"/>
              </a:solidFill>
            </a:endParaRPr>
          </a:p>
        </p:txBody>
      </p:sp>
      <p:sp>
        <p:nvSpPr>
          <p:cNvPr id="92" name="MH_Entry_1">
            <a:hlinkClick r:id="rId17" action="ppaction://hlinksldjump"/>
          </p:cNvPr>
          <p:cNvSpPr/>
          <p:nvPr>
            <p:custDataLst>
              <p:tags r:id="rId3"/>
            </p:custDataLst>
          </p:nvPr>
        </p:nvSpPr>
        <p:spPr>
          <a:xfrm>
            <a:off x="5813692" y="912250"/>
            <a:ext cx="3858342" cy="48833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68" name="MH_Number_2">
            <a:hlinkClick r:id="rId18" action="ppaction://hlinksldjump"/>
          </p:cNvPr>
          <p:cNvSpPr/>
          <p:nvPr>
            <p:custDataLst>
              <p:tags r:id="rId4"/>
            </p:custDataLst>
          </p:nvPr>
        </p:nvSpPr>
        <p:spPr>
          <a:xfrm>
            <a:off x="5308322" y="2571279"/>
            <a:ext cx="359825" cy="359825"/>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2</a:t>
            </a:r>
            <a:endParaRPr lang="zh-CN" altLang="en-US">
              <a:solidFill>
                <a:srgbClr val="FFFFFF"/>
              </a:solidFill>
            </a:endParaRPr>
          </a:p>
        </p:txBody>
      </p:sp>
      <p:sp>
        <p:nvSpPr>
          <p:cNvPr id="94" name="MH_Entry_2">
            <a:hlinkClick r:id="rId18" action="ppaction://hlinksldjump"/>
          </p:cNvPr>
          <p:cNvSpPr/>
          <p:nvPr>
            <p:custDataLst>
              <p:tags r:id="rId5"/>
            </p:custDataLst>
          </p:nvPr>
        </p:nvSpPr>
        <p:spPr>
          <a:xfrm>
            <a:off x="5813692" y="2442774"/>
            <a:ext cx="3858342" cy="48833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71" name="MH_Number_3">
            <a:hlinkClick r:id="rId19" action="ppaction://hlinksldjump"/>
          </p:cNvPr>
          <p:cNvSpPr/>
          <p:nvPr>
            <p:custDataLst>
              <p:tags r:id="rId6"/>
            </p:custDataLst>
          </p:nvPr>
        </p:nvSpPr>
        <p:spPr>
          <a:xfrm>
            <a:off x="5308322" y="4101803"/>
            <a:ext cx="359825" cy="359825"/>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3</a:t>
            </a:r>
            <a:endParaRPr lang="zh-CN" altLang="en-US">
              <a:solidFill>
                <a:srgbClr val="FFFFFF"/>
              </a:solidFill>
            </a:endParaRPr>
          </a:p>
        </p:txBody>
      </p:sp>
      <p:sp>
        <p:nvSpPr>
          <p:cNvPr id="95" name="MH_Entry_3">
            <a:hlinkClick r:id="rId19" action="ppaction://hlinksldjump"/>
          </p:cNvPr>
          <p:cNvSpPr/>
          <p:nvPr>
            <p:custDataLst>
              <p:tags r:id="rId7"/>
            </p:custDataLst>
          </p:nvPr>
        </p:nvSpPr>
        <p:spPr>
          <a:xfrm>
            <a:off x="5813692" y="3973297"/>
            <a:ext cx="3858342" cy="48833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74" name="MH_Number_4">
            <a:hlinkClick r:id="rId20" action="ppaction://hlinksldjump"/>
          </p:cNvPr>
          <p:cNvSpPr/>
          <p:nvPr>
            <p:custDataLst>
              <p:tags r:id="rId8"/>
            </p:custDataLst>
          </p:nvPr>
        </p:nvSpPr>
        <p:spPr>
          <a:xfrm>
            <a:off x="5308322" y="5632328"/>
            <a:ext cx="359825" cy="359825"/>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4</a:t>
            </a:r>
            <a:endParaRPr lang="zh-CN" altLang="en-US">
              <a:solidFill>
                <a:srgbClr val="FFFFFF"/>
              </a:solidFill>
            </a:endParaRPr>
          </a:p>
        </p:txBody>
      </p:sp>
      <p:sp>
        <p:nvSpPr>
          <p:cNvPr id="96" name="MH_Entry_4">
            <a:hlinkClick r:id="rId20" action="ppaction://hlinksldjump"/>
          </p:cNvPr>
          <p:cNvSpPr/>
          <p:nvPr>
            <p:custDataLst>
              <p:tags r:id="rId9"/>
            </p:custDataLst>
          </p:nvPr>
        </p:nvSpPr>
        <p:spPr>
          <a:xfrm>
            <a:off x="5813692" y="5503822"/>
            <a:ext cx="3858342" cy="48833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29" name="MH_Others_1"/>
          <p:cNvSpPr/>
          <p:nvPr>
            <p:custDataLst>
              <p:tags r:id="rId10"/>
            </p:custDataLst>
          </p:nvPr>
        </p:nvSpPr>
        <p:spPr>
          <a:xfrm>
            <a:off x="2805068" y="2263828"/>
            <a:ext cx="738664" cy="3287818"/>
          </a:xfrm>
          <a:prstGeom prst="rect">
            <a:avLst/>
          </a:prstGeom>
        </p:spPr>
        <p:txBody>
          <a:bodyPr vert="eaVert" wrap="square">
            <a:noAutofit/>
          </a:bodyPr>
          <a:lstStyle/>
          <a:p>
            <a:r>
              <a:rPr lang="en-US" altLang="zh-CN" sz="3600" spc="500" dirty="0">
                <a:solidFill>
                  <a:schemeClr val="accent1">
                    <a:lumMod val="40000"/>
                    <a:lumOff val="60000"/>
                  </a:schemeClr>
                </a:solidFill>
              </a:rPr>
              <a:t>ONTENTS</a:t>
            </a:r>
            <a:endParaRPr lang="zh-CN" altLang="en-US" sz="3600" spc="500" dirty="0">
              <a:solidFill>
                <a:schemeClr val="accent1">
                  <a:lumMod val="40000"/>
                  <a:lumOff val="60000"/>
                </a:schemeClr>
              </a:solidFill>
            </a:endParaRPr>
          </a:p>
        </p:txBody>
      </p:sp>
      <p:cxnSp>
        <p:nvCxnSpPr>
          <p:cNvPr id="30" name="MH_Others_2"/>
          <p:cNvCxnSpPr/>
          <p:nvPr>
            <p:custDataLst>
              <p:tags r:id="rId11"/>
            </p:custDataLst>
          </p:nvPr>
        </p:nvCxnSpPr>
        <p:spPr>
          <a:xfrm>
            <a:off x="4473371" y="1341902"/>
            <a:ext cx="0" cy="4248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MH_Others_4"/>
          <p:cNvSpPr txBox="1"/>
          <p:nvPr>
            <p:custDataLst>
              <p:tags r:id="rId12"/>
            </p:custDataLst>
          </p:nvPr>
        </p:nvSpPr>
        <p:spPr>
          <a:xfrm>
            <a:off x="3436558" y="2623927"/>
            <a:ext cx="693893" cy="3046988"/>
          </a:xfrm>
          <a:prstGeom prst="rect">
            <a:avLst/>
          </a:prstGeom>
          <a:noFill/>
        </p:spPr>
        <p:txBody>
          <a:bodyPr vert="horz" wrap="square" rtlCol="0" anchor="ctr" anchorCtr="0">
            <a:normAutofit/>
          </a:bodyPr>
          <a:lstStyle/>
          <a:p>
            <a:pPr algn="ctr"/>
            <a:r>
              <a:rPr lang="zh-CN" altLang="en-US" sz="4800" b="1" smtClean="0">
                <a:solidFill>
                  <a:schemeClr val="accent1"/>
                </a:solidFill>
                <a:latin typeface="+mj-lt"/>
                <a:ea typeface="+mj-ea"/>
                <a:cs typeface="+mj-cs"/>
              </a:rPr>
              <a:t>内容大纲</a:t>
            </a:r>
          </a:p>
        </p:txBody>
      </p:sp>
      <p:cxnSp>
        <p:nvCxnSpPr>
          <p:cNvPr id="37" name="MH_Others_5"/>
          <p:cNvCxnSpPr/>
          <p:nvPr>
            <p:custDataLst>
              <p:tags r:id="rId13"/>
            </p:custDataLst>
          </p:nvPr>
        </p:nvCxnSpPr>
        <p:spPr>
          <a:xfrm>
            <a:off x="4562271" y="1341902"/>
            <a:ext cx="0" cy="4248000"/>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custDataLst>
              <p:tags r:id="rId14"/>
            </p:custDataLst>
          </p:nvPr>
        </p:nvSpPr>
        <p:spPr>
          <a:xfrm>
            <a:off x="2919577" y="1077974"/>
            <a:ext cx="1539097" cy="1365903"/>
          </a:xfrm>
          <a:prstGeom prst="rect">
            <a:avLst/>
          </a:prstGeom>
          <a:noFill/>
        </p:spPr>
        <p:txBody>
          <a:bodyPr vert="eaVert" wrap="none" lIns="0" tIns="0" rIns="0" bIns="0" rtlCol="0" anchor="ctr" anchorCtr="1">
            <a:noAutofit/>
          </a:bodyPr>
          <a:lstStyle/>
          <a:p>
            <a:pPr algn="ctr"/>
            <a:r>
              <a:rPr lang="en-US" altLang="zh-CN" sz="16000" b="1" dirty="0" smtClean="0">
                <a:solidFill>
                  <a:schemeClr val="accent1"/>
                </a:solidFill>
              </a:rPr>
              <a:t>c</a:t>
            </a:r>
            <a:endParaRPr lang="zh-CN" altLang="en-US" sz="16000" b="1"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Number_1">
            <a:hlinkClick r:id="rId19" action="ppaction://hlinksldjump"/>
          </p:cNvPr>
          <p:cNvSpPr/>
          <p:nvPr>
            <p:custDataLst>
              <p:tags r:id="rId2"/>
            </p:custDataLst>
          </p:nvPr>
        </p:nvSpPr>
        <p:spPr>
          <a:xfrm>
            <a:off x="5282564" y="1012287"/>
            <a:ext cx="364073" cy="364073"/>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1</a:t>
            </a:r>
            <a:endParaRPr lang="zh-CN" altLang="en-US">
              <a:solidFill>
                <a:srgbClr val="FFFFFF"/>
              </a:solidFill>
            </a:endParaRPr>
          </a:p>
        </p:txBody>
      </p:sp>
      <p:sp>
        <p:nvSpPr>
          <p:cNvPr id="92" name="MH_Entry_1">
            <a:hlinkClick r:id="rId19" action="ppaction://hlinksldjump"/>
          </p:cNvPr>
          <p:cNvSpPr/>
          <p:nvPr>
            <p:custDataLst>
              <p:tags r:id="rId3"/>
            </p:custDataLst>
          </p:nvPr>
        </p:nvSpPr>
        <p:spPr>
          <a:xfrm>
            <a:off x="5793900" y="882264"/>
            <a:ext cx="3903892" cy="4940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68" name="MH_Number_2">
            <a:hlinkClick r:id="rId20" action="ppaction://hlinksldjump"/>
          </p:cNvPr>
          <p:cNvSpPr/>
          <p:nvPr>
            <p:custDataLst>
              <p:tags r:id="rId4"/>
            </p:custDataLst>
          </p:nvPr>
        </p:nvSpPr>
        <p:spPr>
          <a:xfrm>
            <a:off x="5282564" y="2173731"/>
            <a:ext cx="364073" cy="364073"/>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2</a:t>
            </a:r>
            <a:endParaRPr lang="zh-CN" altLang="en-US">
              <a:solidFill>
                <a:srgbClr val="FFFFFF"/>
              </a:solidFill>
            </a:endParaRPr>
          </a:p>
        </p:txBody>
      </p:sp>
      <p:sp>
        <p:nvSpPr>
          <p:cNvPr id="94" name="MH_Entry_2">
            <a:hlinkClick r:id="rId20" action="ppaction://hlinksldjump"/>
          </p:cNvPr>
          <p:cNvSpPr/>
          <p:nvPr>
            <p:custDataLst>
              <p:tags r:id="rId5"/>
            </p:custDataLst>
          </p:nvPr>
        </p:nvSpPr>
        <p:spPr>
          <a:xfrm>
            <a:off x="5793900" y="2043709"/>
            <a:ext cx="3903892" cy="4940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71" name="MH_Number_3">
            <a:hlinkClick r:id="rId21" action="ppaction://hlinksldjump"/>
          </p:cNvPr>
          <p:cNvSpPr/>
          <p:nvPr>
            <p:custDataLst>
              <p:tags r:id="rId6"/>
            </p:custDataLst>
          </p:nvPr>
        </p:nvSpPr>
        <p:spPr>
          <a:xfrm>
            <a:off x="5282564" y="3335176"/>
            <a:ext cx="364073" cy="364073"/>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3</a:t>
            </a:r>
            <a:endParaRPr lang="zh-CN" altLang="en-US">
              <a:solidFill>
                <a:srgbClr val="FFFFFF"/>
              </a:solidFill>
            </a:endParaRPr>
          </a:p>
        </p:txBody>
      </p:sp>
      <p:sp>
        <p:nvSpPr>
          <p:cNvPr id="95" name="MH_Entry_3">
            <a:hlinkClick r:id="rId21" action="ppaction://hlinksldjump"/>
          </p:cNvPr>
          <p:cNvSpPr/>
          <p:nvPr>
            <p:custDataLst>
              <p:tags r:id="rId7"/>
            </p:custDataLst>
          </p:nvPr>
        </p:nvSpPr>
        <p:spPr>
          <a:xfrm>
            <a:off x="5793900" y="3205153"/>
            <a:ext cx="3903892" cy="4940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74" name="MH_Number_4">
            <a:hlinkClick r:id="rId22" action="ppaction://hlinksldjump"/>
          </p:cNvPr>
          <p:cNvSpPr/>
          <p:nvPr>
            <p:custDataLst>
              <p:tags r:id="rId8"/>
            </p:custDataLst>
          </p:nvPr>
        </p:nvSpPr>
        <p:spPr>
          <a:xfrm>
            <a:off x="5282564" y="4496620"/>
            <a:ext cx="364073" cy="364073"/>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4</a:t>
            </a:r>
            <a:endParaRPr lang="zh-CN" altLang="en-US">
              <a:solidFill>
                <a:srgbClr val="FFFFFF"/>
              </a:solidFill>
            </a:endParaRPr>
          </a:p>
        </p:txBody>
      </p:sp>
      <p:sp>
        <p:nvSpPr>
          <p:cNvPr id="96" name="MH_Entry_4">
            <a:hlinkClick r:id="rId22" action="ppaction://hlinksldjump"/>
          </p:cNvPr>
          <p:cNvSpPr/>
          <p:nvPr>
            <p:custDataLst>
              <p:tags r:id="rId9"/>
            </p:custDataLst>
          </p:nvPr>
        </p:nvSpPr>
        <p:spPr>
          <a:xfrm>
            <a:off x="5793900" y="4366598"/>
            <a:ext cx="3903892" cy="4940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77" name="MH_Number_5">
            <a:hlinkClick r:id="rId23" action="ppaction://hlinksldjump"/>
          </p:cNvPr>
          <p:cNvSpPr/>
          <p:nvPr>
            <p:custDataLst>
              <p:tags r:id="rId10"/>
            </p:custDataLst>
          </p:nvPr>
        </p:nvSpPr>
        <p:spPr>
          <a:xfrm>
            <a:off x="5282564" y="5658066"/>
            <a:ext cx="364073" cy="364073"/>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5</a:t>
            </a:r>
            <a:endParaRPr lang="zh-CN" altLang="en-US">
              <a:solidFill>
                <a:srgbClr val="FFFFFF"/>
              </a:solidFill>
            </a:endParaRPr>
          </a:p>
        </p:txBody>
      </p:sp>
      <p:sp>
        <p:nvSpPr>
          <p:cNvPr id="97" name="MH_Entry_5">
            <a:hlinkClick r:id="rId23" action="ppaction://hlinksldjump"/>
          </p:cNvPr>
          <p:cNvSpPr/>
          <p:nvPr>
            <p:custDataLst>
              <p:tags r:id="rId11"/>
            </p:custDataLst>
          </p:nvPr>
        </p:nvSpPr>
        <p:spPr>
          <a:xfrm>
            <a:off x="5793900" y="5528043"/>
            <a:ext cx="3903892" cy="4940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29" name="MH_Others_1"/>
          <p:cNvSpPr/>
          <p:nvPr>
            <p:custDataLst>
              <p:tags r:id="rId12"/>
            </p:custDataLst>
          </p:nvPr>
        </p:nvSpPr>
        <p:spPr>
          <a:xfrm>
            <a:off x="2805068" y="2263828"/>
            <a:ext cx="738664" cy="3287818"/>
          </a:xfrm>
          <a:prstGeom prst="rect">
            <a:avLst/>
          </a:prstGeom>
        </p:spPr>
        <p:txBody>
          <a:bodyPr vert="eaVert" wrap="square">
            <a:noAutofit/>
          </a:bodyPr>
          <a:lstStyle/>
          <a:p>
            <a:r>
              <a:rPr lang="en-US" altLang="zh-CN" sz="3600" spc="500" dirty="0">
                <a:solidFill>
                  <a:schemeClr val="accent1">
                    <a:lumMod val="40000"/>
                    <a:lumOff val="60000"/>
                  </a:schemeClr>
                </a:solidFill>
              </a:rPr>
              <a:t>ONTENTS</a:t>
            </a:r>
            <a:endParaRPr lang="zh-CN" altLang="en-US" sz="3600" spc="500" dirty="0">
              <a:solidFill>
                <a:schemeClr val="accent1">
                  <a:lumMod val="40000"/>
                  <a:lumOff val="60000"/>
                </a:schemeClr>
              </a:solidFill>
            </a:endParaRPr>
          </a:p>
        </p:txBody>
      </p:sp>
      <p:cxnSp>
        <p:nvCxnSpPr>
          <p:cNvPr id="30" name="MH_Others_2"/>
          <p:cNvCxnSpPr/>
          <p:nvPr>
            <p:custDataLst>
              <p:tags r:id="rId13"/>
            </p:custDataLst>
          </p:nvPr>
        </p:nvCxnSpPr>
        <p:spPr>
          <a:xfrm>
            <a:off x="4473371" y="1341902"/>
            <a:ext cx="0" cy="4248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MH_Others_4"/>
          <p:cNvSpPr txBox="1"/>
          <p:nvPr>
            <p:custDataLst>
              <p:tags r:id="rId14"/>
            </p:custDataLst>
          </p:nvPr>
        </p:nvSpPr>
        <p:spPr>
          <a:xfrm>
            <a:off x="3436558" y="2623927"/>
            <a:ext cx="693893" cy="3046988"/>
          </a:xfrm>
          <a:prstGeom prst="rect">
            <a:avLst/>
          </a:prstGeom>
          <a:noFill/>
        </p:spPr>
        <p:txBody>
          <a:bodyPr vert="horz" wrap="square" rtlCol="0" anchor="ctr" anchorCtr="0">
            <a:normAutofit/>
          </a:bodyPr>
          <a:lstStyle/>
          <a:p>
            <a:pPr algn="ctr"/>
            <a:r>
              <a:rPr lang="zh-CN" altLang="en-US" sz="4800" b="1" smtClean="0">
                <a:solidFill>
                  <a:schemeClr val="accent1"/>
                </a:solidFill>
                <a:latin typeface="+mj-lt"/>
                <a:ea typeface="+mj-ea"/>
                <a:cs typeface="+mj-cs"/>
              </a:rPr>
              <a:t>内容大纲</a:t>
            </a:r>
          </a:p>
        </p:txBody>
      </p:sp>
      <p:cxnSp>
        <p:nvCxnSpPr>
          <p:cNvPr id="37" name="MH_Others_5"/>
          <p:cNvCxnSpPr/>
          <p:nvPr>
            <p:custDataLst>
              <p:tags r:id="rId15"/>
            </p:custDataLst>
          </p:nvPr>
        </p:nvCxnSpPr>
        <p:spPr>
          <a:xfrm>
            <a:off x="4562271" y="1341902"/>
            <a:ext cx="0" cy="4248000"/>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16"/>
            </p:custDataLst>
          </p:nvPr>
        </p:nvSpPr>
        <p:spPr>
          <a:xfrm>
            <a:off x="2919577" y="1077974"/>
            <a:ext cx="1539097" cy="1365903"/>
          </a:xfrm>
          <a:prstGeom prst="rect">
            <a:avLst/>
          </a:prstGeom>
          <a:noFill/>
        </p:spPr>
        <p:txBody>
          <a:bodyPr vert="eaVert" wrap="none" lIns="0" tIns="0" rIns="0" bIns="0" rtlCol="0" anchor="ctr" anchorCtr="1">
            <a:noAutofit/>
          </a:bodyPr>
          <a:lstStyle/>
          <a:p>
            <a:pPr algn="ctr"/>
            <a:r>
              <a:rPr lang="en-US" altLang="zh-CN" sz="16000" b="1" dirty="0" smtClean="0">
                <a:solidFill>
                  <a:schemeClr val="accent1"/>
                </a:solidFill>
              </a:rPr>
              <a:t>c</a:t>
            </a:r>
            <a:endParaRPr lang="zh-CN" altLang="en-US" sz="16000" b="1"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Number_1">
            <a:hlinkClick r:id="rId21" action="ppaction://hlinksldjump"/>
          </p:cNvPr>
          <p:cNvSpPr/>
          <p:nvPr>
            <p:custDataLst>
              <p:tags r:id="rId2"/>
            </p:custDataLst>
          </p:nvPr>
        </p:nvSpPr>
        <p:spPr>
          <a:xfrm>
            <a:off x="5334080" y="1069226"/>
            <a:ext cx="355577" cy="355576"/>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1</a:t>
            </a:r>
            <a:endParaRPr lang="zh-CN" altLang="en-US">
              <a:solidFill>
                <a:srgbClr val="FFFFFF"/>
              </a:solidFill>
            </a:endParaRPr>
          </a:p>
        </p:txBody>
      </p:sp>
      <p:sp>
        <p:nvSpPr>
          <p:cNvPr id="92" name="MH_Entry_1">
            <a:hlinkClick r:id="rId21" action="ppaction://hlinksldjump"/>
          </p:cNvPr>
          <p:cNvSpPr/>
          <p:nvPr>
            <p:custDataLst>
              <p:tags r:id="rId3"/>
            </p:custDataLst>
          </p:nvPr>
        </p:nvSpPr>
        <p:spPr>
          <a:xfrm>
            <a:off x="5833484" y="942237"/>
            <a:ext cx="3812792" cy="48256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dirty="0" smtClean="0">
                <a:solidFill>
                  <a:schemeClr val="tx1"/>
                </a:solidFill>
              </a:rPr>
              <a:t>LOREM IPSUM DOLOR LOREM </a:t>
            </a:r>
            <a:endParaRPr lang="zh-CN" altLang="en-US" sz="2400" dirty="0">
              <a:solidFill>
                <a:schemeClr val="tx1"/>
              </a:solidFill>
            </a:endParaRPr>
          </a:p>
        </p:txBody>
      </p:sp>
      <p:sp>
        <p:nvSpPr>
          <p:cNvPr id="68" name="MH_Number_2">
            <a:hlinkClick r:id="rId22" action="ppaction://hlinksldjump"/>
          </p:cNvPr>
          <p:cNvSpPr/>
          <p:nvPr>
            <p:custDataLst>
              <p:tags r:id="rId4"/>
            </p:custDataLst>
          </p:nvPr>
        </p:nvSpPr>
        <p:spPr>
          <a:xfrm>
            <a:off x="5334080" y="1976698"/>
            <a:ext cx="355577" cy="355576"/>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2</a:t>
            </a:r>
            <a:endParaRPr lang="zh-CN" altLang="en-US">
              <a:solidFill>
                <a:srgbClr val="FFFFFF"/>
              </a:solidFill>
            </a:endParaRPr>
          </a:p>
        </p:txBody>
      </p:sp>
      <p:sp>
        <p:nvSpPr>
          <p:cNvPr id="94" name="MH_Entry_2">
            <a:hlinkClick r:id="rId22" action="ppaction://hlinksldjump"/>
          </p:cNvPr>
          <p:cNvSpPr/>
          <p:nvPr>
            <p:custDataLst>
              <p:tags r:id="rId5"/>
            </p:custDataLst>
          </p:nvPr>
        </p:nvSpPr>
        <p:spPr>
          <a:xfrm>
            <a:off x="5833484" y="1849709"/>
            <a:ext cx="3812792" cy="48256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71" name="MH_Number_3">
            <a:hlinkClick r:id="rId23" action="ppaction://hlinksldjump"/>
          </p:cNvPr>
          <p:cNvSpPr/>
          <p:nvPr>
            <p:custDataLst>
              <p:tags r:id="rId6"/>
            </p:custDataLst>
          </p:nvPr>
        </p:nvSpPr>
        <p:spPr>
          <a:xfrm>
            <a:off x="5334080" y="2884170"/>
            <a:ext cx="355577" cy="355576"/>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3</a:t>
            </a:r>
            <a:endParaRPr lang="zh-CN" altLang="en-US">
              <a:solidFill>
                <a:srgbClr val="FFFFFF"/>
              </a:solidFill>
            </a:endParaRPr>
          </a:p>
        </p:txBody>
      </p:sp>
      <p:sp>
        <p:nvSpPr>
          <p:cNvPr id="95" name="MH_Entry_3">
            <a:hlinkClick r:id="rId23" action="ppaction://hlinksldjump"/>
          </p:cNvPr>
          <p:cNvSpPr/>
          <p:nvPr>
            <p:custDataLst>
              <p:tags r:id="rId7"/>
            </p:custDataLst>
          </p:nvPr>
        </p:nvSpPr>
        <p:spPr>
          <a:xfrm>
            <a:off x="5833484" y="2757182"/>
            <a:ext cx="3812792" cy="48256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a:solidFill>
                <a:schemeClr val="tx1"/>
              </a:solidFill>
            </a:endParaRPr>
          </a:p>
        </p:txBody>
      </p:sp>
      <p:sp>
        <p:nvSpPr>
          <p:cNvPr id="74" name="MH_Number_4">
            <a:hlinkClick r:id="rId24" action="ppaction://hlinksldjump"/>
          </p:cNvPr>
          <p:cNvSpPr/>
          <p:nvPr>
            <p:custDataLst>
              <p:tags r:id="rId8"/>
            </p:custDataLst>
          </p:nvPr>
        </p:nvSpPr>
        <p:spPr>
          <a:xfrm>
            <a:off x="5334080" y="3791642"/>
            <a:ext cx="355577" cy="355576"/>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4</a:t>
            </a:r>
            <a:endParaRPr lang="zh-CN" altLang="en-US">
              <a:solidFill>
                <a:srgbClr val="FFFFFF"/>
              </a:solidFill>
            </a:endParaRPr>
          </a:p>
        </p:txBody>
      </p:sp>
      <p:sp>
        <p:nvSpPr>
          <p:cNvPr id="96" name="MH_Entry_4">
            <a:hlinkClick r:id="rId24" action="ppaction://hlinksldjump"/>
          </p:cNvPr>
          <p:cNvSpPr/>
          <p:nvPr>
            <p:custDataLst>
              <p:tags r:id="rId9"/>
            </p:custDataLst>
          </p:nvPr>
        </p:nvSpPr>
        <p:spPr>
          <a:xfrm>
            <a:off x="5833484" y="3664654"/>
            <a:ext cx="3812792" cy="48256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77" name="MH_Number_5">
            <a:hlinkClick r:id="rId25" action="ppaction://hlinksldjump"/>
          </p:cNvPr>
          <p:cNvSpPr/>
          <p:nvPr>
            <p:custDataLst>
              <p:tags r:id="rId10"/>
            </p:custDataLst>
          </p:nvPr>
        </p:nvSpPr>
        <p:spPr>
          <a:xfrm>
            <a:off x="5334080" y="4699115"/>
            <a:ext cx="355577" cy="355576"/>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5</a:t>
            </a:r>
            <a:endParaRPr lang="zh-CN" altLang="en-US">
              <a:solidFill>
                <a:srgbClr val="FFFFFF"/>
              </a:solidFill>
            </a:endParaRPr>
          </a:p>
        </p:txBody>
      </p:sp>
      <p:sp>
        <p:nvSpPr>
          <p:cNvPr id="97" name="MH_Entry_5">
            <a:hlinkClick r:id="rId25" action="ppaction://hlinksldjump"/>
          </p:cNvPr>
          <p:cNvSpPr/>
          <p:nvPr>
            <p:custDataLst>
              <p:tags r:id="rId11"/>
            </p:custDataLst>
          </p:nvPr>
        </p:nvSpPr>
        <p:spPr>
          <a:xfrm>
            <a:off x="5833484" y="4572126"/>
            <a:ext cx="3812792" cy="48256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80" name="MH_Number_6">
            <a:hlinkClick r:id="rId26" action="ppaction://hlinksldjump"/>
          </p:cNvPr>
          <p:cNvSpPr/>
          <p:nvPr>
            <p:custDataLst>
              <p:tags r:id="rId12"/>
            </p:custDataLst>
          </p:nvPr>
        </p:nvSpPr>
        <p:spPr>
          <a:xfrm>
            <a:off x="5334080" y="5606589"/>
            <a:ext cx="355577" cy="355576"/>
          </a:xfrm>
          <a:prstGeom prst="rect">
            <a:avLst/>
          </a:prstGeom>
          <a:solidFill>
            <a:schemeClr val="accent1"/>
          </a:solidFill>
          <a:ln>
            <a:noFill/>
          </a:ln>
          <a:effectLst>
            <a:outerShdw blurRad="254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a:solidFill>
                  <a:srgbClr val="FFFFFF"/>
                </a:solidFill>
              </a:rPr>
              <a:t>6</a:t>
            </a:r>
            <a:endParaRPr lang="zh-CN" altLang="en-US">
              <a:solidFill>
                <a:srgbClr val="FFFFFF"/>
              </a:solidFill>
            </a:endParaRPr>
          </a:p>
        </p:txBody>
      </p:sp>
      <p:sp>
        <p:nvSpPr>
          <p:cNvPr id="98" name="MH_Entry_6">
            <a:hlinkClick r:id="rId26" action="ppaction://hlinksldjump"/>
          </p:cNvPr>
          <p:cNvSpPr/>
          <p:nvPr>
            <p:custDataLst>
              <p:tags r:id="rId13"/>
            </p:custDataLst>
          </p:nvPr>
        </p:nvSpPr>
        <p:spPr>
          <a:xfrm>
            <a:off x="5833484" y="5479601"/>
            <a:ext cx="3812792" cy="48256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fontScale="85000" lnSpcReduction="10000"/>
          </a:bodyPr>
          <a:lstStyle/>
          <a:p>
            <a:pPr algn="ctr">
              <a:lnSpc>
                <a:spcPct val="130000"/>
              </a:lnSpc>
            </a:pPr>
            <a:r>
              <a:rPr lang="da-DK" altLang="zh-CN" sz="2400" smtClean="0">
                <a:solidFill>
                  <a:schemeClr val="tx1"/>
                </a:solidFill>
              </a:rPr>
              <a:t>LOREM IPSUM DOLOR LOREM </a:t>
            </a:r>
            <a:endParaRPr lang="zh-CN" altLang="en-US" sz="2400" dirty="0">
              <a:solidFill>
                <a:schemeClr val="tx1"/>
              </a:solidFill>
            </a:endParaRPr>
          </a:p>
        </p:txBody>
      </p:sp>
      <p:sp>
        <p:nvSpPr>
          <p:cNvPr id="29" name="MH_Others_1"/>
          <p:cNvSpPr/>
          <p:nvPr>
            <p:custDataLst>
              <p:tags r:id="rId14"/>
            </p:custDataLst>
          </p:nvPr>
        </p:nvSpPr>
        <p:spPr>
          <a:xfrm>
            <a:off x="2805068" y="2263828"/>
            <a:ext cx="738664" cy="3287818"/>
          </a:xfrm>
          <a:prstGeom prst="rect">
            <a:avLst/>
          </a:prstGeom>
        </p:spPr>
        <p:txBody>
          <a:bodyPr vert="eaVert" wrap="square">
            <a:noAutofit/>
          </a:bodyPr>
          <a:lstStyle/>
          <a:p>
            <a:r>
              <a:rPr lang="en-US" altLang="zh-CN" sz="3600" spc="500" dirty="0">
                <a:solidFill>
                  <a:schemeClr val="accent1">
                    <a:lumMod val="40000"/>
                    <a:lumOff val="60000"/>
                  </a:schemeClr>
                </a:solidFill>
              </a:rPr>
              <a:t>ONTENTS</a:t>
            </a:r>
            <a:endParaRPr lang="zh-CN" altLang="en-US" sz="3600" spc="500" dirty="0">
              <a:solidFill>
                <a:schemeClr val="accent1">
                  <a:lumMod val="40000"/>
                  <a:lumOff val="60000"/>
                </a:schemeClr>
              </a:solidFill>
            </a:endParaRPr>
          </a:p>
        </p:txBody>
      </p:sp>
      <p:cxnSp>
        <p:nvCxnSpPr>
          <p:cNvPr id="30" name="MH_Others_2"/>
          <p:cNvCxnSpPr/>
          <p:nvPr>
            <p:custDataLst>
              <p:tags r:id="rId15"/>
            </p:custDataLst>
          </p:nvPr>
        </p:nvCxnSpPr>
        <p:spPr>
          <a:xfrm>
            <a:off x="4473371" y="1341902"/>
            <a:ext cx="0" cy="4248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MH_Others_4"/>
          <p:cNvSpPr txBox="1"/>
          <p:nvPr>
            <p:custDataLst>
              <p:tags r:id="rId16"/>
            </p:custDataLst>
          </p:nvPr>
        </p:nvSpPr>
        <p:spPr>
          <a:xfrm>
            <a:off x="3436558" y="2623927"/>
            <a:ext cx="693893" cy="3046988"/>
          </a:xfrm>
          <a:prstGeom prst="rect">
            <a:avLst/>
          </a:prstGeom>
          <a:noFill/>
        </p:spPr>
        <p:txBody>
          <a:bodyPr vert="horz" wrap="square" rtlCol="0" anchor="ctr" anchorCtr="0">
            <a:normAutofit/>
          </a:bodyPr>
          <a:lstStyle/>
          <a:p>
            <a:pPr algn="ctr"/>
            <a:r>
              <a:rPr lang="zh-CN" altLang="en-US" sz="4800" b="1" smtClean="0">
                <a:solidFill>
                  <a:schemeClr val="accent1"/>
                </a:solidFill>
                <a:latin typeface="+mj-lt"/>
                <a:ea typeface="+mj-ea"/>
                <a:cs typeface="+mj-cs"/>
              </a:rPr>
              <a:t>内容大纲</a:t>
            </a:r>
          </a:p>
        </p:txBody>
      </p:sp>
      <p:cxnSp>
        <p:nvCxnSpPr>
          <p:cNvPr id="37" name="MH_Others_5"/>
          <p:cNvCxnSpPr/>
          <p:nvPr>
            <p:custDataLst>
              <p:tags r:id="rId17"/>
            </p:custDataLst>
          </p:nvPr>
        </p:nvCxnSpPr>
        <p:spPr>
          <a:xfrm>
            <a:off x="4562271" y="1341902"/>
            <a:ext cx="0" cy="4248000"/>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custDataLst>
              <p:tags r:id="rId18"/>
            </p:custDataLst>
          </p:nvPr>
        </p:nvSpPr>
        <p:spPr>
          <a:xfrm>
            <a:off x="2919577" y="1077974"/>
            <a:ext cx="1539097" cy="1365903"/>
          </a:xfrm>
          <a:prstGeom prst="rect">
            <a:avLst/>
          </a:prstGeom>
          <a:noFill/>
        </p:spPr>
        <p:txBody>
          <a:bodyPr vert="eaVert" wrap="none" lIns="0" tIns="0" rIns="0" bIns="0" rtlCol="0" anchor="ctr" anchorCtr="1">
            <a:noAutofit/>
          </a:bodyPr>
          <a:lstStyle/>
          <a:p>
            <a:pPr algn="ctr"/>
            <a:r>
              <a:rPr lang="en-US" altLang="zh-CN" sz="16000" b="1" dirty="0" smtClean="0">
                <a:solidFill>
                  <a:schemeClr val="accent1"/>
                </a:solidFill>
              </a:rPr>
              <a:t>c</a:t>
            </a:r>
            <a:endParaRPr lang="zh-CN" altLang="en-US" sz="16000" b="1"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en-US" altLang="zh-CN" smtClean="0"/>
              <a:t>LOREM IPSUM DOLOR LOREM </a:t>
            </a:r>
            <a:endParaRPr lang="zh-CN" altLang="en-US" dirty="0"/>
          </a:p>
        </p:txBody>
      </p:sp>
      <p:sp>
        <p:nvSpPr>
          <p:cNvPr id="3" name="内容占位符 2"/>
          <p:cNvSpPr>
            <a:spLocks noGrp="1"/>
          </p:cNvSpPr>
          <p:nvPr>
            <p:ph idx="1"/>
            <p:custDataLst>
              <p:tags r:id="rId3"/>
            </p:custDataLst>
          </p:nvPr>
        </p:nvSpPr>
        <p:spPr/>
        <p:txBody>
          <a:bodyPr/>
          <a:lstStyle/>
          <a:p>
            <a:pPr marL="0" indent="0">
              <a:buNone/>
            </a:pPr>
            <a:r>
              <a:rPr lang="en-US" altLang="zh-CN" dirty="0" err="1" smtClean="0">
                <a:solidFill>
                  <a:srgbClr val="FFFFFF"/>
                </a:solidFill>
              </a:rPr>
              <a:t>Lorem</a:t>
            </a:r>
            <a:r>
              <a:rPr lang="en-US" altLang="zh-CN" dirty="0" smtClean="0">
                <a:solidFill>
                  <a:srgbClr val="FFFFFF"/>
                </a:solidFill>
              </a:rPr>
              <a:t> </a:t>
            </a:r>
            <a:r>
              <a:rPr lang="en-US" altLang="zh-CN" dirty="0" err="1" smtClean="0">
                <a:solidFill>
                  <a:srgbClr val="FFFFFF"/>
                </a:solidFill>
              </a:rPr>
              <a:t>ipsum</a:t>
            </a:r>
            <a:r>
              <a:rPr lang="en-US" altLang="zh-CN" dirty="0" smtClean="0">
                <a:solidFill>
                  <a:srgbClr val="FFFFFF"/>
                </a:solidFill>
              </a:rPr>
              <a:t> dolor sit </a:t>
            </a:r>
            <a:r>
              <a:rPr lang="en-US" altLang="zh-CN" dirty="0" err="1" smtClean="0">
                <a:solidFill>
                  <a:srgbClr val="FFFFFF"/>
                </a:solidFill>
              </a:rPr>
              <a:t>amet</a:t>
            </a:r>
            <a:r>
              <a:rPr lang="en-US" altLang="zh-CN" dirty="0" smtClean="0">
                <a:solidFill>
                  <a:srgbClr val="FFFFFF"/>
                </a:solidFill>
              </a:rPr>
              <a:t>, </a:t>
            </a:r>
            <a:r>
              <a:rPr lang="en-US" altLang="zh-CN" dirty="0" err="1" smtClean="0">
                <a:solidFill>
                  <a:srgbClr val="FFFFFF"/>
                </a:solidFill>
              </a:rPr>
              <a:t>consectetur</a:t>
            </a:r>
            <a:r>
              <a:rPr lang="en-US" altLang="zh-CN" dirty="0" smtClean="0">
                <a:solidFill>
                  <a:srgbClr val="FFFFFF"/>
                </a:solidFill>
              </a:rPr>
              <a:t> </a:t>
            </a:r>
            <a:r>
              <a:rPr lang="en-US" altLang="zh-CN" dirty="0" err="1" smtClean="0">
                <a:solidFill>
                  <a:srgbClr val="FFFFFF"/>
                </a:solidFill>
              </a:rPr>
              <a:t>adipisicing</a:t>
            </a:r>
            <a:r>
              <a:rPr lang="en-US" altLang="zh-CN" dirty="0" smtClean="0">
                <a:solidFill>
                  <a:srgbClr val="FFFFFF"/>
                </a:solidFill>
              </a:rPr>
              <a:t> </a:t>
            </a:r>
            <a:r>
              <a:rPr lang="en-US" altLang="zh-CN" dirty="0" err="1" smtClean="0">
                <a:solidFill>
                  <a:srgbClr val="FFFFFF"/>
                </a:solidFill>
              </a:rPr>
              <a:t>elit</a:t>
            </a:r>
            <a:r>
              <a:rPr lang="en-US" altLang="zh-CN" dirty="0" smtClean="0">
                <a:solidFill>
                  <a:srgbClr val="FFFFFF"/>
                </a:solidFill>
              </a:rPr>
              <a:t>, </a:t>
            </a:r>
            <a:r>
              <a:rPr lang="en-US" altLang="zh-CN" dirty="0" err="1" smtClean="0">
                <a:solidFill>
                  <a:srgbClr val="FFFFFF"/>
                </a:solidFill>
              </a:rPr>
              <a:t>sed</a:t>
            </a:r>
            <a:r>
              <a:rPr lang="en-US" altLang="zh-CN" dirty="0" smtClean="0">
                <a:solidFill>
                  <a:srgbClr val="FFFFFF"/>
                </a:solidFill>
              </a:rPr>
              <a:t> do </a:t>
            </a:r>
            <a:r>
              <a:rPr lang="en-US" altLang="zh-CN" dirty="0" err="1" smtClean="0">
                <a:solidFill>
                  <a:srgbClr val="FFFFFF"/>
                </a:solidFill>
              </a:rPr>
              <a:t>eiusmod</a:t>
            </a:r>
            <a:r>
              <a:rPr lang="en-US" altLang="zh-CN" dirty="0" smtClean="0">
                <a:solidFill>
                  <a:srgbClr val="FFFFFF"/>
                </a:solidFill>
              </a:rPr>
              <a:t> </a:t>
            </a:r>
            <a:r>
              <a:rPr lang="en-US" altLang="zh-CN" dirty="0" err="1" smtClean="0">
                <a:solidFill>
                  <a:srgbClr val="FFFFFF"/>
                </a:solidFill>
              </a:rPr>
              <a:t>tempor</a:t>
            </a:r>
            <a:r>
              <a:rPr lang="en-US" altLang="zh-CN" dirty="0" smtClean="0">
                <a:solidFill>
                  <a:srgbClr val="FFFFFF"/>
                </a:solidFill>
              </a:rPr>
              <a:t> </a:t>
            </a:r>
            <a:r>
              <a:rPr lang="en-US" altLang="zh-CN" dirty="0" err="1" smtClean="0">
                <a:solidFill>
                  <a:srgbClr val="FFFFFF"/>
                </a:solidFill>
              </a:rPr>
              <a:t>incididunt</a:t>
            </a:r>
            <a:r>
              <a:rPr lang="en-US" altLang="zh-CN" dirty="0" smtClean="0">
                <a:solidFill>
                  <a:srgbClr val="FFFFFF"/>
                </a:solidFill>
              </a:rPr>
              <a:t> </a:t>
            </a:r>
            <a:r>
              <a:rPr lang="en-US" altLang="zh-CN" dirty="0" err="1" smtClean="0">
                <a:solidFill>
                  <a:srgbClr val="FFFFFF"/>
                </a:solidFill>
              </a:rPr>
              <a:t>ut</a:t>
            </a:r>
            <a:r>
              <a:rPr lang="en-US" altLang="zh-CN" dirty="0" smtClean="0">
                <a:solidFill>
                  <a:srgbClr val="FFFFFF"/>
                </a:solidFill>
              </a:rPr>
              <a:t> </a:t>
            </a:r>
            <a:r>
              <a:rPr lang="en-US" altLang="zh-CN" dirty="0" err="1" smtClean="0">
                <a:solidFill>
                  <a:srgbClr val="FFFFFF"/>
                </a:solidFill>
              </a:rPr>
              <a:t>labore</a:t>
            </a:r>
            <a:r>
              <a:rPr lang="en-US" altLang="zh-CN" dirty="0" smtClean="0">
                <a:solidFill>
                  <a:srgbClr val="FFFFFF"/>
                </a:solidFill>
              </a:rPr>
              <a:t> et </a:t>
            </a:r>
            <a:r>
              <a:rPr lang="en-US" altLang="zh-CN" dirty="0" err="1" smtClean="0">
                <a:solidFill>
                  <a:srgbClr val="FFFFFF"/>
                </a:solidFill>
              </a:rPr>
              <a:t>dolore</a:t>
            </a:r>
            <a:r>
              <a:rPr lang="en-US" altLang="zh-CN" dirty="0" smtClean="0">
                <a:solidFill>
                  <a:srgbClr val="FFFFFF"/>
                </a:solidFill>
              </a:rPr>
              <a:t> magna </a:t>
            </a:r>
            <a:r>
              <a:rPr lang="en-US" altLang="zh-CN" dirty="0" err="1" smtClean="0">
                <a:solidFill>
                  <a:srgbClr val="FFFFFF"/>
                </a:solidFill>
              </a:rPr>
              <a:t>aliqua</a:t>
            </a:r>
            <a:r>
              <a:rPr lang="en-US" altLang="zh-CN" dirty="0" smtClean="0">
                <a:solidFill>
                  <a:srgbClr val="FFFFFF"/>
                </a:solidFill>
              </a:rPr>
              <a:t>. </a:t>
            </a:r>
            <a:r>
              <a:rPr lang="en-US" altLang="zh-CN" dirty="0" err="1" smtClean="0">
                <a:solidFill>
                  <a:srgbClr val="FFFFFF"/>
                </a:solidFill>
              </a:rPr>
              <a:t>Ut</a:t>
            </a:r>
            <a:r>
              <a:rPr lang="en-US" altLang="zh-CN" dirty="0" smtClean="0">
                <a:solidFill>
                  <a:srgbClr val="FFFFFF"/>
                </a:solidFill>
              </a:rPr>
              <a:t> </a:t>
            </a:r>
            <a:r>
              <a:rPr lang="en-US" altLang="zh-CN" dirty="0" err="1" smtClean="0">
                <a:solidFill>
                  <a:srgbClr val="FFFFFF"/>
                </a:solidFill>
              </a:rPr>
              <a:t>enim</a:t>
            </a:r>
            <a:r>
              <a:rPr lang="en-US" altLang="zh-CN" dirty="0" smtClean="0">
                <a:solidFill>
                  <a:srgbClr val="FFFFFF"/>
                </a:solidFill>
              </a:rPr>
              <a:t> ad minim </a:t>
            </a:r>
            <a:r>
              <a:rPr lang="en-US" altLang="zh-CN" dirty="0" err="1" smtClean="0">
                <a:solidFill>
                  <a:srgbClr val="FFFFFF"/>
                </a:solidFill>
              </a:rPr>
              <a:t>veniam</a:t>
            </a:r>
            <a:r>
              <a:rPr lang="en-US" altLang="zh-CN" dirty="0" smtClean="0">
                <a:solidFill>
                  <a:srgbClr val="FFFFFF"/>
                </a:solidFill>
              </a:rPr>
              <a:t>, </a:t>
            </a:r>
            <a:r>
              <a:rPr lang="en-US" altLang="zh-CN" dirty="0" err="1" smtClean="0">
                <a:solidFill>
                  <a:srgbClr val="FFFFFF"/>
                </a:solidFill>
              </a:rPr>
              <a:t>quis</a:t>
            </a:r>
            <a:r>
              <a:rPr lang="en-US" altLang="zh-CN" dirty="0" smtClean="0">
                <a:solidFill>
                  <a:srgbClr val="FFFFFF"/>
                </a:solidFill>
              </a:rPr>
              <a:t> </a:t>
            </a:r>
            <a:r>
              <a:rPr lang="en-US" altLang="zh-CN" dirty="0" err="1" smtClean="0">
                <a:solidFill>
                  <a:srgbClr val="FFFFFF"/>
                </a:solidFill>
              </a:rPr>
              <a:t>nostrud</a:t>
            </a:r>
            <a:r>
              <a:rPr lang="en-US" altLang="zh-CN" dirty="0" smtClean="0">
                <a:solidFill>
                  <a:srgbClr val="FFFFFF"/>
                </a:solidFill>
              </a:rPr>
              <a:t> exercitation </a:t>
            </a:r>
            <a:r>
              <a:rPr lang="en-US" altLang="zh-CN" dirty="0" err="1" smtClean="0">
                <a:solidFill>
                  <a:srgbClr val="FFFFFF"/>
                </a:solidFill>
              </a:rPr>
              <a:t>ullamco</a:t>
            </a:r>
            <a:r>
              <a:rPr lang="en-US" altLang="zh-CN" dirty="0" smtClean="0">
                <a:solidFill>
                  <a:srgbClr val="FFFFFF"/>
                </a:solidFill>
              </a:rPr>
              <a:t> </a:t>
            </a:r>
            <a:r>
              <a:rPr lang="en-US" altLang="zh-CN" dirty="0" err="1" smtClean="0">
                <a:solidFill>
                  <a:srgbClr val="FFFFFF"/>
                </a:solidFill>
              </a:rPr>
              <a:t>laboris</a:t>
            </a:r>
            <a:r>
              <a:rPr lang="en-US" altLang="zh-CN" dirty="0" smtClean="0">
                <a:solidFill>
                  <a:srgbClr val="FFFFFF"/>
                </a:solidFill>
              </a:rPr>
              <a:t> nisi </a:t>
            </a:r>
            <a:r>
              <a:rPr lang="en-US" altLang="zh-CN" dirty="0" err="1" smtClean="0">
                <a:solidFill>
                  <a:srgbClr val="FFFFFF"/>
                </a:solidFill>
              </a:rPr>
              <a:t>ut</a:t>
            </a:r>
            <a:r>
              <a:rPr lang="en-US" altLang="zh-CN" dirty="0" smtClean="0">
                <a:solidFill>
                  <a:srgbClr val="FFFFFF"/>
                </a:solidFill>
              </a:rPr>
              <a:t> </a:t>
            </a:r>
            <a:r>
              <a:rPr lang="en-US" altLang="zh-CN" dirty="0" err="1" smtClean="0">
                <a:solidFill>
                  <a:srgbClr val="FFFFFF"/>
                </a:solidFill>
              </a:rPr>
              <a:t>aliquip</a:t>
            </a:r>
            <a:r>
              <a:rPr lang="en-US" altLang="zh-CN" dirty="0" smtClean="0">
                <a:solidFill>
                  <a:srgbClr val="FFFFFF"/>
                </a:solidFill>
              </a:rPr>
              <a:t> ex </a:t>
            </a:r>
            <a:r>
              <a:rPr lang="en-US" altLang="zh-CN" dirty="0" err="1" smtClean="0">
                <a:solidFill>
                  <a:srgbClr val="FFFFFF"/>
                </a:solidFill>
              </a:rPr>
              <a:t>ea</a:t>
            </a:r>
            <a:r>
              <a:rPr lang="en-US" altLang="zh-CN" dirty="0" smtClean="0">
                <a:solidFill>
                  <a:srgbClr val="FFFFFF"/>
                </a:solidFill>
              </a:rPr>
              <a:t> </a:t>
            </a:r>
            <a:r>
              <a:rPr lang="en-US" altLang="zh-CN" dirty="0" err="1" smtClean="0">
                <a:solidFill>
                  <a:srgbClr val="FFFFFF"/>
                </a:solidFill>
              </a:rPr>
              <a:t>commodo</a:t>
            </a:r>
            <a:r>
              <a:rPr lang="en-US" altLang="zh-CN" dirty="0" smtClean="0">
                <a:solidFill>
                  <a:srgbClr val="FFFFFF"/>
                </a:solidFill>
              </a:rPr>
              <a:t> </a:t>
            </a:r>
            <a:r>
              <a:rPr lang="en-US" altLang="zh-CN" dirty="0" err="1" smtClean="0">
                <a:solidFill>
                  <a:srgbClr val="FFFFFF"/>
                </a:solidFill>
              </a:rPr>
              <a:t>consequat</a:t>
            </a:r>
            <a:r>
              <a:rPr lang="en-US" altLang="zh-CN" dirty="0" smtClean="0">
                <a:solidFill>
                  <a:srgbClr val="FFFFFF"/>
                </a:solidFill>
              </a:rPr>
              <a:t>.</a:t>
            </a:r>
            <a:endParaRPr lang="zh-CN" altLang="en-US" dirty="0">
              <a:solidFill>
                <a:srgbClr val="FFFFFF"/>
              </a:solidFill>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en-US" altLang="zh-CN" dirty="0" smtClean="0"/>
              <a:t>LOREM IPSUM DOLOR LOREM </a:t>
            </a:r>
            <a:endParaRPr lang="zh-CN" altLang="en-US" dirty="0"/>
          </a:p>
        </p:txBody>
      </p:sp>
      <p:sp>
        <p:nvSpPr>
          <p:cNvPr id="3" name="内容占位符 2"/>
          <p:cNvSpPr>
            <a:spLocks noGrp="1"/>
          </p:cNvSpPr>
          <p:nvPr>
            <p:ph sz="half" idx="1"/>
            <p:custDataLst>
              <p:tags r:id="rId3"/>
            </p:custDataLst>
          </p:nvPr>
        </p:nvSpPr>
        <p:spPr/>
        <p:txBody>
          <a:bodyPr>
            <a:normAutofit/>
          </a:bodyPr>
          <a:lstStyle/>
          <a:p>
            <a:pPr marL="0" indent="0">
              <a:buNone/>
            </a:pPr>
            <a:r>
              <a:rPr lang="en-US" altLang="zh-CN" dirty="0" err="1" smtClean="0">
                <a:solidFill>
                  <a:srgbClr val="FFFFFF"/>
                </a:solidFill>
              </a:rPr>
              <a:t>Lorem</a:t>
            </a:r>
            <a:r>
              <a:rPr lang="en-US" altLang="zh-CN" dirty="0" smtClean="0">
                <a:solidFill>
                  <a:srgbClr val="FFFFFF"/>
                </a:solidFill>
              </a:rPr>
              <a:t> </a:t>
            </a:r>
            <a:r>
              <a:rPr lang="en-US" altLang="zh-CN" dirty="0" err="1" smtClean="0">
                <a:solidFill>
                  <a:srgbClr val="FFFFFF"/>
                </a:solidFill>
              </a:rPr>
              <a:t>ipsum</a:t>
            </a:r>
            <a:r>
              <a:rPr lang="en-US" altLang="zh-CN" dirty="0" smtClean="0">
                <a:solidFill>
                  <a:srgbClr val="FFFFFF"/>
                </a:solidFill>
              </a:rPr>
              <a:t> dolor sit </a:t>
            </a:r>
            <a:r>
              <a:rPr lang="en-US" altLang="zh-CN" dirty="0" err="1" smtClean="0">
                <a:solidFill>
                  <a:srgbClr val="FFFFFF"/>
                </a:solidFill>
              </a:rPr>
              <a:t>amet</a:t>
            </a:r>
            <a:r>
              <a:rPr lang="en-US" altLang="zh-CN" dirty="0" smtClean="0">
                <a:solidFill>
                  <a:srgbClr val="FFFFFF"/>
                </a:solidFill>
              </a:rPr>
              <a:t>, </a:t>
            </a:r>
            <a:r>
              <a:rPr lang="en-US" altLang="zh-CN" dirty="0" err="1" smtClean="0">
                <a:solidFill>
                  <a:srgbClr val="FFFFFF"/>
                </a:solidFill>
              </a:rPr>
              <a:t>consectetur</a:t>
            </a:r>
            <a:r>
              <a:rPr lang="en-US" altLang="zh-CN" dirty="0" smtClean="0">
                <a:solidFill>
                  <a:srgbClr val="FFFFFF"/>
                </a:solidFill>
              </a:rPr>
              <a:t> </a:t>
            </a:r>
            <a:r>
              <a:rPr lang="en-US" altLang="zh-CN" dirty="0" err="1" smtClean="0">
                <a:solidFill>
                  <a:srgbClr val="FFFFFF"/>
                </a:solidFill>
              </a:rPr>
              <a:t>adipisicing</a:t>
            </a:r>
            <a:r>
              <a:rPr lang="en-US" altLang="zh-CN" dirty="0" smtClean="0">
                <a:solidFill>
                  <a:srgbClr val="FFFFFF"/>
                </a:solidFill>
              </a:rPr>
              <a:t> </a:t>
            </a:r>
            <a:r>
              <a:rPr lang="en-US" altLang="zh-CN" dirty="0" err="1" smtClean="0">
                <a:solidFill>
                  <a:srgbClr val="FFFFFF"/>
                </a:solidFill>
              </a:rPr>
              <a:t>elit</a:t>
            </a:r>
            <a:r>
              <a:rPr lang="en-US" altLang="zh-CN" dirty="0" smtClean="0">
                <a:solidFill>
                  <a:srgbClr val="FFFFFF"/>
                </a:solidFill>
              </a:rPr>
              <a:t>, </a:t>
            </a:r>
            <a:r>
              <a:rPr lang="en-US" altLang="zh-CN" dirty="0" err="1" smtClean="0">
                <a:solidFill>
                  <a:srgbClr val="FFFFFF"/>
                </a:solidFill>
              </a:rPr>
              <a:t>sed</a:t>
            </a:r>
            <a:r>
              <a:rPr lang="en-US" altLang="zh-CN" dirty="0" smtClean="0">
                <a:solidFill>
                  <a:srgbClr val="FFFFFF"/>
                </a:solidFill>
              </a:rPr>
              <a:t> do </a:t>
            </a:r>
            <a:r>
              <a:rPr lang="en-US" altLang="zh-CN" dirty="0" err="1" smtClean="0">
                <a:solidFill>
                  <a:srgbClr val="FFFFFF"/>
                </a:solidFill>
              </a:rPr>
              <a:t>eiusmod</a:t>
            </a:r>
            <a:r>
              <a:rPr lang="en-US" altLang="zh-CN" dirty="0" smtClean="0">
                <a:solidFill>
                  <a:srgbClr val="FFFFFF"/>
                </a:solidFill>
              </a:rPr>
              <a:t> </a:t>
            </a:r>
            <a:r>
              <a:rPr lang="en-US" altLang="zh-CN" dirty="0" err="1" smtClean="0">
                <a:solidFill>
                  <a:srgbClr val="FFFFFF"/>
                </a:solidFill>
              </a:rPr>
              <a:t>tempor</a:t>
            </a:r>
            <a:r>
              <a:rPr lang="en-US" altLang="zh-CN" dirty="0" smtClean="0">
                <a:solidFill>
                  <a:srgbClr val="FFFFFF"/>
                </a:solidFill>
              </a:rPr>
              <a:t> </a:t>
            </a:r>
            <a:r>
              <a:rPr lang="en-US" altLang="zh-CN" dirty="0" err="1" smtClean="0">
                <a:solidFill>
                  <a:srgbClr val="FFFFFF"/>
                </a:solidFill>
              </a:rPr>
              <a:t>incididunt</a:t>
            </a:r>
            <a:r>
              <a:rPr lang="en-US" altLang="zh-CN" dirty="0" smtClean="0">
                <a:solidFill>
                  <a:srgbClr val="FFFFFF"/>
                </a:solidFill>
              </a:rPr>
              <a:t> </a:t>
            </a:r>
            <a:r>
              <a:rPr lang="en-US" altLang="zh-CN" dirty="0" err="1" smtClean="0">
                <a:solidFill>
                  <a:srgbClr val="FFFFFF"/>
                </a:solidFill>
              </a:rPr>
              <a:t>ut</a:t>
            </a:r>
            <a:r>
              <a:rPr lang="en-US" altLang="zh-CN" dirty="0" smtClean="0">
                <a:solidFill>
                  <a:srgbClr val="FFFFFF"/>
                </a:solidFill>
              </a:rPr>
              <a:t> </a:t>
            </a:r>
            <a:r>
              <a:rPr lang="en-US" altLang="zh-CN" dirty="0" err="1" smtClean="0">
                <a:solidFill>
                  <a:srgbClr val="FFFFFF"/>
                </a:solidFill>
              </a:rPr>
              <a:t>labore</a:t>
            </a:r>
            <a:r>
              <a:rPr lang="en-US" altLang="zh-CN" dirty="0" smtClean="0">
                <a:solidFill>
                  <a:srgbClr val="FFFFFF"/>
                </a:solidFill>
              </a:rPr>
              <a:t> et </a:t>
            </a:r>
            <a:r>
              <a:rPr lang="en-US" altLang="zh-CN" dirty="0" err="1" smtClean="0">
                <a:solidFill>
                  <a:srgbClr val="FFFFFF"/>
                </a:solidFill>
              </a:rPr>
              <a:t>dolore</a:t>
            </a:r>
            <a:r>
              <a:rPr lang="en-US" altLang="zh-CN" dirty="0" smtClean="0">
                <a:solidFill>
                  <a:srgbClr val="FFFFFF"/>
                </a:solidFill>
              </a:rPr>
              <a:t> magna </a:t>
            </a:r>
            <a:r>
              <a:rPr lang="en-US" altLang="zh-CN" dirty="0" err="1" smtClean="0">
                <a:solidFill>
                  <a:srgbClr val="FFFFFF"/>
                </a:solidFill>
              </a:rPr>
              <a:t>aliqua</a:t>
            </a:r>
            <a:r>
              <a:rPr lang="en-US" altLang="zh-CN" dirty="0" smtClean="0">
                <a:solidFill>
                  <a:srgbClr val="FFFFFF"/>
                </a:solidFill>
              </a:rPr>
              <a:t>. </a:t>
            </a:r>
            <a:r>
              <a:rPr lang="en-US" altLang="zh-CN" dirty="0" err="1" smtClean="0">
                <a:solidFill>
                  <a:srgbClr val="FFFFFF"/>
                </a:solidFill>
              </a:rPr>
              <a:t>Ut</a:t>
            </a:r>
            <a:r>
              <a:rPr lang="en-US" altLang="zh-CN" dirty="0" smtClean="0">
                <a:solidFill>
                  <a:srgbClr val="FFFFFF"/>
                </a:solidFill>
              </a:rPr>
              <a:t> </a:t>
            </a:r>
            <a:r>
              <a:rPr lang="en-US" altLang="zh-CN" dirty="0" err="1" smtClean="0">
                <a:solidFill>
                  <a:srgbClr val="FFFFFF"/>
                </a:solidFill>
              </a:rPr>
              <a:t>enim</a:t>
            </a:r>
            <a:r>
              <a:rPr lang="en-US" altLang="zh-CN" dirty="0" smtClean="0">
                <a:solidFill>
                  <a:srgbClr val="FFFFFF"/>
                </a:solidFill>
              </a:rPr>
              <a:t> ad minim </a:t>
            </a:r>
            <a:r>
              <a:rPr lang="en-US" altLang="zh-CN" dirty="0" err="1" smtClean="0">
                <a:solidFill>
                  <a:srgbClr val="FFFFFF"/>
                </a:solidFill>
              </a:rPr>
              <a:t>veniam</a:t>
            </a:r>
            <a:r>
              <a:rPr lang="en-US" altLang="zh-CN" dirty="0" smtClean="0">
                <a:solidFill>
                  <a:srgbClr val="FFFFFF"/>
                </a:solidFill>
              </a:rPr>
              <a:t>, </a:t>
            </a:r>
            <a:r>
              <a:rPr lang="en-US" altLang="zh-CN" dirty="0" err="1" smtClean="0">
                <a:solidFill>
                  <a:srgbClr val="FFFFFF"/>
                </a:solidFill>
              </a:rPr>
              <a:t>quis</a:t>
            </a:r>
            <a:r>
              <a:rPr lang="en-US" altLang="zh-CN" dirty="0" smtClean="0">
                <a:solidFill>
                  <a:srgbClr val="FFFFFF"/>
                </a:solidFill>
              </a:rPr>
              <a:t> </a:t>
            </a:r>
            <a:r>
              <a:rPr lang="en-US" altLang="zh-CN" dirty="0" err="1" smtClean="0">
                <a:solidFill>
                  <a:srgbClr val="FFFFFF"/>
                </a:solidFill>
              </a:rPr>
              <a:t>nostrud</a:t>
            </a:r>
            <a:r>
              <a:rPr lang="en-US" altLang="zh-CN" dirty="0" smtClean="0">
                <a:solidFill>
                  <a:srgbClr val="FFFFFF"/>
                </a:solidFill>
              </a:rPr>
              <a:t> exercitation </a:t>
            </a:r>
            <a:r>
              <a:rPr lang="en-US" altLang="zh-CN" dirty="0" err="1" smtClean="0">
                <a:solidFill>
                  <a:srgbClr val="FFFFFF"/>
                </a:solidFill>
              </a:rPr>
              <a:t>ullamco</a:t>
            </a:r>
            <a:r>
              <a:rPr lang="en-US" altLang="zh-CN" dirty="0" smtClean="0">
                <a:solidFill>
                  <a:srgbClr val="FFFFFF"/>
                </a:solidFill>
              </a:rPr>
              <a:t> </a:t>
            </a:r>
            <a:r>
              <a:rPr lang="en-US" altLang="zh-CN" dirty="0" err="1" smtClean="0">
                <a:solidFill>
                  <a:srgbClr val="FFFFFF"/>
                </a:solidFill>
              </a:rPr>
              <a:t>laboris</a:t>
            </a:r>
            <a:r>
              <a:rPr lang="en-US" altLang="zh-CN" dirty="0" smtClean="0">
                <a:solidFill>
                  <a:srgbClr val="FFFFFF"/>
                </a:solidFill>
              </a:rPr>
              <a:t> nisi </a:t>
            </a:r>
            <a:r>
              <a:rPr lang="en-US" altLang="zh-CN" dirty="0" err="1" smtClean="0">
                <a:solidFill>
                  <a:srgbClr val="FFFFFF"/>
                </a:solidFill>
              </a:rPr>
              <a:t>ut</a:t>
            </a:r>
            <a:r>
              <a:rPr lang="en-US" altLang="zh-CN" dirty="0" smtClean="0">
                <a:solidFill>
                  <a:srgbClr val="FFFFFF"/>
                </a:solidFill>
              </a:rPr>
              <a:t> </a:t>
            </a:r>
            <a:r>
              <a:rPr lang="en-US" altLang="zh-CN" dirty="0" err="1" smtClean="0">
                <a:solidFill>
                  <a:srgbClr val="FFFFFF"/>
                </a:solidFill>
              </a:rPr>
              <a:t>aliquip</a:t>
            </a:r>
            <a:r>
              <a:rPr lang="en-US" altLang="zh-CN" dirty="0" smtClean="0">
                <a:solidFill>
                  <a:srgbClr val="FFFFFF"/>
                </a:solidFill>
              </a:rPr>
              <a:t> ex </a:t>
            </a:r>
            <a:r>
              <a:rPr lang="en-US" altLang="zh-CN" dirty="0" err="1" smtClean="0">
                <a:solidFill>
                  <a:srgbClr val="FFFFFF"/>
                </a:solidFill>
              </a:rPr>
              <a:t>ea</a:t>
            </a:r>
            <a:r>
              <a:rPr lang="en-US" altLang="zh-CN" dirty="0" smtClean="0">
                <a:solidFill>
                  <a:srgbClr val="FFFFFF"/>
                </a:solidFill>
              </a:rPr>
              <a:t> </a:t>
            </a:r>
            <a:r>
              <a:rPr lang="en-US" altLang="zh-CN" dirty="0" err="1" smtClean="0">
                <a:solidFill>
                  <a:srgbClr val="FFFFFF"/>
                </a:solidFill>
              </a:rPr>
              <a:t>commodo</a:t>
            </a:r>
            <a:r>
              <a:rPr lang="en-US" altLang="zh-CN" dirty="0" smtClean="0">
                <a:solidFill>
                  <a:srgbClr val="FFFFFF"/>
                </a:solidFill>
              </a:rPr>
              <a:t> </a:t>
            </a:r>
            <a:r>
              <a:rPr lang="en-US" altLang="zh-CN" dirty="0" err="1" smtClean="0">
                <a:solidFill>
                  <a:srgbClr val="FFFFFF"/>
                </a:solidFill>
              </a:rPr>
              <a:t>consequat</a:t>
            </a:r>
            <a:r>
              <a:rPr lang="en-US" altLang="zh-CN" dirty="0" smtClean="0">
                <a:solidFill>
                  <a:srgbClr val="FFFFFF"/>
                </a:solidFill>
              </a:rPr>
              <a:t>.</a:t>
            </a:r>
            <a:endParaRPr lang="zh-CN" altLang="en-US" dirty="0">
              <a:solidFill>
                <a:srgbClr val="FFFFFF"/>
              </a:solidFill>
            </a:endParaRPr>
          </a:p>
        </p:txBody>
      </p:sp>
      <p:sp>
        <p:nvSpPr>
          <p:cNvPr id="4" name="内容占位符 3"/>
          <p:cNvSpPr>
            <a:spLocks noGrp="1"/>
          </p:cNvSpPr>
          <p:nvPr>
            <p:ph sz="half" idx="2"/>
            <p:custDataLst>
              <p:tags r:id="rId4"/>
            </p:custDataLst>
          </p:nvPr>
        </p:nvSpPr>
        <p:spPr/>
        <p:txBody>
          <a:bodyPr>
            <a:normAutofit/>
          </a:bodyPr>
          <a:lstStyle/>
          <a:p>
            <a:pPr marL="0" indent="0">
              <a:buNone/>
            </a:pPr>
            <a:r>
              <a:rPr lang="en-US" altLang="zh-CN" smtClean="0">
                <a:solidFill>
                  <a:srgbClr val="FFFFFF"/>
                </a:solidFill>
              </a:rPr>
              <a:t>Lorem ipsum dolor sit amet, consectetur adipisicing elit, sed do eiusmod tempor incididunt ut labore et dolore magna aliqua. Ut enim ad minim veniam, quis nostrud exercitation ullamco laboris nisi ut aliquip ex ea commodo consequat.</a:t>
            </a:r>
            <a:endParaRPr lang="zh-CN" altLang="en-US" dirty="0">
              <a:solidFill>
                <a:srgbClr val="FFFFFF"/>
              </a:solidFill>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TYPE" val="OTHERS"/>
  <p:tag name="ID" val="545822"/>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b"/>
  <p:tag name="KSO_WM_UNIT_INDEX" val="1"/>
  <p:tag name="KSO_WM_UNIT_ID" val="custom160142_1*b*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4*a*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17"/>
</p:tagLst>
</file>

<file path=ppt/tags/tag1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5"/>
  <p:tag name="KSO_WM_SLIDE_INDEX" val="5"/>
  <p:tag name="KSO_WM_SLIDE_ITEM_CNT" val="3"/>
  <p:tag name="KSO_WM_SLIDE_LAYOUT" val="a_f_d"/>
  <p:tag name="KSO_WM_SLIDE_LAYOUT_CNT" val="1_1_1"/>
  <p:tag name="KSO_WM_SLIDE_TYPE" val="text"/>
  <p:tag name="KSO_WM_BEAUTIFY_FLAG" val="#wm#"/>
  <p:tag name="KSO_WM_SLIDE_POSITION" val="122*104"/>
  <p:tag name="KSO_WM_SLIDE_SIZE" val="715*418"/>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d"/>
  <p:tag name="KSO_WM_UNIT_INDEX" val="1"/>
  <p:tag name="KSO_WM_UNIT_ID" val="custom160142_5*d*1"/>
  <p:tag name="KSO_WM_UNIT_CLEAR" val="0"/>
  <p:tag name="KSO_WM_UNIT_LAYERLEVEL" val="1"/>
  <p:tag name="KSO_WM_UNIT_VALUE" val="1261*2521"/>
  <p:tag name="KSO_WM_UNIT_HIGHLIGHT" val="0"/>
  <p:tag name="KSO_WM_UNIT_COMPATIBLE" val="0"/>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5*a*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f"/>
  <p:tag name="KSO_WM_UNIT_INDEX" val="1"/>
  <p:tag name="KSO_WM_UNIT_ID" val="custom160142_5*f*1"/>
  <p:tag name="KSO_WM_UNIT_CLEAR" val="1"/>
  <p:tag name="KSO_WM_UNIT_LAYERLEVEL" val="1"/>
  <p:tag name="KSO_WM_UNIT_VALUE" val="76"/>
  <p:tag name="KSO_WM_UNIT_HIGHLIGHT" val="0"/>
  <p:tag name="KSO_WM_UNIT_COMPATIBLE" val="0"/>
  <p:tag name="KSO_WM_UNIT_PRESET_TEXT_INDEX" val="4"/>
  <p:tag name="KSO_WM_UNIT_PRESET_TEXT_LEN" val="57"/>
</p:tagLst>
</file>

<file path=ppt/tags/tag105.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AUTOCOLOR" val="TRUE"/>
  <p:tag name="MH_TYPE" val="SECTION"/>
  <p:tag name="ID" val="545822"/>
  <p:tag name="KSO_WM_TEMPLATE_CATEGORY" val="custom"/>
  <p:tag name="KSO_WM_TEMPLATE_INDEX" val="160142"/>
  <p:tag name="KSO_WM_TAG_VERSION" val="1.0"/>
  <p:tag name="KSO_WM_SLIDE_ID" val="custom160142_12"/>
  <p:tag name="KSO_WM_SLIDE_INDEX" val="12"/>
  <p:tag name="KSO_WM_SLIDE_ITEM_CNT" val="1"/>
  <p:tag name="KSO_WM_SLIDE_LAYOUT" val="a_e"/>
  <p:tag name="KSO_WM_SLIDE_LAYOUT_CNT" val="1_1"/>
  <p:tag name="KSO_WM_SLIDE_TYPE" val="sectionTitle"/>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12*a*1"/>
  <p:tag name="KSO_WM_UNIT_CLEAR" val="1"/>
  <p:tag name="KSO_WM_UNIT_LAYERLEVEL" val="1"/>
  <p:tag name="KSO_WM_UNIT_VALUE" val="100"/>
  <p:tag name="KSO_WM_UNIT_ISCONTENTSTITLE" val="0"/>
  <p:tag name="KSO_WM_UNIT_HIGHLIGHT" val="0"/>
  <p:tag name="KSO_WM_UNIT_COMPATIBLE" val="0"/>
  <p:tag name="KSO_WM_UNIT_PRESET_TEXT_INDEX" val="3"/>
  <p:tag name="KSO_WM_UNIT_PRESET_TEXT_LEN" val="24"/>
</p:tagLst>
</file>

<file path=ppt/tags/tag107.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TYPE" val="OTHERS"/>
  <p:tag name="ID" val="545822"/>
  <p:tag name="KSO_WM_TAG_VERSION" val="1.0"/>
  <p:tag name="KSO_WM_BEAUTIFY_FLAG" val="#wm#"/>
  <p:tag name="KSO_WM_UNIT_TYPE" val="i"/>
  <p:tag name="KSO_WM_UNIT_ID" val="custom160142_12*i*1"/>
  <p:tag name="KSO_WM_TEMPLATE_CATEGORY" val="custom"/>
  <p:tag name="KSO_WM_TEMPLATE_INDEX" val="160142"/>
  <p:tag name="KSO_WM_UNIT_INDEX" val="1"/>
</p:tagLst>
</file>

<file path=ppt/tags/tag108.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TYPE" val="OTHERS"/>
  <p:tag name="ID" val="545822"/>
  <p:tag name="MH_ORDER" val="NUMBER"/>
  <p:tag name="KSO_WM_TAG_VERSION" val="1.0"/>
  <p:tag name="KSO_WM_BEAUTIFY_FLAG" val="#wm#"/>
  <p:tag name="KSO_WM_UNIT_TYPE" val="i"/>
  <p:tag name="KSO_WM_UNIT_ID" val="custom160142_12*i*2"/>
  <p:tag name="KSO_WM_TEMPLATE_CATEGORY" val="custom"/>
  <p:tag name="KSO_WM_TEMPLATE_INDEX" val="160142"/>
  <p:tag name="KSO_WM_UNIT_INDEX" val="2"/>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e"/>
  <p:tag name="KSO_WM_UNIT_INDEX" val="1"/>
  <p:tag name="KSO_WM_UNIT_ID" val="custom160142_12*e*1"/>
  <p:tag name="KSO_WM_UNIT_CLEAR" val="1"/>
  <p:tag name="KSO_WM_UNIT_LAYERLEVEL" val="1"/>
  <p:tag name="KSO_WM_UNIT_VALUE" val="1"/>
  <p:tag name="KSO_WM_UNIT_HIGHLIGHT" val="0"/>
  <p:tag name="KSO_WM_UNIT_COMPATIBLE" val="1"/>
  <p:tag name="KSO_WM_UNIT_BIND_DECORATION_IDS" val="custom160142_12*i*2"/>
  <p:tag name="KSO_WM_UNIT_PRESET_TEXT" val="1"/>
</p:tagLst>
</file>

<file path=ppt/tags/tag11.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AUTOCOLOR" val="TRUE"/>
  <p:tag name="MH_TYPE" val="CONTENTS"/>
  <p:tag name="ID" val="545822"/>
  <p:tag name="KSO_WM_TEMPLATE_CATEGORY" val="custom"/>
  <p:tag name="KSO_WM_TEMPLATE_INDEX" val="160142"/>
  <p:tag name="KSO_WM_TAG_VERSION" val="1.0"/>
  <p:tag name="KSO_WM_SLIDE_ID" val="custom160142_6"/>
  <p:tag name="KSO_WM_SLIDE_INDEX" val="6"/>
  <p:tag name="KSO_WM_SLIDE_ITEM_CNT" val="1"/>
  <p:tag name="KSO_WM_SLIDE_LAYOUT" val="a_l"/>
  <p:tag name="KSO_WM_SLIDE_LAYOUT_CNT" val="1_1"/>
  <p:tag name="KSO_WM_SLIDE_TYPE" val="contents"/>
  <p:tag name="KSO_WM_BEAUTIFY_FLAG" val="#wm#"/>
  <p:tag name="KSO_WM_DIAGRAM_GROUP_CODE" val="l1-1"/>
</p:tagLst>
</file>

<file path=ppt/tags/tag1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13"/>
  <p:tag name="KSO_WM_SLIDE_INDEX" val="13"/>
  <p:tag name="KSO_WM_SLIDE_ITEM_CNT" val="1"/>
  <p:tag name="KSO_WM_SLIDE_LAYOUT" val="a_m"/>
  <p:tag name="KSO_WM_SLIDE_LAYOUT_CNT" val="1_1"/>
  <p:tag name="KSO_WM_SLIDE_TYPE" val="text"/>
  <p:tag name="KSO_WM_BEAUTIFY_FLAG" val="#wm#"/>
  <p:tag name="KSO_WM_SLIDE_POSITION" val="381*190"/>
  <p:tag name="KSO_WM_SLIDE_SIZE" val="199*258"/>
  <p:tag name="KSO_WM_DIAGRAM_GROUP_CODE" val="m1-1"/>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1_1"/>
  <p:tag name="KSO_WM_UNIT_ID" val="custom160142_13*m_h_f*1_1_1"/>
  <p:tag name="KSO_WM_UNIT_CLEAR" val="1"/>
  <p:tag name="KSO_WM_UNIT_LAYERLEVEL" val="1_1_1"/>
  <p:tag name="KSO_WM_UNIT_VALUE" val="55"/>
  <p:tag name="KSO_WM_UNIT_HIGHLIGHT" val="0"/>
  <p:tag name="KSO_WM_UNIT_COMPATIBLE" val="0"/>
  <p:tag name="KSO_WM_UNIT_PRESET_TEXT_INDEX" val="3"/>
  <p:tag name="KSO_WM_UNIT_PRESET_TEXT_LEN" val="53"/>
  <p:tag name="KSO_WM_DIAGRAM_GROUP_CODE" val="m1-1"/>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1_1"/>
  <p:tag name="KSO_WM_UNIT_ID" val="custom160142_13*m_h_a*1_1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13*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14"/>
  <p:tag name="KSO_WM_SLIDE_INDEX" val="14"/>
  <p:tag name="KSO_WM_SLIDE_ITEM_CNT" val="2"/>
  <p:tag name="KSO_WM_SLIDE_LAYOUT" val="a_m"/>
  <p:tag name="KSO_WM_SLIDE_LAYOUT_CNT" val="1_1"/>
  <p:tag name="KSO_WM_SLIDE_TYPE" val="text"/>
  <p:tag name="KSO_WM_BEAUTIFY_FLAG" val="#wm#"/>
  <p:tag name="KSO_WM_SLIDE_POSITION" val="43*190"/>
  <p:tag name="KSO_WM_SLIDE_SIZE" val="874*258"/>
  <p:tag name="KSO_WM_DIAGRAM_GROUP_CODE" val="m1-1"/>
</p:tagLst>
</file>

<file path=ppt/tags/tag115.xml><?xml version="1.0" encoding="utf-8"?>
<p:tagLst xmlns:a="http://schemas.openxmlformats.org/drawingml/2006/main" xmlns:r="http://schemas.openxmlformats.org/officeDocument/2006/relationships" xmlns:p="http://schemas.openxmlformats.org/presentationml/2006/main">
  <p:tag name="KSO_WM_DIAGRAM_GROUP_CODE" val="m1-1"/>
  <p:tag name="KSO_WM_TAG_VERSION" val="1.0"/>
  <p:tag name="KSO_WM_BEAUTIFY_FLAG" val="#wm#"/>
  <p:tag name="KSO_WM_TEMPLATE_CATEGORY" val="custom"/>
  <p:tag name="KSO_WM_TEMPLATE_INDEX" val="160142"/>
  <p:tag name="KSO_WM_UNIT_TYPE" val="m_i"/>
  <p:tag name="KSO_WM_UNIT_INDEX" val="1_1"/>
  <p:tag name="KSO_WM_UNIT_ID" val="custom160142_14*m_i*1_1"/>
  <p:tag name="KSO_WM_UNIT_CLEAR" val="1"/>
  <p:tag name="KSO_WM_UNIT_LAYERLEVEL" val="1_1"/>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1_1"/>
  <p:tag name="KSO_WM_UNIT_ID" val="custom160142_14*m_h_f*1_1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1_1"/>
  <p:tag name="KSO_WM_UNIT_ID" val="custom160142_14*m_h_a*1_1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2_1"/>
  <p:tag name="KSO_WM_UNIT_ID" val="custom160142_14*m_h_f*1_2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2_1"/>
  <p:tag name="KSO_WM_UNIT_ID" val="custom160142_14*m_h_a*1_2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2_6*i*0"/>
  <p:tag name="KSO_WM_TEMPLATE_CATEGORY" val="custom"/>
  <p:tag name="KSO_WM_TEMPLATE_INDEX" val="160142"/>
  <p:tag name="KSO_WM_UNIT_INDEX" val="0"/>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14*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15"/>
  <p:tag name="KSO_WM_SLIDE_INDEX" val="15"/>
  <p:tag name="KSO_WM_SLIDE_ITEM_CNT" val="3"/>
  <p:tag name="KSO_WM_SLIDE_LAYOUT" val="a_m"/>
  <p:tag name="KSO_WM_SLIDE_LAYOUT_CNT" val="1_1"/>
  <p:tag name="KSO_WM_SLIDE_TYPE" val="text"/>
  <p:tag name="KSO_WM_BEAUTIFY_FLAG" val="#wm#"/>
  <p:tag name="KSO_WM_SLIDE_POSITION" val="43*190"/>
  <p:tag name="KSO_WM_SLIDE_SIZE" val="874*258"/>
  <p:tag name="KSO_WM_DIAGRAM_GROUP_CODE" val="m1-1"/>
</p:tagLst>
</file>

<file path=ppt/tags/tag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i"/>
  <p:tag name="KSO_WM_UNIT_INDEX" val="1_1"/>
  <p:tag name="KSO_WM_UNIT_ID" val="custom160142_15*m_i*1_1"/>
  <p:tag name="KSO_WM_UNIT_CLEAR" val="1"/>
  <p:tag name="KSO_WM_UNIT_LAYERLEVEL" val="1_1"/>
  <p:tag name="KSO_WM_DIAGRAM_GROUP_CODE" val="m1-1"/>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1_1"/>
  <p:tag name="KSO_WM_UNIT_ID" val="custom160142_15*m_h_f*1_1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1_1"/>
  <p:tag name="KSO_WM_UNIT_ID" val="custom160142_15*m_h_a*1_1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2_1"/>
  <p:tag name="KSO_WM_UNIT_ID" val="custom160142_15*m_h_f*1_2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2_1"/>
  <p:tag name="KSO_WM_UNIT_ID" val="custom160142_15*m_h_a*1_2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3_1"/>
  <p:tag name="KSO_WM_UNIT_ID" val="custom160142_15*m_h_f*1_3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3_1"/>
  <p:tag name="KSO_WM_UNIT_ID" val="custom160142_15*m_h_a*1_3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15*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3.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TYPE" val="OTHERS"/>
  <p:tag name="ID" val="545822"/>
  <p:tag name="KSO_WM_TAG_VERSION" val="1.0"/>
  <p:tag name="KSO_WM_BEAUTIFY_FLAG" val="#wm#"/>
  <p:tag name="KSO_WM_UNIT_TYPE" val="i"/>
  <p:tag name="KSO_WM_UNIT_ID" val="custom160142_6*i*5"/>
  <p:tag name="KSO_WM_TEMPLATE_CATEGORY" val="custom"/>
  <p:tag name="KSO_WM_TEMPLATE_INDEX" val="160142"/>
  <p:tag name="KSO_WM_UNIT_INDEX" val="5"/>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16"/>
  <p:tag name="KSO_WM_SLIDE_INDEX" val="16"/>
  <p:tag name="KSO_WM_SLIDE_ITEM_CNT" val="4"/>
  <p:tag name="KSO_WM_SLIDE_LAYOUT" val="a_m"/>
  <p:tag name="KSO_WM_SLIDE_LAYOUT_CNT" val="1_1"/>
  <p:tag name="KSO_WM_SLIDE_TYPE" val="text"/>
  <p:tag name="KSO_WM_BEAUTIFY_FLAG" val="#wm#"/>
  <p:tag name="KSO_WM_SLIDE_POSITION" val="43*190"/>
  <p:tag name="KSO_WM_SLIDE_SIZE" val="874*258"/>
  <p:tag name="KSO_WM_DIAGRAM_GROUP_CODE" val="m1-1"/>
</p:tagLst>
</file>

<file path=ppt/tags/tag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i"/>
  <p:tag name="KSO_WM_UNIT_INDEX" val="1_1"/>
  <p:tag name="KSO_WM_UNIT_ID" val="custom160142_16*m_i*1_1"/>
  <p:tag name="KSO_WM_UNIT_CLEAR" val="1"/>
  <p:tag name="KSO_WM_UNIT_LAYERLEVEL" val="1_1"/>
  <p:tag name="KSO_WM_DIAGRAM_GROUP_CODE" val="m1-1"/>
</p:tagLst>
</file>

<file path=ppt/tags/tag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1_1"/>
  <p:tag name="KSO_WM_UNIT_ID" val="custom160142_16*m_h_f*1_1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1_1"/>
  <p:tag name="KSO_WM_UNIT_ID" val="custom160142_16*m_h_a*1_1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2_1"/>
  <p:tag name="KSO_WM_UNIT_ID" val="custom160142_16*m_h_f*1_2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2_1"/>
  <p:tag name="KSO_WM_UNIT_ID" val="custom160142_16*m_h_a*1_2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3_1"/>
  <p:tag name="KSO_WM_UNIT_ID" val="custom160142_16*m_h_f*1_3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3_1"/>
  <p:tag name="KSO_WM_UNIT_ID" val="custom160142_16*m_h_a*1_3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4_1"/>
  <p:tag name="KSO_WM_UNIT_ID" val="custom160142_16*m_h_f*1_4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4_1"/>
  <p:tag name="KSO_WM_UNIT_ID" val="custom160142_16*m_h_a*1_4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l_i"/>
  <p:tag name="KSO_WM_UNIT_INDEX" val="1_2"/>
  <p:tag name="KSO_WM_UNIT_ID" val="custom160142_6*l_i*1_2"/>
  <p:tag name="KSO_WM_UNIT_CLEAR" val="1"/>
  <p:tag name="KSO_WM_UNIT_LAYERLEVEL" val="1_1"/>
  <p:tag name="KSO_WM_DIAGRAM_GROUP_CODE" val="l1-1"/>
</p:tagLst>
</file>

<file path=ppt/tags/tag1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16*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17"/>
  <p:tag name="KSO_WM_SLIDE_INDEX" val="17"/>
  <p:tag name="KSO_WM_SLIDE_ITEM_CNT" val="5"/>
  <p:tag name="KSO_WM_SLIDE_LAYOUT" val="a_m"/>
  <p:tag name="KSO_WM_SLIDE_LAYOUT_CNT" val="1_1"/>
  <p:tag name="KSO_WM_SLIDE_TYPE" val="text"/>
  <p:tag name="KSO_WM_BEAUTIFY_FLAG" val="#wm#"/>
  <p:tag name="KSO_WM_SLIDE_POSITION" val="43*190"/>
  <p:tag name="KSO_WM_SLIDE_SIZE" val="874*258"/>
  <p:tag name="KSO_WM_DIAGRAM_GROUP_CODE" val="m1-1"/>
</p:tagLst>
</file>

<file path=ppt/tags/tag1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i"/>
  <p:tag name="KSO_WM_UNIT_INDEX" val="1_1"/>
  <p:tag name="KSO_WM_UNIT_ID" val="custom160142_17*m_i*1_1"/>
  <p:tag name="KSO_WM_UNIT_CLEAR" val="1"/>
  <p:tag name="KSO_WM_UNIT_LAYERLEVEL" val="1_1"/>
  <p:tag name="KSO_WM_DIAGRAM_GROUP_CODE" val="m1-1"/>
</p:tagLst>
</file>

<file path=ppt/tags/tag1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1_1"/>
  <p:tag name="KSO_WM_UNIT_ID" val="custom160142_17*m_h_f*1_1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1_1"/>
  <p:tag name="KSO_WM_UNIT_ID" val="custom160142_17*m_h_a*1_1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2_1"/>
  <p:tag name="KSO_WM_UNIT_ID" val="custom160142_17*m_h_f*1_2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2_1"/>
  <p:tag name="KSO_WM_UNIT_ID" val="custom160142_17*m_h_a*1_2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3_1"/>
  <p:tag name="KSO_WM_UNIT_ID" val="custom160142_17*m_h_f*1_3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3_1"/>
  <p:tag name="KSO_WM_UNIT_ID" val="custom160142_17*m_h_a*1_3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4_1"/>
  <p:tag name="KSO_WM_UNIT_ID" val="custom160142_17*m_h_f*1_4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a"/>
  <p:tag name="KSO_WM_UNIT_INDEX" val="1"/>
  <p:tag name="KSO_WM_UNIT_ID" val="custom160142_6*a*1"/>
  <p:tag name="KSO_WM_UNIT_CLEAR" val="1"/>
  <p:tag name="KSO_WM_UNIT_LAYERLEVEL" val="1"/>
  <p:tag name="KSO_WM_UNIT_ISCONTENTSTITLE" val="1"/>
  <p:tag name="KSO_WM_UNIT_VALUE" val="0"/>
  <p:tag name="KSO_WM_UNIT_HIGHLIGHT" val="0"/>
  <p:tag name="KSO_WM_UNIT_COMPATIBLE" val="0"/>
  <p:tag name="KSO_WM_UNIT_PRESET_TEXT" val="内容大纲"/>
</p:tagLst>
</file>

<file path=ppt/tags/tag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4_1"/>
  <p:tag name="KSO_WM_UNIT_ID" val="custom160142_17*m_h_a*1_4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5_1"/>
  <p:tag name="KSO_WM_UNIT_ID" val="custom160142_17*m_h_f*1_5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5_1"/>
  <p:tag name="KSO_WM_UNIT_ID" val="custom160142_17*m_h_a*1_5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17*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18"/>
  <p:tag name="KSO_WM_SLIDE_INDEX" val="18"/>
  <p:tag name="KSO_WM_SLIDE_ITEM_CNT" val="6"/>
  <p:tag name="KSO_WM_SLIDE_LAYOUT" val="a_m"/>
  <p:tag name="KSO_WM_SLIDE_LAYOUT_CNT" val="1_1"/>
  <p:tag name="KSO_WM_SLIDE_TYPE" val="text"/>
  <p:tag name="KSO_WM_BEAUTIFY_FLAG" val="#wm#"/>
  <p:tag name="KSO_WM_SLIDE_POSITION" val="43*190"/>
  <p:tag name="KSO_WM_SLIDE_SIZE" val="874*258"/>
  <p:tag name="KSO_WM_DIAGRAM_GROUP_CODE" val="m1-1"/>
</p:tagLst>
</file>

<file path=ppt/tags/tag1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i"/>
  <p:tag name="KSO_WM_UNIT_INDEX" val="1_1"/>
  <p:tag name="KSO_WM_UNIT_ID" val="custom160142_18*m_i*1_1"/>
  <p:tag name="KSO_WM_UNIT_CLEAR" val="1"/>
  <p:tag name="KSO_WM_UNIT_LAYERLEVEL" val="1_1"/>
  <p:tag name="KSO_WM_DIAGRAM_GROUP_CODE" val="m1-1"/>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1_1"/>
  <p:tag name="KSO_WM_UNIT_ID" val="custom160142_18*m_h_f*1_1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1_1"/>
  <p:tag name="KSO_WM_UNIT_ID" val="custom160142_18*m_h_a*1_1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2_1"/>
  <p:tag name="KSO_WM_UNIT_ID" val="custom160142_18*m_h_f*1_2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2_1"/>
  <p:tag name="KSO_WM_UNIT_ID" val="custom160142_18*m_h_a*1_2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l_i"/>
  <p:tag name="KSO_WM_UNIT_INDEX" val="1_3"/>
  <p:tag name="KSO_WM_UNIT_ID" val="custom160142_6*l_i*1_3"/>
  <p:tag name="KSO_WM_UNIT_CLEAR" val="1"/>
  <p:tag name="KSO_WM_UNIT_LAYERLEVEL" val="1_1"/>
  <p:tag name="KSO_WM_DIAGRAM_GROUP_CODE" val="l1-1"/>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3_1"/>
  <p:tag name="KSO_WM_UNIT_ID" val="custom160142_18*m_h_f*1_3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3_1"/>
  <p:tag name="KSO_WM_UNIT_ID" val="custom160142_18*m_h_a*1_3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4_1"/>
  <p:tag name="KSO_WM_UNIT_ID" val="custom160142_18*m_h_f*1_4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4_1"/>
  <p:tag name="KSO_WM_UNIT_ID" val="custom160142_18*m_h_a*1_4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5_1"/>
  <p:tag name="KSO_WM_UNIT_ID" val="custom160142_18*m_h_f*1_5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5_1"/>
  <p:tag name="KSO_WM_UNIT_ID" val="custom160142_18*m_h_a*1_5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f"/>
  <p:tag name="KSO_WM_UNIT_INDEX" val="1_6_1"/>
  <p:tag name="KSO_WM_UNIT_ID" val="custom160142_18*m_h_f*1_6_1"/>
  <p:tag name="KSO_WM_UNIT_CLEAR" val="1"/>
  <p:tag name="KSO_WM_UNIT_LAYERLEVEL" val="1_1_1"/>
  <p:tag name="KSO_WM_UNIT_VALUE" val="30"/>
  <p:tag name="KSO_WM_UNIT_HIGHLIGHT" val="0"/>
  <p:tag name="KSO_WM_UNIT_COMPATIBLE" val="0"/>
  <p:tag name="KSO_WM_UNIT_PRESET_TEXT_INDEX" val="3"/>
  <p:tag name="KSO_WM_UNIT_PRESET_TEXT_LEN" val="10"/>
  <p:tag name="KSO_WM_DIAGRAM_GROUP_CODE" val="m1-1"/>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m_h_a"/>
  <p:tag name="KSO_WM_UNIT_INDEX" val="1_6_1"/>
  <p:tag name="KSO_WM_UNIT_ID" val="custom160142_18*m_h_a*1_6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m1-1"/>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18*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19"/>
  <p:tag name="KSO_WM_SLIDE_INDEX" val="19"/>
  <p:tag name="KSO_WM_SLIDE_ITEM_CNT" val="1"/>
  <p:tag name="KSO_WM_SLIDE_LAYOUT" val="a_l"/>
  <p:tag name="KSO_WM_SLIDE_LAYOUT_CNT" val="1_1"/>
  <p:tag name="KSO_WM_SLIDE_TYPE" val="text"/>
  <p:tag name="KSO_WM_BEAUTIFY_FLAG" val="#wm#"/>
  <p:tag name="KSO_WM_SLIDE_POSITION" val="324*206"/>
  <p:tag name="KSO_WM_SLIDE_SIZE" val="312*165"/>
  <p:tag name="KSO_WM_DIAGRAM_GROUP_CODE" val="l1-2"/>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2_6*i*9"/>
  <p:tag name="KSO_WM_TEMPLATE_CATEGORY" val="custom"/>
  <p:tag name="KSO_WM_TEMPLATE_INDEX" val="160142"/>
  <p:tag name="KSO_WM_UNIT_INDEX" val="9"/>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1_1"/>
  <p:tag name="KSO_WM_UNIT_ID" val="custom160142_19*l_h_f*1_1_1"/>
  <p:tag name="KSO_WM_UNIT_CLEAR" val="1"/>
  <p:tag name="KSO_WM_UNIT_LAYERLEVEL" val="1_1_1"/>
  <p:tag name="KSO_WM_UNIT_VALUE" val="50"/>
  <p:tag name="KSO_WM_UNIT_HIGHLIGHT" val="0"/>
  <p:tag name="KSO_WM_UNIT_COMPATIBLE" val="0"/>
  <p:tag name="KSO_WM_UNIT_PRESET_TEXT_INDEX" val="3"/>
  <p:tag name="KSO_WM_UNIT_PRESET_TEXT_LEN" val="35"/>
  <p:tag name="KSO_WM_DIAGRAM_GROUP_CODE" val="l1-2"/>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1"/>
  <p:tag name="KSO_WM_UNIT_ID" val="custom160142_19*l_i*1_1"/>
  <p:tag name="KSO_WM_UNIT_CLEAR" val="1"/>
  <p:tag name="KSO_WM_UNIT_LAYERLEVEL" val="1_1"/>
  <p:tag name="KSO_WM_DIAGRAM_GROUP_CODE" val="l1-2"/>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19*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20"/>
  <p:tag name="KSO_WM_SLIDE_INDEX" val="20"/>
  <p:tag name="KSO_WM_SLIDE_ITEM_CNT" val="2"/>
  <p:tag name="KSO_WM_SLIDE_LAYOUT" val="a_l"/>
  <p:tag name="KSO_WM_SLIDE_LAYOUT_CNT" val="1_1"/>
  <p:tag name="KSO_WM_SLIDE_TYPE" val="text"/>
  <p:tag name="KSO_WM_BEAUTIFY_FLAG" val="#wm#"/>
  <p:tag name="KSO_WM_SLIDE_POSITION" val="240*165"/>
  <p:tag name="KSO_WM_SLIDE_SIZE" val="480*210"/>
  <p:tag name="KSO_WM_DIAGRAM_GROUP_CODE" val="l1-2"/>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2_1"/>
  <p:tag name="KSO_WM_UNIT_ID" val="custom160142_20*l_h_f*1_2_1"/>
  <p:tag name="KSO_WM_UNIT_CLEAR" val="1"/>
  <p:tag name="KSO_WM_UNIT_LAYERLEVEL" val="1_1_1"/>
  <p:tag name="KSO_WM_UNIT_VALUE" val="30"/>
  <p:tag name="KSO_WM_UNIT_HIGHLIGHT" val="0"/>
  <p:tag name="KSO_WM_UNIT_COMPATIBLE" val="0"/>
  <p:tag name="KSO_WM_UNIT_PRESET_TEXT_INDEX" val="3"/>
  <p:tag name="KSO_WM_UNIT_PRESET_TEXT_LEN" val="48"/>
  <p:tag name="KSO_WM_DIAGRAM_GROUP_CODE" val="l1-2"/>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1"/>
  <p:tag name="KSO_WM_UNIT_ID" val="custom160142_20*l_i*1_1"/>
  <p:tag name="KSO_WM_UNIT_CLEAR" val="1"/>
  <p:tag name="KSO_WM_UNIT_LAYERLEVEL" val="1_1"/>
  <p:tag name="KSO_WM_DIAGRAM_GROUP_CODE" val="l1-2"/>
</p:tagLst>
</file>

<file path=ppt/tags/tag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1_1"/>
  <p:tag name="KSO_WM_UNIT_ID" val="custom160142_20*l_h_f*1_1_1"/>
  <p:tag name="KSO_WM_UNIT_CLEAR" val="1"/>
  <p:tag name="KSO_WM_UNIT_LAYERLEVEL" val="1_1_1"/>
  <p:tag name="KSO_WM_UNIT_VALUE" val="30"/>
  <p:tag name="KSO_WM_UNIT_HIGHLIGHT" val="0"/>
  <p:tag name="KSO_WM_UNIT_COMPATIBLE" val="0"/>
  <p:tag name="KSO_WM_UNIT_PRESET_TEXT_INDEX" val="3"/>
  <p:tag name="KSO_WM_UNIT_PRESET_TEXT_LEN" val="48"/>
  <p:tag name="KSO_WM_DIAGRAM_GROUP_CODE" val="l1-2"/>
</p:tagLst>
</file>

<file path=ppt/tags/tag1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2"/>
  <p:tag name="KSO_WM_UNIT_ID" val="custom160142_20*l_i*1_2"/>
  <p:tag name="KSO_WM_UNIT_CLEAR" val="1"/>
  <p:tag name="KSO_WM_UNIT_LAYERLEVEL" val="1_1"/>
  <p:tag name="KSO_WM_DIAGRAM_GROUP_CODE" val="l1-2"/>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20*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7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21"/>
  <p:tag name="KSO_WM_SLIDE_INDEX" val="21"/>
  <p:tag name="KSO_WM_SLIDE_ITEM_CNT" val="3"/>
  <p:tag name="KSO_WM_SLIDE_LAYOUT" val="a_l"/>
  <p:tag name="KSO_WM_SLIDE_LAYOUT_CNT" val="1_1"/>
  <p:tag name="KSO_WM_SLIDE_TYPE" val="text"/>
  <p:tag name="KSO_WM_BEAUTIFY_FLAG" val="#wm#"/>
  <p:tag name="KSO_WM_SLIDE_POSITION" val="240*128"/>
  <p:tag name="KSO_WM_SLIDE_SIZE" val="480*294"/>
  <p:tag name="KSO_WM_DIAGRAM_GROUP_CODE" val="l1-2"/>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1"/>
  <p:tag name="KSO_WM_UNIT_TYPE" val="l_i"/>
  <p:tag name="KSO_WM_UNIT_INDEX" val="1_1"/>
  <p:tag name="KSO_WM_UNIT_ID" val="custom160142_6*l_i*1_1"/>
  <p:tag name="KSO_WM_UNIT_CLEAR" val="1"/>
  <p:tag name="KSO_WM_UNIT_LAYERLEVEL" val="1_1"/>
  <p:tag name="KSO_WM_DIAGRAM_GROUP_CODE" val="l1-1"/>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2_1"/>
  <p:tag name="KSO_WM_UNIT_ID" val="custom160142_21*l_h_f*1_2_1"/>
  <p:tag name="KSO_WM_UNIT_CLEAR" val="1"/>
  <p:tag name="KSO_WM_UNIT_LAYERLEVEL" val="1_1_1"/>
  <p:tag name="KSO_WM_UNIT_VALUE" val="30"/>
  <p:tag name="KSO_WM_UNIT_HIGHLIGHT" val="0"/>
  <p:tag name="KSO_WM_UNIT_COMPATIBLE" val="0"/>
  <p:tag name="KSO_WM_UNIT_PRESET_TEXT_INDEX" val="3"/>
  <p:tag name="KSO_WM_UNIT_PRESET_TEXT_LEN" val="48"/>
  <p:tag name="KSO_WM_DIAGRAM_GROUP_CODE" val="l1-2"/>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1"/>
  <p:tag name="KSO_WM_UNIT_ID" val="custom160142_21*l_i*1_1"/>
  <p:tag name="KSO_WM_UNIT_CLEAR" val="1"/>
  <p:tag name="KSO_WM_UNIT_LAYERLEVEL" val="1_1"/>
  <p:tag name="KSO_WM_DIAGRAM_GROUP_CODE" val="l1-2"/>
</p:tagLst>
</file>

<file path=ppt/tags/tag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1_1"/>
  <p:tag name="KSO_WM_UNIT_ID" val="custom160142_21*l_h_f*1_1_1"/>
  <p:tag name="KSO_WM_UNIT_CLEAR" val="1"/>
  <p:tag name="KSO_WM_UNIT_LAYERLEVEL" val="1_1_1"/>
  <p:tag name="KSO_WM_UNIT_VALUE" val="30"/>
  <p:tag name="KSO_WM_UNIT_HIGHLIGHT" val="0"/>
  <p:tag name="KSO_WM_UNIT_COMPATIBLE" val="0"/>
  <p:tag name="KSO_WM_UNIT_PRESET_TEXT_INDEX" val="3"/>
  <p:tag name="KSO_WM_UNIT_PRESET_TEXT_LEN" val="48"/>
  <p:tag name="KSO_WM_DIAGRAM_GROUP_CODE" val="l1-2"/>
</p:tagLst>
</file>

<file path=ppt/tags/tag1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2"/>
  <p:tag name="KSO_WM_UNIT_ID" val="custom160142_21*l_i*1_2"/>
  <p:tag name="KSO_WM_UNIT_CLEAR" val="1"/>
  <p:tag name="KSO_WM_UNIT_LAYERLEVEL" val="1_1"/>
  <p:tag name="KSO_WM_DIAGRAM_GROUP_CODE" val="l1-2"/>
</p:tagLst>
</file>

<file path=ppt/tags/tag1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3_1"/>
  <p:tag name="KSO_WM_UNIT_ID" val="custom160142_21*l_h_f*1_3_1"/>
  <p:tag name="KSO_WM_UNIT_CLEAR" val="1"/>
  <p:tag name="KSO_WM_UNIT_LAYERLEVEL" val="1_1_1"/>
  <p:tag name="KSO_WM_UNIT_VALUE" val="30"/>
  <p:tag name="KSO_WM_UNIT_HIGHLIGHT" val="0"/>
  <p:tag name="KSO_WM_UNIT_COMPATIBLE" val="0"/>
  <p:tag name="KSO_WM_UNIT_PRESET_TEXT_INDEX" val="3"/>
  <p:tag name="KSO_WM_UNIT_PRESET_TEXT_LEN" val="48"/>
  <p:tag name="KSO_WM_DIAGRAM_GROUP_CODE" val="l1-2"/>
</p:tagLst>
</file>

<file path=ppt/tags/tag1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3"/>
  <p:tag name="KSO_WM_UNIT_ID" val="custom160142_21*l_i*1_3"/>
  <p:tag name="KSO_WM_UNIT_CLEAR" val="1"/>
  <p:tag name="KSO_WM_UNIT_LAYERLEVEL" val="1_1"/>
  <p:tag name="KSO_WM_DIAGRAM_GROUP_CODE" val="l1-2"/>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21*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22"/>
  <p:tag name="KSO_WM_SLIDE_INDEX" val="22"/>
  <p:tag name="KSO_WM_SLIDE_ITEM_CNT" val="4"/>
  <p:tag name="KSO_WM_SLIDE_LAYOUT" val="a_l"/>
  <p:tag name="KSO_WM_SLIDE_LAYOUT_CNT" val="1_1"/>
  <p:tag name="KSO_WM_SLIDE_TYPE" val="text"/>
  <p:tag name="KSO_WM_BEAUTIFY_FLAG" val="#wm#"/>
  <p:tag name="KSO_WM_SLIDE_POSITION" val="192*145"/>
  <p:tag name="KSO_WM_SLIDE_SIZE" val="576*255"/>
  <p:tag name="KSO_WM_DIAGRAM_GROUP_CODE" val="l1-2"/>
</p:tagLst>
</file>

<file path=ppt/tags/tag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2_1"/>
  <p:tag name="KSO_WM_UNIT_ID" val="custom160142_22*l_h_f*1_2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1"/>
  <p:tag name="KSO_WM_UNIT_ID" val="custom160142_22*l_i*1_1"/>
  <p:tag name="KSO_WM_UNIT_CLEAR" val="1"/>
  <p:tag name="KSO_WM_UNIT_LAYERLEVEL" val="1_1"/>
  <p:tag name="KSO_WM_DIAGRAM_GROUP_CODE" val="l1-2"/>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1"/>
  <p:tag name="KSO_WM_UNIT_TYPE" val="l_h_f"/>
  <p:tag name="KSO_WM_UNIT_INDEX" val="1_1_1"/>
  <p:tag name="KSO_WM_UNIT_ID" val="custom160142_6*l_h_f*1_1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1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4_1"/>
  <p:tag name="KSO_WM_UNIT_ID" val="custom160142_22*l_h_f*1_4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1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2"/>
  <p:tag name="KSO_WM_UNIT_ID" val="custom160142_22*l_i*1_2"/>
  <p:tag name="KSO_WM_UNIT_CLEAR" val="1"/>
  <p:tag name="KSO_WM_UNIT_LAYERLEVEL" val="1_1"/>
  <p:tag name="KSO_WM_DIAGRAM_GROUP_CODE" val="l1-2"/>
</p:tagLst>
</file>

<file path=ppt/tags/tag1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1_1"/>
  <p:tag name="KSO_WM_UNIT_ID" val="custom160142_22*l_h_f*1_1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1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3"/>
  <p:tag name="KSO_WM_UNIT_ID" val="custom160142_22*l_i*1_3"/>
  <p:tag name="KSO_WM_UNIT_CLEAR" val="1"/>
  <p:tag name="KSO_WM_UNIT_LAYERLEVEL" val="1_1"/>
  <p:tag name="KSO_WM_DIAGRAM_GROUP_CODE" val="l1-2"/>
</p:tagLst>
</file>

<file path=ppt/tags/tag1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3_1"/>
  <p:tag name="KSO_WM_UNIT_ID" val="custom160142_22*l_h_f*1_3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4"/>
  <p:tag name="KSO_WM_UNIT_ID" val="custom160142_22*l_i*1_4"/>
  <p:tag name="KSO_WM_UNIT_CLEAR" val="1"/>
  <p:tag name="KSO_WM_UNIT_LAYERLEVEL" val="1_1"/>
  <p:tag name="KSO_WM_DIAGRAM_GROUP_CODE" val="l1-2"/>
</p:tagLst>
</file>

<file path=ppt/tags/tag1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22*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23"/>
  <p:tag name="KSO_WM_SLIDE_INDEX" val="23"/>
  <p:tag name="KSO_WM_SLIDE_ITEM_CNT" val="5"/>
  <p:tag name="KSO_WM_SLIDE_LAYOUT" val="a_l"/>
  <p:tag name="KSO_WM_SLIDE_LAYOUT_CNT" val="1_1"/>
  <p:tag name="KSO_WM_SLIDE_TYPE" val="text"/>
  <p:tag name="KSO_WM_BEAUTIFY_FLAG" val="#wm#"/>
  <p:tag name="KSO_WM_SLIDE_POSITION" val="192*116"/>
  <p:tag name="KSO_WM_SLIDE_SIZE" val="576*319"/>
  <p:tag name="KSO_WM_DIAGRAM_GROUP_CODE" val="l1-2"/>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2_1"/>
  <p:tag name="KSO_WM_UNIT_ID" val="custom160142_23*l_h_f*1_2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1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1"/>
  <p:tag name="KSO_WM_UNIT_ID" val="custom160142_23*l_i*1_1"/>
  <p:tag name="KSO_WM_UNIT_CLEAR" val="1"/>
  <p:tag name="KSO_WM_UNIT_LAYERLEVEL" val="1_1"/>
  <p:tag name="KSO_WM_DIAGRAM_GROUP_CODE" val="l1-2"/>
</p:tagLst>
</file>

<file path=ppt/tags/tag2.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TYPE" val="OTHERS"/>
  <p:tag name="ID" val="545822"/>
</p:tagLst>
</file>

<file path=ppt/tags/tag20.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AUTOCOLOR" val="TRUE"/>
  <p:tag name="MH_TYPE" val="CONTENTS"/>
  <p:tag name="ID" val="545822"/>
  <p:tag name="KSO_WM_TEMPLATE_CATEGORY" val="custom"/>
  <p:tag name="KSO_WM_TEMPLATE_INDEX" val="160142"/>
  <p:tag name="KSO_WM_TAG_VERSION" val="1.0"/>
  <p:tag name="KSO_WM_SLIDE_ID" val="custom160142_7"/>
  <p:tag name="KSO_WM_SLIDE_INDEX" val="7"/>
  <p:tag name="KSO_WM_SLIDE_ITEM_CNT" val="2"/>
  <p:tag name="KSO_WM_SLIDE_LAYOUT" val="l_a"/>
  <p:tag name="KSO_WM_SLIDE_LAYOUT_CNT" val="1_1"/>
  <p:tag name="KSO_WM_SLIDE_TYPE" val="contents"/>
  <p:tag name="KSO_WM_BEAUTIFY_FLAG" val="#wm#"/>
  <p:tag name="KSO_WM_DIAGRAM_GROUP_CODE" val="l1-1"/>
</p:tagLst>
</file>

<file path=ppt/tags/tag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4_1"/>
  <p:tag name="KSO_WM_UNIT_ID" val="custom160142_23*l_h_f*1_4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2"/>
  <p:tag name="KSO_WM_UNIT_ID" val="custom160142_23*l_i*1_2"/>
  <p:tag name="KSO_WM_UNIT_CLEAR" val="1"/>
  <p:tag name="KSO_WM_UNIT_LAYERLEVEL" val="1_1"/>
  <p:tag name="KSO_WM_DIAGRAM_GROUP_CODE" val="l1-2"/>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1_1"/>
  <p:tag name="KSO_WM_UNIT_ID" val="custom160142_23*l_h_f*1_1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3"/>
  <p:tag name="KSO_WM_UNIT_ID" val="custom160142_23*l_i*1_3"/>
  <p:tag name="KSO_WM_UNIT_CLEAR" val="1"/>
  <p:tag name="KSO_WM_UNIT_LAYERLEVEL" val="1_1"/>
  <p:tag name="KSO_WM_DIAGRAM_GROUP_CODE" val="l1-2"/>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3_1"/>
  <p:tag name="KSO_WM_UNIT_ID" val="custom160142_23*l_h_f*1_3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2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4"/>
  <p:tag name="KSO_WM_UNIT_ID" val="custom160142_23*l_i*1_4"/>
  <p:tag name="KSO_WM_UNIT_CLEAR" val="1"/>
  <p:tag name="KSO_WM_UNIT_LAYERLEVEL" val="1_1"/>
  <p:tag name="KSO_WM_DIAGRAM_GROUP_CODE" val="l1-2"/>
</p:tagLst>
</file>

<file path=ppt/tags/tag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5_1"/>
  <p:tag name="KSO_WM_UNIT_ID" val="custom160142_23*l_h_f*1_5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5"/>
  <p:tag name="KSO_WM_UNIT_ID" val="custom160142_23*l_i*1_5"/>
  <p:tag name="KSO_WM_UNIT_CLEAR" val="1"/>
  <p:tag name="KSO_WM_UNIT_LAYERLEVEL" val="1_1"/>
  <p:tag name="KSO_WM_DIAGRAM_GROUP_CODE" val="l1-2"/>
</p:tagLst>
</file>

<file path=ppt/tags/tag2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23*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24"/>
  <p:tag name="KSO_WM_SLIDE_INDEX" val="24"/>
  <p:tag name="KSO_WM_SLIDE_ITEM_CNT" val="6"/>
  <p:tag name="KSO_WM_SLIDE_LAYOUT" val="a_l"/>
  <p:tag name="KSO_WM_SLIDE_LAYOUT_CNT" val="1_1"/>
  <p:tag name="KSO_WM_SLIDE_TYPE" val="text"/>
  <p:tag name="KSO_WM_BEAUTIFY_FLAG" val="#wm#"/>
  <p:tag name="KSO_WM_SLIDE_POSITION" val="192*116"/>
  <p:tag name="KSO_WM_SLIDE_SIZE" val="576*319"/>
  <p:tag name="KSO_WM_DIAGRAM_GROUP_CODE" val="l1-2"/>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1"/>
  <p:tag name="KSO_WM_UNIT_TYPE" val="l_i"/>
  <p:tag name="KSO_WM_UNIT_INDEX" val="1_1"/>
  <p:tag name="KSO_WM_UNIT_ID" val="custom160142_7*l_i*1_1"/>
  <p:tag name="KSO_WM_UNIT_CLEAR" val="1"/>
  <p:tag name="KSO_WM_UNIT_LAYERLEVEL" val="1_1"/>
  <p:tag name="KSO_WM_DIAGRAM_GROUP_CODE" val="l1-1"/>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1_1"/>
  <p:tag name="KSO_WM_UNIT_ID" val="custom160142_24*l_h_f*1_1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1"/>
  <p:tag name="KSO_WM_UNIT_ID" val="custom160142_24*l_i*1_1"/>
  <p:tag name="KSO_WM_UNIT_CLEAR" val="1"/>
  <p:tag name="KSO_WM_UNIT_LAYERLEVEL" val="1_1"/>
  <p:tag name="KSO_WM_DIAGRAM_GROUP_CODE" val="l1-2"/>
</p:tagLst>
</file>

<file path=ppt/tags/tag2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2_1"/>
  <p:tag name="KSO_WM_UNIT_ID" val="custom160142_24*l_h_f*1_2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2"/>
  <p:tag name="KSO_WM_UNIT_ID" val="custom160142_24*l_i*1_2"/>
  <p:tag name="KSO_WM_UNIT_CLEAR" val="1"/>
  <p:tag name="KSO_WM_UNIT_LAYERLEVEL" val="1_1"/>
  <p:tag name="KSO_WM_DIAGRAM_GROUP_CODE" val="l1-2"/>
</p:tagLst>
</file>

<file path=ppt/tags/tag2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3_1"/>
  <p:tag name="KSO_WM_UNIT_ID" val="custom160142_24*l_h_f*1_3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3"/>
  <p:tag name="KSO_WM_UNIT_ID" val="custom160142_24*l_i*1_3"/>
  <p:tag name="KSO_WM_UNIT_CLEAR" val="1"/>
  <p:tag name="KSO_WM_UNIT_LAYERLEVEL" val="1_1"/>
  <p:tag name="KSO_WM_DIAGRAM_GROUP_CODE" val="l1-2"/>
</p:tagLst>
</file>

<file path=ppt/tags/tag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4_1"/>
  <p:tag name="KSO_WM_UNIT_ID" val="custom160142_24*l_h_f*1_4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2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4"/>
  <p:tag name="KSO_WM_UNIT_ID" val="custom160142_24*l_i*1_4"/>
  <p:tag name="KSO_WM_UNIT_CLEAR" val="1"/>
  <p:tag name="KSO_WM_UNIT_LAYERLEVEL" val="1_1"/>
  <p:tag name="KSO_WM_DIAGRAM_GROUP_CODE" val="l1-2"/>
</p:tagLst>
</file>

<file path=ppt/tags/tag2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5_1"/>
  <p:tag name="KSO_WM_UNIT_ID" val="custom160142_24*l_h_f*1_5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5"/>
  <p:tag name="KSO_WM_UNIT_ID" val="custom160142_24*l_i*1_5"/>
  <p:tag name="KSO_WM_UNIT_CLEAR" val="1"/>
  <p:tag name="KSO_WM_UNIT_LAYERLEVEL" val="1_1"/>
  <p:tag name="KSO_WM_DIAGRAM_GROUP_CODE" val="l1-2"/>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1"/>
  <p:tag name="KSO_WM_UNIT_TYPE" val="l_h_f"/>
  <p:tag name="KSO_WM_UNIT_INDEX" val="1_1_1"/>
  <p:tag name="KSO_WM_UNIT_ID" val="custom160142_7*l_h_f*1_1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2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h_f"/>
  <p:tag name="KSO_WM_UNIT_INDEX" val="1_6_1"/>
  <p:tag name="KSO_WM_UNIT_ID" val="custom160142_24*l_h_f*1_6_1"/>
  <p:tag name="KSO_WM_UNIT_CLEAR" val="1"/>
  <p:tag name="KSO_WM_UNIT_LAYERLEVEL" val="1_1_1"/>
  <p:tag name="KSO_WM_UNIT_VALUE" val="22"/>
  <p:tag name="KSO_WM_UNIT_HIGHLIGHT" val="0"/>
  <p:tag name="KSO_WM_UNIT_COMPATIBLE" val="0"/>
  <p:tag name="KSO_WM_UNIT_PRESET_TEXT_INDEX" val="3"/>
  <p:tag name="KSO_WM_UNIT_PRESET_TEXT_LEN" val="35"/>
  <p:tag name="KSO_WM_DIAGRAM_GROUP_CODE" val="l1-2"/>
</p:tagLst>
</file>

<file path=ppt/tags/tag2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l_i"/>
  <p:tag name="KSO_WM_UNIT_INDEX" val="1_6"/>
  <p:tag name="KSO_WM_UNIT_ID" val="custom160142_24*l_i*1_6"/>
  <p:tag name="KSO_WM_UNIT_CLEAR" val="1"/>
  <p:tag name="KSO_WM_UNIT_LAYERLEVEL" val="1_1"/>
  <p:tag name="KSO_WM_DIAGRAM_GROUP_CODE" val="l1-2"/>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24*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25"/>
  <p:tag name="KSO_WM_SLIDE_INDEX" val="25"/>
  <p:tag name="KSO_WM_SLIDE_ITEM_CNT" val="3"/>
  <p:tag name="KSO_WM_SLIDE_LAYOUT" val="a_f_d"/>
  <p:tag name="KSO_WM_SLIDE_LAYOUT_CNT" val="1_1_2"/>
  <p:tag name="KSO_WM_SLIDE_TYPE" val="text"/>
  <p:tag name="KSO_WM_BEAUTIFY_FLAG" val="#wm#"/>
  <p:tag name="KSO_WM_SLIDE_POSITION" val="112*125"/>
  <p:tag name="KSO_WM_SLIDE_SIZE" val="716*356"/>
</p:tagLst>
</file>

<file path=ppt/tags/tag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2_25*i*0"/>
  <p:tag name="KSO_WM_TEMPLATE_CATEGORY" val="custom"/>
  <p:tag name="KSO_WM_TEMPLATE_INDEX" val="160142"/>
  <p:tag name="KSO_WM_UNIT_INDEX" val="0"/>
</p:tagLst>
</file>

<file path=ppt/tags/tag2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d"/>
  <p:tag name="KSO_WM_UNIT_INDEX" val="2"/>
  <p:tag name="KSO_WM_UNIT_ID" val="custom160142_25*d*2"/>
  <p:tag name="KSO_WM_UNIT_CLEAR" val="0"/>
  <p:tag name="KSO_WM_UNIT_LAYERLEVEL" val="1"/>
  <p:tag name="KSO_WM_UNIT_VALUE" val="1098*1274"/>
  <p:tag name="KSO_WM_UNIT_HIGHLIGHT" val="0"/>
  <p:tag name="KSO_WM_UNIT_COMPATIBLE" val="0"/>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d"/>
  <p:tag name="KSO_WM_UNIT_INDEX" val="1"/>
  <p:tag name="KSO_WM_UNIT_ID" val="custom160142_25*d*1"/>
  <p:tag name="KSO_WM_UNIT_CLEAR" val="0"/>
  <p:tag name="KSO_WM_UNIT_LAYERLEVEL" val="1"/>
  <p:tag name="KSO_WM_UNIT_VALUE" val="890*1033"/>
  <p:tag name="KSO_WM_UNIT_HIGHLIGHT" val="0"/>
  <p:tag name="KSO_WM_UNIT_COMPATIBLE" val="0"/>
</p:tagLst>
</file>

<file path=ppt/tags/tag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2_25*i*3"/>
  <p:tag name="KSO_WM_TEMPLATE_CATEGORY" val="custom"/>
  <p:tag name="KSO_WM_TEMPLATE_INDEX" val="160142"/>
  <p:tag name="KSO_WM_UNIT_INDEX" val="3"/>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2_25*i*4"/>
  <p:tag name="KSO_WM_TEMPLATE_CATEGORY" val="custom"/>
  <p:tag name="KSO_WM_TEMPLATE_INDEX" val="160142"/>
  <p:tag name="KSO_WM_UNIT_INDEX" val="4"/>
</p:tagLst>
</file>

<file path=ppt/tags/tag2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2_25*i*5"/>
  <p:tag name="KSO_WM_TEMPLATE_CATEGORY" val="custom"/>
  <p:tag name="KSO_WM_TEMPLATE_INDEX" val="160142"/>
  <p:tag name="KSO_WM_UNIT_INDEX" val="5"/>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2"/>
  <p:tag name="KSO_WM_UNIT_TYPE" val="l_i"/>
  <p:tag name="KSO_WM_UNIT_INDEX" val="1_2"/>
  <p:tag name="KSO_WM_UNIT_ID" val="custom160142_7*l_i*1_2"/>
  <p:tag name="KSO_WM_UNIT_CLEAR" val="1"/>
  <p:tag name="KSO_WM_UNIT_LAYERLEVEL" val="1_1"/>
  <p:tag name="KSO_WM_DIAGRAM_GROUP_CODE" val="l1-1"/>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2_25*i*6"/>
  <p:tag name="KSO_WM_TEMPLATE_CATEGORY" val="custom"/>
  <p:tag name="KSO_WM_TEMPLATE_INDEX" val="160142"/>
  <p:tag name="KSO_WM_UNIT_INDEX" val="6"/>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f"/>
  <p:tag name="KSO_WM_UNIT_INDEX" val="1"/>
  <p:tag name="KSO_WM_UNIT_ID" val="custom160142_25*f*1"/>
  <p:tag name="KSO_WM_UNIT_CLEAR" val="1"/>
  <p:tag name="KSO_WM_UNIT_LAYERLEVEL" val="1"/>
  <p:tag name="KSO_WM_UNIT_VALUE" val="140"/>
  <p:tag name="KSO_WM_UNIT_HIGHLIGHT" val="0"/>
  <p:tag name="KSO_WM_UNIT_COMPATIBLE" val="0"/>
  <p:tag name="KSO_WM_UNIT_PRESET_TEXT_INDEX" val="3"/>
  <p:tag name="KSO_WM_UNIT_PRESET_TEXT_LEN" val="144"/>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2_25*i*8"/>
  <p:tag name="KSO_WM_TEMPLATE_CATEGORY" val="custom"/>
  <p:tag name="KSO_WM_TEMPLATE_INDEX" val="160142"/>
  <p:tag name="KSO_WM_UNIT_INDEX" val="8"/>
</p:tagLst>
</file>

<file path=ppt/tags/tag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25*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26"/>
  <p:tag name="KSO_WM_SLIDE_INDEX" val="26"/>
  <p:tag name="KSO_WM_SLIDE_ITEM_CNT" val="2"/>
  <p:tag name="KSO_WM_SLIDE_LAYOUT" val="a_f_d"/>
  <p:tag name="KSO_WM_SLIDE_LAYOUT_CNT" val="1_1_1"/>
  <p:tag name="KSO_WM_SLIDE_TYPE" val="text"/>
  <p:tag name="KSO_WM_BEAUTIFY_FLAG" val="#wm#"/>
  <p:tag name="KSO_WM_SLIDE_POSITION" val="95*131"/>
  <p:tag name="KSO_WM_SLIDE_SIZE" val="770*326"/>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26*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d"/>
  <p:tag name="KSO_WM_UNIT_INDEX" val="1"/>
  <p:tag name="KSO_WM_UNIT_ID" val="custom160142_26*d*1"/>
  <p:tag name="KSO_WM_UNIT_CLEAR" val="0"/>
  <p:tag name="KSO_WM_UNIT_LAYERLEVEL" val="1"/>
  <p:tag name="KSO_WM_UNIT_VALUE" val="1150*1676"/>
  <p:tag name="KSO_WM_UNIT_HIGHLIGHT" val="0"/>
  <p:tag name="KSO_WM_UNIT_COMPATIBLE" val="0"/>
</p:tagLst>
</file>

<file path=ppt/tags/tag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f"/>
  <p:tag name="KSO_WM_UNIT_INDEX" val="1"/>
  <p:tag name="KSO_WM_UNIT_ID" val="custom160142_26*f*1"/>
  <p:tag name="KSO_WM_UNIT_CLEAR" val="1"/>
  <p:tag name="KSO_WM_UNIT_LAYERLEVEL" val="1"/>
  <p:tag name="KSO_WM_UNIT_VALUE" val="180"/>
  <p:tag name="KSO_WM_UNIT_HIGHLIGHT" val="0"/>
  <p:tag name="KSO_WM_UNIT_COMPATIBLE" val="0"/>
  <p:tag name="KSO_WM_UNIT_PRESET_TEXT_INDEX" val="5"/>
  <p:tag name="KSO_WM_UNIT_PRESET_TEXT_LEN" val="232"/>
</p:tagLst>
</file>

<file path=ppt/tags/tag238.xml><?xml version="1.0" encoding="utf-8"?>
<p:tagLst xmlns:a="http://schemas.openxmlformats.org/drawingml/2006/main" xmlns:r="http://schemas.openxmlformats.org/officeDocument/2006/relationships" xmlns:p="http://schemas.openxmlformats.org/presentationml/2006/main">
  <p:tag name="MH" val="20151012153908"/>
  <p:tag name="MH_LIBRARY" val="GRAPHIC"/>
  <p:tag name="KSO_WM_TEMPLATE_CATEGORY" val="custom"/>
  <p:tag name="KSO_WM_TEMPLATE_INDEX" val="160142"/>
  <p:tag name="KSO_WM_TAG_VERSION" val="1.0"/>
  <p:tag name="KSO_WM_SLIDE_ID" val="custom160142_27"/>
  <p:tag name="KSO_WM_SLIDE_INDEX" val="27"/>
  <p:tag name="KSO_WM_SLIDE_ITEM_CNT" val="3"/>
  <p:tag name="KSO_WM_SLIDE_LAYOUT" val="b_a"/>
  <p:tag name="KSO_WM_SLIDE_LAYOUT_CNT" val="2_1"/>
  <p:tag name="KSO_WM_SLIDE_TYPE" val="endPage"/>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27*a*1"/>
  <p:tag name="KSO_WM_UNIT_CLEAR" val="1"/>
  <p:tag name="KSO_WM_UNIT_LAYERLEVEL" val="1"/>
  <p:tag name="KSO_WM_UNIT_VALUE" val="6"/>
  <p:tag name="KSO_WM_UNIT_ISCONTENTSTITLE" val="0"/>
  <p:tag name="KSO_WM_UNIT_HIGHLIGHT" val="0"/>
  <p:tag name="KSO_WM_UNIT_COMPATIBLE" val="0"/>
  <p:tag name="KSO_WM_UNIT_PRESET_TEXT" val="THANKS"/>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2"/>
  <p:tag name="KSO_WM_UNIT_TYPE" val="l_h_f"/>
  <p:tag name="KSO_WM_UNIT_INDEX" val="1_2_1"/>
  <p:tag name="KSO_WM_UNIT_ID" val="custom160142_7*l_h_f*1_2_1"/>
  <p:tag name="KSO_WM_UNIT_CLEAR" val="1"/>
  <p:tag name="KSO_WM_UNIT_LAYERLEVEL" val="1_1_1"/>
  <p:tag name="KSO_WM_UNIT_VALUE" val="16"/>
  <p:tag name="KSO_WM_UNIT_HIGHLIGHT" val="0"/>
  <p:tag name="KSO_WM_UNIT_COMPATIBLE" val="0"/>
  <p:tag name="KSO_WM_UNIT_PRESET_TEXT_INDEX" val="3"/>
  <p:tag name="KSO_WM_UNIT_PRESET_TEXT_LEN" val="24"/>
  <p:tag name="KSO_WM_DIAGRAM_GROUP_CODE" val="l1-1"/>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b"/>
  <p:tag name="KSO_WM_UNIT_INDEX" val="1"/>
  <p:tag name="KSO_WM_UNIT_ID" val="custom160142_27*b*1"/>
  <p:tag name="KSO_WM_UNIT_CLEAR" val="1"/>
  <p:tag name="KSO_WM_UNIT_LAYERLEVEL" val="1"/>
  <p:tag name="KSO_WM_UNIT_VALUE" val="7"/>
  <p:tag name="KSO_WM_UNIT_ISCONTENTSTITLE" val="0"/>
  <p:tag name="KSO_WM_UNIT_HIGHLIGHT" val="0"/>
  <p:tag name="KSO_WM_UNIT_COMPATIBLE" val="0"/>
  <p:tag name="KSO_WM_UNIT_PRESET_TEXT" val="13612345678"/>
</p:tagLst>
</file>

<file path=ppt/tags/tag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b"/>
  <p:tag name="KSO_WM_UNIT_INDEX" val="2"/>
  <p:tag name="KSO_WM_UNIT_ID" val="custom160142_27*b*2"/>
  <p:tag name="KSO_WM_UNIT_CLEAR" val="1"/>
  <p:tag name="KSO_WM_UNIT_LAYERLEVEL" val="1"/>
  <p:tag name="KSO_WM_UNIT_VALUE" val="5"/>
  <p:tag name="KSO_WM_UNIT_ISCONTENTSTITLE" val="0"/>
  <p:tag name="KSO_WM_UNIT_HIGHLIGHT" val="0"/>
  <p:tag name="KSO_WM_UNIT_COMPATIBLE" val="0"/>
  <p:tag name="KSO_WM_UNIT_PRESET_TEXT" val="@YourName&#10;&#10;&#10;&#10;&#10;&#10;&#10;&#10;&#10;&#10;&#10;"/>
</p:tagLst>
</file>

<file path=ppt/tags/tag25.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TYPE" val="OTHERS"/>
  <p:tag name="ID" val="545822"/>
  <p:tag name="KSO_WM_TAG_VERSION" val="1.0"/>
  <p:tag name="KSO_WM_BEAUTIFY_FLAG" val="#wm#"/>
  <p:tag name="KSO_WM_UNIT_TYPE" val="i"/>
  <p:tag name="KSO_WM_UNIT_ID" val="custom160142_7*i*4"/>
  <p:tag name="KSO_WM_TEMPLATE_CATEGORY" val="custom"/>
  <p:tag name="KSO_WM_TEMPLATE_INDEX" val="160142"/>
  <p:tag name="KSO_WM_UNIT_INDEX" val="4"/>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l_i"/>
  <p:tag name="KSO_WM_UNIT_INDEX" val="1_3"/>
  <p:tag name="KSO_WM_UNIT_ID" val="custom160142_7*l_i*1_3"/>
  <p:tag name="KSO_WM_UNIT_CLEAR" val="1"/>
  <p:tag name="KSO_WM_UNIT_LAYERLEVEL" val="1_1"/>
  <p:tag name="KSO_WM_DIAGRAM_GROUP_CODE" val="l1-1"/>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a"/>
  <p:tag name="KSO_WM_UNIT_INDEX" val="1"/>
  <p:tag name="KSO_WM_UNIT_ID" val="custom160142_7*a*1"/>
  <p:tag name="KSO_WM_UNIT_CLEAR" val="1"/>
  <p:tag name="KSO_WM_UNIT_LAYERLEVEL" val="1"/>
  <p:tag name="KSO_WM_UNIT_ISCONTENTSTITLE" val="1"/>
  <p:tag name="KSO_WM_UNIT_VALUE" val="0"/>
  <p:tag name="KSO_WM_UNIT_HIGHLIGHT" val="0"/>
  <p:tag name="KSO_WM_UNIT_COMPATIBLE" val="0"/>
  <p:tag name="KSO_WM_UNIT_PRESET_TEXT" val="内容大纲"/>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l_i"/>
  <p:tag name="KSO_WM_UNIT_INDEX" val="1_4"/>
  <p:tag name="KSO_WM_UNIT_ID" val="custom160142_7*l_i*1_4"/>
  <p:tag name="KSO_WM_UNIT_CLEAR" val="1"/>
  <p:tag name="KSO_WM_UNIT_LAYERLEVEL" val="1_1"/>
  <p:tag name="KSO_WM_DIAGRAM_GROUP_CODE" val="l1-1"/>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2_7*i*8"/>
  <p:tag name="KSO_WM_TEMPLATE_CATEGORY" val="custom"/>
  <p:tag name="KSO_WM_TEMPLATE_INDEX" val="160142"/>
  <p:tag name="KSO_WM_UNIT_INDEX" val="8"/>
</p:tagLst>
</file>

<file path=ppt/tags/tag3.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TYPE" val="NUMBER"/>
  <p:tag name="ID" val="545822"/>
  <p:tag name="MH_ORDER" val="NUMBER"/>
</p:tagLst>
</file>

<file path=ppt/tags/tag30.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AUTOCOLOR" val="TRUE"/>
  <p:tag name="MH_TYPE" val="CONTENTS"/>
  <p:tag name="ID" val="545822"/>
  <p:tag name="KSO_WM_TEMPLATE_CATEGORY" val="custom"/>
  <p:tag name="KSO_WM_TEMPLATE_INDEX" val="160142"/>
  <p:tag name="KSO_WM_TAG_VERSION" val="1.0"/>
  <p:tag name="KSO_WM_SLIDE_ID" val="custom160142_8"/>
  <p:tag name="KSO_WM_SLIDE_INDEX" val="8"/>
  <p:tag name="KSO_WM_SLIDE_ITEM_CNT" val="3"/>
  <p:tag name="KSO_WM_SLIDE_LAYOUT" val="a_l"/>
  <p:tag name="KSO_WM_SLIDE_LAYOUT_CNT" val="1_1"/>
  <p:tag name="KSO_WM_SLIDE_TYPE" val="contents"/>
  <p:tag name="KSO_WM_BEAUTIFY_FLAG" val="#wm#"/>
  <p:tag name="KSO_WM_DIAGRAM_GROUP_CODE" val="l1-1"/>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1"/>
  <p:tag name="KSO_WM_UNIT_TYPE" val="l_i"/>
  <p:tag name="KSO_WM_UNIT_INDEX" val="1_1"/>
  <p:tag name="KSO_WM_UNIT_ID" val="custom160142_8*l_i*1_1"/>
  <p:tag name="KSO_WM_UNIT_CLEAR" val="1"/>
  <p:tag name="KSO_WM_UNIT_LAYERLEVEL" val="1_1"/>
  <p:tag name="KSO_WM_DIAGRAM_GROUP_CODE" val="l1-1"/>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1"/>
  <p:tag name="KSO_WM_UNIT_TYPE" val="l_h_f"/>
  <p:tag name="KSO_WM_UNIT_INDEX" val="1_1_1"/>
  <p:tag name="KSO_WM_UNIT_ID" val="custom160142_8*l_h_f*1_1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2"/>
  <p:tag name="KSO_WM_UNIT_TYPE" val="l_i"/>
  <p:tag name="KSO_WM_UNIT_INDEX" val="1_2"/>
  <p:tag name="KSO_WM_UNIT_ID" val="custom160142_8*l_i*1_2"/>
  <p:tag name="KSO_WM_UNIT_CLEAR" val="1"/>
  <p:tag name="KSO_WM_UNIT_LAYERLEVEL" val="1_1"/>
  <p:tag name="KSO_WM_DIAGRAM_GROUP_CODE" val="l1-1"/>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2"/>
  <p:tag name="KSO_WM_UNIT_TYPE" val="l_h_f"/>
  <p:tag name="KSO_WM_UNIT_INDEX" val="1_2_1"/>
  <p:tag name="KSO_WM_UNIT_ID" val="custom160142_8*l_h_f*1_2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3"/>
  <p:tag name="KSO_WM_UNIT_TYPE" val="l_i"/>
  <p:tag name="KSO_WM_UNIT_INDEX" val="1_3"/>
  <p:tag name="KSO_WM_UNIT_ID" val="custom160142_8*l_i*1_3"/>
  <p:tag name="KSO_WM_UNIT_CLEAR" val="1"/>
  <p:tag name="KSO_WM_UNIT_LAYERLEVEL" val="1_1"/>
  <p:tag name="KSO_WM_DIAGRAM_GROUP_CODE" val="l1-1"/>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3"/>
  <p:tag name="KSO_WM_UNIT_TYPE" val="l_h_f"/>
  <p:tag name="KSO_WM_UNIT_INDEX" val="1_3_1"/>
  <p:tag name="KSO_WM_UNIT_ID" val="custom160142_8*l_h_f*1_3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37.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TYPE" val="OTHERS"/>
  <p:tag name="ID" val="545822"/>
  <p:tag name="KSO_WM_TAG_VERSION" val="1.0"/>
  <p:tag name="KSO_WM_BEAUTIFY_FLAG" val="#wm#"/>
  <p:tag name="KSO_WM_UNIT_TYPE" val="i"/>
  <p:tag name="KSO_WM_UNIT_ID" val="custom160142_8*i*6"/>
  <p:tag name="KSO_WM_TEMPLATE_CATEGORY" val="custom"/>
  <p:tag name="KSO_WM_TEMPLATE_INDEX" val="160142"/>
  <p:tag name="KSO_WM_UNIT_INDEX" val="6"/>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l_i"/>
  <p:tag name="KSO_WM_UNIT_INDEX" val="1_4"/>
  <p:tag name="KSO_WM_UNIT_ID" val="custom160142_8*l_i*1_4"/>
  <p:tag name="KSO_WM_UNIT_CLEAR" val="1"/>
  <p:tag name="KSO_WM_UNIT_LAYERLEVEL" val="1_1"/>
  <p:tag name="KSO_WM_DIAGRAM_GROUP_CODE" val="l1-1"/>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a"/>
  <p:tag name="KSO_WM_UNIT_INDEX" val="1"/>
  <p:tag name="KSO_WM_UNIT_ID" val="custom160142_8*a*1"/>
  <p:tag name="KSO_WM_UNIT_CLEAR" val="1"/>
  <p:tag name="KSO_WM_UNIT_LAYERLEVEL" val="1"/>
  <p:tag name="KSO_WM_UNIT_ISCONTENTSTITLE" val="1"/>
  <p:tag name="KSO_WM_UNIT_VALUE" val="0"/>
  <p:tag name="KSO_WM_UNIT_HIGHLIGHT" val="0"/>
  <p:tag name="KSO_WM_UNIT_COMPATIBLE" val="0"/>
  <p:tag name="KSO_WM_UNIT_PRESET_TEXT" val="内容大纲"/>
</p:tagLst>
</file>

<file path=ppt/tags/tag4.xml><?xml version="1.0" encoding="utf-8"?>
<p:tagLst xmlns:a="http://schemas.openxmlformats.org/drawingml/2006/main" xmlns:r="http://schemas.openxmlformats.org/officeDocument/2006/relationships" xmlns:p="http://schemas.openxmlformats.org/presentationml/2006/main">
  <p:tag name="MH" val="20151012153908"/>
  <p:tag name="MH_LIBRARY" val="GRAPHIC"/>
  <p:tag name="MH_ORDER" val="Rounded Rectangle 13"/>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l_i"/>
  <p:tag name="KSO_WM_UNIT_INDEX" val="1_5"/>
  <p:tag name="KSO_WM_UNIT_ID" val="custom160142_8*l_i*1_5"/>
  <p:tag name="KSO_WM_UNIT_CLEAR" val="1"/>
  <p:tag name="KSO_WM_UNIT_LAYERLEVEL" val="1_1"/>
  <p:tag name="KSO_WM_DIAGRAM_GROUP_CODE" val="l1-1"/>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2_8*i*10"/>
  <p:tag name="KSO_WM_TEMPLATE_CATEGORY" val="custom"/>
  <p:tag name="KSO_WM_TEMPLATE_INDEX" val="160142"/>
  <p:tag name="KSO_WM_UNIT_INDEX" val="10"/>
</p:tagLst>
</file>

<file path=ppt/tags/tag42.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AUTOCOLOR" val="TRUE"/>
  <p:tag name="MH_TYPE" val="CONTENTS"/>
  <p:tag name="ID" val="545822"/>
  <p:tag name="KSO_WM_TEMPLATE_CATEGORY" val="custom"/>
  <p:tag name="KSO_WM_TEMPLATE_INDEX" val="160142"/>
  <p:tag name="KSO_WM_TAG_VERSION" val="1.0"/>
  <p:tag name="KSO_WM_SLIDE_ID" val="custom160142_9"/>
  <p:tag name="KSO_WM_SLIDE_INDEX" val="9"/>
  <p:tag name="KSO_WM_SLIDE_ITEM_CNT" val="4"/>
  <p:tag name="KSO_WM_SLIDE_LAYOUT" val="a_l"/>
  <p:tag name="KSO_WM_SLIDE_LAYOUT_CNT" val="1_1"/>
  <p:tag name="KSO_WM_SLIDE_TYPE" val="contents"/>
  <p:tag name="KSO_WM_BEAUTIFY_FLAG" val="#wm#"/>
  <p:tag name="KSO_WM_DIAGRAM_GROUP_CODE" val="l1-1"/>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1"/>
  <p:tag name="KSO_WM_UNIT_TYPE" val="l_i"/>
  <p:tag name="KSO_WM_UNIT_INDEX" val="1_1"/>
  <p:tag name="KSO_WM_UNIT_ID" val="custom160142_9*l_i*1_1"/>
  <p:tag name="KSO_WM_UNIT_CLEAR" val="1"/>
  <p:tag name="KSO_WM_UNIT_LAYERLEVEL" val="1_1"/>
  <p:tag name="KSO_WM_DIAGRAM_GROUP_CODE" val="l1-1"/>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1"/>
  <p:tag name="KSO_WM_UNIT_TYPE" val="l_h_f"/>
  <p:tag name="KSO_WM_UNIT_INDEX" val="1_1_1"/>
  <p:tag name="KSO_WM_UNIT_ID" val="custom160142_9*l_h_f*1_1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2"/>
  <p:tag name="KSO_WM_UNIT_TYPE" val="l_i"/>
  <p:tag name="KSO_WM_UNIT_INDEX" val="1_2"/>
  <p:tag name="KSO_WM_UNIT_ID" val="custom160142_9*l_i*1_2"/>
  <p:tag name="KSO_WM_UNIT_CLEAR" val="1"/>
  <p:tag name="KSO_WM_UNIT_LAYERLEVEL" val="1_1"/>
  <p:tag name="KSO_WM_DIAGRAM_GROUP_CODE" val="l1-1"/>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2"/>
  <p:tag name="KSO_WM_UNIT_TYPE" val="l_h_f"/>
  <p:tag name="KSO_WM_UNIT_INDEX" val="1_2_1"/>
  <p:tag name="KSO_WM_UNIT_ID" val="custom160142_9*l_h_f*1_2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3"/>
  <p:tag name="KSO_WM_UNIT_TYPE" val="l_i"/>
  <p:tag name="KSO_WM_UNIT_INDEX" val="1_3"/>
  <p:tag name="KSO_WM_UNIT_ID" val="custom160142_9*l_i*1_3"/>
  <p:tag name="KSO_WM_UNIT_CLEAR" val="1"/>
  <p:tag name="KSO_WM_UNIT_LAYERLEVEL" val="1_1"/>
  <p:tag name="KSO_WM_DIAGRAM_GROUP_CODE" val="l1-1"/>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3"/>
  <p:tag name="KSO_WM_UNIT_TYPE" val="l_h_f"/>
  <p:tag name="KSO_WM_UNIT_INDEX" val="1_3_1"/>
  <p:tag name="KSO_WM_UNIT_ID" val="custom160142_9*l_h_f*1_3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4"/>
  <p:tag name="KSO_WM_UNIT_TYPE" val="l_i"/>
  <p:tag name="KSO_WM_UNIT_INDEX" val="1_4"/>
  <p:tag name="KSO_WM_UNIT_ID" val="custom160142_9*l_i*1_4"/>
  <p:tag name="KSO_WM_UNIT_CLEAR" val="1"/>
  <p:tag name="KSO_WM_UNIT_LAYERLEVEL" val="1_1"/>
  <p:tag name="KSO_WM_DIAGRAM_GROUP_CODE" val="l1-1"/>
</p:tagLst>
</file>

<file path=ppt/tags/tag5.xml><?xml version="1.0" encoding="utf-8"?>
<p:tagLst xmlns:a="http://schemas.openxmlformats.org/drawingml/2006/main" xmlns:r="http://schemas.openxmlformats.org/officeDocument/2006/relationships" xmlns:p="http://schemas.openxmlformats.org/presentationml/2006/main">
  <p:tag name="MH" val="20151012153908"/>
  <p:tag name="MH_LIBRARY" val="GRAPHIC"/>
  <p:tag name="MH_ORDER" val="Shape"/>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4"/>
  <p:tag name="KSO_WM_UNIT_TYPE" val="l_h_f"/>
  <p:tag name="KSO_WM_UNIT_INDEX" val="1_4_1"/>
  <p:tag name="KSO_WM_UNIT_ID" val="custom160142_9*l_h_f*1_4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51.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TYPE" val="OTHERS"/>
  <p:tag name="ID" val="545822"/>
  <p:tag name="KSO_WM_TAG_VERSION" val="1.0"/>
  <p:tag name="KSO_WM_BEAUTIFY_FLAG" val="#wm#"/>
  <p:tag name="KSO_WM_UNIT_TYPE" val="i"/>
  <p:tag name="KSO_WM_UNIT_ID" val="custom160142_9*i*8"/>
  <p:tag name="KSO_WM_TEMPLATE_CATEGORY" val="custom"/>
  <p:tag name="KSO_WM_TEMPLATE_INDEX" val="160142"/>
  <p:tag name="KSO_WM_UNIT_INDEX" val="8"/>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l_i"/>
  <p:tag name="KSO_WM_UNIT_INDEX" val="1_5"/>
  <p:tag name="KSO_WM_UNIT_ID" val="custom160142_9*l_i*1_5"/>
  <p:tag name="KSO_WM_UNIT_CLEAR" val="1"/>
  <p:tag name="KSO_WM_UNIT_LAYERLEVEL" val="1_1"/>
  <p:tag name="KSO_WM_DIAGRAM_GROUP_CODE" val="l1-1"/>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a"/>
  <p:tag name="KSO_WM_UNIT_INDEX" val="1"/>
  <p:tag name="KSO_WM_UNIT_ID" val="custom160142_9*a*1"/>
  <p:tag name="KSO_WM_UNIT_CLEAR" val="1"/>
  <p:tag name="KSO_WM_UNIT_LAYERLEVEL" val="1"/>
  <p:tag name="KSO_WM_UNIT_ISCONTENTSTITLE" val="1"/>
  <p:tag name="KSO_WM_UNIT_VALUE" val="0"/>
  <p:tag name="KSO_WM_UNIT_HIGHLIGHT" val="0"/>
  <p:tag name="KSO_WM_UNIT_COMPATIBLE" val="0"/>
  <p:tag name="KSO_WM_UNIT_PRESET_TEXT" val="内容大纲"/>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l_i"/>
  <p:tag name="KSO_WM_UNIT_INDEX" val="1_6"/>
  <p:tag name="KSO_WM_UNIT_ID" val="custom160142_9*l_i*1_6"/>
  <p:tag name="KSO_WM_UNIT_CLEAR" val="1"/>
  <p:tag name="KSO_WM_UNIT_LAYERLEVEL" val="1_1"/>
  <p:tag name="KSO_WM_DIAGRAM_GROUP_CODE" val="l1-1"/>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2_9*i*12"/>
  <p:tag name="KSO_WM_TEMPLATE_CATEGORY" val="custom"/>
  <p:tag name="KSO_WM_TEMPLATE_INDEX" val="160142"/>
  <p:tag name="KSO_WM_UNIT_INDEX" val="12"/>
</p:tagLst>
</file>

<file path=ppt/tags/tag56.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AUTOCOLOR" val="TRUE"/>
  <p:tag name="MH_TYPE" val="CONTENTS"/>
  <p:tag name="ID" val="545822"/>
  <p:tag name="KSO_WM_TEMPLATE_CATEGORY" val="custom"/>
  <p:tag name="KSO_WM_TEMPLATE_INDEX" val="160142"/>
  <p:tag name="KSO_WM_TAG_VERSION" val="1.0"/>
  <p:tag name="KSO_WM_SLIDE_ID" val="custom160142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1"/>
  <p:tag name="KSO_WM_UNIT_TYPE" val="l_i"/>
  <p:tag name="KSO_WM_UNIT_INDEX" val="1_1"/>
  <p:tag name="KSO_WM_UNIT_ID" val="custom160142_10*l_i*1_1"/>
  <p:tag name="KSO_WM_UNIT_CLEAR" val="1"/>
  <p:tag name="KSO_WM_UNIT_LAYERLEVEL" val="1_1"/>
  <p:tag name="KSO_WM_DIAGRAM_GROUP_CODE" val="l1-1"/>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1"/>
  <p:tag name="KSO_WM_UNIT_TYPE" val="l_h_f"/>
  <p:tag name="KSO_WM_UNIT_INDEX" val="1_1_1"/>
  <p:tag name="KSO_WM_UNIT_ID" val="custom160142_10*l_h_f*1_1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2"/>
  <p:tag name="KSO_WM_UNIT_TYPE" val="l_i"/>
  <p:tag name="KSO_WM_UNIT_INDEX" val="1_2"/>
  <p:tag name="KSO_WM_UNIT_ID" val="custom160142_10*l_i*1_2"/>
  <p:tag name="KSO_WM_UNIT_CLEAR" val="1"/>
  <p:tag name="KSO_WM_UNIT_LAYERLEVEL" val="1_1"/>
  <p:tag name="KSO_WM_DIAGRAM_GROUP_CODE" val="l1-1"/>
</p:tagLst>
</file>

<file path=ppt/tags/tag6.xml><?xml version="1.0" encoding="utf-8"?>
<p:tagLst xmlns:a="http://schemas.openxmlformats.org/drawingml/2006/main" xmlns:r="http://schemas.openxmlformats.org/officeDocument/2006/relationships" xmlns:p="http://schemas.openxmlformats.org/presentationml/2006/main">
  <p:tag name="MH" val="20151012153908"/>
  <p:tag name="MH_LIBRARY" val="GRAPHIC"/>
  <p:tag name="MH_ORDER" val="Shape"/>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2"/>
  <p:tag name="KSO_WM_UNIT_TYPE" val="l_h_f"/>
  <p:tag name="KSO_WM_UNIT_INDEX" val="1_2_1"/>
  <p:tag name="KSO_WM_UNIT_ID" val="custom160142_10*l_h_f*1_2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3"/>
  <p:tag name="KSO_WM_UNIT_TYPE" val="l_i"/>
  <p:tag name="KSO_WM_UNIT_INDEX" val="1_3"/>
  <p:tag name="KSO_WM_UNIT_ID" val="custom160142_10*l_i*1_3"/>
  <p:tag name="KSO_WM_UNIT_CLEAR" val="1"/>
  <p:tag name="KSO_WM_UNIT_LAYERLEVEL" val="1_1"/>
  <p:tag name="KSO_WM_DIAGRAM_GROUP_CODE" val="l1-1"/>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3"/>
  <p:tag name="KSO_WM_UNIT_TYPE" val="l_h_f"/>
  <p:tag name="KSO_WM_UNIT_INDEX" val="1_3_1"/>
  <p:tag name="KSO_WM_UNIT_ID" val="custom160142_10*l_h_f*1_3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4"/>
  <p:tag name="KSO_WM_UNIT_TYPE" val="l_i"/>
  <p:tag name="KSO_WM_UNIT_INDEX" val="1_4"/>
  <p:tag name="KSO_WM_UNIT_ID" val="custom160142_10*l_i*1_4"/>
  <p:tag name="KSO_WM_UNIT_CLEAR" val="1"/>
  <p:tag name="KSO_WM_UNIT_LAYERLEVEL" val="1_1"/>
  <p:tag name="KSO_WM_DIAGRAM_GROUP_CODE" val="l1-1"/>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4"/>
  <p:tag name="KSO_WM_UNIT_TYPE" val="l_h_f"/>
  <p:tag name="KSO_WM_UNIT_INDEX" val="1_4_1"/>
  <p:tag name="KSO_WM_UNIT_ID" val="custom160142_10*l_h_f*1_4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5"/>
  <p:tag name="KSO_WM_UNIT_TYPE" val="l_i"/>
  <p:tag name="KSO_WM_UNIT_INDEX" val="1_5"/>
  <p:tag name="KSO_WM_UNIT_ID" val="custom160142_10*l_i*1_5"/>
  <p:tag name="KSO_WM_UNIT_CLEAR" val="1"/>
  <p:tag name="KSO_WM_UNIT_LAYERLEVEL" val="1_1"/>
  <p:tag name="KSO_WM_DIAGRAM_GROUP_CODE" val="l1-1"/>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5"/>
  <p:tag name="KSO_WM_UNIT_TYPE" val="l_h_f"/>
  <p:tag name="KSO_WM_UNIT_INDEX" val="1_5_1"/>
  <p:tag name="KSO_WM_UNIT_ID" val="custom160142_10*l_h_f*1_5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67.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TYPE" val="OTHERS"/>
  <p:tag name="ID" val="545822"/>
  <p:tag name="KSO_WM_TAG_VERSION" val="1.0"/>
  <p:tag name="KSO_WM_BEAUTIFY_FLAG" val="#wm#"/>
  <p:tag name="KSO_WM_UNIT_TYPE" val="i"/>
  <p:tag name="KSO_WM_UNIT_ID" val="custom160142_10*i*10"/>
  <p:tag name="KSO_WM_TEMPLATE_CATEGORY" val="custom"/>
  <p:tag name="KSO_WM_TEMPLATE_INDEX" val="160142"/>
  <p:tag name="KSO_WM_UNIT_INDEX" val="10"/>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l_i"/>
  <p:tag name="KSO_WM_UNIT_INDEX" val="1_6"/>
  <p:tag name="KSO_WM_UNIT_ID" val="custom160142_10*l_i*1_6"/>
  <p:tag name="KSO_WM_UNIT_CLEAR" val="1"/>
  <p:tag name="KSO_WM_UNIT_LAYERLEVEL" val="1_1"/>
  <p:tag name="KSO_WM_DIAGRAM_GROUP_CODE" val="l1-1"/>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a"/>
  <p:tag name="KSO_WM_UNIT_INDEX" val="1"/>
  <p:tag name="KSO_WM_UNIT_ID" val="custom160142_10*a*1"/>
  <p:tag name="KSO_WM_UNIT_CLEAR" val="1"/>
  <p:tag name="KSO_WM_UNIT_LAYERLEVEL" val="1"/>
  <p:tag name="KSO_WM_UNIT_ISCONTENTSTITLE" val="1"/>
  <p:tag name="KSO_WM_UNIT_VALUE" val="0"/>
  <p:tag name="KSO_WM_UNIT_HIGHLIGHT" val="0"/>
  <p:tag name="KSO_WM_UNIT_COMPATIBLE" val="0"/>
  <p:tag name="KSO_WM_UNIT_PRESET_TEXT" val="内容大纲"/>
</p:tagLst>
</file>

<file path=ppt/tags/tag7.xml><?xml version="1.0" encoding="utf-8"?>
<p:tagLst xmlns:a="http://schemas.openxmlformats.org/drawingml/2006/main" xmlns:r="http://schemas.openxmlformats.org/officeDocument/2006/relationships" xmlns:p="http://schemas.openxmlformats.org/presentationml/2006/main">
  <p:tag name="MH" val="20151012153908"/>
  <p:tag name="MH_LIBRARY" val="GRAPHIC"/>
  <p:tag name="MH_ORDER" val="Straight Connector 18"/>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l_i"/>
  <p:tag name="KSO_WM_UNIT_INDEX" val="1_7"/>
  <p:tag name="KSO_WM_UNIT_ID" val="custom160142_10*l_i*1_7"/>
  <p:tag name="KSO_WM_UNIT_CLEAR" val="1"/>
  <p:tag name="KSO_WM_UNIT_LAYERLEVEL" val="1_1"/>
  <p:tag name="KSO_WM_DIAGRAM_GROUP_CODE" val="l1-1"/>
</p:tagLst>
</file>

<file path=ppt/tags/tag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2_10*i*14"/>
  <p:tag name="KSO_WM_TEMPLATE_CATEGORY" val="custom"/>
  <p:tag name="KSO_WM_TEMPLATE_INDEX" val="160142"/>
  <p:tag name="KSO_WM_UNIT_INDEX" val="14"/>
</p:tagLst>
</file>

<file path=ppt/tags/tag72.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AUTOCOLOR" val="TRUE"/>
  <p:tag name="MH_TYPE" val="CONTENTS"/>
  <p:tag name="ID" val="545822"/>
  <p:tag name="KSO_WM_TEMPLATE_CATEGORY" val="custom"/>
  <p:tag name="KSO_WM_TEMPLATE_INDEX" val="160142"/>
  <p:tag name="KSO_WM_TAG_VERSION" val="1.0"/>
  <p:tag name="KSO_WM_SLIDE_ID" val="custom160142_11"/>
  <p:tag name="KSO_WM_SLIDE_INDEX" val="11"/>
  <p:tag name="KSO_WM_SLIDE_ITEM_CNT" val="6"/>
  <p:tag name="KSO_WM_SLIDE_LAYOUT" val="a_l"/>
  <p:tag name="KSO_WM_SLIDE_LAYOUT_CNT" val="1_1"/>
  <p:tag name="KSO_WM_SLIDE_TYPE" val="contents"/>
  <p:tag name="KSO_WM_BEAUTIFY_FLAG" val="#wm#"/>
  <p:tag name="KSO_WM_DIAGRAM_GROUP_CODE" val="l1-1"/>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1"/>
  <p:tag name="KSO_WM_UNIT_TYPE" val="l_i"/>
  <p:tag name="KSO_WM_UNIT_INDEX" val="1_1"/>
  <p:tag name="KSO_WM_UNIT_ID" val="custom160142_11*l_i*1_1"/>
  <p:tag name="KSO_WM_UNIT_CLEAR" val="1"/>
  <p:tag name="KSO_WM_UNIT_LAYERLEVEL" val="1_1"/>
  <p:tag name="KSO_WM_DIAGRAM_GROUP_CODE" val="l1-1"/>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1"/>
  <p:tag name="KSO_WM_UNIT_TYPE" val="l_h_f"/>
  <p:tag name="KSO_WM_UNIT_INDEX" val="1_1_1"/>
  <p:tag name="KSO_WM_UNIT_ID" val="custom160142_11*l_h_f*1_1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2"/>
  <p:tag name="KSO_WM_UNIT_TYPE" val="l_i"/>
  <p:tag name="KSO_WM_UNIT_INDEX" val="1_2"/>
  <p:tag name="KSO_WM_UNIT_ID" val="custom160142_11*l_i*1_2"/>
  <p:tag name="KSO_WM_UNIT_CLEAR" val="1"/>
  <p:tag name="KSO_WM_UNIT_LAYERLEVEL" val="1_1"/>
  <p:tag name="KSO_WM_DIAGRAM_GROUP_CODE" val="l1-1"/>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2"/>
  <p:tag name="KSO_WM_UNIT_TYPE" val="l_h_f"/>
  <p:tag name="KSO_WM_UNIT_INDEX" val="1_2_1"/>
  <p:tag name="KSO_WM_UNIT_ID" val="custom160142_11*l_h_f*1_2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3"/>
  <p:tag name="KSO_WM_UNIT_TYPE" val="l_i"/>
  <p:tag name="KSO_WM_UNIT_INDEX" val="1_3"/>
  <p:tag name="KSO_WM_UNIT_ID" val="custom160142_11*l_i*1_3"/>
  <p:tag name="KSO_WM_UNIT_CLEAR" val="1"/>
  <p:tag name="KSO_WM_UNIT_LAYERLEVEL" val="1_1"/>
  <p:tag name="KSO_WM_DIAGRAM_GROUP_CODE" val="l1-1"/>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3"/>
  <p:tag name="KSO_WM_UNIT_TYPE" val="l_h_f"/>
  <p:tag name="KSO_WM_UNIT_INDEX" val="1_3_1"/>
  <p:tag name="KSO_WM_UNIT_ID" val="custom160142_11*l_h_f*1_3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4"/>
  <p:tag name="KSO_WM_UNIT_TYPE" val="l_i"/>
  <p:tag name="KSO_WM_UNIT_INDEX" val="1_4"/>
  <p:tag name="KSO_WM_UNIT_ID" val="custom160142_11*l_i*1_4"/>
  <p:tag name="KSO_WM_UNIT_CLEAR" val="1"/>
  <p:tag name="KSO_WM_UNIT_LAYERLEVEL" val="1_1"/>
  <p:tag name="KSO_WM_DIAGRAM_GROUP_CODE" val="l1-1"/>
</p:tagLst>
</file>

<file path=ppt/tags/tag8.xml><?xml version="1.0" encoding="utf-8"?>
<p:tagLst xmlns:a="http://schemas.openxmlformats.org/drawingml/2006/main" xmlns:r="http://schemas.openxmlformats.org/officeDocument/2006/relationships" xmlns:p="http://schemas.openxmlformats.org/presentationml/2006/main">
  <p:tag name="KSO_WM_TEMPLATE_THUMBS_INDEX" val="1、4、5、8、12、16、20、25、26、27"/>
  <p:tag name="KSO_WM_TEMPLATE_CATEGORY" val="custom"/>
  <p:tag name="KSO_WM_TEMPLATE_INDEX" val="160142"/>
  <p:tag name="KSO_WM_TAG_VERSION" val="1.0"/>
  <p:tag name="KSO_WM_SLIDE_ID" val="custom160142_1"/>
  <p:tag name="KSO_WM_SLIDE_INDEX" val="1"/>
  <p:tag name="KSO_WM_SLIDE_ITEM_CNT" val="2"/>
  <p:tag name="KSO_WM_SLIDE_LAYOUT" val="a_b"/>
  <p:tag name="KSO_WM_SLIDE_LAYOUT_CNT" val="1_1"/>
  <p:tag name="KSO_WM_SLIDE_TYPE" val="title"/>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4"/>
  <p:tag name="KSO_WM_UNIT_TYPE" val="l_h_f"/>
  <p:tag name="KSO_WM_UNIT_INDEX" val="1_4_1"/>
  <p:tag name="KSO_WM_UNIT_ID" val="custom160142_11*l_h_f*1_4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5"/>
  <p:tag name="KSO_WM_UNIT_TYPE" val="l_i"/>
  <p:tag name="KSO_WM_UNIT_INDEX" val="1_5"/>
  <p:tag name="KSO_WM_UNIT_ID" val="custom160142_11*l_i*1_5"/>
  <p:tag name="KSO_WM_UNIT_CLEAR" val="1"/>
  <p:tag name="KSO_WM_UNIT_LAYERLEVEL" val="1_1"/>
  <p:tag name="KSO_WM_DIAGRAM_GROUP_CODE" val="l1-1"/>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5"/>
  <p:tag name="KSO_WM_UNIT_TYPE" val="l_h_f"/>
  <p:tag name="KSO_WM_UNIT_INDEX" val="1_5_1"/>
  <p:tag name="KSO_WM_UNIT_ID" val="custom160142_11*l_h_f*1_5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NUMBER"/>
  <p:tag name="ID" val="545822"/>
  <p:tag name="MH_ORDER" val="6"/>
  <p:tag name="KSO_WM_UNIT_TYPE" val="l_i"/>
  <p:tag name="KSO_WM_UNIT_INDEX" val="1_6"/>
  <p:tag name="KSO_WM_UNIT_ID" val="custom160142_11*l_i*1_6"/>
  <p:tag name="KSO_WM_UNIT_CLEAR" val="1"/>
  <p:tag name="KSO_WM_UNIT_LAYERLEVEL" val="1_1"/>
  <p:tag name="KSO_WM_DIAGRAM_GROUP_CODE" val="l1-1"/>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ENTRY"/>
  <p:tag name="ID" val="545822"/>
  <p:tag name="MH_ORDER" val="6"/>
  <p:tag name="KSO_WM_UNIT_TYPE" val="l_h_f"/>
  <p:tag name="KSO_WM_UNIT_INDEX" val="1_6_1"/>
  <p:tag name="KSO_WM_UNIT_ID" val="custom160142_11*l_h_f*1_6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85.xml><?xml version="1.0" encoding="utf-8"?>
<p:tagLst xmlns:a="http://schemas.openxmlformats.org/drawingml/2006/main" xmlns:r="http://schemas.openxmlformats.org/officeDocument/2006/relationships" xmlns:p="http://schemas.openxmlformats.org/presentationml/2006/main">
  <p:tag name="MH" val="20151012151859"/>
  <p:tag name="MH_LIBRARY" val="CONTENTS"/>
  <p:tag name="MH_TYPE" val="OTHERS"/>
  <p:tag name="ID" val="545822"/>
  <p:tag name="KSO_WM_TAG_VERSION" val="1.0"/>
  <p:tag name="KSO_WM_BEAUTIFY_FLAG" val="#wm#"/>
  <p:tag name="KSO_WM_UNIT_TYPE" val="i"/>
  <p:tag name="KSO_WM_UNIT_ID" val="custom160142_11*i*12"/>
  <p:tag name="KSO_WM_TEMPLATE_CATEGORY" val="custom"/>
  <p:tag name="KSO_WM_TEMPLATE_INDEX" val="160142"/>
  <p:tag name="KSO_WM_UNIT_INDEX" val="12"/>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l_i"/>
  <p:tag name="KSO_WM_UNIT_INDEX" val="1_7"/>
  <p:tag name="KSO_WM_UNIT_ID" val="custom160142_11*l_i*1_7"/>
  <p:tag name="KSO_WM_UNIT_CLEAR" val="1"/>
  <p:tag name="KSO_WM_UNIT_LAYERLEVEL" val="1_1"/>
  <p:tag name="KSO_WM_DIAGRAM_GROUP_CODE" val="l1-1"/>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a"/>
  <p:tag name="KSO_WM_UNIT_INDEX" val="1"/>
  <p:tag name="KSO_WM_UNIT_ID" val="custom160142_11*a*1"/>
  <p:tag name="KSO_WM_UNIT_CLEAR" val="1"/>
  <p:tag name="KSO_WM_UNIT_LAYERLEVEL" val="1"/>
  <p:tag name="KSO_WM_UNIT_ISCONTENTSTITLE" val="1"/>
  <p:tag name="KSO_WM_UNIT_VALUE" val="0"/>
  <p:tag name="KSO_WM_UNIT_HIGHLIGHT" val="0"/>
  <p:tag name="KSO_WM_UNIT_COMPATIBLE" val="0"/>
  <p:tag name="KSO_WM_UNIT_PRESET_TEXT" val="内容大纲"/>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MH" val="20151012151859"/>
  <p:tag name="MH_LIBRARY" val="CONTENTS"/>
  <p:tag name="MH_TYPE" val="OTHERS"/>
  <p:tag name="ID" val="545822"/>
  <p:tag name="KSO_WM_UNIT_TYPE" val="l_i"/>
  <p:tag name="KSO_WM_UNIT_INDEX" val="1_8"/>
  <p:tag name="KSO_WM_UNIT_ID" val="custom160142_11*l_i*1_8"/>
  <p:tag name="KSO_WM_UNIT_CLEAR" val="1"/>
  <p:tag name="KSO_WM_UNIT_LAYERLEVEL" val="1_1"/>
  <p:tag name="KSO_WM_DIAGRAM_GROUP_CODE" val="l1-1"/>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42_11*i*16"/>
  <p:tag name="KSO_WM_TEMPLATE_CATEGORY" val="custom"/>
  <p:tag name="KSO_WM_TEMPLATE_INDEX" val="160142"/>
  <p:tag name="KSO_WM_UNIT_INDEX" val="16"/>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1*a*1"/>
  <p:tag name="KSO_WM_UNIT_CLEAR" val="1"/>
  <p:tag name="KSO_WM_UNIT_LAYERLEVEL" val="1"/>
  <p:tag name="KSO_WM_UNIT_VALUE" val="28"/>
  <p:tag name="KSO_WM_UNIT_ISCONTENTSTITLE" val="0"/>
  <p:tag name="KSO_WM_UNIT_HIGHLIGHT" val="0"/>
  <p:tag name="KSO_WM_UNIT_COMPATIBLE" val="0"/>
  <p:tag name="KSO_WM_UNIT_PRESET_TEXT_INDEX" val="3"/>
  <p:tag name="KSO_WM_UNIT_PRESET_TEXT_LEN" val="17"/>
</p:tagLst>
</file>

<file path=ppt/tags/tag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2"/>
  <p:tag name="KSO_WM_SLIDE_INDEX" val="2"/>
  <p:tag name="KSO_WM_SLIDE_ITEM_CNT" val="1"/>
  <p:tag name="KSO_WM_SLIDE_LAYOUT" val="a_f"/>
  <p:tag name="KSO_WM_SLIDE_LAYOUT_CNT" val="1_1"/>
  <p:tag name="KSO_WM_SLIDE_TYPE" val="text"/>
  <p:tag name="KSO_WM_BEAUTIFY_FLAG" val="#wm#"/>
  <p:tag name="KSO_WM_SLIDE_POSITION" val="47*88"/>
  <p:tag name="KSO_WM_SLIDE_SIZE" val="861*405"/>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2*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f"/>
  <p:tag name="KSO_WM_UNIT_INDEX" val="1"/>
  <p:tag name="KSO_WM_UNIT_ID" val="custom160142_2*f*1"/>
  <p:tag name="KSO_WM_UNIT_CLEAR" val="1"/>
  <p:tag name="KSO_WM_UNIT_LAYERLEVEL" val="1"/>
  <p:tag name="KSO_WM_UNIT_VALUE" val="525"/>
  <p:tag name="KSO_WM_UNIT_HIGHLIGHT" val="0"/>
  <p:tag name="KSO_WM_UNIT_COMPATIBLE" val="0"/>
  <p:tag name="KSO_WM_UNIT_PRESET_TEXT_INDEX" val="5"/>
  <p:tag name="KSO_WM_UNIT_PRESET_TEXT_LEN" val="232"/>
</p:tagLst>
</file>

<file path=ppt/tags/tag9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3"/>
  <p:tag name="KSO_WM_SLIDE_INDEX" val="3"/>
  <p:tag name="KSO_WM_SLIDE_ITEM_CNT" val="2"/>
  <p:tag name="KSO_WM_SLIDE_LAYOUT" val="a_f"/>
  <p:tag name="KSO_WM_SLIDE_LAYOUT_CNT" val="1_2"/>
  <p:tag name="KSO_WM_SLIDE_TYPE" val="text"/>
  <p:tag name="KSO_WM_BEAUTIFY_FLAG" val="#wm#"/>
  <p:tag name="KSO_WM_SLIDE_POSITION" val="47*98"/>
  <p:tag name="KSO_WM_SLIDE_SIZE" val="861*388"/>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a"/>
  <p:tag name="KSO_WM_UNIT_INDEX" val="1"/>
  <p:tag name="KSO_WM_UNIT_ID" val="custom160142_3*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f"/>
  <p:tag name="KSO_WM_UNIT_INDEX" val="1"/>
  <p:tag name="KSO_WM_UNIT_ID" val="custom160142_3*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f"/>
  <p:tag name="KSO_WM_UNIT_INDEX" val="2"/>
  <p:tag name="KSO_WM_UNIT_ID" val="custom160142_3*f*2"/>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42"/>
  <p:tag name="KSO_WM_TAG_VERSION" val="1.0"/>
  <p:tag name="KSO_WM_SLIDE_ID" val="custom160142_4"/>
  <p:tag name="KSO_WM_SLIDE_INDEX" val="4"/>
  <p:tag name="KSO_WM_SLIDE_ITEM_CNT" val="3"/>
  <p:tag name="KSO_WM_SLIDE_LAYOUT" val="a_f_d"/>
  <p:tag name="KSO_WM_SLIDE_LAYOUT_CNT" val="1_1_1"/>
  <p:tag name="KSO_WM_SLIDE_TYPE" val="text"/>
  <p:tag name="KSO_WM_BEAUTIFY_FLAG" val="#wm#"/>
  <p:tag name="KSO_WM_SLIDE_POSITION" val="63*64"/>
  <p:tag name="KSO_WM_SLIDE_SIZE" val="840*426"/>
</p:tagLst>
</file>

<file path=ppt/tags/tag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d"/>
  <p:tag name="KSO_WM_UNIT_INDEX" val="1"/>
  <p:tag name="KSO_WM_UNIT_ID" val="custom160142_4*d*1"/>
  <p:tag name="KSO_WM_UNIT_CLEAR" val="0"/>
  <p:tag name="KSO_WM_UNIT_LAYERLEVEL" val="1"/>
  <p:tag name="KSO_WM_UNIT_VALUE" val="1500*1656"/>
  <p:tag name="KSO_WM_UNIT_HIGHLIGHT" val="0"/>
  <p:tag name="KSO_WM_UNIT_COMPATIBLE" val="0"/>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42"/>
  <p:tag name="KSO_WM_UNIT_TYPE" val="f"/>
  <p:tag name="KSO_WM_UNIT_INDEX" val="1"/>
  <p:tag name="KSO_WM_UNIT_ID" val="custom160142_4*f*1"/>
  <p:tag name="KSO_WM_UNIT_CLEAR" val="1"/>
  <p:tag name="KSO_WM_UNIT_LAYERLEVEL" val="1"/>
  <p:tag name="KSO_WM_UNIT_VALUE" val="99"/>
  <p:tag name="KSO_WM_UNIT_HIGHLIGHT" val="0"/>
  <p:tag name="KSO_WM_UNIT_COMPATIBLE" val="0"/>
  <p:tag name="KSO_WM_UNIT_PRESET_TEXT_INDEX" val="5"/>
  <p:tag name="KSO_WM_UNIT_PRESET_TEXT_LEN" val="150"/>
</p:tagLst>
</file>

<file path=ppt/theme/theme1.xml><?xml version="1.0" encoding="utf-8"?>
<a:theme xmlns:a="http://schemas.openxmlformats.org/drawingml/2006/main" name="自定义设计方案">
  <a:themeElements>
    <a:clrScheme name="160142">
      <a:dk1>
        <a:srgbClr val="FFFFFF"/>
      </a:dk1>
      <a:lt1>
        <a:srgbClr val="3D3F41"/>
      </a:lt1>
      <a:dk2>
        <a:srgbClr val="FFFFFF"/>
      </a:dk2>
      <a:lt2>
        <a:srgbClr val="3D3F41"/>
      </a:lt2>
      <a:accent1>
        <a:srgbClr val="47B6E7"/>
      </a:accent1>
      <a:accent2>
        <a:srgbClr val="628EE3"/>
      </a:accent2>
      <a:accent3>
        <a:srgbClr val="2BC3B5"/>
      </a:accent3>
      <a:accent4>
        <a:srgbClr val="92D050"/>
      </a:accent4>
      <a:accent5>
        <a:srgbClr val="C00000"/>
      </a:accent5>
      <a:accent6>
        <a:srgbClr val="FFC00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761</Words>
  <Application>Microsoft Office PowerPoint</Application>
  <PresentationFormat>宽屏</PresentationFormat>
  <Paragraphs>200</Paragraphs>
  <Slides>28</Slides>
  <Notes>28</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28</vt:i4>
      </vt:variant>
    </vt:vector>
  </HeadingPairs>
  <TitlesOfParts>
    <vt:vector size="40" baseType="lpstr">
      <vt:lpstr>Meiryo</vt:lpstr>
      <vt:lpstr>黑体</vt:lpstr>
      <vt:lpstr>宋体</vt:lpstr>
      <vt:lpstr>微软雅黑</vt:lpstr>
      <vt:lpstr>Arial</vt:lpstr>
      <vt:lpstr>Arial Black</vt:lpstr>
      <vt:lpstr>Bell MT</vt:lpstr>
      <vt:lpstr>Calibri</vt:lpstr>
      <vt:lpstr>Calibri Light</vt:lpstr>
      <vt:lpstr>Wingdings 2</vt:lpstr>
      <vt:lpstr>自定义设计方案</vt:lpstr>
      <vt:lpstr>Office Theme</vt:lpstr>
      <vt:lpstr>LOREM IPSUM DOLOR</vt:lpstr>
      <vt:lpstr>PowerPoint 演示文稿</vt:lpstr>
      <vt:lpstr>PowerPoint 演示文稿</vt:lpstr>
      <vt:lpstr>PowerPoint 演示文稿</vt:lpstr>
      <vt:lpstr>PowerPoint 演示文稿</vt:lpstr>
      <vt:lpstr>PowerPoint 演示文稿</vt:lpstr>
      <vt:lpstr>PowerPoint 演示文稿</vt:lpstr>
      <vt:lpstr>LOREM IPSUM DOLOR LOREM </vt:lpstr>
      <vt:lpstr>LOREM IPSUM DOLOR LOREM </vt:lpstr>
      <vt:lpstr>PowerPoint 演示文稿</vt:lpstr>
      <vt:lpstr>PowerPoint 演示文稿</vt:lpstr>
      <vt:lpstr>LOREM IPSUM DOLOR LOREM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 LOREM </vt:lpstr>
      <vt:lpstr>THANKS</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dc:title>
  <dc:creator>优品PPT</dc:creator>
  <cp:keywords>http:/www.ypppt.com</cp:keywords>
  <dc:description>http://www.ypppt.com/</dc:description>
  <cp:lastModifiedBy>ypppt</cp:lastModifiedBy>
  <cp:revision>200</cp:revision>
  <dcterms:created xsi:type="dcterms:W3CDTF">2015-10-12T06:59:00Z</dcterms:created>
  <dcterms:modified xsi:type="dcterms:W3CDTF">2017-02-16T14:56:46Z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2052-10.1.0.5420</vt:lpwstr>
  </property>
</Properties>
</file>