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57" r:id="rId3"/>
    <p:sldId id="258" r:id="rId4"/>
    <p:sldId id="260" r:id="rId5"/>
    <p:sldId id="259" r:id="rId6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4">
          <p15:clr>
            <a:srgbClr val="A4A3A4"/>
          </p15:clr>
        </p15:guide>
        <p15:guide id="2" pos="3803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B05"/>
    <a:srgbClr val="FCE5C4"/>
    <a:srgbClr val="7777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107" d="100"/>
          <a:sy n="107" d="100"/>
        </p:scale>
        <p:origin x="678" y="96"/>
      </p:cViewPr>
      <p:guideLst>
        <p:guide orient="horz" pos="2154"/>
        <p:guide pos="380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ChangeArrowheads="1"/>
          </p:cNvSpPr>
          <p:nvPr>
            <p:ph type="sldImg" idx="2"/>
          </p:nvPr>
        </p:nvSpPr>
        <p:spPr bwMode="auto">
          <a:xfrm>
            <a:off x="1050925" y="754063"/>
            <a:ext cx="4572000" cy="3294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2051" name="Rectangle 3"/>
          <p:cNvSpPr>
            <a:spLocks noChangeArrowheads="1"/>
          </p:cNvSpPr>
          <p:nvPr>
            <p:ph type="body" sz="quarter" idx="3"/>
          </p:nvPr>
        </p:nvSpPr>
        <p:spPr bwMode="auto">
          <a:xfrm>
            <a:off x="538163" y="4387850"/>
            <a:ext cx="5780087" cy="395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2052" name="Rectangle 4"/>
          <p:cNvSpPr>
            <a:spLocks noChangeArrowheads="1"/>
          </p:cNvSpPr>
          <p:nvPr>
            <p:ph type="hdr" sz="quarter"/>
          </p:nvPr>
        </p:nvSpPr>
        <p:spPr bwMode="auto">
          <a:xfrm>
            <a:off x="0" y="0"/>
            <a:ext cx="29733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zh-CN" altLang="en-US"/>
          </a:p>
        </p:txBody>
      </p:sp>
      <p:sp>
        <p:nvSpPr>
          <p:cNvPr id="2053" name="Rectangle 5"/>
          <p:cNvSpPr>
            <a:spLocks noChangeArrowheads="1"/>
          </p:cNvSpPr>
          <p:nvPr>
            <p:ph type="dt" idx="1"/>
          </p:nvPr>
        </p:nvSpPr>
        <p:spPr bwMode="auto">
          <a:xfrm>
            <a:off x="3884613" y="0"/>
            <a:ext cx="297338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F909F13B-7866-4B22-95EE-665F934D076D}" type="datetimeFigureOut">
              <a:rPr lang="zh-CN" altLang="en-US"/>
              <a:pPr/>
              <a:t>2018/6/2</a:t>
            </a:fld>
            <a:endParaRPr lang="zh-CN" altLang="en-US"/>
          </a:p>
        </p:txBody>
      </p:sp>
      <p:sp>
        <p:nvSpPr>
          <p:cNvPr id="2054" name="Rectangle 6"/>
          <p:cNvSpPr>
            <a:spLocks noChangeArrowheads="1"/>
          </p:cNvSpPr>
          <p:nvPr>
            <p:ph type="ftr" sz="quarter" idx="4"/>
          </p:nvPr>
        </p:nvSpPr>
        <p:spPr bwMode="auto">
          <a:xfrm>
            <a:off x="0" y="8686800"/>
            <a:ext cx="29733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zh-CN" altLang="en-US"/>
          </a:p>
        </p:txBody>
      </p:sp>
      <p:sp>
        <p:nvSpPr>
          <p:cNvPr id="2055" name="Rectangle 7"/>
          <p:cNvSpPr>
            <a:spLocks noChangeArrowheads="1"/>
          </p:cNvSpPr>
          <p:nvPr>
            <p:ph type="sldNum" sz="quarter" idx="5"/>
          </p:nvPr>
        </p:nvSpPr>
        <p:spPr bwMode="auto">
          <a:xfrm>
            <a:off x="3884613" y="8686800"/>
            <a:ext cx="297338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BBDDCBB2-C1BF-45A8-8B24-BB0AD1B874B1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714823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DC8F28B-2EF2-4235-88DA-E9B97CD47E33}" type="datetimeFigureOut">
              <a:rPr lang="zh-CN" altLang="en-US"/>
              <a:pPr/>
              <a:t>2018/6/2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AB0DD07-C88E-4C45-B1F4-42212EFA943D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46909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6FBEDD1-9C27-4F31-98F5-0482A601E2D6}" type="datetimeFigureOut">
              <a:rPr lang="zh-CN" altLang="en-US"/>
              <a:pPr/>
              <a:t>2018/6/2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D4F6BC-81E5-4C05-ACBF-3D45D105827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13808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F3D51DF-F301-49CB-80C5-881E015C2FF7}" type="datetimeFigureOut">
              <a:rPr lang="zh-CN" altLang="en-US"/>
              <a:pPr/>
              <a:t>2018/6/2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91283B9-C0BE-4814-9251-14DF2AB9EB83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66885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52B1800-358D-48D1-A094-E62D00DD094A}" type="datetimeFigureOut">
              <a:rPr lang="zh-CN" altLang="en-US"/>
              <a:pPr/>
              <a:t>2018/6/2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850CED7-B9DF-4EE0-B803-1569AB137AAF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10160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47CD357-EB0B-4B49-836C-E9F7961D0869}" type="datetimeFigureOut">
              <a:rPr lang="zh-CN" altLang="en-US"/>
              <a:pPr/>
              <a:t>2018/6/2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D393B96-A65F-4737-8104-DBEB17D5F70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61072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F44EC4D-453E-4EEA-B805-CB4B5AF44583}" type="datetimeFigureOut">
              <a:rPr lang="zh-CN" altLang="en-US"/>
              <a:pPr/>
              <a:t>2018/6/2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E235CA2-96DC-41DB-A6D9-38CDAD7596B5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83659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9E4D64F-FA91-44E5-942C-45C17E4CF66B}" type="datetimeFigureOut">
              <a:rPr lang="zh-CN" altLang="en-US"/>
              <a:pPr/>
              <a:t>2018/6/2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5010807-3C71-4B48-A11D-04F9F9C2648F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88090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0405F16-4A3C-4783-B4F9-44AADCD005A4}" type="datetimeFigureOut">
              <a:rPr lang="zh-CN" altLang="en-US"/>
              <a:pPr/>
              <a:t>2018/6/2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57C2EC9-A296-4A98-BB7A-994D423D865F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53789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9CD0EFC-1E6E-46B0-854E-9BF2D997C5BA}" type="datetimeFigureOut">
              <a:rPr lang="zh-CN" altLang="en-US"/>
              <a:pPr/>
              <a:t>2018/6/2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4E7A503-2D16-4CE9-9614-A3ED40B15A2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13006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C11C9BB-474E-44A5-860C-DBD0B1BCA677}" type="datetimeFigureOut">
              <a:rPr lang="zh-CN" altLang="en-US"/>
              <a:pPr/>
              <a:t>2018/6/2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37E457D-4CA9-479D-9C4C-9B838CFC33F1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0513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24E94B3-40B6-4820-9E3B-C14511C5111C}" type="datetimeFigureOut">
              <a:rPr lang="zh-CN" altLang="en-US"/>
              <a:pPr/>
              <a:t>2018/6/2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938B43-3F6D-4645-AC41-C02FEC04123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94382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Click to edit Master text styles</a:t>
            </a:r>
          </a:p>
          <a:p>
            <a:pPr lvl="1"/>
            <a:r>
              <a:rPr lang="zh-CN" altLang="zh-CN" smtClean="0"/>
              <a:t>Second level</a:t>
            </a:r>
          </a:p>
          <a:p>
            <a:pPr lvl="2"/>
            <a:r>
              <a:rPr lang="zh-CN" altLang="zh-CN" smtClean="0"/>
              <a:t>Third level</a:t>
            </a:r>
          </a:p>
          <a:p>
            <a:pPr lvl="3"/>
            <a:r>
              <a:rPr lang="zh-CN" altLang="zh-CN" smtClean="0"/>
              <a:t>Fourth level</a:t>
            </a:r>
          </a:p>
          <a:p>
            <a:pPr lvl="4"/>
            <a:r>
              <a:rPr lang="zh-CN" altLang="zh-CN" smtClean="0"/>
              <a:t>Fifth level</a:t>
            </a:r>
          </a:p>
        </p:txBody>
      </p:sp>
      <p:sp>
        <p:nvSpPr>
          <p:cNvPr id="1028" name="Date Placeholder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3276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A2053C54-3AB5-4056-A830-4EF2488D5B47}" type="datetimeFigureOut">
              <a:rPr lang="zh-CN" altLang="en-US"/>
              <a:pPr/>
              <a:t>2018/6/2</a:t>
            </a:fld>
            <a:endParaRPr lang="zh-CN" altLang="en-US"/>
          </a:p>
        </p:txBody>
      </p:sp>
      <p:sp>
        <p:nvSpPr>
          <p:cNvPr id="1029" name="Footer Placeholder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648200" y="6356350"/>
            <a:ext cx="2895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030" name="Slide Number Placeholder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077200" y="6356350"/>
            <a:ext cx="3276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5AB28BAA-4C89-4C02-A840-ADD870EF2BB6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ct val="30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ct val="3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ct val="300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ct val="3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ct val="3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 Box 2"/>
          <p:cNvSpPr txBox="1">
            <a:spLocks noChangeArrowheads="1"/>
          </p:cNvSpPr>
          <p:nvPr/>
        </p:nvSpPr>
        <p:spPr bwMode="auto">
          <a:xfrm>
            <a:off x="4149725" y="1889125"/>
            <a:ext cx="9058275" cy="1325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D6E3FA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5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WPS Office  酷 · 自由</a:t>
            </a:r>
            <a:endParaRPr lang="zh-CN" altLang="en-US" sz="36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75" name="Text Box 3"/>
          <p:cNvSpPr txBox="1">
            <a:spLocks noChangeArrowheads="1"/>
          </p:cNvSpPr>
          <p:nvPr/>
        </p:nvSpPr>
        <p:spPr bwMode="auto">
          <a:xfrm>
            <a:off x="6673850" y="3182938"/>
            <a:ext cx="4132263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DESIGNER:MING   2012年12月12日</a:t>
            </a:r>
          </a:p>
        </p:txBody>
      </p:sp>
      <p:pic>
        <p:nvPicPr>
          <p:cNvPr id="3076" name="Picture 4" descr="插图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0163" y="1352550"/>
            <a:ext cx="2235200" cy="146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5338763" y="955675"/>
            <a:ext cx="1922462" cy="1325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D6E3FA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54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lang="zh-CN" altLang="en-US"/>
          </a:p>
        </p:txBody>
      </p:sp>
      <p:sp>
        <p:nvSpPr>
          <p:cNvPr id="4099" name="Text Box 3"/>
          <p:cNvSpPr txBox="1">
            <a:spLocks noChangeArrowheads="1"/>
          </p:cNvSpPr>
          <p:nvPr/>
        </p:nvSpPr>
        <p:spPr bwMode="auto">
          <a:xfrm>
            <a:off x="2979738" y="2768600"/>
            <a:ext cx="6540500" cy="2682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70000"/>
              </a:lnSpc>
              <a:buSzPct val="120000"/>
              <a:buFont typeface="Wingdings" panose="05000000000000000000" pitchFamily="2" charset="2"/>
              <a:buChar char="n"/>
            </a:pPr>
            <a:r>
              <a:rPr lang="zh-CN" altLang="en-US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视觉系· 酷.....................................................P1</a:t>
            </a:r>
          </a:p>
          <a:p>
            <a:pPr>
              <a:lnSpc>
                <a:spcPct val="170000"/>
              </a:lnSpc>
              <a:buSzPct val="120000"/>
              <a:buFont typeface="Wingdings" panose="05000000000000000000" pitchFamily="2" charset="2"/>
              <a:buChar char="n"/>
            </a:pPr>
            <a:r>
              <a:rPr lang="zh-CN" altLang="en-US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视觉系· 雅.....................................................P2</a:t>
            </a:r>
          </a:p>
          <a:p>
            <a:pPr>
              <a:lnSpc>
                <a:spcPct val="170000"/>
              </a:lnSpc>
              <a:buSzPct val="120000"/>
              <a:buFont typeface="Wingdings" panose="05000000000000000000" pitchFamily="2" charset="2"/>
              <a:buChar char="n"/>
            </a:pPr>
            <a:r>
              <a:rPr lang="zh-CN" altLang="en-US" sz="2000" b="1">
                <a:solidFill>
                  <a:schemeClr val="bg1"/>
                </a:solidFill>
              </a:rPr>
              <a:t> </a:t>
            </a:r>
            <a:r>
              <a:rPr lang="zh-CN" altLang="en-US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视觉系· 意.....................................................P3</a:t>
            </a:r>
          </a:p>
          <a:p>
            <a:pPr>
              <a:lnSpc>
                <a:spcPct val="170000"/>
              </a:lnSpc>
              <a:buSzPct val="120000"/>
              <a:buFont typeface="Wingdings" panose="05000000000000000000" pitchFamily="2" charset="2"/>
              <a:buChar char="n"/>
            </a:pPr>
            <a:r>
              <a:rPr lang="zh-CN" altLang="en-US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视觉系· 暖.....................................................P4</a:t>
            </a:r>
          </a:p>
          <a:p>
            <a:pPr>
              <a:lnSpc>
                <a:spcPct val="170000"/>
              </a:lnSpc>
              <a:buSzPct val="120000"/>
              <a:buFont typeface="Wingdings" panose="05000000000000000000" pitchFamily="2" charset="2"/>
              <a:buChar char="n"/>
            </a:pPr>
            <a:r>
              <a:rPr lang="zh-CN" altLang="en-US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视觉系· 致.....................................................P5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Box 2"/>
          <p:cNvSpPr txBox="1">
            <a:spLocks noChangeArrowheads="1"/>
          </p:cNvSpPr>
          <p:nvPr/>
        </p:nvSpPr>
        <p:spPr bwMode="auto">
          <a:xfrm>
            <a:off x="3184525" y="1905000"/>
            <a:ext cx="7243763" cy="1189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D6E3FA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4800" b="1">
                <a:solidFill>
                  <a:schemeClr val="bg1"/>
                </a:solidFill>
                <a:latin typeface="Arial Black" panose="020B0A04020102020204" pitchFamily="34" charset="0"/>
                <a:ea typeface="微软雅黑" panose="020B0503020204020204" pitchFamily="34" charset="-122"/>
              </a:rPr>
              <a:t>明天的UI</a:t>
            </a:r>
            <a:r>
              <a:rPr lang="zh-CN" altLang="en-US" sz="4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视觉设计</a:t>
            </a:r>
          </a:p>
        </p:txBody>
      </p:sp>
      <p:sp>
        <p:nvSpPr>
          <p:cNvPr id="5123" name="Text Box 3"/>
          <p:cNvSpPr txBox="1">
            <a:spLocks noChangeArrowheads="1"/>
          </p:cNvSpPr>
          <p:nvPr/>
        </p:nvSpPr>
        <p:spPr bwMode="auto">
          <a:xfrm>
            <a:off x="3460750" y="2808288"/>
            <a:ext cx="7245350" cy="54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D6E3FA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-拟物化</a:t>
            </a:r>
            <a:r>
              <a:rPr lang="zh-CN" altLang="en-US" sz="20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OR</a:t>
            </a:r>
            <a:r>
              <a:rPr lang="zh-CN" altLang="en-US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数字化？视觉设计何去何从</a:t>
            </a:r>
            <a:r>
              <a:rPr lang="zh-CN" altLang="en-US" sz="2000">
                <a:solidFill>
                  <a:schemeClr val="bg1"/>
                </a:solidFill>
              </a:rPr>
              <a:t>？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 Box 2"/>
          <p:cNvSpPr txBox="1">
            <a:spLocks noChangeArrowheads="1"/>
          </p:cNvSpPr>
          <p:nvPr/>
        </p:nvSpPr>
        <p:spPr bwMode="auto">
          <a:xfrm>
            <a:off x="3484563" y="1762125"/>
            <a:ext cx="7243762" cy="1920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D6E3FA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8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 YOU</a:t>
            </a:r>
          </a:p>
        </p:txBody>
      </p:sp>
      <p:sp>
        <p:nvSpPr>
          <p:cNvPr id="6147" name="Text Box 3"/>
          <p:cNvSpPr txBox="1">
            <a:spLocks noChangeArrowheads="1"/>
          </p:cNvSpPr>
          <p:nvPr/>
        </p:nvSpPr>
        <p:spPr bwMode="auto">
          <a:xfrm>
            <a:off x="5502275" y="6097588"/>
            <a:ext cx="2247900" cy="639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</a:rPr>
              <a:t>DESIGNER:MING  </a:t>
            </a:r>
          </a:p>
          <a:p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</a:rPr>
              <a:t> 2012年12月12日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 Box 2"/>
          <p:cNvSpPr txBox="1">
            <a:spLocks noChangeArrowheads="1"/>
          </p:cNvSpPr>
          <p:nvPr/>
        </p:nvSpPr>
        <p:spPr bwMode="auto">
          <a:xfrm>
            <a:off x="801688" y="-158750"/>
            <a:ext cx="10231437" cy="1184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D6E3FA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480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4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明天的</a:t>
            </a:r>
            <a:r>
              <a:rPr lang="zh-CN" altLang="en-US" sz="4800" b="1">
                <a:solidFill>
                  <a:schemeClr val="bg1"/>
                </a:solidFill>
                <a:latin typeface="Arial Black" panose="020B0A04020102020204" pitchFamily="34" charset="0"/>
                <a:ea typeface="微软雅黑" panose="020B0503020204020204" pitchFamily="34" charset="-122"/>
              </a:rPr>
              <a:t>UI</a:t>
            </a:r>
            <a:r>
              <a:rPr lang="zh-CN" altLang="en-US" sz="4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视觉设计</a:t>
            </a:r>
          </a:p>
        </p:txBody>
      </p:sp>
      <p:sp>
        <p:nvSpPr>
          <p:cNvPr id="7171" name="Text Box 3"/>
          <p:cNvSpPr txBox="1">
            <a:spLocks noChangeArrowheads="1"/>
          </p:cNvSpPr>
          <p:nvPr/>
        </p:nvSpPr>
        <p:spPr bwMode="auto">
          <a:xfrm>
            <a:off x="1004888" y="1295400"/>
            <a:ext cx="270827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buSzPct val="120000"/>
              <a:buFont typeface="Wingdings" panose="05000000000000000000" pitchFamily="2" charset="2"/>
              <a:buChar char="n"/>
            </a:pPr>
            <a:r>
              <a:rPr lang="zh-CN" altLang="en-US" sz="20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微软雅黑" panose="020B0503020204020204" pitchFamily="34" charset="-122"/>
              </a:rPr>
              <a:t> 今天的设计</a:t>
            </a:r>
          </a:p>
        </p:txBody>
      </p:sp>
      <p:sp>
        <p:nvSpPr>
          <p:cNvPr id="7172" name="Text Box 4"/>
          <p:cNvSpPr txBox="1">
            <a:spLocks noChangeArrowheads="1"/>
          </p:cNvSpPr>
          <p:nvPr/>
        </p:nvSpPr>
        <p:spPr bwMode="auto">
          <a:xfrm>
            <a:off x="1054100" y="1754188"/>
            <a:ext cx="10737850" cy="1738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indent="469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9271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3843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8415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2987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7559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32131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6703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41275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当今的UI视觉设计，最具代表性的当属苹果公司的拟物化风格和微软公司Metro 风格，然而在我看来他们各有利弊，苹果的拟物化设计精致怀旧，但是随着科技和时代的发展，很多现实中对应的物品已经被淘汰，例如信封和邮戳。而且拟物化设计会增加开发者的负担，因为稍有不慎就显得粗糙。</a:t>
            </a:r>
          </a:p>
          <a:p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Metro  UI 的数字化理念虽然在未来的数码时代看似非常合理，但是这并不是放之四海而皆准的。不同的文化地域具有不同的需求。况且Metro UI 过于冷冰，完全没有感情色彩和个性，这与未来人群的个性化需求趋势是不符的。</a:t>
            </a:r>
          </a:p>
        </p:txBody>
      </p:sp>
      <p:sp>
        <p:nvSpPr>
          <p:cNvPr id="7173" name="Text Box 5"/>
          <p:cNvSpPr txBox="1">
            <a:spLocks noChangeArrowheads="1"/>
          </p:cNvSpPr>
          <p:nvPr/>
        </p:nvSpPr>
        <p:spPr bwMode="auto">
          <a:xfrm>
            <a:off x="1003300" y="3713163"/>
            <a:ext cx="270827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buSzPct val="120000"/>
              <a:buFont typeface="Wingdings" panose="05000000000000000000" pitchFamily="2" charset="2"/>
              <a:buChar char="n"/>
            </a:pPr>
            <a:r>
              <a:rPr lang="zh-CN" altLang="en-US" sz="20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微软雅黑" panose="020B0503020204020204" pitchFamily="34" charset="-122"/>
              </a:rPr>
              <a:t> 我的个人见解</a:t>
            </a:r>
          </a:p>
        </p:txBody>
      </p:sp>
      <p:sp>
        <p:nvSpPr>
          <p:cNvPr id="7174" name="Text Box 6"/>
          <p:cNvSpPr txBox="1">
            <a:spLocks noChangeArrowheads="1"/>
          </p:cNvSpPr>
          <p:nvPr/>
        </p:nvSpPr>
        <p:spPr bwMode="auto">
          <a:xfrm>
            <a:off x="1095375" y="4194175"/>
            <a:ext cx="10737850" cy="1738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indent="469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9271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3843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8415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2987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7559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32131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6703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41275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那么什么的好的设计呢？这是个见仁见智的问题，我斗胆谈一下自己粗浅的理解。</a:t>
            </a:r>
          </a:p>
          <a:p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未来的人群是极具个性化的，大统一的市场和用户将不复存在。我认为好的设计既不是拟物化也不是数字化，而是介于两者之间。例如我现在这个模板设计风格，既有拟物的存在(雨水玻璃），它唤起用户和雨景的情景联系，清凉和自由之感扑面而来，</a:t>
            </a:r>
            <a:r>
              <a:rPr lang="zh-CN" altLang="en-US" b="1">
                <a:solidFill>
                  <a:schemeClr val="bg1"/>
                </a:solidFill>
              </a:rPr>
              <a:t>对于当前枯燥的办公环境无疑</a:t>
            </a:r>
          </a:p>
          <a:p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同时加入数字化的处理，抽象的色块和轻薄的元素时尚轻盈，酷劲十足。</a:t>
            </a:r>
          </a:p>
          <a:p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显然部分对雨水带感的用户会非常喜欢，但是对雨水无感的就会无视。</a:t>
            </a:r>
            <a:endParaRPr lang="zh-CN" alt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Pages>0</Pages>
  <Words>558</Words>
  <Characters>0</Characters>
  <Application>Microsoft Office PowerPoint</Application>
  <DocSecurity>0</DocSecurity>
  <PresentationFormat>宽屏</PresentationFormat>
  <Lines>0</Lines>
  <Paragraphs>22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39" baseType="lpstr">
      <vt:lpstr>Arial</vt:lpstr>
      <vt:lpstr>宋体</vt:lpstr>
      <vt:lpstr>Wingdings</vt:lpstr>
      <vt:lpstr>Calibri</vt:lpstr>
      <vt:lpstr>Calibri Light</vt:lpstr>
      <vt:lpstr>微软雅黑</vt:lpstr>
      <vt:lpstr>Candara</vt:lpstr>
      <vt:lpstr>Corbel</vt:lpstr>
      <vt:lpstr>David</vt:lpstr>
      <vt:lpstr>Estrangelo Edessa</vt:lpstr>
      <vt:lpstr>Gill Sans MT</vt:lpstr>
      <vt:lpstr>Goudy Old Style</vt:lpstr>
      <vt:lpstr>Lao UI</vt:lpstr>
      <vt:lpstr>Narkisim</vt:lpstr>
      <vt:lpstr>Microsoft Tai Le</vt:lpstr>
      <vt:lpstr>Segoe UI</vt:lpstr>
      <vt:lpstr>Nirmala UI</vt:lpstr>
      <vt:lpstr>Arial Unicode MS</vt:lpstr>
      <vt:lpstr>胡晓波美心体-Light</vt:lpstr>
      <vt:lpstr>Berlin Sans FB</vt:lpstr>
      <vt:lpstr>BrowalliaUPC</vt:lpstr>
      <vt:lpstr>Century</vt:lpstr>
      <vt:lpstr>Eras Medium ITC</vt:lpstr>
      <vt:lpstr>Eras Demi ITC</vt:lpstr>
      <vt:lpstr>Almonte Snow</vt:lpstr>
      <vt:lpstr>Segoe Print</vt:lpstr>
      <vt:lpstr>Arial Black</vt:lpstr>
      <vt:lpstr>Segoe Print</vt:lpstr>
      <vt:lpstr>Segoe Print</vt:lpstr>
      <vt:lpstr>Segoe Print</vt:lpstr>
      <vt:lpstr>Segoe Print</vt:lpstr>
      <vt:lpstr>Segoe Print</vt:lpstr>
      <vt:lpstr>Segoe Print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CharactersWithSpaces>0</CharactersWithSpaces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zuazua W</dc:creator>
  <cp:keywords/>
  <dc:description/>
  <cp:lastModifiedBy>Administrator</cp:lastModifiedBy>
  <cp:revision>2</cp:revision>
  <dcterms:created xsi:type="dcterms:W3CDTF">2012-09-21T09:29:31Z</dcterms:created>
  <dcterms:modified xsi:type="dcterms:W3CDTF">2018-06-02T03:06:11Z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2052-9.1.0.4953</vt:lpwstr>
  </property>
</Properties>
</file>