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4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26C0C-27E7-45BA-8057-C2A726417B8E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4868F-2DE0-4F75-A5B2-2DE358339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29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940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82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70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139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037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201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094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539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383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91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9423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359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19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990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045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4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474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752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759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0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07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5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FC5A-9020-47D2-8E84-D5FB3392CF16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9CBEB-9E9B-422B-9024-939D9D0CFE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98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喵呜体" panose="02010600010101010101" pitchFamily="2" charset="-122"/>
              </a:defRPr>
            </a:lvl1pPr>
          </a:lstStyle>
          <a:p>
            <a:fld id="{B7C5FC5A-9020-47D2-8E84-D5FB3392CF16}" type="datetimeFigureOut">
              <a:rPr lang="zh-CN" altLang="en-US" smtClean="0"/>
              <a:pPr/>
              <a:t>2017/2/11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喵呜体" panose="0201060001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喵呜体" panose="02010600010101010101" pitchFamily="2" charset="-122"/>
              </a:defRPr>
            </a:lvl1pPr>
          </a:lstStyle>
          <a:p>
            <a:fld id="{88B9CBEB-9E9B-422B-9024-939D9D0CFED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858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喵呜体" panose="0201060001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喵呜体" panose="0201060001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喵呜体" panose="0201060001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喵呜体" panose="0201060001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喵呜体" panose="0201060001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喵呜体" panose="0201060001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88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3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53" y="0"/>
            <a:ext cx="10542895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206750" y="2136775"/>
            <a:ext cx="6769100" cy="197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009999"/>
                </a:solidFill>
                <a:ea typeface="方正喵呜体" panose="02010600010101010101" pitchFamily="2" charset="-122"/>
              </a:rPr>
              <a:t>童年的色彩</a:t>
            </a:r>
            <a:endParaRPr lang="zh-CN" altLang="en-US" dirty="0">
              <a:solidFill>
                <a:srgbClr val="009999"/>
              </a:solidFill>
              <a:ea typeface="方正喵呜体" panose="02010600010101010101" pitchFamily="2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371975" y="3705228"/>
            <a:ext cx="4681538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rgbClr val="009999"/>
                </a:solidFill>
                <a:ea typeface="方正喵呜体" panose="02010600010101010101" pitchFamily="2" charset="-122"/>
              </a:rPr>
              <a:t>永远的五彩斑斓</a:t>
            </a:r>
            <a:endParaRPr lang="zh-CN" altLang="en-US" sz="3200" dirty="0">
              <a:solidFill>
                <a:srgbClr val="009999"/>
              </a:solidFill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185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3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4" y="-3666"/>
            <a:ext cx="10075334" cy="6865329"/>
          </a:xfrm>
          <a:prstGeom prst="rect">
            <a:avLst/>
          </a:prstGeom>
        </p:spPr>
      </p:pic>
      <p:pic>
        <p:nvPicPr>
          <p:cNvPr id="5" name="Picture 2" descr="下划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74" y="4079875"/>
            <a:ext cx="6408737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下划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74" y="5349875"/>
            <a:ext cx="6840537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下划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74" y="2692400"/>
            <a:ext cx="5545137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下划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74" y="1425087"/>
            <a:ext cx="400685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1284818" y="761755"/>
            <a:ext cx="56276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方正喵呜体" panose="02010600010101010101" pitchFamily="2" charset="-122"/>
                <a:cs typeface="+mj-cs"/>
              </a:rPr>
              <a:t>标题</a:t>
            </a:r>
          </a:p>
        </p:txBody>
      </p:sp>
      <p:pic>
        <p:nvPicPr>
          <p:cNvPr id="10" name="Picture 7" descr="装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3429002"/>
            <a:ext cx="19050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414184" y="2311400"/>
            <a:ext cx="38877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方正喵呜体" panose="02010600010101010101" pitchFamily="2" charset="-122"/>
              </a:rPr>
              <a:t>1.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414184" y="3698875"/>
            <a:ext cx="457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方正喵呜体" panose="02010600010101010101" pitchFamily="2" charset="-122"/>
              </a:rPr>
              <a:t>2.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488797" y="4968875"/>
            <a:ext cx="52435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方正喵呜体" panose="02010600010101010101" pitchFamily="2" charset="-122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3043837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3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517" y="0"/>
            <a:ext cx="9127483" cy="685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05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3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6048"/>
            <a:ext cx="9135950" cy="686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67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3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467" y="314"/>
            <a:ext cx="9127483" cy="6857686"/>
          </a:xfrm>
          <a:prstGeom prst="rect">
            <a:avLst/>
          </a:prstGeom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816725" y="2463271"/>
            <a:ext cx="3300942" cy="1143000"/>
          </a:xfrm>
        </p:spPr>
        <p:txBody>
          <a:bodyPr/>
          <a:lstStyle/>
          <a:p>
            <a:r>
              <a:rPr lang="zh-CN" altLang="en-US" dirty="0"/>
              <a:t>谢</a:t>
            </a:r>
            <a:r>
              <a:rPr lang="zh-CN" altLang="en-US" dirty="0" smtClean="0"/>
              <a:t>谢</a:t>
            </a:r>
            <a:r>
              <a:rPr lang="zh-CN" altLang="en-US" dirty="0"/>
              <a:t>观赏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438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2463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宽屏</PresentationFormat>
  <Paragraphs>14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Meiryo</vt:lpstr>
      <vt:lpstr>方正喵呜体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谢谢观赏！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3</cp:revision>
  <dcterms:created xsi:type="dcterms:W3CDTF">2017-02-11T06:52:55Z</dcterms:created>
  <dcterms:modified xsi:type="dcterms:W3CDTF">2017-02-11T06:56:23Z</dcterms:modified>
</cp:coreProperties>
</file>