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8" r:id="rId3"/>
    <p:sldId id="258" r:id="rId4"/>
    <p:sldId id="269" r:id="rId5"/>
    <p:sldId id="262" r:id="rId6"/>
    <p:sldId id="260" r:id="rId7"/>
    <p:sldId id="264" r:id="rId8"/>
    <p:sldId id="263" r:id="rId9"/>
    <p:sldId id="259" r:id="rId10"/>
    <p:sldId id="265" r:id="rId11"/>
    <p:sldId id="270" r:id="rId12"/>
  </p:sldIdLst>
  <p:sldSz cx="9144000" cy="5256213"/>
  <p:notesSz cx="6858000" cy="9144000"/>
  <p:defaultTextStyle>
    <a:defPPr>
      <a:defRPr lang="zh-CN"/>
    </a:defPPr>
    <a:lvl1pPr algn="ctr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ctr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ctr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ctr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ctr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56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BC36"/>
    <a:srgbClr val="6BDB6E"/>
    <a:srgbClr val="37AF79"/>
    <a:srgbClr val="C15429"/>
    <a:srgbClr val="74BE42"/>
    <a:srgbClr val="D1C30D"/>
    <a:srgbClr val="467DBA"/>
    <a:srgbClr val="BB7B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35" d="100"/>
          <a:sy n="135" d="100"/>
        </p:scale>
        <p:origin x="846" y="114"/>
      </p:cViewPr>
      <p:guideLst>
        <p:guide orient="horz" pos="165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60425"/>
            <a:ext cx="6858000" cy="1830388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60663"/>
            <a:ext cx="6858000" cy="126841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5E6AA9-E7C0-49AD-BFE3-D4771FE830A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53380953"/>
      </p:ext>
    </p:extLst>
  </p:cSld>
  <p:clrMapOvr>
    <a:masterClrMapping/>
  </p:clrMapOvr>
  <p:transition advClick="0" advTm="400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F05DAB-2A15-4027-832A-9167EAF05CD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84581695"/>
      </p:ext>
    </p:extLst>
  </p:cSld>
  <p:clrMapOvr>
    <a:masterClrMapping/>
  </p:clrMapOvr>
  <p:transition advClick="0" advTm="400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11138"/>
            <a:ext cx="2057400" cy="44846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11138"/>
            <a:ext cx="6019800" cy="44846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47B556-D89E-4AE1-8F2C-11760A94704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15758500"/>
      </p:ext>
    </p:extLst>
  </p:cSld>
  <p:clrMapOvr>
    <a:masterClrMapping/>
  </p:clrMapOvr>
  <p:transition advClick="0" advTm="400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4DBA47-DF3B-46C6-AED3-EB1758C82FF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39395794"/>
      </p:ext>
    </p:extLst>
  </p:cSld>
  <p:clrMapOvr>
    <a:masterClrMapping/>
  </p:clrMapOvr>
  <p:transition advClick="0" advTm="400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309688"/>
            <a:ext cx="7886700" cy="2187575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517900"/>
            <a:ext cx="7886700" cy="114935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6FBD9D-8012-4A18-BEEF-BE1C37CFC62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27665389"/>
      </p:ext>
    </p:extLst>
  </p:cSld>
  <p:clrMapOvr>
    <a:masterClrMapping/>
  </p:clrMapOvr>
  <p:transition advClick="0" advTm="400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27138"/>
            <a:ext cx="4038600" cy="34686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27138"/>
            <a:ext cx="4038600" cy="34686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763B19-1E76-4D23-AC6A-D7D0652BB44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69944719"/>
      </p:ext>
    </p:extLst>
  </p:cSld>
  <p:clrMapOvr>
    <a:masterClrMapping/>
  </p:clrMapOvr>
  <p:transition advClick="0" advTm="400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9400"/>
            <a:ext cx="7886700" cy="1016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289050"/>
            <a:ext cx="3868737" cy="6302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1919288"/>
            <a:ext cx="3868737" cy="28241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89050"/>
            <a:ext cx="3887788" cy="6302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919288"/>
            <a:ext cx="3887788" cy="28241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F3C5E5-76DC-4097-8F4E-0D129F1C1E5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4270093"/>
      </p:ext>
    </p:extLst>
  </p:cSld>
  <p:clrMapOvr>
    <a:masterClrMapping/>
  </p:clrMapOvr>
  <p:transition advClick="0" advTm="400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91B9AC-99F2-4BD8-9F30-3302795CA8F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57820001"/>
      </p:ext>
    </p:extLst>
  </p:cSld>
  <p:clrMapOvr>
    <a:masterClrMapping/>
  </p:clrMapOvr>
  <p:transition advClick="0" advTm="400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348FAA-595F-45B4-884C-3FA563963CA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06657926"/>
      </p:ext>
    </p:extLst>
  </p:cSld>
  <p:clrMapOvr>
    <a:masterClrMapping/>
  </p:clrMapOvr>
  <p:transition advClick="0" advTm="400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50838"/>
            <a:ext cx="2949575" cy="12255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57238"/>
            <a:ext cx="4629150" cy="37353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76388"/>
            <a:ext cx="2949575" cy="29225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76ABB7-5A14-4C2E-A697-B32D3A2F59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38024333"/>
      </p:ext>
    </p:extLst>
  </p:cSld>
  <p:clrMapOvr>
    <a:masterClrMapping/>
  </p:clrMapOvr>
  <p:transition advClick="0" advTm="400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50838"/>
            <a:ext cx="2949575" cy="12255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57238"/>
            <a:ext cx="4629150" cy="373538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76388"/>
            <a:ext cx="2949575" cy="29225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A08DC5-2432-4CCB-AD2E-85CEA897D38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56878585"/>
      </p:ext>
    </p:extLst>
  </p:cSld>
  <p:clrMapOvr>
    <a:masterClrMapping/>
  </p:clrMapOvr>
  <p:transition advClick="0" advTm="400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11138"/>
            <a:ext cx="8229600" cy="874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27138"/>
            <a:ext cx="8229600" cy="3468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86313"/>
            <a:ext cx="21336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86313"/>
            <a:ext cx="28956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86313"/>
            <a:ext cx="21336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4E0B0BC-2562-4947-B37B-ED9BD9D7C8E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4000">
    <p:push dir="u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5959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26"/>
          <p:cNvSpPr>
            <a:spLocks noChangeArrowheads="1"/>
          </p:cNvSpPr>
          <p:nvPr/>
        </p:nvSpPr>
        <p:spPr bwMode="auto">
          <a:xfrm rot="13519862" flipH="1" flipV="1">
            <a:off x="219869" y="3109119"/>
            <a:ext cx="1600200" cy="2535238"/>
          </a:xfrm>
          <a:prstGeom prst="rect">
            <a:avLst/>
          </a:prstGeom>
          <a:solidFill>
            <a:srgbClr val="BB7B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75" name="矩形 25"/>
          <p:cNvSpPr>
            <a:spLocks noChangeArrowheads="1"/>
          </p:cNvSpPr>
          <p:nvPr/>
        </p:nvSpPr>
        <p:spPr bwMode="auto">
          <a:xfrm rot="2700000">
            <a:off x="5987256" y="2921795"/>
            <a:ext cx="1997075" cy="2405062"/>
          </a:xfrm>
          <a:prstGeom prst="rect">
            <a:avLst/>
          </a:prstGeom>
          <a:solidFill>
            <a:srgbClr val="37AF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grpSp>
        <p:nvGrpSpPr>
          <p:cNvPr id="3076" name="矩形 9"/>
          <p:cNvGrpSpPr>
            <a:grpSpLocks/>
          </p:cNvGrpSpPr>
          <p:nvPr/>
        </p:nvGrpSpPr>
        <p:grpSpPr bwMode="auto">
          <a:xfrm>
            <a:off x="4889500" y="1189038"/>
            <a:ext cx="2779713" cy="2754312"/>
            <a:chOff x="0" y="0"/>
            <a:chExt cx="1751" cy="1735"/>
          </a:xfrm>
        </p:grpSpPr>
        <p:pic>
          <p:nvPicPr>
            <p:cNvPr id="3077" name="矩形 9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751" cy="1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8" name="Text Box 6"/>
            <p:cNvSpPr txBox="1">
              <a:spLocks noChangeArrowheads="1"/>
            </p:cNvSpPr>
            <p:nvPr/>
          </p:nvSpPr>
          <p:spPr bwMode="auto">
            <a:xfrm rot="18931981">
              <a:off x="32" y="483"/>
              <a:ext cx="1686" cy="7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3079" name="矩形 14"/>
          <p:cNvGrpSpPr>
            <a:grpSpLocks/>
          </p:cNvGrpSpPr>
          <p:nvPr/>
        </p:nvGrpSpPr>
        <p:grpSpPr bwMode="auto">
          <a:xfrm>
            <a:off x="4364038" y="2736850"/>
            <a:ext cx="1755775" cy="1755775"/>
            <a:chOff x="0" y="0"/>
            <a:chExt cx="1106" cy="1106"/>
          </a:xfrm>
        </p:grpSpPr>
        <p:pic>
          <p:nvPicPr>
            <p:cNvPr id="3080" name="矩形 14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06" cy="1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81" name="Text Box 9"/>
            <p:cNvSpPr txBox="1">
              <a:spLocks noChangeArrowheads="1"/>
            </p:cNvSpPr>
            <p:nvPr/>
          </p:nvSpPr>
          <p:spPr bwMode="auto">
            <a:xfrm rot="18958352">
              <a:off x="165" y="161"/>
              <a:ext cx="777" cy="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sp>
        <p:nvSpPr>
          <p:cNvPr id="3082" name="矩形 4"/>
          <p:cNvSpPr>
            <a:spLocks noChangeArrowheads="1"/>
          </p:cNvSpPr>
          <p:nvPr/>
        </p:nvSpPr>
        <p:spPr bwMode="auto">
          <a:xfrm rot="2700000">
            <a:off x="3059113" y="438150"/>
            <a:ext cx="2655888" cy="2655887"/>
          </a:xfrm>
          <a:prstGeom prst="rect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83" name="矩形 7"/>
          <p:cNvSpPr>
            <a:spLocks noChangeArrowheads="1"/>
          </p:cNvSpPr>
          <p:nvPr/>
        </p:nvSpPr>
        <p:spPr bwMode="auto">
          <a:xfrm rot="2700000">
            <a:off x="4428331" y="-211931"/>
            <a:ext cx="2657476" cy="1217612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grpSp>
        <p:nvGrpSpPr>
          <p:cNvPr id="3084" name="矩形 8"/>
          <p:cNvGrpSpPr>
            <a:grpSpLocks/>
          </p:cNvGrpSpPr>
          <p:nvPr/>
        </p:nvGrpSpPr>
        <p:grpSpPr bwMode="auto">
          <a:xfrm>
            <a:off x="6261100" y="884238"/>
            <a:ext cx="1755775" cy="1749425"/>
            <a:chOff x="0" y="0"/>
            <a:chExt cx="1106" cy="1102"/>
          </a:xfrm>
        </p:grpSpPr>
        <p:pic>
          <p:nvPicPr>
            <p:cNvPr id="3085" name="矩形 8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06" cy="1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86" name="Text Box 14"/>
            <p:cNvSpPr txBox="1">
              <a:spLocks noChangeArrowheads="1"/>
            </p:cNvSpPr>
            <p:nvPr/>
          </p:nvSpPr>
          <p:spPr bwMode="auto">
            <a:xfrm rot="2719861">
              <a:off x="164" y="162"/>
              <a:ext cx="778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3087" name="矩形 13"/>
          <p:cNvGrpSpPr>
            <a:grpSpLocks/>
          </p:cNvGrpSpPr>
          <p:nvPr/>
        </p:nvGrpSpPr>
        <p:grpSpPr bwMode="auto">
          <a:xfrm>
            <a:off x="1657350" y="-944563"/>
            <a:ext cx="2732088" cy="2713038"/>
            <a:chOff x="0" y="0"/>
            <a:chExt cx="1721" cy="1709"/>
          </a:xfrm>
        </p:grpSpPr>
        <p:pic>
          <p:nvPicPr>
            <p:cNvPr id="3088" name="矩形 13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721" cy="17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89" name="Text Box 17"/>
            <p:cNvSpPr txBox="1">
              <a:spLocks noChangeArrowheads="1"/>
            </p:cNvSpPr>
            <p:nvPr/>
          </p:nvSpPr>
          <p:spPr bwMode="auto">
            <a:xfrm rot="18931981">
              <a:off x="18" y="487"/>
              <a:ext cx="1686" cy="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sp>
        <p:nvSpPr>
          <p:cNvPr id="3090" name="矩形 15"/>
          <p:cNvSpPr>
            <a:spLocks noChangeArrowheads="1"/>
          </p:cNvSpPr>
          <p:nvPr/>
        </p:nvSpPr>
        <p:spPr bwMode="auto">
          <a:xfrm rot="8158352" flipH="1" flipV="1">
            <a:off x="1042988" y="1166813"/>
            <a:ext cx="1235075" cy="1182687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pic>
        <p:nvPicPr>
          <p:cNvPr id="3091" name="Picture 11" descr="乔布斯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4025" y="1397000"/>
            <a:ext cx="3017838" cy="187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92" name="矩形 6"/>
          <p:cNvSpPr>
            <a:spLocks noChangeArrowheads="1"/>
          </p:cNvSpPr>
          <p:nvPr/>
        </p:nvSpPr>
        <p:spPr bwMode="auto">
          <a:xfrm rot="2700000">
            <a:off x="1561307" y="2288381"/>
            <a:ext cx="2228850" cy="1760537"/>
          </a:xfrm>
          <a:prstGeom prst="rect">
            <a:avLst/>
          </a:prstGeom>
          <a:solidFill>
            <a:srgbClr val="467D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93" name="矩形 17"/>
          <p:cNvSpPr>
            <a:spLocks noChangeArrowheads="1"/>
          </p:cNvSpPr>
          <p:nvPr/>
        </p:nvSpPr>
        <p:spPr bwMode="auto">
          <a:xfrm rot="13331721" flipH="1" flipV="1">
            <a:off x="7142163" y="241300"/>
            <a:ext cx="936625" cy="936625"/>
          </a:xfrm>
          <a:prstGeom prst="rect">
            <a:avLst/>
          </a:prstGeom>
          <a:solidFill>
            <a:srgbClr val="6BDB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94" name="矩形 18"/>
          <p:cNvSpPr>
            <a:spLocks noChangeArrowheads="1"/>
          </p:cNvSpPr>
          <p:nvPr/>
        </p:nvSpPr>
        <p:spPr bwMode="auto">
          <a:xfrm rot="13519862" flipH="1" flipV="1">
            <a:off x="189707" y="1994694"/>
            <a:ext cx="1233487" cy="1235075"/>
          </a:xfrm>
          <a:prstGeom prst="rect">
            <a:avLst/>
          </a:prstGeom>
          <a:solidFill>
            <a:srgbClr val="37AF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95" name="矩形 19"/>
          <p:cNvSpPr>
            <a:spLocks noChangeArrowheads="1"/>
          </p:cNvSpPr>
          <p:nvPr/>
        </p:nvSpPr>
        <p:spPr bwMode="auto">
          <a:xfrm rot="13519862" flipH="1" flipV="1">
            <a:off x="4749007" y="4550569"/>
            <a:ext cx="1408112" cy="1384300"/>
          </a:xfrm>
          <a:prstGeom prst="rect">
            <a:avLst/>
          </a:prstGeom>
          <a:solidFill>
            <a:srgbClr val="D1C3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96" name="矩形 20"/>
          <p:cNvSpPr>
            <a:spLocks noChangeArrowheads="1"/>
          </p:cNvSpPr>
          <p:nvPr/>
        </p:nvSpPr>
        <p:spPr bwMode="auto">
          <a:xfrm rot="13519862" flipH="1" flipV="1">
            <a:off x="3229769" y="3644106"/>
            <a:ext cx="1631950" cy="1741488"/>
          </a:xfrm>
          <a:prstGeom prst="rect">
            <a:avLst/>
          </a:prstGeom>
          <a:solidFill>
            <a:srgbClr val="74BE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97" name="矩形 21"/>
          <p:cNvSpPr>
            <a:spLocks noChangeArrowheads="1"/>
          </p:cNvSpPr>
          <p:nvPr/>
        </p:nvSpPr>
        <p:spPr bwMode="auto">
          <a:xfrm rot="13519862" flipH="1" flipV="1">
            <a:off x="1108075" y="379413"/>
            <a:ext cx="660400" cy="660400"/>
          </a:xfrm>
          <a:prstGeom prst="rect">
            <a:avLst/>
          </a:prstGeom>
          <a:solidFill>
            <a:srgbClr val="D1C3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pic>
        <p:nvPicPr>
          <p:cNvPr id="3098" name="Picture 18" descr="图片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7100" y="581025"/>
            <a:ext cx="2973388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99" name="Text Box 28"/>
          <p:cNvSpPr txBox="1">
            <a:spLocks noChangeArrowheads="1"/>
          </p:cNvSpPr>
          <p:nvPr/>
        </p:nvSpPr>
        <p:spPr bwMode="auto">
          <a:xfrm>
            <a:off x="3636963" y="179388"/>
            <a:ext cx="28035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一个奇迹创造者 </a:t>
            </a:r>
          </a:p>
        </p:txBody>
      </p:sp>
      <p:sp>
        <p:nvSpPr>
          <p:cNvPr id="3100" name="矩形 27"/>
          <p:cNvSpPr>
            <a:spLocks noChangeArrowheads="1"/>
          </p:cNvSpPr>
          <p:nvPr/>
        </p:nvSpPr>
        <p:spPr bwMode="auto">
          <a:xfrm rot="13519862" flipH="1" flipV="1">
            <a:off x="8267700" y="1160463"/>
            <a:ext cx="1233487" cy="1233488"/>
          </a:xfrm>
          <a:prstGeom prst="rect">
            <a:avLst/>
          </a:prstGeom>
          <a:solidFill>
            <a:srgbClr val="C154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101" name="矩形 28"/>
          <p:cNvSpPr>
            <a:spLocks noChangeArrowheads="1"/>
          </p:cNvSpPr>
          <p:nvPr/>
        </p:nvSpPr>
        <p:spPr bwMode="auto">
          <a:xfrm rot="13519862" flipH="1" flipV="1">
            <a:off x="8205788" y="3757612"/>
            <a:ext cx="1601788" cy="1776413"/>
          </a:xfrm>
          <a:prstGeom prst="rect">
            <a:avLst/>
          </a:prstGeom>
          <a:solidFill>
            <a:srgbClr val="6BDB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102" name="矩形 29"/>
          <p:cNvSpPr>
            <a:spLocks noChangeArrowheads="1"/>
          </p:cNvSpPr>
          <p:nvPr/>
        </p:nvSpPr>
        <p:spPr bwMode="auto">
          <a:xfrm rot="13519862" flipH="1" flipV="1">
            <a:off x="-519113" y="-231775"/>
            <a:ext cx="1235075" cy="1235076"/>
          </a:xfrm>
          <a:prstGeom prst="rect">
            <a:avLst/>
          </a:prstGeom>
          <a:solidFill>
            <a:srgbClr val="C154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103" name="矩形 30"/>
          <p:cNvSpPr>
            <a:spLocks noChangeArrowheads="1"/>
          </p:cNvSpPr>
          <p:nvPr/>
        </p:nvSpPr>
        <p:spPr bwMode="auto">
          <a:xfrm rot="13423001" flipH="1" flipV="1">
            <a:off x="8491538" y="-352425"/>
            <a:ext cx="1190625" cy="1189038"/>
          </a:xfrm>
          <a:prstGeom prst="rect">
            <a:avLst/>
          </a:prstGeom>
          <a:solidFill>
            <a:srgbClr val="F2BC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104" name="Text Box 25"/>
          <p:cNvSpPr txBox="1">
            <a:spLocks noChangeArrowheads="1"/>
          </p:cNvSpPr>
          <p:nvPr/>
        </p:nvSpPr>
        <p:spPr bwMode="auto">
          <a:xfrm>
            <a:off x="2051050" y="2700338"/>
            <a:ext cx="1416050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经典</a:t>
            </a:r>
            <a:endParaRPr lang="en-US" altLang="zh-CN" sz="3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 eaLnBrk="1" hangingPunct="1"/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语录选</a:t>
            </a:r>
          </a:p>
        </p:txBody>
      </p:sp>
      <p:pic>
        <p:nvPicPr>
          <p:cNvPr id="3105" name="图片 2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7550" y="3975100"/>
            <a:ext cx="7366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06" name="TextBox 29"/>
          <p:cNvSpPr txBox="1">
            <a:spLocks noChangeArrowheads="1"/>
          </p:cNvSpPr>
          <p:nvPr/>
        </p:nvSpPr>
        <p:spPr bwMode="auto">
          <a:xfrm>
            <a:off x="6516688" y="4119563"/>
            <a:ext cx="14287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陈华创意出品</a:t>
            </a:r>
          </a:p>
        </p:txBody>
      </p:sp>
      <p:sp>
        <p:nvSpPr>
          <p:cNvPr id="3107" name="TextBox 30"/>
          <p:cNvSpPr txBox="1">
            <a:spLocks noChangeArrowheads="1"/>
          </p:cNvSpPr>
          <p:nvPr/>
        </p:nvSpPr>
        <p:spPr bwMode="auto">
          <a:xfrm>
            <a:off x="6492875" y="4337050"/>
            <a:ext cx="14636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</a:p>
        </p:txBody>
      </p:sp>
    </p:spTree>
  </p:cSld>
  <p:clrMapOvr>
    <a:masterClrMapping/>
  </p:clrMapOvr>
  <p:transition advClick="0" advTm="4000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4597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1"/>
          <p:cNvGrpSpPr>
            <a:grpSpLocks/>
          </p:cNvGrpSpPr>
          <p:nvPr/>
        </p:nvGrpSpPr>
        <p:grpSpPr bwMode="auto">
          <a:xfrm>
            <a:off x="4743450" y="1187450"/>
            <a:ext cx="3429000" cy="3154363"/>
            <a:chOff x="0" y="0"/>
            <a:chExt cx="3428797" cy="3154851"/>
          </a:xfrm>
        </p:grpSpPr>
        <p:pic>
          <p:nvPicPr>
            <p:cNvPr id="12291" name="组合 3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3820" y="1270"/>
              <a:ext cx="3157541" cy="3152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292" name="Picture 4" descr="乔布斯0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7475"/>
              <a:ext cx="3428797" cy="3127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293" name="TextBox 2"/>
          <p:cNvSpPr txBox="1">
            <a:spLocks noChangeArrowheads="1"/>
          </p:cNvSpPr>
          <p:nvPr/>
        </p:nvSpPr>
        <p:spPr bwMode="auto">
          <a:xfrm>
            <a:off x="1208088" y="1320800"/>
            <a:ext cx="2787650" cy="246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4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谨记</a:t>
            </a:r>
            <a:endParaRPr lang="en-US" altLang="zh-CN" sz="4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eaLnBrk="1" hangingPunct="1"/>
            <a:r>
              <a:rPr lang="zh-CN" altLang="en-US" sz="3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自己总会死去</a:t>
            </a:r>
            <a:endParaRPr lang="en-US" altLang="zh-CN" sz="33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eaLnBrk="1" hangingPunct="1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是让自己避免陷入</a:t>
            </a: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eaLnBrk="1" hangingPunct="1"/>
            <a:r>
              <a:rPr lang="zh-CN" altLang="en-US" sz="29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“人生有所失”</a:t>
            </a:r>
            <a:endParaRPr lang="en-US" altLang="zh-CN" sz="29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eaLnBrk="1" hangingPunct="1"/>
            <a:r>
              <a:rPr lang="zh-CN" altLang="en-US"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思考的最佳方法</a:t>
            </a:r>
          </a:p>
        </p:txBody>
      </p:sp>
      <p:sp>
        <p:nvSpPr>
          <p:cNvPr id="12294" name="矩形 16"/>
          <p:cNvSpPr>
            <a:spLocks noChangeArrowheads="1"/>
          </p:cNvSpPr>
          <p:nvPr/>
        </p:nvSpPr>
        <p:spPr bwMode="auto">
          <a:xfrm>
            <a:off x="2790825" y="1470025"/>
            <a:ext cx="936625" cy="42545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295" name="TextBox 17"/>
          <p:cNvSpPr txBox="1">
            <a:spLocks noChangeArrowheads="1"/>
          </p:cNvSpPr>
          <p:nvPr/>
        </p:nvSpPr>
        <p:spPr bwMode="auto">
          <a:xfrm>
            <a:off x="2936875" y="1116013"/>
            <a:ext cx="64611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9</a:t>
            </a:r>
            <a:endParaRPr lang="zh-CN" altLang="en-US" sz="5400" b="1">
              <a:solidFill>
                <a:schemeClr val="bg1"/>
              </a:solidFill>
              <a:latin typeface="Arial Black" panose="020B0A04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296" name="斜纹 17"/>
          <p:cNvSpPr>
            <a:spLocks/>
          </p:cNvSpPr>
          <p:nvPr/>
        </p:nvSpPr>
        <p:spPr bwMode="auto">
          <a:xfrm>
            <a:off x="-107950" y="-107950"/>
            <a:ext cx="1868488" cy="1533525"/>
          </a:xfrm>
          <a:custGeom>
            <a:avLst/>
            <a:gdLst>
              <a:gd name="T0" fmla="*/ 0 w 1868488"/>
              <a:gd name="T1" fmla="*/ 766763 h 1533525"/>
              <a:gd name="T2" fmla="*/ 934244 w 1868488"/>
              <a:gd name="T3" fmla="*/ 0 h 1533525"/>
              <a:gd name="T4" fmla="*/ 1868488 w 1868488"/>
              <a:gd name="T5" fmla="*/ 0 h 1533525"/>
              <a:gd name="T6" fmla="*/ 0 w 1868488"/>
              <a:gd name="T7" fmla="*/ 1533525 h 1533525"/>
              <a:gd name="T8" fmla="*/ 0 w 1868488"/>
              <a:gd name="T9" fmla="*/ 766763 h 1533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68488" h="1533525">
                <a:moveTo>
                  <a:pt x="0" y="766763"/>
                </a:moveTo>
                <a:lnTo>
                  <a:pt x="934244" y="0"/>
                </a:lnTo>
                <a:lnTo>
                  <a:pt x="1868488" y="0"/>
                </a:lnTo>
                <a:lnTo>
                  <a:pt x="0" y="1533525"/>
                </a:lnTo>
                <a:lnTo>
                  <a:pt x="0" y="766763"/>
                </a:lnTo>
                <a:close/>
              </a:path>
            </a:pathLst>
          </a:custGeom>
          <a:solidFill>
            <a:srgbClr val="F2BC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7" name="TextBox 18"/>
          <p:cNvSpPr txBox="1">
            <a:spLocks noChangeArrowheads="1"/>
          </p:cNvSpPr>
          <p:nvPr/>
        </p:nvSpPr>
        <p:spPr bwMode="auto">
          <a:xfrm rot="19221520">
            <a:off x="-277813" y="273050"/>
            <a:ext cx="18145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bg1"/>
                </a:solidFill>
              </a:rPr>
              <a:t>jingdianyulu</a:t>
            </a:r>
            <a:endParaRPr lang="zh-CN" altLang="en-US" sz="2400">
              <a:solidFill>
                <a:schemeClr val="bg1"/>
              </a:solidFill>
            </a:endParaRPr>
          </a:p>
        </p:txBody>
      </p:sp>
      <p:pic>
        <p:nvPicPr>
          <p:cNvPr id="12298" name="Picture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22079" r="31686" b="55643"/>
          <a:stretch>
            <a:fillRect/>
          </a:stretch>
        </p:blipFill>
        <p:spPr bwMode="auto">
          <a:xfrm>
            <a:off x="3276600" y="3852863"/>
            <a:ext cx="719138" cy="57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 advTm="4000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5959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26"/>
          <p:cNvSpPr>
            <a:spLocks noChangeArrowheads="1"/>
          </p:cNvSpPr>
          <p:nvPr/>
        </p:nvSpPr>
        <p:spPr bwMode="auto">
          <a:xfrm rot="13519862" flipH="1" flipV="1">
            <a:off x="219869" y="3109119"/>
            <a:ext cx="1600200" cy="2535238"/>
          </a:xfrm>
          <a:prstGeom prst="rect">
            <a:avLst/>
          </a:prstGeom>
          <a:solidFill>
            <a:srgbClr val="BB7B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315" name="矩形 25"/>
          <p:cNvSpPr>
            <a:spLocks noChangeArrowheads="1"/>
          </p:cNvSpPr>
          <p:nvPr/>
        </p:nvSpPr>
        <p:spPr bwMode="auto">
          <a:xfrm rot="2700000">
            <a:off x="5987256" y="2921795"/>
            <a:ext cx="1997075" cy="2405062"/>
          </a:xfrm>
          <a:prstGeom prst="rect">
            <a:avLst/>
          </a:prstGeom>
          <a:solidFill>
            <a:srgbClr val="37AF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grpSp>
        <p:nvGrpSpPr>
          <p:cNvPr id="13316" name="矩形 9"/>
          <p:cNvGrpSpPr>
            <a:grpSpLocks/>
          </p:cNvGrpSpPr>
          <p:nvPr/>
        </p:nvGrpSpPr>
        <p:grpSpPr bwMode="auto">
          <a:xfrm>
            <a:off x="4889500" y="1189038"/>
            <a:ext cx="2779713" cy="2754312"/>
            <a:chOff x="0" y="0"/>
            <a:chExt cx="1751" cy="1735"/>
          </a:xfrm>
        </p:grpSpPr>
        <p:pic>
          <p:nvPicPr>
            <p:cNvPr id="13317" name="矩形 9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751" cy="1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18" name="Text Box 6"/>
            <p:cNvSpPr txBox="1">
              <a:spLocks noChangeArrowheads="1"/>
            </p:cNvSpPr>
            <p:nvPr/>
          </p:nvSpPr>
          <p:spPr bwMode="auto">
            <a:xfrm rot="18931981">
              <a:off x="32" y="483"/>
              <a:ext cx="1686" cy="7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13319" name="矩形 14"/>
          <p:cNvGrpSpPr>
            <a:grpSpLocks/>
          </p:cNvGrpSpPr>
          <p:nvPr/>
        </p:nvGrpSpPr>
        <p:grpSpPr bwMode="auto">
          <a:xfrm>
            <a:off x="4364038" y="2736850"/>
            <a:ext cx="1755775" cy="1755775"/>
            <a:chOff x="0" y="0"/>
            <a:chExt cx="1106" cy="1106"/>
          </a:xfrm>
        </p:grpSpPr>
        <p:pic>
          <p:nvPicPr>
            <p:cNvPr id="13320" name="矩形 14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06" cy="1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21" name="Text Box 9"/>
            <p:cNvSpPr txBox="1">
              <a:spLocks noChangeArrowheads="1"/>
            </p:cNvSpPr>
            <p:nvPr/>
          </p:nvSpPr>
          <p:spPr bwMode="auto">
            <a:xfrm rot="18958352">
              <a:off x="165" y="161"/>
              <a:ext cx="777" cy="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sp>
        <p:nvSpPr>
          <p:cNvPr id="13322" name="矩形 4"/>
          <p:cNvSpPr>
            <a:spLocks noChangeArrowheads="1"/>
          </p:cNvSpPr>
          <p:nvPr/>
        </p:nvSpPr>
        <p:spPr bwMode="auto">
          <a:xfrm rot="2700000">
            <a:off x="3059113" y="438150"/>
            <a:ext cx="2655888" cy="2655887"/>
          </a:xfrm>
          <a:prstGeom prst="rect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323" name="矩形 7"/>
          <p:cNvSpPr>
            <a:spLocks noChangeArrowheads="1"/>
          </p:cNvSpPr>
          <p:nvPr/>
        </p:nvSpPr>
        <p:spPr bwMode="auto">
          <a:xfrm rot="2700000">
            <a:off x="4428331" y="-211931"/>
            <a:ext cx="2657476" cy="1217612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grpSp>
        <p:nvGrpSpPr>
          <p:cNvPr id="13324" name="矩形 8"/>
          <p:cNvGrpSpPr>
            <a:grpSpLocks/>
          </p:cNvGrpSpPr>
          <p:nvPr/>
        </p:nvGrpSpPr>
        <p:grpSpPr bwMode="auto">
          <a:xfrm>
            <a:off x="6261100" y="884238"/>
            <a:ext cx="1755775" cy="1749425"/>
            <a:chOff x="0" y="0"/>
            <a:chExt cx="1106" cy="1102"/>
          </a:xfrm>
        </p:grpSpPr>
        <p:pic>
          <p:nvPicPr>
            <p:cNvPr id="13325" name="矩形 8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06" cy="1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26" name="Text Box 14"/>
            <p:cNvSpPr txBox="1">
              <a:spLocks noChangeArrowheads="1"/>
            </p:cNvSpPr>
            <p:nvPr/>
          </p:nvSpPr>
          <p:spPr bwMode="auto">
            <a:xfrm rot="2719861">
              <a:off x="164" y="162"/>
              <a:ext cx="778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13327" name="矩形 13"/>
          <p:cNvGrpSpPr>
            <a:grpSpLocks/>
          </p:cNvGrpSpPr>
          <p:nvPr/>
        </p:nvGrpSpPr>
        <p:grpSpPr bwMode="auto">
          <a:xfrm>
            <a:off x="1657350" y="-944563"/>
            <a:ext cx="2732088" cy="2713038"/>
            <a:chOff x="0" y="0"/>
            <a:chExt cx="1721" cy="1709"/>
          </a:xfrm>
        </p:grpSpPr>
        <p:pic>
          <p:nvPicPr>
            <p:cNvPr id="13328" name="矩形 13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721" cy="17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29" name="Text Box 17"/>
            <p:cNvSpPr txBox="1">
              <a:spLocks noChangeArrowheads="1"/>
            </p:cNvSpPr>
            <p:nvPr/>
          </p:nvSpPr>
          <p:spPr bwMode="auto">
            <a:xfrm rot="18931981">
              <a:off x="18" y="487"/>
              <a:ext cx="1686" cy="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sp>
        <p:nvSpPr>
          <p:cNvPr id="13330" name="矩形 15"/>
          <p:cNvSpPr>
            <a:spLocks noChangeArrowheads="1"/>
          </p:cNvSpPr>
          <p:nvPr/>
        </p:nvSpPr>
        <p:spPr bwMode="auto">
          <a:xfrm rot="8158352" flipH="1" flipV="1">
            <a:off x="1042988" y="1166813"/>
            <a:ext cx="1235075" cy="1182687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pic>
        <p:nvPicPr>
          <p:cNvPr id="13331" name="Picture 11" descr="乔布斯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4025" y="1397000"/>
            <a:ext cx="3017838" cy="187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32" name="矩形 6"/>
          <p:cNvSpPr>
            <a:spLocks noChangeArrowheads="1"/>
          </p:cNvSpPr>
          <p:nvPr/>
        </p:nvSpPr>
        <p:spPr bwMode="auto">
          <a:xfrm rot="2700000">
            <a:off x="1561307" y="2288381"/>
            <a:ext cx="2228850" cy="1760537"/>
          </a:xfrm>
          <a:prstGeom prst="rect">
            <a:avLst/>
          </a:prstGeom>
          <a:solidFill>
            <a:srgbClr val="467D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b="1"/>
          </a:p>
        </p:txBody>
      </p:sp>
      <p:sp>
        <p:nvSpPr>
          <p:cNvPr id="13333" name="矩形 17"/>
          <p:cNvSpPr>
            <a:spLocks noChangeArrowheads="1"/>
          </p:cNvSpPr>
          <p:nvPr/>
        </p:nvSpPr>
        <p:spPr bwMode="auto">
          <a:xfrm rot="13331721" flipH="1" flipV="1">
            <a:off x="7142163" y="241300"/>
            <a:ext cx="936625" cy="936625"/>
          </a:xfrm>
          <a:prstGeom prst="rect">
            <a:avLst/>
          </a:prstGeom>
          <a:solidFill>
            <a:srgbClr val="6BDB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334" name="矩形 18"/>
          <p:cNvSpPr>
            <a:spLocks noChangeArrowheads="1"/>
          </p:cNvSpPr>
          <p:nvPr/>
        </p:nvSpPr>
        <p:spPr bwMode="auto">
          <a:xfrm rot="13519862" flipH="1" flipV="1">
            <a:off x="189707" y="1994694"/>
            <a:ext cx="1233487" cy="1235075"/>
          </a:xfrm>
          <a:prstGeom prst="rect">
            <a:avLst/>
          </a:prstGeom>
          <a:solidFill>
            <a:srgbClr val="37AF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335" name="矩形 19"/>
          <p:cNvSpPr>
            <a:spLocks noChangeArrowheads="1"/>
          </p:cNvSpPr>
          <p:nvPr/>
        </p:nvSpPr>
        <p:spPr bwMode="auto">
          <a:xfrm rot="13519862" flipH="1" flipV="1">
            <a:off x="4749007" y="4550569"/>
            <a:ext cx="1408112" cy="1384300"/>
          </a:xfrm>
          <a:prstGeom prst="rect">
            <a:avLst/>
          </a:prstGeom>
          <a:solidFill>
            <a:srgbClr val="D1C3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336" name="矩形 20"/>
          <p:cNvSpPr>
            <a:spLocks noChangeArrowheads="1"/>
          </p:cNvSpPr>
          <p:nvPr/>
        </p:nvSpPr>
        <p:spPr bwMode="auto">
          <a:xfrm rot="13519862" flipH="1" flipV="1">
            <a:off x="3229769" y="3644106"/>
            <a:ext cx="1631950" cy="1741488"/>
          </a:xfrm>
          <a:prstGeom prst="rect">
            <a:avLst/>
          </a:prstGeom>
          <a:solidFill>
            <a:srgbClr val="74BE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337" name="矩形 21"/>
          <p:cNvSpPr>
            <a:spLocks noChangeArrowheads="1"/>
          </p:cNvSpPr>
          <p:nvPr/>
        </p:nvSpPr>
        <p:spPr bwMode="auto">
          <a:xfrm rot="13519862" flipH="1" flipV="1">
            <a:off x="1108075" y="379413"/>
            <a:ext cx="660400" cy="660400"/>
          </a:xfrm>
          <a:prstGeom prst="rect">
            <a:avLst/>
          </a:prstGeom>
          <a:solidFill>
            <a:srgbClr val="D1C3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pic>
        <p:nvPicPr>
          <p:cNvPr id="13338" name="Picture 18" descr="图片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581025"/>
            <a:ext cx="3021013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39" name="Text Box 28"/>
          <p:cNvSpPr txBox="1">
            <a:spLocks noChangeArrowheads="1"/>
          </p:cNvSpPr>
          <p:nvPr/>
        </p:nvSpPr>
        <p:spPr bwMode="auto">
          <a:xfrm>
            <a:off x="3636963" y="179388"/>
            <a:ext cx="28035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一个奇迹创造者 </a:t>
            </a:r>
          </a:p>
        </p:txBody>
      </p:sp>
      <p:sp>
        <p:nvSpPr>
          <p:cNvPr id="13340" name="矩形 27"/>
          <p:cNvSpPr>
            <a:spLocks noChangeArrowheads="1"/>
          </p:cNvSpPr>
          <p:nvPr/>
        </p:nvSpPr>
        <p:spPr bwMode="auto">
          <a:xfrm rot="13519862" flipH="1" flipV="1">
            <a:off x="8267700" y="1160463"/>
            <a:ext cx="1233487" cy="1233488"/>
          </a:xfrm>
          <a:prstGeom prst="rect">
            <a:avLst/>
          </a:prstGeom>
          <a:solidFill>
            <a:srgbClr val="C154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341" name="矩形 28"/>
          <p:cNvSpPr>
            <a:spLocks noChangeArrowheads="1"/>
          </p:cNvSpPr>
          <p:nvPr/>
        </p:nvSpPr>
        <p:spPr bwMode="auto">
          <a:xfrm rot="13519862" flipH="1" flipV="1">
            <a:off x="8205788" y="3757612"/>
            <a:ext cx="1601788" cy="1776413"/>
          </a:xfrm>
          <a:prstGeom prst="rect">
            <a:avLst/>
          </a:prstGeom>
          <a:solidFill>
            <a:srgbClr val="6BDB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342" name="矩形 29"/>
          <p:cNvSpPr>
            <a:spLocks noChangeArrowheads="1"/>
          </p:cNvSpPr>
          <p:nvPr/>
        </p:nvSpPr>
        <p:spPr bwMode="auto">
          <a:xfrm rot="13519862" flipH="1" flipV="1">
            <a:off x="-519113" y="-231775"/>
            <a:ext cx="1235075" cy="1235076"/>
          </a:xfrm>
          <a:prstGeom prst="rect">
            <a:avLst/>
          </a:prstGeom>
          <a:solidFill>
            <a:srgbClr val="C154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343" name="矩形 30"/>
          <p:cNvSpPr>
            <a:spLocks noChangeArrowheads="1"/>
          </p:cNvSpPr>
          <p:nvPr/>
        </p:nvSpPr>
        <p:spPr bwMode="auto">
          <a:xfrm rot="13423001" flipH="1" flipV="1">
            <a:off x="8491538" y="-352425"/>
            <a:ext cx="1190625" cy="1189038"/>
          </a:xfrm>
          <a:prstGeom prst="rect">
            <a:avLst/>
          </a:prstGeom>
          <a:solidFill>
            <a:srgbClr val="F2BC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344" name="Text Box 25"/>
          <p:cNvSpPr txBox="1">
            <a:spLocks noChangeArrowheads="1"/>
          </p:cNvSpPr>
          <p:nvPr/>
        </p:nvSpPr>
        <p:spPr bwMode="auto">
          <a:xfrm>
            <a:off x="1593850" y="3262313"/>
            <a:ext cx="2773363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6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 </a:t>
            </a:r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观看</a:t>
            </a:r>
          </a:p>
        </p:txBody>
      </p:sp>
      <p:pic>
        <p:nvPicPr>
          <p:cNvPr id="13345" name="图片 2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7550" y="3975100"/>
            <a:ext cx="7366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46" name="TextBox 25"/>
          <p:cNvSpPr txBox="1">
            <a:spLocks noChangeArrowheads="1"/>
          </p:cNvSpPr>
          <p:nvPr/>
        </p:nvSpPr>
        <p:spPr bwMode="auto">
          <a:xfrm>
            <a:off x="6516688" y="4119563"/>
            <a:ext cx="14287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陈华创意出品</a:t>
            </a:r>
          </a:p>
        </p:txBody>
      </p:sp>
      <p:sp>
        <p:nvSpPr>
          <p:cNvPr id="13347" name="TextBox 26"/>
          <p:cNvSpPr txBox="1">
            <a:spLocks noChangeArrowheads="1"/>
          </p:cNvSpPr>
          <p:nvPr/>
        </p:nvSpPr>
        <p:spPr bwMode="auto">
          <a:xfrm>
            <a:off x="6492875" y="4337050"/>
            <a:ext cx="14636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</a:p>
        </p:txBody>
      </p:sp>
    </p:spTree>
  </p:cSld>
  <p:clrMapOvr>
    <a:masterClrMapping/>
  </p:clrMapOvr>
  <p:transition advClick="0" advTm="4000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C154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7"/>
          <p:cNvSpPr txBox="1">
            <a:spLocks noChangeArrowheads="1"/>
          </p:cNvSpPr>
          <p:nvPr/>
        </p:nvSpPr>
        <p:spPr bwMode="auto">
          <a:xfrm>
            <a:off x="5435600" y="2701925"/>
            <a:ext cx="8001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还是</a:t>
            </a: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想要</a:t>
            </a:r>
          </a:p>
        </p:txBody>
      </p:sp>
      <p:sp>
        <p:nvSpPr>
          <p:cNvPr id="4099" name="椭圆 10"/>
          <p:cNvSpPr>
            <a:spLocks noChangeArrowheads="1"/>
          </p:cNvSpPr>
          <p:nvPr/>
        </p:nvSpPr>
        <p:spPr bwMode="auto">
          <a:xfrm>
            <a:off x="1609725" y="1260475"/>
            <a:ext cx="2959100" cy="2959100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76200" cmpd="sng">
            <a:solidFill>
              <a:srgbClr val="D9D9D9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pic>
        <p:nvPicPr>
          <p:cNvPr id="410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1138" y="1757363"/>
            <a:ext cx="2505075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1978025"/>
            <a:ext cx="2808287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63" y="2693988"/>
            <a:ext cx="1768475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3298825"/>
            <a:ext cx="2808287" cy="1128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104" name="椭圆 18"/>
          <p:cNvGrpSpPr>
            <a:grpSpLocks/>
          </p:cNvGrpSpPr>
          <p:nvPr/>
        </p:nvGrpSpPr>
        <p:grpSpPr bwMode="auto">
          <a:xfrm>
            <a:off x="933450" y="828675"/>
            <a:ext cx="992188" cy="987425"/>
            <a:chOff x="0" y="0"/>
            <a:chExt cx="625" cy="622"/>
          </a:xfrm>
        </p:grpSpPr>
        <p:pic>
          <p:nvPicPr>
            <p:cNvPr id="4105" name="椭圆 18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25" cy="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06" name="Text Box 10"/>
            <p:cNvSpPr txBox="1">
              <a:spLocks noChangeArrowheads="1"/>
            </p:cNvSpPr>
            <p:nvPr/>
          </p:nvSpPr>
          <p:spPr bwMode="auto">
            <a:xfrm>
              <a:off x="107" y="106"/>
              <a:ext cx="407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sp>
        <p:nvSpPr>
          <p:cNvPr id="4107" name="矩形 11"/>
          <p:cNvSpPr>
            <a:spLocks noChangeArrowheads="1"/>
          </p:cNvSpPr>
          <p:nvPr/>
        </p:nvSpPr>
        <p:spPr bwMode="auto">
          <a:xfrm>
            <a:off x="6156325" y="1339850"/>
            <a:ext cx="863600" cy="423863"/>
          </a:xfrm>
          <a:prstGeom prst="rect">
            <a:avLst/>
          </a:prstGeom>
          <a:solidFill>
            <a:srgbClr val="F2BC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4108" name="TextBox 12"/>
          <p:cNvSpPr txBox="1">
            <a:spLocks noChangeArrowheads="1"/>
          </p:cNvSpPr>
          <p:nvPr/>
        </p:nvSpPr>
        <p:spPr bwMode="auto">
          <a:xfrm>
            <a:off x="6300788" y="985838"/>
            <a:ext cx="647700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1</a:t>
            </a:r>
            <a:endParaRPr lang="zh-CN" altLang="en-US" sz="5400" b="1">
              <a:solidFill>
                <a:schemeClr val="bg1"/>
              </a:solidFill>
              <a:latin typeface="Arial Black" panose="020B0A04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109" name="椭圆 10"/>
          <p:cNvSpPr>
            <a:spLocks noChangeArrowheads="1"/>
          </p:cNvSpPr>
          <p:nvPr/>
        </p:nvSpPr>
        <p:spPr bwMode="auto">
          <a:xfrm>
            <a:off x="1025525" y="1922463"/>
            <a:ext cx="401638" cy="400050"/>
          </a:xfrm>
          <a:prstGeom prst="ellipse">
            <a:avLst/>
          </a:prstGeom>
          <a:solidFill>
            <a:srgbClr val="F2BC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4110" name="椭圆 11"/>
          <p:cNvSpPr>
            <a:spLocks noChangeArrowheads="1"/>
          </p:cNvSpPr>
          <p:nvPr/>
        </p:nvSpPr>
        <p:spPr bwMode="auto">
          <a:xfrm>
            <a:off x="4171950" y="3956050"/>
            <a:ext cx="400050" cy="400050"/>
          </a:xfrm>
          <a:prstGeom prst="ellipse">
            <a:avLst/>
          </a:prstGeom>
          <a:solidFill>
            <a:srgbClr val="BB7B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4111" name="斜纹 12"/>
          <p:cNvSpPr>
            <a:spLocks/>
          </p:cNvSpPr>
          <p:nvPr/>
        </p:nvSpPr>
        <p:spPr bwMode="auto">
          <a:xfrm rot="5400000">
            <a:off x="7469981" y="126207"/>
            <a:ext cx="1870075" cy="1535112"/>
          </a:xfrm>
          <a:custGeom>
            <a:avLst/>
            <a:gdLst>
              <a:gd name="T0" fmla="*/ 0 w 1870075"/>
              <a:gd name="T1" fmla="*/ 767556 h 1535112"/>
              <a:gd name="T2" fmla="*/ 935038 w 1870075"/>
              <a:gd name="T3" fmla="*/ 0 h 1535112"/>
              <a:gd name="T4" fmla="*/ 1870075 w 1870075"/>
              <a:gd name="T5" fmla="*/ 0 h 1535112"/>
              <a:gd name="T6" fmla="*/ 0 w 1870075"/>
              <a:gd name="T7" fmla="*/ 1535112 h 1535112"/>
              <a:gd name="T8" fmla="*/ 0 w 1870075"/>
              <a:gd name="T9" fmla="*/ 767556 h 1535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70075" h="1535112">
                <a:moveTo>
                  <a:pt x="0" y="767556"/>
                </a:moveTo>
                <a:lnTo>
                  <a:pt x="935038" y="0"/>
                </a:lnTo>
                <a:lnTo>
                  <a:pt x="1870075" y="0"/>
                </a:lnTo>
                <a:lnTo>
                  <a:pt x="0" y="1535112"/>
                </a:lnTo>
                <a:lnTo>
                  <a:pt x="0" y="767556"/>
                </a:lnTo>
                <a:close/>
              </a:path>
            </a:pathLst>
          </a:custGeom>
          <a:solidFill>
            <a:srgbClr val="F2BC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12" name="TextBox 13"/>
          <p:cNvSpPr txBox="1">
            <a:spLocks noChangeArrowheads="1"/>
          </p:cNvSpPr>
          <p:nvPr/>
        </p:nvSpPr>
        <p:spPr bwMode="auto">
          <a:xfrm rot="3021520">
            <a:off x="7659688" y="506412"/>
            <a:ext cx="18161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bg1"/>
                </a:solidFill>
              </a:rPr>
              <a:t>jingdianyulu</a:t>
            </a:r>
            <a:endParaRPr lang="zh-CN" altLang="en-US" sz="2400">
              <a:solidFill>
                <a:schemeClr val="bg1"/>
              </a:solidFill>
            </a:endParaRPr>
          </a:p>
        </p:txBody>
      </p:sp>
      <p:pic>
        <p:nvPicPr>
          <p:cNvPr id="4113" name="Picture 1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30" t="17326" r="50000" b="54752"/>
          <a:stretch>
            <a:fillRect/>
          </a:stretch>
        </p:blipFill>
        <p:spPr bwMode="auto">
          <a:xfrm>
            <a:off x="4816475" y="1582738"/>
            <a:ext cx="609600" cy="71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 advTm="4000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569AB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乔布斯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8638" y="1401763"/>
            <a:ext cx="1871662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矩形 1"/>
          <p:cNvSpPr>
            <a:spLocks noChangeArrowheads="1"/>
          </p:cNvSpPr>
          <p:nvPr/>
        </p:nvSpPr>
        <p:spPr bwMode="auto">
          <a:xfrm>
            <a:off x="4700588" y="1404938"/>
            <a:ext cx="841375" cy="890587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5124" name="矩形 8"/>
          <p:cNvSpPr>
            <a:spLocks noChangeArrowheads="1"/>
          </p:cNvSpPr>
          <p:nvPr/>
        </p:nvSpPr>
        <p:spPr bwMode="auto">
          <a:xfrm>
            <a:off x="4700588" y="2363788"/>
            <a:ext cx="841375" cy="890587"/>
          </a:xfrm>
          <a:prstGeom prst="rect">
            <a:avLst/>
          </a:prstGeom>
          <a:solidFill>
            <a:srgbClr val="6BDB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5125" name="矩形 9"/>
          <p:cNvSpPr>
            <a:spLocks noChangeArrowheads="1"/>
          </p:cNvSpPr>
          <p:nvPr/>
        </p:nvSpPr>
        <p:spPr bwMode="auto">
          <a:xfrm>
            <a:off x="4700588" y="3322638"/>
            <a:ext cx="841375" cy="890587"/>
          </a:xfrm>
          <a:prstGeom prst="rect">
            <a:avLst/>
          </a:prstGeom>
          <a:solidFill>
            <a:srgbClr val="D1C3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5126" name="矩形 10"/>
          <p:cNvSpPr>
            <a:spLocks noChangeArrowheads="1"/>
          </p:cNvSpPr>
          <p:nvPr/>
        </p:nvSpPr>
        <p:spPr bwMode="auto">
          <a:xfrm>
            <a:off x="7546975" y="1404938"/>
            <a:ext cx="841375" cy="890587"/>
          </a:xfrm>
          <a:prstGeom prst="rect">
            <a:avLst/>
          </a:prstGeom>
          <a:solidFill>
            <a:srgbClr val="F2BC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5127" name="矩形 11"/>
          <p:cNvSpPr>
            <a:spLocks noChangeArrowheads="1"/>
          </p:cNvSpPr>
          <p:nvPr/>
        </p:nvSpPr>
        <p:spPr bwMode="auto">
          <a:xfrm>
            <a:off x="7546975" y="2363788"/>
            <a:ext cx="841375" cy="890587"/>
          </a:xfrm>
          <a:prstGeom prst="rect">
            <a:avLst/>
          </a:prstGeom>
          <a:solidFill>
            <a:srgbClr val="EF250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5128" name="矩形 12"/>
          <p:cNvSpPr>
            <a:spLocks noChangeArrowheads="1"/>
          </p:cNvSpPr>
          <p:nvPr/>
        </p:nvSpPr>
        <p:spPr bwMode="auto">
          <a:xfrm>
            <a:off x="7546975" y="3322638"/>
            <a:ext cx="841375" cy="890587"/>
          </a:xfrm>
          <a:prstGeom prst="rect">
            <a:avLst/>
          </a:prstGeom>
          <a:solidFill>
            <a:srgbClr val="C154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5129" name="TextBox 3"/>
          <p:cNvSpPr txBox="1">
            <a:spLocks noChangeArrowheads="1"/>
          </p:cNvSpPr>
          <p:nvPr/>
        </p:nvSpPr>
        <p:spPr bwMode="auto">
          <a:xfrm>
            <a:off x="1185863" y="1331913"/>
            <a:ext cx="3005137" cy="278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死亡很可能是唯一的</a:t>
            </a: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 eaLnBrk="1" hangingPunct="1"/>
            <a:r>
              <a:rPr lang="zh-CN" altLang="en-US" sz="3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最好的生命创造</a:t>
            </a:r>
            <a:endParaRPr lang="en-US" altLang="zh-CN" sz="3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 eaLnBrk="1" hangingPunct="1"/>
            <a:r>
              <a:rPr lang="zh-CN" altLang="en-US" sz="27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它是生命的促变者</a:t>
            </a:r>
            <a:endParaRPr lang="en-US" altLang="zh-CN" sz="27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 eaLnBrk="1" hangingPunct="1"/>
            <a:r>
              <a:rPr lang="zh-CN" altLang="en-US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它送走老一代给新一代</a:t>
            </a:r>
            <a:endParaRPr lang="en-US" altLang="zh-CN" sz="2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 eaLnBrk="1" hangingPunct="1">
              <a:lnSpc>
                <a:spcPct val="150000"/>
              </a:lnSpc>
            </a:pPr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开出道路</a:t>
            </a:r>
            <a:endParaRPr lang="en-US" altLang="zh-CN" sz="3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 eaLnBrk="1" hangingPunct="1"/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30" name="矩形 15"/>
          <p:cNvSpPr>
            <a:spLocks noChangeArrowheads="1"/>
          </p:cNvSpPr>
          <p:nvPr/>
        </p:nvSpPr>
        <p:spPr bwMode="auto">
          <a:xfrm>
            <a:off x="1403350" y="3132138"/>
            <a:ext cx="936625" cy="425450"/>
          </a:xfrm>
          <a:prstGeom prst="rect">
            <a:avLst/>
          </a:prstGeom>
          <a:solidFill>
            <a:srgbClr val="F2BC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5131" name="TextBox 16"/>
          <p:cNvSpPr txBox="1">
            <a:spLocks noChangeArrowheads="1"/>
          </p:cNvSpPr>
          <p:nvPr/>
        </p:nvSpPr>
        <p:spPr bwMode="auto">
          <a:xfrm>
            <a:off x="1549400" y="2857500"/>
            <a:ext cx="646113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2</a:t>
            </a:r>
            <a:endParaRPr lang="zh-CN" altLang="en-US" sz="5400" b="1">
              <a:solidFill>
                <a:schemeClr val="bg1"/>
              </a:solidFill>
              <a:latin typeface="Arial Black" panose="020B0A04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132" name="斜纹 2"/>
          <p:cNvSpPr>
            <a:spLocks/>
          </p:cNvSpPr>
          <p:nvPr/>
        </p:nvSpPr>
        <p:spPr bwMode="auto">
          <a:xfrm>
            <a:off x="-107950" y="-107950"/>
            <a:ext cx="1868488" cy="1533525"/>
          </a:xfrm>
          <a:custGeom>
            <a:avLst/>
            <a:gdLst>
              <a:gd name="T0" fmla="*/ 0 w 1868488"/>
              <a:gd name="T1" fmla="*/ 766763 h 1533525"/>
              <a:gd name="T2" fmla="*/ 934244 w 1868488"/>
              <a:gd name="T3" fmla="*/ 0 h 1533525"/>
              <a:gd name="T4" fmla="*/ 1868488 w 1868488"/>
              <a:gd name="T5" fmla="*/ 0 h 1533525"/>
              <a:gd name="T6" fmla="*/ 0 w 1868488"/>
              <a:gd name="T7" fmla="*/ 1533525 h 1533525"/>
              <a:gd name="T8" fmla="*/ 0 w 1868488"/>
              <a:gd name="T9" fmla="*/ 766763 h 1533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68488" h="1533525">
                <a:moveTo>
                  <a:pt x="0" y="766763"/>
                </a:moveTo>
                <a:lnTo>
                  <a:pt x="934244" y="0"/>
                </a:lnTo>
                <a:lnTo>
                  <a:pt x="1868488" y="0"/>
                </a:lnTo>
                <a:lnTo>
                  <a:pt x="0" y="1533525"/>
                </a:lnTo>
                <a:lnTo>
                  <a:pt x="0" y="766763"/>
                </a:lnTo>
                <a:close/>
              </a:path>
            </a:pathLst>
          </a:custGeom>
          <a:solidFill>
            <a:srgbClr val="F2BC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33" name="TextBox 3"/>
          <p:cNvSpPr txBox="1">
            <a:spLocks noChangeArrowheads="1"/>
          </p:cNvSpPr>
          <p:nvPr/>
        </p:nvSpPr>
        <p:spPr bwMode="auto">
          <a:xfrm rot="19221520">
            <a:off x="-277813" y="273050"/>
            <a:ext cx="18145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bg1"/>
                </a:solidFill>
              </a:rPr>
              <a:t>jingdianyulu</a:t>
            </a:r>
            <a:endParaRPr lang="zh-CN" altLang="en-US" sz="2400">
              <a:solidFill>
                <a:schemeClr val="bg1"/>
              </a:solidFill>
            </a:endParaRPr>
          </a:p>
        </p:txBody>
      </p:sp>
      <p:pic>
        <p:nvPicPr>
          <p:cNvPr id="5134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22079" r="31686" b="55643"/>
          <a:stretch>
            <a:fillRect/>
          </a:stretch>
        </p:blipFill>
        <p:spPr bwMode="auto">
          <a:xfrm>
            <a:off x="3563938" y="3708400"/>
            <a:ext cx="720725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 advTm="4000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37AF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组合 1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700" y="969963"/>
            <a:ext cx="3236913" cy="324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TextBox 15"/>
          <p:cNvSpPr txBox="1">
            <a:spLocks noChangeArrowheads="1"/>
          </p:cNvSpPr>
          <p:nvPr/>
        </p:nvSpPr>
        <p:spPr bwMode="auto">
          <a:xfrm>
            <a:off x="5003800" y="971550"/>
            <a:ext cx="2646363" cy="324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要有勇气追随心声</a:t>
            </a: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eaLnBrk="1" hangingPunct="1"/>
            <a:r>
              <a:rPr lang="zh-CN" altLang="en-US" sz="4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听从直觉</a:t>
            </a:r>
            <a:endParaRPr lang="en-US" altLang="zh-CN" sz="4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eaLnBrk="1" hangingPunct="1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它们在某种程度上</a:t>
            </a: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eaLnBrk="1" hangingPunct="1"/>
            <a:r>
              <a:rPr lang="zh-CN" altLang="en-US" sz="2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知道你想成为的样子</a:t>
            </a:r>
            <a:endParaRPr lang="en-US" altLang="zh-CN" sz="2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eaLnBrk="1" hangingPunct="1"/>
            <a:r>
              <a:rPr lang="zh-CN" altLang="en-US" sz="4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其他事情</a:t>
            </a:r>
            <a:endParaRPr lang="en-US" altLang="zh-CN" sz="4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eaLnBrk="1" hangingPunct="1">
              <a:lnSpc>
                <a:spcPts val="4800"/>
              </a:lnSpc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都是其次的</a:t>
            </a:r>
          </a:p>
        </p:txBody>
      </p:sp>
      <p:sp>
        <p:nvSpPr>
          <p:cNvPr id="6148" name="矩形 16"/>
          <p:cNvSpPr>
            <a:spLocks noChangeArrowheads="1"/>
          </p:cNvSpPr>
          <p:nvPr/>
        </p:nvSpPr>
        <p:spPr bwMode="auto">
          <a:xfrm>
            <a:off x="6659563" y="3630613"/>
            <a:ext cx="919162" cy="42545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149" name="TextBox 17"/>
          <p:cNvSpPr txBox="1">
            <a:spLocks noChangeArrowheads="1"/>
          </p:cNvSpPr>
          <p:nvPr/>
        </p:nvSpPr>
        <p:spPr bwMode="auto">
          <a:xfrm>
            <a:off x="6878638" y="3360738"/>
            <a:ext cx="6461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3</a:t>
            </a:r>
            <a:endParaRPr lang="zh-CN" altLang="en-US" sz="5400" b="1">
              <a:solidFill>
                <a:schemeClr val="bg1"/>
              </a:solidFill>
              <a:latin typeface="Arial Black" panose="020B0A040201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6150" name="组合 1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700" y="969963"/>
            <a:ext cx="3236913" cy="324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1" name="斜纹 34"/>
          <p:cNvSpPr>
            <a:spLocks/>
          </p:cNvSpPr>
          <p:nvPr/>
        </p:nvSpPr>
        <p:spPr bwMode="auto">
          <a:xfrm rot="5400000">
            <a:off x="7469981" y="126207"/>
            <a:ext cx="1870075" cy="1535112"/>
          </a:xfrm>
          <a:custGeom>
            <a:avLst/>
            <a:gdLst>
              <a:gd name="T0" fmla="*/ 0 w 1870075"/>
              <a:gd name="T1" fmla="*/ 767556 h 1535112"/>
              <a:gd name="T2" fmla="*/ 935038 w 1870075"/>
              <a:gd name="T3" fmla="*/ 0 h 1535112"/>
              <a:gd name="T4" fmla="*/ 1870075 w 1870075"/>
              <a:gd name="T5" fmla="*/ 0 h 1535112"/>
              <a:gd name="T6" fmla="*/ 0 w 1870075"/>
              <a:gd name="T7" fmla="*/ 1535112 h 1535112"/>
              <a:gd name="T8" fmla="*/ 0 w 1870075"/>
              <a:gd name="T9" fmla="*/ 767556 h 1535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70075" h="1535112">
                <a:moveTo>
                  <a:pt x="0" y="767556"/>
                </a:moveTo>
                <a:lnTo>
                  <a:pt x="935038" y="0"/>
                </a:lnTo>
                <a:lnTo>
                  <a:pt x="1870075" y="0"/>
                </a:lnTo>
                <a:lnTo>
                  <a:pt x="0" y="1535112"/>
                </a:lnTo>
                <a:lnTo>
                  <a:pt x="0" y="767556"/>
                </a:lnTo>
                <a:close/>
              </a:path>
            </a:pathLst>
          </a:custGeom>
          <a:solidFill>
            <a:srgbClr val="F2BC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52" name="TextBox 35"/>
          <p:cNvSpPr txBox="1">
            <a:spLocks noChangeArrowheads="1"/>
          </p:cNvSpPr>
          <p:nvPr/>
        </p:nvSpPr>
        <p:spPr bwMode="auto">
          <a:xfrm rot="3021520">
            <a:off x="7659688" y="506412"/>
            <a:ext cx="18161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bg1"/>
                </a:solidFill>
              </a:rPr>
              <a:t>jingdianyulu</a:t>
            </a:r>
            <a:endParaRPr lang="zh-CN" altLang="en-US" sz="2400">
              <a:solidFill>
                <a:schemeClr val="bg1"/>
              </a:solidFill>
            </a:endParaRPr>
          </a:p>
        </p:txBody>
      </p:sp>
      <p:pic>
        <p:nvPicPr>
          <p:cNvPr id="6153" name="Picture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30" t="17326" r="50000" b="54752"/>
          <a:stretch>
            <a:fillRect/>
          </a:stretch>
        </p:blipFill>
        <p:spPr bwMode="auto">
          <a:xfrm>
            <a:off x="4427538" y="830263"/>
            <a:ext cx="609600" cy="71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 advTm="4000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74BE4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椭圆 6"/>
          <p:cNvSpPr>
            <a:spLocks noChangeArrowheads="1"/>
          </p:cNvSpPr>
          <p:nvPr/>
        </p:nvSpPr>
        <p:spPr bwMode="auto">
          <a:xfrm>
            <a:off x="4787900" y="1116013"/>
            <a:ext cx="3024188" cy="3024187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171" name="TextBox 1"/>
          <p:cNvSpPr txBox="1">
            <a:spLocks noChangeArrowheads="1"/>
          </p:cNvSpPr>
          <p:nvPr/>
        </p:nvSpPr>
        <p:spPr bwMode="auto">
          <a:xfrm>
            <a:off x="1258888" y="1422400"/>
            <a:ext cx="2852737" cy="307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时间有限</a:t>
            </a:r>
          </a:p>
          <a:p>
            <a:pPr algn="l" eaLnBrk="1" hangingPunct="1"/>
            <a:r>
              <a:rPr lang="zh-CN" altLang="en-US" sz="17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不要浪费于重复别人的生活</a:t>
            </a:r>
          </a:p>
          <a:p>
            <a:pPr algn="l" eaLnBrk="1" hangingPunct="1"/>
            <a:r>
              <a:rPr lang="zh-CN" altLang="en-US" sz="2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不要让别人的观点</a:t>
            </a:r>
            <a:endParaRPr lang="en-US" altLang="zh-CN" sz="2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eaLnBrk="1" hangingPunct="1"/>
            <a:r>
              <a:rPr lang="zh-CN" altLang="en-US" sz="5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淹没了你</a:t>
            </a:r>
            <a:endParaRPr lang="en-US" altLang="zh-CN" sz="5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eaLnBrk="1" hangingPunct="1"/>
            <a:r>
              <a:rPr lang="zh-CN" altLang="en-US" sz="4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内心的声音</a:t>
            </a:r>
          </a:p>
          <a:p>
            <a:pPr algn="l" eaLnBrk="1" hangingPunct="1"/>
            <a:endParaRPr lang="zh-CN" altLang="en-US" sz="2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2" name="矩形 8"/>
          <p:cNvSpPr>
            <a:spLocks noChangeArrowheads="1"/>
          </p:cNvSpPr>
          <p:nvPr/>
        </p:nvSpPr>
        <p:spPr bwMode="auto">
          <a:xfrm>
            <a:off x="2997200" y="1489075"/>
            <a:ext cx="935038" cy="42545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173" name="TextBox 9"/>
          <p:cNvSpPr txBox="1">
            <a:spLocks noChangeArrowheads="1"/>
          </p:cNvSpPr>
          <p:nvPr/>
        </p:nvSpPr>
        <p:spPr bwMode="auto">
          <a:xfrm>
            <a:off x="3141663" y="1135063"/>
            <a:ext cx="6461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4</a:t>
            </a:r>
            <a:endParaRPr lang="zh-CN" altLang="en-US" sz="5400" b="1">
              <a:solidFill>
                <a:schemeClr val="bg1"/>
              </a:solidFill>
              <a:latin typeface="Arial Black" panose="020B0A04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174" name="椭圆 10"/>
          <p:cNvSpPr>
            <a:spLocks noChangeArrowheads="1"/>
          </p:cNvSpPr>
          <p:nvPr/>
        </p:nvSpPr>
        <p:spPr bwMode="auto">
          <a:xfrm>
            <a:off x="7524750" y="741363"/>
            <a:ext cx="735013" cy="735012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76200" cmpd="sng">
            <a:solidFill>
              <a:srgbClr val="DDDDDD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175" name="椭圆 6"/>
          <p:cNvSpPr>
            <a:spLocks noChangeArrowheads="1"/>
          </p:cNvSpPr>
          <p:nvPr/>
        </p:nvSpPr>
        <p:spPr bwMode="auto">
          <a:xfrm>
            <a:off x="7524750" y="3760788"/>
            <a:ext cx="400050" cy="401637"/>
          </a:xfrm>
          <a:prstGeom prst="ellipse">
            <a:avLst/>
          </a:prstGeom>
          <a:solidFill>
            <a:srgbClr val="6BDB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176" name="椭圆 7"/>
          <p:cNvSpPr>
            <a:spLocks noChangeArrowheads="1"/>
          </p:cNvSpPr>
          <p:nvPr/>
        </p:nvSpPr>
        <p:spPr bwMode="auto">
          <a:xfrm>
            <a:off x="7805738" y="1624013"/>
            <a:ext cx="400050" cy="400050"/>
          </a:xfrm>
          <a:prstGeom prst="ellipse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177" name="椭圆 8"/>
          <p:cNvSpPr>
            <a:spLocks noChangeArrowheads="1"/>
          </p:cNvSpPr>
          <p:nvPr/>
        </p:nvSpPr>
        <p:spPr bwMode="auto">
          <a:xfrm>
            <a:off x="7956550" y="2960688"/>
            <a:ext cx="722313" cy="722312"/>
          </a:xfrm>
          <a:prstGeom prst="ellipse">
            <a:avLst/>
          </a:prstGeom>
          <a:solidFill>
            <a:srgbClr val="C154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178" name="斜纹 9"/>
          <p:cNvSpPr>
            <a:spLocks/>
          </p:cNvSpPr>
          <p:nvPr/>
        </p:nvSpPr>
        <p:spPr bwMode="auto">
          <a:xfrm>
            <a:off x="-107950" y="-107950"/>
            <a:ext cx="1868488" cy="1533525"/>
          </a:xfrm>
          <a:custGeom>
            <a:avLst/>
            <a:gdLst>
              <a:gd name="T0" fmla="*/ 0 w 1868488"/>
              <a:gd name="T1" fmla="*/ 766763 h 1533525"/>
              <a:gd name="T2" fmla="*/ 934244 w 1868488"/>
              <a:gd name="T3" fmla="*/ 0 h 1533525"/>
              <a:gd name="T4" fmla="*/ 1868488 w 1868488"/>
              <a:gd name="T5" fmla="*/ 0 h 1533525"/>
              <a:gd name="T6" fmla="*/ 0 w 1868488"/>
              <a:gd name="T7" fmla="*/ 1533525 h 1533525"/>
              <a:gd name="T8" fmla="*/ 0 w 1868488"/>
              <a:gd name="T9" fmla="*/ 766763 h 1533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68488" h="1533525">
                <a:moveTo>
                  <a:pt x="0" y="766763"/>
                </a:moveTo>
                <a:lnTo>
                  <a:pt x="934244" y="0"/>
                </a:lnTo>
                <a:lnTo>
                  <a:pt x="1868488" y="0"/>
                </a:lnTo>
                <a:lnTo>
                  <a:pt x="0" y="1533525"/>
                </a:lnTo>
                <a:lnTo>
                  <a:pt x="0" y="766763"/>
                </a:lnTo>
                <a:close/>
              </a:path>
            </a:pathLst>
          </a:custGeom>
          <a:solidFill>
            <a:srgbClr val="F2BC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9" name="TextBox 10"/>
          <p:cNvSpPr txBox="1">
            <a:spLocks noChangeArrowheads="1"/>
          </p:cNvSpPr>
          <p:nvPr/>
        </p:nvSpPr>
        <p:spPr bwMode="auto">
          <a:xfrm rot="19221520">
            <a:off x="-277813" y="273050"/>
            <a:ext cx="18145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bg1"/>
                </a:solidFill>
              </a:rPr>
              <a:t>jingdianyulu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7180" name="椭圆 7"/>
          <p:cNvSpPr>
            <a:spLocks noChangeArrowheads="1"/>
          </p:cNvSpPr>
          <p:nvPr/>
        </p:nvSpPr>
        <p:spPr bwMode="auto">
          <a:xfrm>
            <a:off x="4945063" y="1260475"/>
            <a:ext cx="2700337" cy="2700338"/>
          </a:xfrm>
          <a:prstGeom prst="ellipse">
            <a:avLst/>
          </a:prstGeom>
          <a:noFill/>
          <a:ln w="25400" cmpd="sng">
            <a:solidFill>
              <a:schemeClr val="bg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7181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22079" r="31686" b="55643"/>
          <a:stretch>
            <a:fillRect/>
          </a:stretch>
        </p:blipFill>
        <p:spPr bwMode="auto">
          <a:xfrm>
            <a:off x="3995738" y="3133725"/>
            <a:ext cx="720725" cy="57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 advTm="4000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BB7BB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7"/>
          <p:cNvSpPr txBox="1">
            <a:spLocks noChangeArrowheads="1"/>
          </p:cNvSpPr>
          <p:nvPr/>
        </p:nvSpPr>
        <p:spPr bwMode="auto">
          <a:xfrm>
            <a:off x="5761038" y="1547813"/>
            <a:ext cx="1979612" cy="215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拥有初学者</a:t>
            </a:r>
            <a:endParaRPr lang="en-US" altLang="zh-CN" sz="2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eaLnBrk="1" hangingPunct="1"/>
            <a:r>
              <a:rPr lang="zh-CN" altLang="en-US"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的心态是件</a:t>
            </a:r>
          </a:p>
          <a:p>
            <a:pPr algn="l" eaLnBrk="1" hangingPunct="1"/>
            <a:r>
              <a:rPr lang="zh-CN" altLang="en-US" sz="35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了不起的</a:t>
            </a:r>
            <a:endParaRPr lang="en-US" altLang="zh-CN" sz="35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eaLnBrk="1" hangingPunct="1">
              <a:lnSpc>
                <a:spcPts val="5200"/>
              </a:lnSpc>
            </a:pPr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事情 </a:t>
            </a:r>
          </a:p>
        </p:txBody>
      </p:sp>
      <p:sp>
        <p:nvSpPr>
          <p:cNvPr id="8195" name="椭圆 5"/>
          <p:cNvSpPr>
            <a:spLocks noChangeArrowheads="1"/>
          </p:cNvSpPr>
          <p:nvPr/>
        </p:nvSpPr>
        <p:spPr bwMode="auto">
          <a:xfrm>
            <a:off x="1906588" y="900113"/>
            <a:ext cx="3025775" cy="3024187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196" name="矩形 6"/>
          <p:cNvSpPr>
            <a:spLocks noChangeArrowheads="1"/>
          </p:cNvSpPr>
          <p:nvPr/>
        </p:nvSpPr>
        <p:spPr bwMode="auto">
          <a:xfrm>
            <a:off x="6769100" y="3125788"/>
            <a:ext cx="935038" cy="42545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197" name="TextBox 7"/>
          <p:cNvSpPr txBox="1">
            <a:spLocks noChangeArrowheads="1"/>
          </p:cNvSpPr>
          <p:nvPr/>
        </p:nvSpPr>
        <p:spPr bwMode="auto">
          <a:xfrm>
            <a:off x="6969125" y="2855913"/>
            <a:ext cx="6477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5</a:t>
            </a:r>
            <a:endParaRPr lang="zh-CN" altLang="en-US" sz="5400" b="1">
              <a:solidFill>
                <a:schemeClr val="bg1"/>
              </a:solidFill>
              <a:latin typeface="Arial Black" panose="020B0A04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198" name="椭圆 1"/>
          <p:cNvSpPr>
            <a:spLocks noChangeArrowheads="1"/>
          </p:cNvSpPr>
          <p:nvPr/>
        </p:nvSpPr>
        <p:spPr bwMode="auto">
          <a:xfrm>
            <a:off x="1042988" y="2740025"/>
            <a:ext cx="896937" cy="895350"/>
          </a:xfrm>
          <a:prstGeom prst="ellipse">
            <a:avLst/>
          </a:prstGeom>
          <a:solidFill>
            <a:srgbClr val="EF250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199" name="椭圆 6"/>
          <p:cNvSpPr>
            <a:spLocks noChangeArrowheads="1"/>
          </p:cNvSpPr>
          <p:nvPr/>
        </p:nvSpPr>
        <p:spPr bwMode="auto">
          <a:xfrm>
            <a:off x="1833563" y="3708400"/>
            <a:ext cx="722312" cy="722313"/>
          </a:xfrm>
          <a:prstGeom prst="ellipse">
            <a:avLst/>
          </a:prstGeom>
          <a:solidFill>
            <a:srgbClr val="C154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200" name="椭圆 7"/>
          <p:cNvSpPr>
            <a:spLocks noChangeArrowheads="1"/>
          </p:cNvSpPr>
          <p:nvPr/>
        </p:nvSpPr>
        <p:spPr bwMode="auto">
          <a:xfrm>
            <a:off x="1009650" y="1955800"/>
            <a:ext cx="642938" cy="642938"/>
          </a:xfrm>
          <a:prstGeom prst="ellipse">
            <a:avLst/>
          </a:prstGeom>
          <a:solidFill>
            <a:srgbClr val="F2BC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201" name="椭圆 8"/>
          <p:cNvSpPr>
            <a:spLocks noChangeArrowheads="1"/>
          </p:cNvSpPr>
          <p:nvPr/>
        </p:nvSpPr>
        <p:spPr bwMode="auto">
          <a:xfrm>
            <a:off x="2740025" y="4068763"/>
            <a:ext cx="400050" cy="400050"/>
          </a:xfrm>
          <a:prstGeom prst="ellipse">
            <a:avLst/>
          </a:prstGeom>
          <a:solidFill>
            <a:srgbClr val="F2BC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202" name="椭圆 9"/>
          <p:cNvSpPr>
            <a:spLocks noChangeArrowheads="1"/>
          </p:cNvSpPr>
          <p:nvPr/>
        </p:nvSpPr>
        <p:spPr bwMode="auto">
          <a:xfrm>
            <a:off x="1331913" y="1331913"/>
            <a:ext cx="400050" cy="400050"/>
          </a:xfrm>
          <a:prstGeom prst="ellipse">
            <a:avLst/>
          </a:prstGeom>
          <a:solidFill>
            <a:srgbClr val="6BDB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203" name="椭圆 11"/>
          <p:cNvSpPr>
            <a:spLocks noChangeArrowheads="1"/>
          </p:cNvSpPr>
          <p:nvPr/>
        </p:nvSpPr>
        <p:spPr bwMode="auto">
          <a:xfrm>
            <a:off x="1870075" y="1084263"/>
            <a:ext cx="249238" cy="247650"/>
          </a:xfrm>
          <a:prstGeom prst="ellipse">
            <a:avLst/>
          </a:prstGeom>
          <a:solidFill>
            <a:srgbClr val="F2BC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204" name="椭圆 12"/>
          <p:cNvSpPr>
            <a:spLocks noChangeArrowheads="1"/>
          </p:cNvSpPr>
          <p:nvPr/>
        </p:nvSpPr>
        <p:spPr bwMode="auto">
          <a:xfrm>
            <a:off x="3295650" y="3997325"/>
            <a:ext cx="247650" cy="247650"/>
          </a:xfrm>
          <a:prstGeom prst="ellipse">
            <a:avLst/>
          </a:prstGeom>
          <a:solidFill>
            <a:srgbClr val="6BDB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205" name="斜纹 16"/>
          <p:cNvSpPr>
            <a:spLocks/>
          </p:cNvSpPr>
          <p:nvPr/>
        </p:nvSpPr>
        <p:spPr bwMode="auto">
          <a:xfrm rot="5400000">
            <a:off x="7469981" y="126207"/>
            <a:ext cx="1870075" cy="1535112"/>
          </a:xfrm>
          <a:custGeom>
            <a:avLst/>
            <a:gdLst>
              <a:gd name="T0" fmla="*/ 0 w 1870075"/>
              <a:gd name="T1" fmla="*/ 767556 h 1535112"/>
              <a:gd name="T2" fmla="*/ 935038 w 1870075"/>
              <a:gd name="T3" fmla="*/ 0 h 1535112"/>
              <a:gd name="T4" fmla="*/ 1870075 w 1870075"/>
              <a:gd name="T5" fmla="*/ 0 h 1535112"/>
              <a:gd name="T6" fmla="*/ 0 w 1870075"/>
              <a:gd name="T7" fmla="*/ 1535112 h 1535112"/>
              <a:gd name="T8" fmla="*/ 0 w 1870075"/>
              <a:gd name="T9" fmla="*/ 767556 h 1535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70075" h="1535112">
                <a:moveTo>
                  <a:pt x="0" y="767556"/>
                </a:moveTo>
                <a:lnTo>
                  <a:pt x="935038" y="0"/>
                </a:lnTo>
                <a:lnTo>
                  <a:pt x="1870075" y="0"/>
                </a:lnTo>
                <a:lnTo>
                  <a:pt x="0" y="1535112"/>
                </a:lnTo>
                <a:lnTo>
                  <a:pt x="0" y="767556"/>
                </a:lnTo>
                <a:close/>
              </a:path>
            </a:pathLst>
          </a:custGeom>
          <a:solidFill>
            <a:srgbClr val="F2BC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06" name="TextBox 17"/>
          <p:cNvSpPr txBox="1">
            <a:spLocks noChangeArrowheads="1"/>
          </p:cNvSpPr>
          <p:nvPr/>
        </p:nvSpPr>
        <p:spPr bwMode="auto">
          <a:xfrm rot="3021520">
            <a:off x="7659688" y="506412"/>
            <a:ext cx="18161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bg1"/>
                </a:solidFill>
              </a:rPr>
              <a:t>jingdianyulu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8207" name="椭圆 7"/>
          <p:cNvSpPr>
            <a:spLocks noChangeArrowheads="1"/>
          </p:cNvSpPr>
          <p:nvPr/>
        </p:nvSpPr>
        <p:spPr bwMode="auto">
          <a:xfrm>
            <a:off x="2068513" y="1060450"/>
            <a:ext cx="2701925" cy="2701925"/>
          </a:xfrm>
          <a:prstGeom prst="ellipse">
            <a:avLst/>
          </a:prstGeom>
          <a:noFill/>
          <a:ln w="25400" cmpd="sng">
            <a:solidFill>
              <a:schemeClr val="bg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8208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22079" r="31686" b="55643"/>
          <a:stretch>
            <a:fillRect/>
          </a:stretch>
        </p:blipFill>
        <p:spPr bwMode="auto">
          <a:xfrm>
            <a:off x="7712075" y="3133725"/>
            <a:ext cx="720725" cy="57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9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30" t="17326" r="50000" b="54752"/>
          <a:stretch>
            <a:fillRect/>
          </a:stretch>
        </p:blipFill>
        <p:spPr bwMode="auto">
          <a:xfrm>
            <a:off x="5257800" y="1406525"/>
            <a:ext cx="609600" cy="71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 advTm="4000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74BE4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乔布斯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42"/>
          <a:stretch>
            <a:fillRect/>
          </a:stretch>
        </p:blipFill>
        <p:spPr bwMode="auto">
          <a:xfrm>
            <a:off x="5056188" y="1116013"/>
            <a:ext cx="3260725" cy="324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组合 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3013" y="1116013"/>
            <a:ext cx="3243262" cy="323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1239838"/>
            <a:ext cx="3505200" cy="295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221" name="矩形 6"/>
          <p:cNvSpPr>
            <a:spLocks noChangeArrowheads="1"/>
          </p:cNvSpPr>
          <p:nvPr/>
        </p:nvSpPr>
        <p:spPr bwMode="auto">
          <a:xfrm>
            <a:off x="3254375" y="1377950"/>
            <a:ext cx="935038" cy="42545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222" name="TextBox 7"/>
          <p:cNvSpPr txBox="1">
            <a:spLocks noChangeArrowheads="1"/>
          </p:cNvSpPr>
          <p:nvPr/>
        </p:nvSpPr>
        <p:spPr bwMode="auto">
          <a:xfrm>
            <a:off x="3454400" y="1108075"/>
            <a:ext cx="6477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6</a:t>
            </a:r>
            <a:endParaRPr lang="zh-CN" altLang="en-US" sz="5400" b="1">
              <a:solidFill>
                <a:schemeClr val="bg1"/>
              </a:solidFill>
              <a:latin typeface="Arial Black" panose="020B0A04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223" name="斜纹 18"/>
          <p:cNvSpPr>
            <a:spLocks/>
          </p:cNvSpPr>
          <p:nvPr/>
        </p:nvSpPr>
        <p:spPr bwMode="auto">
          <a:xfrm>
            <a:off x="-107950" y="-107950"/>
            <a:ext cx="1868488" cy="1533525"/>
          </a:xfrm>
          <a:custGeom>
            <a:avLst/>
            <a:gdLst>
              <a:gd name="T0" fmla="*/ 0 w 1868488"/>
              <a:gd name="T1" fmla="*/ 766763 h 1533525"/>
              <a:gd name="T2" fmla="*/ 934244 w 1868488"/>
              <a:gd name="T3" fmla="*/ 0 h 1533525"/>
              <a:gd name="T4" fmla="*/ 1868488 w 1868488"/>
              <a:gd name="T5" fmla="*/ 0 h 1533525"/>
              <a:gd name="T6" fmla="*/ 0 w 1868488"/>
              <a:gd name="T7" fmla="*/ 1533525 h 1533525"/>
              <a:gd name="T8" fmla="*/ 0 w 1868488"/>
              <a:gd name="T9" fmla="*/ 766763 h 1533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68488" h="1533525">
                <a:moveTo>
                  <a:pt x="0" y="766763"/>
                </a:moveTo>
                <a:lnTo>
                  <a:pt x="934244" y="0"/>
                </a:lnTo>
                <a:lnTo>
                  <a:pt x="1868488" y="0"/>
                </a:lnTo>
                <a:lnTo>
                  <a:pt x="0" y="1533525"/>
                </a:lnTo>
                <a:lnTo>
                  <a:pt x="0" y="766763"/>
                </a:lnTo>
                <a:close/>
              </a:path>
            </a:pathLst>
          </a:custGeom>
          <a:solidFill>
            <a:srgbClr val="F2BC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24" name="TextBox 19"/>
          <p:cNvSpPr txBox="1">
            <a:spLocks noChangeArrowheads="1"/>
          </p:cNvSpPr>
          <p:nvPr/>
        </p:nvSpPr>
        <p:spPr bwMode="auto">
          <a:xfrm rot="19221520">
            <a:off x="-277813" y="273050"/>
            <a:ext cx="18145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bg1"/>
                </a:solidFill>
              </a:rPr>
              <a:t>jingdianyulu</a:t>
            </a:r>
            <a:endParaRPr lang="zh-CN" altLang="en-US" sz="2400">
              <a:solidFill>
                <a:schemeClr val="bg1"/>
              </a:solidFill>
            </a:endParaRPr>
          </a:p>
        </p:txBody>
      </p:sp>
      <p:pic>
        <p:nvPicPr>
          <p:cNvPr id="9225" name="Picture 1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22079" r="31686" b="55643"/>
          <a:stretch>
            <a:fillRect/>
          </a:stretch>
        </p:blipFill>
        <p:spPr bwMode="auto">
          <a:xfrm>
            <a:off x="4211638" y="3421063"/>
            <a:ext cx="720725" cy="57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 advTm="4000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C154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椭圆 5"/>
          <p:cNvSpPr>
            <a:spLocks noChangeArrowheads="1"/>
          </p:cNvSpPr>
          <p:nvPr/>
        </p:nvSpPr>
        <p:spPr bwMode="auto">
          <a:xfrm>
            <a:off x="1403350" y="968375"/>
            <a:ext cx="3048000" cy="3048000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76200" cmpd="sng">
            <a:solidFill>
              <a:srgbClr val="DDDDDD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243" name="矩形 6"/>
          <p:cNvSpPr>
            <a:spLocks noChangeArrowheads="1"/>
          </p:cNvSpPr>
          <p:nvPr/>
        </p:nvSpPr>
        <p:spPr bwMode="auto">
          <a:xfrm>
            <a:off x="6996113" y="1535113"/>
            <a:ext cx="935037" cy="42545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244" name="TextBox 7"/>
          <p:cNvSpPr txBox="1">
            <a:spLocks noChangeArrowheads="1"/>
          </p:cNvSpPr>
          <p:nvPr/>
        </p:nvSpPr>
        <p:spPr bwMode="auto">
          <a:xfrm>
            <a:off x="7196138" y="1265238"/>
            <a:ext cx="6477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7</a:t>
            </a:r>
            <a:endParaRPr lang="zh-CN" altLang="en-US" sz="5400" b="1">
              <a:solidFill>
                <a:schemeClr val="bg1"/>
              </a:solidFill>
              <a:latin typeface="Arial Black" panose="020B0A04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245" name="斜纹 5"/>
          <p:cNvSpPr>
            <a:spLocks/>
          </p:cNvSpPr>
          <p:nvPr/>
        </p:nvSpPr>
        <p:spPr bwMode="auto">
          <a:xfrm rot="5400000">
            <a:off x="7469981" y="126207"/>
            <a:ext cx="1870075" cy="1535112"/>
          </a:xfrm>
          <a:custGeom>
            <a:avLst/>
            <a:gdLst>
              <a:gd name="T0" fmla="*/ 0 w 1870075"/>
              <a:gd name="T1" fmla="*/ 767556 h 1535112"/>
              <a:gd name="T2" fmla="*/ 935038 w 1870075"/>
              <a:gd name="T3" fmla="*/ 0 h 1535112"/>
              <a:gd name="T4" fmla="*/ 1870075 w 1870075"/>
              <a:gd name="T5" fmla="*/ 0 h 1535112"/>
              <a:gd name="T6" fmla="*/ 0 w 1870075"/>
              <a:gd name="T7" fmla="*/ 1535112 h 1535112"/>
              <a:gd name="T8" fmla="*/ 0 w 1870075"/>
              <a:gd name="T9" fmla="*/ 767556 h 1535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70075" h="1535112">
                <a:moveTo>
                  <a:pt x="0" y="767556"/>
                </a:moveTo>
                <a:lnTo>
                  <a:pt x="935038" y="0"/>
                </a:lnTo>
                <a:lnTo>
                  <a:pt x="1870075" y="0"/>
                </a:lnTo>
                <a:lnTo>
                  <a:pt x="0" y="1535112"/>
                </a:lnTo>
                <a:lnTo>
                  <a:pt x="0" y="767556"/>
                </a:lnTo>
                <a:close/>
              </a:path>
            </a:pathLst>
          </a:custGeom>
          <a:solidFill>
            <a:srgbClr val="F2BC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6" name="TextBox 6"/>
          <p:cNvSpPr txBox="1">
            <a:spLocks noChangeArrowheads="1"/>
          </p:cNvSpPr>
          <p:nvPr/>
        </p:nvSpPr>
        <p:spPr bwMode="auto">
          <a:xfrm rot="3021520">
            <a:off x="7659688" y="506412"/>
            <a:ext cx="18161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bg1"/>
                </a:solidFill>
              </a:rPr>
              <a:t>jingdianyulu</a:t>
            </a:r>
            <a:endParaRPr lang="zh-CN" altLang="en-US" sz="2400">
              <a:solidFill>
                <a:schemeClr val="bg1"/>
              </a:solidFill>
            </a:endParaRPr>
          </a:p>
        </p:txBody>
      </p:sp>
      <p:pic>
        <p:nvPicPr>
          <p:cNvPr id="1024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2038" y="1223963"/>
            <a:ext cx="3660775" cy="306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48" name="椭圆 10"/>
          <p:cNvSpPr>
            <a:spLocks noChangeArrowheads="1"/>
          </p:cNvSpPr>
          <p:nvPr/>
        </p:nvSpPr>
        <p:spPr bwMode="auto">
          <a:xfrm>
            <a:off x="573088" y="2916238"/>
            <a:ext cx="895350" cy="895350"/>
          </a:xfrm>
          <a:prstGeom prst="ellipse">
            <a:avLst/>
          </a:prstGeom>
          <a:solidFill>
            <a:srgbClr val="EF250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249" name="椭圆 11"/>
          <p:cNvSpPr>
            <a:spLocks noChangeArrowheads="1"/>
          </p:cNvSpPr>
          <p:nvPr/>
        </p:nvSpPr>
        <p:spPr bwMode="auto">
          <a:xfrm>
            <a:off x="1363663" y="3884613"/>
            <a:ext cx="722312" cy="720725"/>
          </a:xfrm>
          <a:prstGeom prst="ellipse">
            <a:avLst/>
          </a:prstGeom>
          <a:solidFill>
            <a:srgbClr val="37AF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250" name="椭圆 12"/>
          <p:cNvSpPr>
            <a:spLocks noChangeArrowheads="1"/>
          </p:cNvSpPr>
          <p:nvPr/>
        </p:nvSpPr>
        <p:spPr bwMode="auto">
          <a:xfrm>
            <a:off x="539750" y="2132013"/>
            <a:ext cx="642938" cy="642937"/>
          </a:xfrm>
          <a:prstGeom prst="ellipse">
            <a:avLst/>
          </a:prstGeom>
          <a:solidFill>
            <a:srgbClr val="F2BC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251" name="椭圆 13"/>
          <p:cNvSpPr>
            <a:spLocks noChangeArrowheads="1"/>
          </p:cNvSpPr>
          <p:nvPr/>
        </p:nvSpPr>
        <p:spPr bwMode="auto">
          <a:xfrm>
            <a:off x="2270125" y="4244975"/>
            <a:ext cx="400050" cy="400050"/>
          </a:xfrm>
          <a:prstGeom prst="ellipse">
            <a:avLst/>
          </a:prstGeom>
          <a:solidFill>
            <a:srgbClr val="F2BC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252" name="椭圆 14"/>
          <p:cNvSpPr>
            <a:spLocks noChangeArrowheads="1"/>
          </p:cNvSpPr>
          <p:nvPr/>
        </p:nvSpPr>
        <p:spPr bwMode="auto">
          <a:xfrm>
            <a:off x="860425" y="1508125"/>
            <a:ext cx="400050" cy="400050"/>
          </a:xfrm>
          <a:prstGeom prst="ellipse">
            <a:avLst/>
          </a:prstGeom>
          <a:solidFill>
            <a:srgbClr val="6BDB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253" name="椭圆 15"/>
          <p:cNvSpPr>
            <a:spLocks noChangeArrowheads="1"/>
          </p:cNvSpPr>
          <p:nvPr/>
        </p:nvSpPr>
        <p:spPr bwMode="auto">
          <a:xfrm>
            <a:off x="1400175" y="1260475"/>
            <a:ext cx="247650" cy="247650"/>
          </a:xfrm>
          <a:prstGeom prst="ellipse">
            <a:avLst/>
          </a:prstGeom>
          <a:solidFill>
            <a:srgbClr val="F2BC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254" name="椭圆 16"/>
          <p:cNvSpPr>
            <a:spLocks noChangeArrowheads="1"/>
          </p:cNvSpPr>
          <p:nvPr/>
        </p:nvSpPr>
        <p:spPr bwMode="auto">
          <a:xfrm>
            <a:off x="2824163" y="4173538"/>
            <a:ext cx="247650" cy="247650"/>
          </a:xfrm>
          <a:prstGeom prst="ellipse">
            <a:avLst/>
          </a:prstGeom>
          <a:solidFill>
            <a:srgbClr val="6BDB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pic>
        <p:nvPicPr>
          <p:cNvPr id="10255" name="Picture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30" t="17326" r="50000" b="54752"/>
          <a:stretch>
            <a:fillRect/>
          </a:stretch>
        </p:blipFill>
        <p:spPr bwMode="auto">
          <a:xfrm>
            <a:off x="4572000" y="1260475"/>
            <a:ext cx="609600" cy="71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 advTm="4000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37AF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12"/>
          <p:cNvSpPr txBox="1">
            <a:spLocks noChangeArrowheads="1"/>
          </p:cNvSpPr>
          <p:nvPr/>
        </p:nvSpPr>
        <p:spPr bwMode="auto">
          <a:xfrm>
            <a:off x="1141413" y="2043113"/>
            <a:ext cx="3070225" cy="216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你如果出色地完成了某件事</a:t>
            </a: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那你应该再做一些其他的</a:t>
            </a:r>
            <a:endParaRPr lang="en-US" altLang="zh-CN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5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精彩事儿</a:t>
            </a:r>
            <a:endParaRPr lang="en-US" altLang="zh-CN" sz="5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不要在前一件事上徘徊太久</a:t>
            </a: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25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想想接下来该做什么</a:t>
            </a:r>
          </a:p>
        </p:txBody>
      </p:sp>
      <p:sp>
        <p:nvSpPr>
          <p:cNvPr id="11267" name="矩形 16"/>
          <p:cNvSpPr>
            <a:spLocks noChangeArrowheads="1"/>
          </p:cNvSpPr>
          <p:nvPr/>
        </p:nvSpPr>
        <p:spPr bwMode="auto">
          <a:xfrm>
            <a:off x="1763713" y="1482725"/>
            <a:ext cx="936625" cy="42545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268" name="TextBox 17"/>
          <p:cNvSpPr txBox="1">
            <a:spLocks noChangeArrowheads="1"/>
          </p:cNvSpPr>
          <p:nvPr/>
        </p:nvSpPr>
        <p:spPr bwMode="auto">
          <a:xfrm>
            <a:off x="1909763" y="1128713"/>
            <a:ext cx="6461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8</a:t>
            </a:r>
            <a:endParaRPr lang="zh-CN" altLang="en-US" sz="5400" b="1">
              <a:solidFill>
                <a:schemeClr val="bg1"/>
              </a:solidFill>
              <a:latin typeface="Arial Black" panose="020B0A04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269" name="饼形 13"/>
          <p:cNvSpPr>
            <a:spLocks/>
          </p:cNvSpPr>
          <p:nvPr/>
        </p:nvSpPr>
        <p:spPr bwMode="auto">
          <a:xfrm>
            <a:off x="3924300" y="-2967038"/>
            <a:ext cx="6116638" cy="5883276"/>
          </a:xfrm>
          <a:custGeom>
            <a:avLst/>
            <a:gdLst>
              <a:gd name="T0" fmla="*/ 6116638 w 6116638"/>
              <a:gd name="T1" fmla="*/ 2941638 h 5883276"/>
              <a:gd name="T2" fmla="*/ 4534634 w 6116638"/>
              <a:gd name="T3" fmla="*/ 5517848 h 5883276"/>
              <a:gd name="T4" fmla="*/ 1556660 w 6116638"/>
              <a:gd name="T5" fmla="*/ 5504261 h 5883276"/>
              <a:gd name="T6" fmla="*/ 155 w 6116638"/>
              <a:gd name="T7" fmla="*/ 2912041 h 5883276"/>
              <a:gd name="T8" fmla="*/ 3058319 w 6116638"/>
              <a:gd name="T9" fmla="*/ 2941638 h 5883276"/>
              <a:gd name="T10" fmla="*/ 6116638 w 6116638"/>
              <a:gd name="T11" fmla="*/ 2941638 h 5883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116638" h="5883276">
                <a:moveTo>
                  <a:pt x="6116638" y="2941638"/>
                </a:moveTo>
                <a:cubicBezTo>
                  <a:pt x="6116638" y="4013462"/>
                  <a:pt x="5510543" y="5000456"/>
                  <a:pt x="4534634" y="5517848"/>
                </a:cubicBezTo>
                <a:cubicBezTo>
                  <a:pt x="3606568" y="6009876"/>
                  <a:pt x="2479831" y="6004735"/>
                  <a:pt x="1556660" y="5504261"/>
                </a:cubicBezTo>
                <a:cubicBezTo>
                  <a:pt x="585350" y="4977690"/>
                  <a:pt x="-11064" y="3984416"/>
                  <a:pt x="155" y="2912041"/>
                </a:cubicBezTo>
                <a:lnTo>
                  <a:pt x="3058319" y="2941638"/>
                </a:lnTo>
                <a:lnTo>
                  <a:pt x="6116638" y="2941638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0" name="饼形 19"/>
          <p:cNvSpPr>
            <a:spLocks/>
          </p:cNvSpPr>
          <p:nvPr/>
        </p:nvSpPr>
        <p:spPr bwMode="auto">
          <a:xfrm>
            <a:off x="4322763" y="-2771775"/>
            <a:ext cx="5721350" cy="5502275"/>
          </a:xfrm>
          <a:custGeom>
            <a:avLst/>
            <a:gdLst>
              <a:gd name="T0" fmla="*/ 5721350 w 5721350"/>
              <a:gd name="T1" fmla="*/ 2751138 h 5502275"/>
              <a:gd name="T2" fmla="*/ 4241431 w 5721350"/>
              <a:gd name="T3" fmla="*/ 5160594 h 5502275"/>
              <a:gd name="T4" fmla="*/ 1456215 w 5721350"/>
              <a:gd name="T5" fmla="*/ 5147889 h 5502275"/>
              <a:gd name="T6" fmla="*/ 145 w 5721350"/>
              <a:gd name="T7" fmla="*/ 2723453 h 5502275"/>
              <a:gd name="T8" fmla="*/ 2860675 w 5721350"/>
              <a:gd name="T9" fmla="*/ 2751138 h 5502275"/>
              <a:gd name="T10" fmla="*/ 5721350 w 5721350"/>
              <a:gd name="T11" fmla="*/ 2751138 h 5502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21350" h="5502275">
                <a:moveTo>
                  <a:pt x="5721350" y="2751138"/>
                </a:moveTo>
                <a:cubicBezTo>
                  <a:pt x="5721350" y="3753611"/>
                  <a:pt x="5154357" y="4676733"/>
                  <a:pt x="4241431" y="5160594"/>
                </a:cubicBezTo>
                <a:cubicBezTo>
                  <a:pt x="3373421" y="5620649"/>
                  <a:pt x="2319647" y="5615842"/>
                  <a:pt x="1456215" y="5147889"/>
                </a:cubicBezTo>
                <a:cubicBezTo>
                  <a:pt x="547588" y="4655442"/>
                  <a:pt x="-10350" y="3726444"/>
                  <a:pt x="145" y="2723453"/>
                </a:cubicBezTo>
                <a:lnTo>
                  <a:pt x="2860675" y="2751138"/>
                </a:lnTo>
                <a:lnTo>
                  <a:pt x="5721350" y="2751138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 w="9525" cap="flat" cmpd="sng">
            <a:solidFill>
              <a:schemeClr val="tx1"/>
            </a:solidFill>
            <a:bevel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1" name="同心圆 14"/>
          <p:cNvSpPr>
            <a:spLocks/>
          </p:cNvSpPr>
          <p:nvPr/>
        </p:nvSpPr>
        <p:spPr bwMode="auto">
          <a:xfrm>
            <a:off x="7524750" y="3063875"/>
            <a:ext cx="757238" cy="757238"/>
          </a:xfrm>
          <a:custGeom>
            <a:avLst/>
            <a:gdLst>
              <a:gd name="T0" fmla="*/ 0 w 757238"/>
              <a:gd name="T1" fmla="*/ 378619 h 757238"/>
              <a:gd name="T2" fmla="*/ 378619 w 757238"/>
              <a:gd name="T3" fmla="*/ 0 h 757238"/>
              <a:gd name="T4" fmla="*/ 757238 w 757238"/>
              <a:gd name="T5" fmla="*/ 378619 h 757238"/>
              <a:gd name="T6" fmla="*/ 378619 w 757238"/>
              <a:gd name="T7" fmla="*/ 757238 h 757238"/>
              <a:gd name="T8" fmla="*/ 0 w 757238"/>
              <a:gd name="T9" fmla="*/ 378619 h 757238"/>
              <a:gd name="T10" fmla="*/ 189310 w 757238"/>
              <a:gd name="T11" fmla="*/ 378619 h 757238"/>
              <a:gd name="T12" fmla="*/ 378620 w 757238"/>
              <a:gd name="T13" fmla="*/ 567929 h 757238"/>
              <a:gd name="T14" fmla="*/ 567930 w 757238"/>
              <a:gd name="T15" fmla="*/ 378619 h 757238"/>
              <a:gd name="T16" fmla="*/ 378620 w 757238"/>
              <a:gd name="T17" fmla="*/ 189309 h 757238"/>
              <a:gd name="T18" fmla="*/ 189310 w 757238"/>
              <a:gd name="T19" fmla="*/ 378619 h 757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57238" h="757238">
                <a:moveTo>
                  <a:pt x="0" y="378619"/>
                </a:moveTo>
                <a:cubicBezTo>
                  <a:pt x="0" y="169514"/>
                  <a:pt x="169514" y="0"/>
                  <a:pt x="378619" y="0"/>
                </a:cubicBezTo>
                <a:cubicBezTo>
                  <a:pt x="587724" y="0"/>
                  <a:pt x="757238" y="169514"/>
                  <a:pt x="757238" y="378619"/>
                </a:cubicBezTo>
                <a:cubicBezTo>
                  <a:pt x="757238" y="587724"/>
                  <a:pt x="587724" y="757238"/>
                  <a:pt x="378619" y="757238"/>
                </a:cubicBezTo>
                <a:cubicBezTo>
                  <a:pt x="169514" y="757238"/>
                  <a:pt x="0" y="587724"/>
                  <a:pt x="0" y="378619"/>
                </a:cubicBezTo>
                <a:close/>
                <a:moveTo>
                  <a:pt x="189310" y="378619"/>
                </a:moveTo>
                <a:cubicBezTo>
                  <a:pt x="189310" y="483172"/>
                  <a:pt x="274067" y="567929"/>
                  <a:pt x="378620" y="567929"/>
                </a:cubicBezTo>
                <a:cubicBezTo>
                  <a:pt x="483173" y="567929"/>
                  <a:pt x="567930" y="483172"/>
                  <a:pt x="567930" y="378619"/>
                </a:cubicBezTo>
                <a:cubicBezTo>
                  <a:pt x="567930" y="274066"/>
                  <a:pt x="483173" y="189309"/>
                  <a:pt x="378620" y="189309"/>
                </a:cubicBezTo>
                <a:cubicBezTo>
                  <a:pt x="274067" y="189309"/>
                  <a:pt x="189310" y="274066"/>
                  <a:pt x="189310" y="378619"/>
                </a:cubicBezTo>
                <a:close/>
              </a:path>
            </a:pathLst>
          </a:custGeom>
          <a:solidFill>
            <a:srgbClr val="D1C3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2" name="同心圆 21"/>
          <p:cNvSpPr>
            <a:spLocks/>
          </p:cNvSpPr>
          <p:nvPr/>
        </p:nvSpPr>
        <p:spPr bwMode="auto">
          <a:xfrm>
            <a:off x="6680200" y="3671888"/>
            <a:ext cx="604838" cy="604837"/>
          </a:xfrm>
          <a:custGeom>
            <a:avLst/>
            <a:gdLst>
              <a:gd name="T0" fmla="*/ 0 w 604838"/>
              <a:gd name="T1" fmla="*/ 302419 h 604837"/>
              <a:gd name="T2" fmla="*/ 302419 w 604838"/>
              <a:gd name="T3" fmla="*/ 0 h 604837"/>
              <a:gd name="T4" fmla="*/ 604838 w 604838"/>
              <a:gd name="T5" fmla="*/ 302419 h 604837"/>
              <a:gd name="T6" fmla="*/ 302419 w 604838"/>
              <a:gd name="T7" fmla="*/ 604838 h 604837"/>
              <a:gd name="T8" fmla="*/ 0 w 604838"/>
              <a:gd name="T9" fmla="*/ 302419 h 604837"/>
              <a:gd name="T10" fmla="*/ 151209 w 604838"/>
              <a:gd name="T11" fmla="*/ 302419 h 604837"/>
              <a:gd name="T12" fmla="*/ 302419 w 604838"/>
              <a:gd name="T13" fmla="*/ 453628 h 604837"/>
              <a:gd name="T14" fmla="*/ 453629 w 604838"/>
              <a:gd name="T15" fmla="*/ 302419 h 604837"/>
              <a:gd name="T16" fmla="*/ 302419 w 604838"/>
              <a:gd name="T17" fmla="*/ 151210 h 604837"/>
              <a:gd name="T18" fmla="*/ 151209 w 604838"/>
              <a:gd name="T19" fmla="*/ 302419 h 6048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04838" h="604837">
                <a:moveTo>
                  <a:pt x="0" y="302419"/>
                </a:moveTo>
                <a:cubicBezTo>
                  <a:pt x="0" y="135398"/>
                  <a:pt x="135398" y="0"/>
                  <a:pt x="302419" y="0"/>
                </a:cubicBezTo>
                <a:cubicBezTo>
                  <a:pt x="469440" y="0"/>
                  <a:pt x="604838" y="135398"/>
                  <a:pt x="604838" y="302419"/>
                </a:cubicBezTo>
                <a:cubicBezTo>
                  <a:pt x="604838" y="469440"/>
                  <a:pt x="469440" y="604838"/>
                  <a:pt x="302419" y="604838"/>
                </a:cubicBezTo>
                <a:cubicBezTo>
                  <a:pt x="135398" y="604838"/>
                  <a:pt x="0" y="469440"/>
                  <a:pt x="0" y="302419"/>
                </a:cubicBezTo>
                <a:close/>
                <a:moveTo>
                  <a:pt x="151209" y="302419"/>
                </a:moveTo>
                <a:cubicBezTo>
                  <a:pt x="151209" y="385929"/>
                  <a:pt x="218908" y="453628"/>
                  <a:pt x="302419" y="453628"/>
                </a:cubicBezTo>
                <a:cubicBezTo>
                  <a:pt x="385930" y="453628"/>
                  <a:pt x="453629" y="385929"/>
                  <a:pt x="453629" y="302419"/>
                </a:cubicBezTo>
                <a:cubicBezTo>
                  <a:pt x="453629" y="218909"/>
                  <a:pt x="385930" y="151210"/>
                  <a:pt x="302419" y="151210"/>
                </a:cubicBezTo>
                <a:cubicBezTo>
                  <a:pt x="218908" y="151210"/>
                  <a:pt x="151209" y="218909"/>
                  <a:pt x="151209" y="302419"/>
                </a:cubicBezTo>
                <a:close/>
              </a:path>
            </a:pathLst>
          </a:custGeom>
          <a:solidFill>
            <a:srgbClr val="6DB5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3" name="同心圆 8"/>
          <p:cNvSpPr>
            <a:spLocks/>
          </p:cNvSpPr>
          <p:nvPr/>
        </p:nvSpPr>
        <p:spPr bwMode="auto">
          <a:xfrm>
            <a:off x="8386763" y="2482850"/>
            <a:ext cx="1009650" cy="1009650"/>
          </a:xfrm>
          <a:custGeom>
            <a:avLst/>
            <a:gdLst>
              <a:gd name="T0" fmla="*/ 0 w 1009650"/>
              <a:gd name="T1" fmla="*/ 504825 h 1009650"/>
              <a:gd name="T2" fmla="*/ 504825 w 1009650"/>
              <a:gd name="T3" fmla="*/ 0 h 1009650"/>
              <a:gd name="T4" fmla="*/ 1009650 w 1009650"/>
              <a:gd name="T5" fmla="*/ 504825 h 1009650"/>
              <a:gd name="T6" fmla="*/ 504825 w 1009650"/>
              <a:gd name="T7" fmla="*/ 1009650 h 1009650"/>
              <a:gd name="T8" fmla="*/ 0 w 1009650"/>
              <a:gd name="T9" fmla="*/ 504825 h 1009650"/>
              <a:gd name="T10" fmla="*/ 252413 w 1009650"/>
              <a:gd name="T11" fmla="*/ 504825 h 1009650"/>
              <a:gd name="T12" fmla="*/ 504826 w 1009650"/>
              <a:gd name="T13" fmla="*/ 757238 h 1009650"/>
              <a:gd name="T14" fmla="*/ 757239 w 1009650"/>
              <a:gd name="T15" fmla="*/ 504825 h 1009650"/>
              <a:gd name="T16" fmla="*/ 504826 w 1009650"/>
              <a:gd name="T17" fmla="*/ 252412 h 1009650"/>
              <a:gd name="T18" fmla="*/ 252413 w 1009650"/>
              <a:gd name="T19" fmla="*/ 504825 h 1009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09650" h="1009650">
                <a:moveTo>
                  <a:pt x="0" y="504825"/>
                </a:moveTo>
                <a:cubicBezTo>
                  <a:pt x="0" y="226018"/>
                  <a:pt x="226018" y="0"/>
                  <a:pt x="504825" y="0"/>
                </a:cubicBezTo>
                <a:cubicBezTo>
                  <a:pt x="783632" y="0"/>
                  <a:pt x="1009650" y="226018"/>
                  <a:pt x="1009650" y="504825"/>
                </a:cubicBezTo>
                <a:cubicBezTo>
                  <a:pt x="1009650" y="783632"/>
                  <a:pt x="783632" y="1009650"/>
                  <a:pt x="504825" y="1009650"/>
                </a:cubicBezTo>
                <a:cubicBezTo>
                  <a:pt x="226018" y="1009650"/>
                  <a:pt x="0" y="783632"/>
                  <a:pt x="0" y="504825"/>
                </a:cubicBezTo>
                <a:close/>
                <a:moveTo>
                  <a:pt x="252413" y="504825"/>
                </a:moveTo>
                <a:cubicBezTo>
                  <a:pt x="252413" y="644229"/>
                  <a:pt x="365422" y="757238"/>
                  <a:pt x="504826" y="757238"/>
                </a:cubicBezTo>
                <a:cubicBezTo>
                  <a:pt x="644230" y="757238"/>
                  <a:pt x="757239" y="644229"/>
                  <a:pt x="757239" y="504825"/>
                </a:cubicBezTo>
                <a:cubicBezTo>
                  <a:pt x="757239" y="365421"/>
                  <a:pt x="644230" y="252412"/>
                  <a:pt x="504826" y="252412"/>
                </a:cubicBezTo>
                <a:cubicBezTo>
                  <a:pt x="365422" y="252412"/>
                  <a:pt x="252413" y="365421"/>
                  <a:pt x="252413" y="504825"/>
                </a:cubicBezTo>
                <a:close/>
              </a:path>
            </a:pathLst>
          </a:custGeom>
          <a:solidFill>
            <a:srgbClr val="6BDB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4" name="同心圆 9"/>
          <p:cNvSpPr>
            <a:spLocks/>
          </p:cNvSpPr>
          <p:nvPr/>
        </p:nvSpPr>
        <p:spPr bwMode="auto">
          <a:xfrm>
            <a:off x="7373938" y="3973513"/>
            <a:ext cx="606425" cy="606425"/>
          </a:xfrm>
          <a:custGeom>
            <a:avLst/>
            <a:gdLst>
              <a:gd name="T0" fmla="*/ 0 w 606425"/>
              <a:gd name="T1" fmla="*/ 303213 h 606425"/>
              <a:gd name="T2" fmla="*/ 303213 w 606425"/>
              <a:gd name="T3" fmla="*/ 0 h 606425"/>
              <a:gd name="T4" fmla="*/ 606426 w 606425"/>
              <a:gd name="T5" fmla="*/ 303213 h 606425"/>
              <a:gd name="T6" fmla="*/ 303213 w 606425"/>
              <a:gd name="T7" fmla="*/ 606426 h 606425"/>
              <a:gd name="T8" fmla="*/ 0 w 606425"/>
              <a:gd name="T9" fmla="*/ 303213 h 606425"/>
              <a:gd name="T10" fmla="*/ 151606 w 606425"/>
              <a:gd name="T11" fmla="*/ 303213 h 606425"/>
              <a:gd name="T12" fmla="*/ 303212 w 606425"/>
              <a:gd name="T13" fmla="*/ 454819 h 606425"/>
              <a:gd name="T14" fmla="*/ 454818 w 606425"/>
              <a:gd name="T15" fmla="*/ 303213 h 606425"/>
              <a:gd name="T16" fmla="*/ 303212 w 606425"/>
              <a:gd name="T17" fmla="*/ 151607 h 606425"/>
              <a:gd name="T18" fmla="*/ 151606 w 606425"/>
              <a:gd name="T19" fmla="*/ 303213 h 606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06425" h="606425">
                <a:moveTo>
                  <a:pt x="0" y="303213"/>
                </a:moveTo>
                <a:cubicBezTo>
                  <a:pt x="0" y="135753"/>
                  <a:pt x="135753" y="0"/>
                  <a:pt x="303213" y="0"/>
                </a:cubicBezTo>
                <a:cubicBezTo>
                  <a:pt x="470673" y="0"/>
                  <a:pt x="606426" y="135753"/>
                  <a:pt x="606426" y="303213"/>
                </a:cubicBezTo>
                <a:cubicBezTo>
                  <a:pt x="606426" y="470673"/>
                  <a:pt x="470673" y="606426"/>
                  <a:pt x="303213" y="606426"/>
                </a:cubicBezTo>
                <a:cubicBezTo>
                  <a:pt x="135753" y="606426"/>
                  <a:pt x="0" y="470673"/>
                  <a:pt x="0" y="303213"/>
                </a:cubicBezTo>
                <a:close/>
                <a:moveTo>
                  <a:pt x="151606" y="303213"/>
                </a:moveTo>
                <a:cubicBezTo>
                  <a:pt x="151606" y="386943"/>
                  <a:pt x="219482" y="454819"/>
                  <a:pt x="303212" y="454819"/>
                </a:cubicBezTo>
                <a:cubicBezTo>
                  <a:pt x="386942" y="454819"/>
                  <a:pt x="454818" y="386943"/>
                  <a:pt x="454818" y="303213"/>
                </a:cubicBezTo>
                <a:cubicBezTo>
                  <a:pt x="454818" y="219483"/>
                  <a:pt x="386942" y="151607"/>
                  <a:pt x="303212" y="151607"/>
                </a:cubicBezTo>
                <a:cubicBezTo>
                  <a:pt x="219482" y="151607"/>
                  <a:pt x="151606" y="219483"/>
                  <a:pt x="151606" y="303213"/>
                </a:cubicBezTo>
                <a:close/>
              </a:path>
            </a:pathLst>
          </a:custGeom>
          <a:solidFill>
            <a:srgbClr val="F2BC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5" name="同心圆 10"/>
          <p:cNvSpPr>
            <a:spLocks/>
          </p:cNvSpPr>
          <p:nvPr/>
        </p:nvSpPr>
        <p:spPr bwMode="auto">
          <a:xfrm>
            <a:off x="-180975" y="-180975"/>
            <a:ext cx="757238" cy="757238"/>
          </a:xfrm>
          <a:custGeom>
            <a:avLst/>
            <a:gdLst>
              <a:gd name="T0" fmla="*/ 0 w 757238"/>
              <a:gd name="T1" fmla="*/ 378619 h 757238"/>
              <a:gd name="T2" fmla="*/ 378619 w 757238"/>
              <a:gd name="T3" fmla="*/ 0 h 757238"/>
              <a:gd name="T4" fmla="*/ 757238 w 757238"/>
              <a:gd name="T5" fmla="*/ 378619 h 757238"/>
              <a:gd name="T6" fmla="*/ 378619 w 757238"/>
              <a:gd name="T7" fmla="*/ 757238 h 757238"/>
              <a:gd name="T8" fmla="*/ 0 w 757238"/>
              <a:gd name="T9" fmla="*/ 378619 h 757238"/>
              <a:gd name="T10" fmla="*/ 189310 w 757238"/>
              <a:gd name="T11" fmla="*/ 378619 h 757238"/>
              <a:gd name="T12" fmla="*/ 378620 w 757238"/>
              <a:gd name="T13" fmla="*/ 567929 h 757238"/>
              <a:gd name="T14" fmla="*/ 567930 w 757238"/>
              <a:gd name="T15" fmla="*/ 378619 h 757238"/>
              <a:gd name="T16" fmla="*/ 378620 w 757238"/>
              <a:gd name="T17" fmla="*/ 189309 h 757238"/>
              <a:gd name="T18" fmla="*/ 189310 w 757238"/>
              <a:gd name="T19" fmla="*/ 378619 h 757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57238" h="757238">
                <a:moveTo>
                  <a:pt x="0" y="378619"/>
                </a:moveTo>
                <a:cubicBezTo>
                  <a:pt x="0" y="169514"/>
                  <a:pt x="169514" y="0"/>
                  <a:pt x="378619" y="0"/>
                </a:cubicBezTo>
                <a:cubicBezTo>
                  <a:pt x="587724" y="0"/>
                  <a:pt x="757238" y="169514"/>
                  <a:pt x="757238" y="378619"/>
                </a:cubicBezTo>
                <a:cubicBezTo>
                  <a:pt x="757238" y="587724"/>
                  <a:pt x="587724" y="757238"/>
                  <a:pt x="378619" y="757238"/>
                </a:cubicBezTo>
                <a:cubicBezTo>
                  <a:pt x="169514" y="757238"/>
                  <a:pt x="0" y="587724"/>
                  <a:pt x="0" y="378619"/>
                </a:cubicBezTo>
                <a:close/>
                <a:moveTo>
                  <a:pt x="189310" y="378619"/>
                </a:moveTo>
                <a:cubicBezTo>
                  <a:pt x="189310" y="483172"/>
                  <a:pt x="274067" y="567929"/>
                  <a:pt x="378620" y="567929"/>
                </a:cubicBezTo>
                <a:cubicBezTo>
                  <a:pt x="483173" y="567929"/>
                  <a:pt x="567930" y="483172"/>
                  <a:pt x="567930" y="378619"/>
                </a:cubicBezTo>
                <a:cubicBezTo>
                  <a:pt x="567930" y="274066"/>
                  <a:pt x="483173" y="189309"/>
                  <a:pt x="378620" y="189309"/>
                </a:cubicBezTo>
                <a:cubicBezTo>
                  <a:pt x="274067" y="189309"/>
                  <a:pt x="189310" y="274066"/>
                  <a:pt x="189310" y="378619"/>
                </a:cubicBezTo>
                <a:close/>
              </a:path>
            </a:pathLst>
          </a:custGeom>
          <a:solidFill>
            <a:srgbClr val="D1C3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1276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22079" r="31686" b="55643"/>
          <a:stretch>
            <a:fillRect/>
          </a:stretch>
        </p:blipFill>
        <p:spPr bwMode="auto">
          <a:xfrm>
            <a:off x="4067175" y="2916238"/>
            <a:ext cx="720725" cy="57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7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30" t="17326" r="50000" b="54752"/>
          <a:stretch>
            <a:fillRect/>
          </a:stretch>
        </p:blipFill>
        <p:spPr bwMode="auto">
          <a:xfrm>
            <a:off x="1154113" y="1336675"/>
            <a:ext cx="609600" cy="71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 advTm="4000">
    <p:push dir="u"/>
  </p:transition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271</Words>
  <Application>Microsoft Office PowerPoint</Application>
  <PresentationFormat>自定义</PresentationFormat>
  <Paragraphs>58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6" baseType="lpstr">
      <vt:lpstr>宋体</vt:lpstr>
      <vt:lpstr>微软雅黑</vt:lpstr>
      <vt:lpstr>Arial</vt:lpstr>
      <vt:lpstr>Arial Black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3</cp:revision>
  <dcterms:modified xsi:type="dcterms:W3CDTF">2018-05-27T04:04:58Z</dcterms:modified>
</cp:coreProperties>
</file>