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9"/>
  </p:notesMasterIdLst>
  <p:sldIdLst>
    <p:sldId id="257" r:id="rId3"/>
    <p:sldId id="259" r:id="rId4"/>
    <p:sldId id="258" r:id="rId5"/>
    <p:sldId id="260" r:id="rId6"/>
    <p:sldId id="262" r:id="rId7"/>
    <p:sldId id="263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0808"/>
    <a:srgbClr val="CC3300"/>
    <a:srgbClr val="C3C3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510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00DCF7-0517-4911-9769-AEE539AEEA52}" type="datetimeFigureOut">
              <a:rPr lang="zh-CN" altLang="en-US" smtClean="0"/>
              <a:t>2018/5/27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A8F26F-5666-4BC0-A28D-4D88AE42F9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74603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687922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EE278-CE54-4F8A-BC00-3A1D9A342F86}" type="datetimeFigureOut">
              <a:rPr lang="zh-CN" altLang="en-US" smtClean="0"/>
              <a:t>2018/5/27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5B2D0-EDD4-411A-A44C-0A67FE09AD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43488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EE278-CE54-4F8A-BC00-3A1D9A342F86}" type="datetimeFigureOut">
              <a:rPr lang="zh-CN" altLang="en-US" smtClean="0"/>
              <a:t>2018/5/27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5B2D0-EDD4-411A-A44C-0A67FE09AD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86592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EE278-CE54-4F8A-BC00-3A1D9A342F86}" type="datetimeFigureOut">
              <a:rPr lang="zh-CN" altLang="en-US" smtClean="0"/>
              <a:t>2018/5/27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5B2D0-EDD4-411A-A44C-0A67FE09AD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72282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49344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38209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62348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67544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59678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42940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292775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5455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EE278-CE54-4F8A-BC00-3A1D9A342F86}" type="datetimeFigureOut">
              <a:rPr lang="zh-CN" altLang="en-US" smtClean="0"/>
              <a:t>2018/5/27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5B2D0-EDD4-411A-A44C-0A67FE09AD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37796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981816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739568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49983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EE278-CE54-4F8A-BC00-3A1D9A342F86}" type="datetimeFigureOut">
              <a:rPr lang="zh-CN" altLang="en-US" smtClean="0"/>
              <a:t>2018/5/27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5B2D0-EDD4-411A-A44C-0A67FE09AD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2188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EE278-CE54-4F8A-BC00-3A1D9A342F86}" type="datetimeFigureOut">
              <a:rPr lang="zh-CN" altLang="en-US" smtClean="0"/>
              <a:t>2018/5/27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5B2D0-EDD4-411A-A44C-0A67FE09AD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63286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EE278-CE54-4F8A-BC00-3A1D9A342F86}" type="datetimeFigureOut">
              <a:rPr lang="zh-CN" altLang="en-US" smtClean="0"/>
              <a:t>2018/5/27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5B2D0-EDD4-411A-A44C-0A67FE09AD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30610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EE278-CE54-4F8A-BC00-3A1D9A342F86}" type="datetimeFigureOut">
              <a:rPr lang="zh-CN" altLang="en-US" smtClean="0"/>
              <a:t>2018/5/27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5B2D0-EDD4-411A-A44C-0A67FE09AD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33927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EE278-CE54-4F8A-BC00-3A1D9A342F86}" type="datetimeFigureOut">
              <a:rPr lang="zh-CN" altLang="en-US" smtClean="0"/>
              <a:t>2018/5/27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5B2D0-EDD4-411A-A44C-0A67FE09AD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74195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EE278-CE54-4F8A-BC00-3A1D9A342F86}" type="datetimeFigureOut">
              <a:rPr lang="zh-CN" altLang="en-US" smtClean="0"/>
              <a:t>2018/5/27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5B2D0-EDD4-411A-A44C-0A67FE09AD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602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EE278-CE54-4F8A-BC00-3A1D9A342F86}" type="datetimeFigureOut">
              <a:rPr lang="zh-CN" altLang="en-US" smtClean="0"/>
              <a:t>2018/5/27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5B2D0-EDD4-411A-A44C-0A67FE09AD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33966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EE278-CE54-4F8A-BC00-3A1D9A342F86}" type="datetimeFigureOut">
              <a:rPr lang="zh-CN" altLang="en-US" smtClean="0"/>
              <a:t>2018/5/27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F5B2D0-EDD4-411A-A44C-0A67FE09AD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79668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2777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450930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294018" flipH="1">
            <a:off x="8833838" y="5058367"/>
            <a:ext cx="582356" cy="4941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28886"/>
            <a:ext cx="12192000" cy="1929114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262908" y="2431101"/>
            <a:ext cx="47909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latin typeface="+mn-ea"/>
              </a:rPr>
              <a:t>烟雨江南</a:t>
            </a:r>
            <a:endParaRPr lang="zh-CN" altLang="en-US" sz="8000" dirty="0">
              <a:latin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177667" flipH="1">
            <a:off x="8025257" y="2355718"/>
            <a:ext cx="720396" cy="611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1805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137"/>
          <a:stretch/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324" r="60070"/>
          <a:stretch/>
        </p:blipFill>
        <p:spPr>
          <a:xfrm>
            <a:off x="7843233" y="0"/>
            <a:ext cx="4868215" cy="242041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96"/>
          <a:stretch/>
        </p:blipFill>
        <p:spPr>
          <a:xfrm flipH="1">
            <a:off x="3769153" y="0"/>
            <a:ext cx="5572259" cy="405684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-38169" y="-252140"/>
            <a:ext cx="2590443" cy="2924694"/>
            <a:chOff x="-38169" y="-252140"/>
            <a:chExt cx="2590443" cy="2924694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7576" b="96537" l="0" r="9682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8169" y="-252140"/>
              <a:ext cx="2590443" cy="2924694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519416" y="630252"/>
              <a:ext cx="1365161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600" dirty="0">
                  <a:ln w="38100">
                    <a:solidFill>
                      <a:schemeClr val="bg1"/>
                    </a:solidFill>
                  </a:ln>
                  <a:solidFill>
                    <a:srgbClr val="FF0000"/>
                  </a:solidFill>
                  <a:latin typeface="+mj-ea"/>
                  <a:ea typeface="+mj-ea"/>
                </a:rPr>
                <a:t>壹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487334" y="2612622"/>
            <a:ext cx="5610429" cy="2857880"/>
            <a:chOff x="3487334" y="2612622"/>
            <a:chExt cx="5610429" cy="2857880"/>
          </a:xfrm>
        </p:grpSpPr>
        <p:sp>
          <p:nvSpPr>
            <p:cNvPr id="22" name="矩形 21"/>
            <p:cNvSpPr/>
            <p:nvPr/>
          </p:nvSpPr>
          <p:spPr>
            <a:xfrm>
              <a:off x="3487334" y="2612622"/>
              <a:ext cx="5610429" cy="2857880"/>
            </a:xfrm>
            <a:prstGeom prst="rect">
              <a:avLst/>
            </a:prstGeom>
            <a:solidFill>
              <a:srgbClr val="0808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3888421" y="2699706"/>
              <a:ext cx="4814667" cy="2623324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643812" y="2359944"/>
            <a:ext cx="523882" cy="3302847"/>
            <a:chOff x="2777744" y="2506338"/>
            <a:chExt cx="523882" cy="3302847"/>
          </a:xfrm>
        </p:grpSpPr>
        <p:sp>
          <p:nvSpPr>
            <p:cNvPr id="9" name="矩形 8"/>
            <p:cNvSpPr/>
            <p:nvPr/>
          </p:nvSpPr>
          <p:spPr>
            <a:xfrm>
              <a:off x="2797622" y="2672554"/>
              <a:ext cx="496957" cy="2972872"/>
            </a:xfrm>
            <a:prstGeom prst="rect">
              <a:avLst/>
            </a:prstGeom>
            <a:gradFill flip="none" rotWithShape="1">
              <a:gsLst>
                <a:gs pos="0">
                  <a:srgbClr val="C00000">
                    <a:alpha val="80000"/>
                    <a:lumMod val="50000"/>
                  </a:srgbClr>
                </a:gs>
                <a:gs pos="50000">
                  <a:srgbClr val="C00000"/>
                </a:gs>
                <a:gs pos="100000">
                  <a:srgbClr val="C00000">
                    <a:lumMod val="50000"/>
                    <a:alpha val="8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2777744" y="5571419"/>
              <a:ext cx="523882" cy="237766"/>
            </a:xfrm>
            <a:prstGeom prst="ellipse">
              <a:avLst/>
            </a:prstGeom>
            <a:solidFill>
              <a:srgbClr val="0808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2777744" y="2506338"/>
              <a:ext cx="523882" cy="237766"/>
            </a:xfrm>
            <a:prstGeom prst="ellipse">
              <a:avLst/>
            </a:prstGeom>
            <a:solidFill>
              <a:srgbClr val="0808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166901" y="2359944"/>
            <a:ext cx="523882" cy="3302847"/>
            <a:chOff x="2777744" y="2506338"/>
            <a:chExt cx="523882" cy="3302847"/>
          </a:xfrm>
        </p:grpSpPr>
        <p:sp>
          <p:nvSpPr>
            <p:cNvPr id="19" name="矩形 18"/>
            <p:cNvSpPr/>
            <p:nvPr/>
          </p:nvSpPr>
          <p:spPr>
            <a:xfrm>
              <a:off x="2797622" y="2672554"/>
              <a:ext cx="496957" cy="2972872"/>
            </a:xfrm>
            <a:prstGeom prst="rect">
              <a:avLst/>
            </a:prstGeom>
            <a:gradFill flip="none" rotWithShape="1">
              <a:gsLst>
                <a:gs pos="0">
                  <a:srgbClr val="C00000">
                    <a:alpha val="75000"/>
                    <a:lumMod val="50000"/>
                  </a:srgbClr>
                </a:gs>
                <a:gs pos="50000">
                  <a:srgbClr val="C00000"/>
                </a:gs>
                <a:gs pos="100000">
                  <a:srgbClr val="C00000">
                    <a:alpha val="80000"/>
                    <a:lumMod val="5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2777744" y="5571419"/>
              <a:ext cx="523882" cy="237766"/>
            </a:xfrm>
            <a:prstGeom prst="ellipse">
              <a:avLst/>
            </a:prstGeom>
            <a:solidFill>
              <a:srgbClr val="0808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2777744" y="2506338"/>
              <a:ext cx="523882" cy="237766"/>
            </a:xfrm>
            <a:prstGeom prst="ellipse">
              <a:avLst/>
            </a:prstGeom>
            <a:solidFill>
              <a:srgbClr val="0808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313497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3.7037E-6 L -0.21836 0.00371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924" y="185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3.7037E-6 L 0.23881 0.00371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40" y="185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6" presetClass="entr" presetSubtype="37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14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503" y="0"/>
            <a:ext cx="12191999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52" y="5785193"/>
            <a:ext cx="12178748" cy="1072807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-26503" y="-233009"/>
            <a:ext cx="2590443" cy="2924694"/>
            <a:chOff x="-26503" y="-233009"/>
            <a:chExt cx="2590443" cy="2924694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7576" b="96537" l="0" r="9682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6503" y="-233009"/>
              <a:ext cx="2590443" cy="2924694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573259" y="634862"/>
              <a:ext cx="1390917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600" dirty="0" smtClean="0">
                  <a:ln w="38100">
                    <a:solidFill>
                      <a:schemeClr val="bg1"/>
                    </a:solidFill>
                  </a:ln>
                  <a:solidFill>
                    <a:srgbClr val="FF0000"/>
                  </a:solidFill>
                  <a:latin typeface="+mj-ea"/>
                  <a:ea typeface="+mj-ea"/>
                </a:rPr>
                <a:t>貳</a:t>
              </a:r>
              <a:endParaRPr lang="zh-CN" altLang="en-US" sz="9600" dirty="0">
                <a:ln w="38100">
                  <a:solidFill>
                    <a:schemeClr val="bg1"/>
                  </a:solidFill>
                </a:ln>
                <a:solidFill>
                  <a:srgbClr val="FF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398194" y="32102"/>
            <a:ext cx="1187616" cy="1205520"/>
            <a:chOff x="3398194" y="32102"/>
            <a:chExt cx="1187616" cy="1205520"/>
          </a:xfrm>
        </p:grpSpPr>
        <p:sp>
          <p:nvSpPr>
            <p:cNvPr id="2" name="文本框 1"/>
            <p:cNvSpPr txBox="1"/>
            <p:nvPr/>
          </p:nvSpPr>
          <p:spPr>
            <a:xfrm>
              <a:off x="3737155" y="311015"/>
              <a:ext cx="380903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 smtClean="0">
                  <a:latin typeface="+mj-ea"/>
                  <a:ea typeface="+mj-ea"/>
                </a:rPr>
                <a:t>1</a:t>
              </a:r>
              <a:endParaRPr lang="zh-CN" altLang="en-US" sz="4400" b="1" dirty="0">
                <a:latin typeface="+mj-ea"/>
                <a:ea typeface="+mj-ea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298" t="26078" r="26219" b="25723"/>
            <a:stretch/>
          </p:blipFill>
          <p:spPr>
            <a:xfrm rot="704150">
              <a:off x="3398194" y="32102"/>
              <a:ext cx="1187616" cy="1205520"/>
            </a:xfrm>
            <a:prstGeom prst="rect">
              <a:avLst/>
            </a:prstGeom>
          </p:spPr>
        </p:pic>
      </p:grpSp>
      <p:grpSp>
        <p:nvGrpSpPr>
          <p:cNvPr id="17" name="组合 16"/>
          <p:cNvGrpSpPr/>
          <p:nvPr/>
        </p:nvGrpSpPr>
        <p:grpSpPr>
          <a:xfrm>
            <a:off x="3398194" y="1452344"/>
            <a:ext cx="1187616" cy="1205520"/>
            <a:chOff x="3411446" y="1417508"/>
            <a:chExt cx="1187616" cy="1205520"/>
          </a:xfrm>
        </p:grpSpPr>
        <p:sp>
          <p:nvSpPr>
            <p:cNvPr id="15" name="文本框 14"/>
            <p:cNvSpPr txBox="1"/>
            <p:nvPr/>
          </p:nvSpPr>
          <p:spPr>
            <a:xfrm>
              <a:off x="3737155" y="1670384"/>
              <a:ext cx="51211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 smtClean="0">
                  <a:latin typeface="+mj-ea"/>
                  <a:ea typeface="+mj-ea"/>
                </a:rPr>
                <a:t>2</a:t>
              </a:r>
              <a:endParaRPr lang="zh-CN" altLang="en-US" sz="4400" b="1" dirty="0">
                <a:latin typeface="+mj-ea"/>
                <a:ea typeface="+mj-ea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298" t="26078" r="26219" b="25723"/>
            <a:stretch/>
          </p:blipFill>
          <p:spPr>
            <a:xfrm rot="704150">
              <a:off x="3411446" y="1417508"/>
              <a:ext cx="1187616" cy="1205520"/>
            </a:xfrm>
            <a:prstGeom prst="rect">
              <a:avLst/>
            </a:prstGeom>
          </p:spPr>
        </p:pic>
      </p:grpSp>
      <p:grpSp>
        <p:nvGrpSpPr>
          <p:cNvPr id="21" name="组合 20"/>
          <p:cNvGrpSpPr/>
          <p:nvPr/>
        </p:nvGrpSpPr>
        <p:grpSpPr>
          <a:xfrm>
            <a:off x="3398194" y="2872585"/>
            <a:ext cx="1187616" cy="1205520"/>
            <a:chOff x="3463787" y="2872585"/>
            <a:chExt cx="1187616" cy="1205520"/>
          </a:xfrm>
        </p:grpSpPr>
        <p:sp>
          <p:nvSpPr>
            <p:cNvPr id="19" name="文本框 18"/>
            <p:cNvSpPr txBox="1"/>
            <p:nvPr/>
          </p:nvSpPr>
          <p:spPr>
            <a:xfrm>
              <a:off x="3785507" y="3113659"/>
              <a:ext cx="51211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 smtClean="0">
                  <a:latin typeface="+mj-ea"/>
                  <a:ea typeface="+mj-ea"/>
                </a:rPr>
                <a:t>3</a:t>
              </a:r>
              <a:endParaRPr lang="zh-CN" altLang="en-US" sz="4400" b="1" dirty="0">
                <a:latin typeface="+mj-ea"/>
                <a:ea typeface="+mj-ea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298" t="26078" r="26219" b="25723"/>
            <a:stretch/>
          </p:blipFill>
          <p:spPr>
            <a:xfrm rot="704150">
              <a:off x="3463787" y="2872585"/>
              <a:ext cx="1187616" cy="1205520"/>
            </a:xfrm>
            <a:prstGeom prst="rect">
              <a:avLst/>
            </a:prstGeom>
          </p:spPr>
        </p:pic>
      </p:grpSp>
      <p:grpSp>
        <p:nvGrpSpPr>
          <p:cNvPr id="27" name="组合 26"/>
          <p:cNvGrpSpPr/>
          <p:nvPr/>
        </p:nvGrpSpPr>
        <p:grpSpPr>
          <a:xfrm>
            <a:off x="4038167" y="2581378"/>
            <a:ext cx="7944680" cy="108588"/>
            <a:chOff x="2710069" y="3274113"/>
            <a:chExt cx="13026889" cy="1982945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2" name="等腰三角形 21"/>
            <p:cNvSpPr/>
            <p:nvPr/>
          </p:nvSpPr>
          <p:spPr>
            <a:xfrm rot="16200000" flipH="1">
              <a:off x="4975318" y="1008864"/>
              <a:ext cx="1982945" cy="6513444"/>
            </a:xfrm>
            <a:prstGeom prst="triangle">
              <a:avLst/>
            </a:prstGeom>
            <a:solidFill>
              <a:srgbClr val="0808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等腰三角形 25"/>
            <p:cNvSpPr/>
            <p:nvPr/>
          </p:nvSpPr>
          <p:spPr>
            <a:xfrm rot="5400000">
              <a:off x="11488763" y="1008864"/>
              <a:ext cx="1982945" cy="6513444"/>
            </a:xfrm>
            <a:prstGeom prst="triangle">
              <a:avLst/>
            </a:prstGeom>
            <a:solidFill>
              <a:srgbClr val="0808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038167" y="4122126"/>
            <a:ext cx="7944680" cy="108588"/>
            <a:chOff x="2710069" y="3274113"/>
            <a:chExt cx="13026889" cy="1982945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9" name="等腰三角形 28"/>
            <p:cNvSpPr/>
            <p:nvPr/>
          </p:nvSpPr>
          <p:spPr>
            <a:xfrm rot="16200000" flipH="1">
              <a:off x="4975318" y="1008864"/>
              <a:ext cx="1982945" cy="6513444"/>
            </a:xfrm>
            <a:prstGeom prst="triangle">
              <a:avLst/>
            </a:prstGeom>
            <a:solidFill>
              <a:srgbClr val="0808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等腰三角形 29"/>
            <p:cNvSpPr/>
            <p:nvPr/>
          </p:nvSpPr>
          <p:spPr>
            <a:xfrm rot="5400000">
              <a:off x="11488763" y="1008864"/>
              <a:ext cx="1982945" cy="6513444"/>
            </a:xfrm>
            <a:prstGeom prst="triangle">
              <a:avLst/>
            </a:prstGeom>
            <a:solidFill>
              <a:srgbClr val="0808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038167" y="1236394"/>
            <a:ext cx="7944680" cy="108588"/>
            <a:chOff x="2710069" y="3274113"/>
            <a:chExt cx="13026889" cy="1982945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2" name="等腰三角形 31"/>
            <p:cNvSpPr/>
            <p:nvPr/>
          </p:nvSpPr>
          <p:spPr>
            <a:xfrm rot="16200000" flipH="1">
              <a:off x="4975318" y="1008864"/>
              <a:ext cx="1982945" cy="6513444"/>
            </a:xfrm>
            <a:prstGeom prst="triangle">
              <a:avLst/>
            </a:prstGeom>
            <a:solidFill>
              <a:srgbClr val="0808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等腰三角形 32"/>
            <p:cNvSpPr/>
            <p:nvPr/>
          </p:nvSpPr>
          <p:spPr>
            <a:xfrm rot="5400000">
              <a:off x="11488763" y="1008864"/>
              <a:ext cx="1982945" cy="6513444"/>
            </a:xfrm>
            <a:prstGeom prst="triangle">
              <a:avLst/>
            </a:prstGeom>
            <a:solidFill>
              <a:srgbClr val="0808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7317222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821"/>
          <a:stretch/>
        </p:blipFill>
        <p:spPr>
          <a:xfrm>
            <a:off x="1" y="0"/>
            <a:ext cx="12191999" cy="683868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0" b="99206" l="66625" r="100000">
                        <a14:foregroundMark x1="79625" y1="75397" x2="79625" y2="7539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6674"/>
          <a:stretch/>
        </p:blipFill>
        <p:spPr>
          <a:xfrm>
            <a:off x="9212137" y="5215944"/>
            <a:ext cx="2966611" cy="16420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189599" flipH="1">
            <a:off x="9413387" y="5437999"/>
            <a:ext cx="582356" cy="49412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-26503" y="-233009"/>
            <a:ext cx="2590443" cy="2924694"/>
            <a:chOff x="-26503" y="-233009"/>
            <a:chExt cx="2590443" cy="2924694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7576" b="96537" l="0" r="9682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6503" y="-233009"/>
              <a:ext cx="2590443" cy="2924694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547501" y="656823"/>
              <a:ext cx="1442434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600" dirty="0" smtClean="0">
                  <a:ln w="38100">
                    <a:solidFill>
                      <a:schemeClr val="bg1"/>
                    </a:solidFill>
                  </a:ln>
                  <a:solidFill>
                    <a:srgbClr val="FF0000"/>
                  </a:solidFill>
                  <a:latin typeface="+mj-ea"/>
                  <a:ea typeface="+mj-ea"/>
                </a:rPr>
                <a:t>叁</a:t>
              </a:r>
              <a:endParaRPr lang="zh-CN" altLang="en-US" sz="9600" dirty="0">
                <a:ln w="38100">
                  <a:solidFill>
                    <a:schemeClr val="bg1"/>
                  </a:solidFill>
                </a:ln>
                <a:solidFill>
                  <a:srgbClr val="FF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728122" y="1441653"/>
            <a:ext cx="1210169" cy="1337377"/>
            <a:chOff x="3698397" y="2226483"/>
            <a:chExt cx="1210169" cy="1337377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3100" b="98393" l="761" r="96701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98397" y="2226483"/>
              <a:ext cx="1210169" cy="1337377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4055001" y="2550206"/>
              <a:ext cx="57647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 smtClean="0">
                  <a:ln w="28575">
                    <a:solidFill>
                      <a:schemeClr val="bg1"/>
                    </a:solidFill>
                  </a:ln>
                  <a:solidFill>
                    <a:srgbClr val="FF0000"/>
                  </a:solidFill>
                  <a:latin typeface="+mj-ea"/>
                  <a:ea typeface="+mj-ea"/>
                </a:rPr>
                <a:t>2</a:t>
              </a:r>
              <a:endParaRPr lang="zh-CN" altLang="en-US" sz="4400" b="1" dirty="0">
                <a:ln w="28575">
                  <a:solidFill>
                    <a:schemeClr val="bg1"/>
                  </a:solidFill>
                </a:ln>
                <a:solidFill>
                  <a:srgbClr val="FF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492474" y="1410624"/>
            <a:ext cx="1210169" cy="1337377"/>
            <a:chOff x="3672664" y="457196"/>
            <a:chExt cx="1210169" cy="1337377"/>
          </a:xfrm>
        </p:grpSpPr>
        <p:sp>
          <p:nvSpPr>
            <p:cNvPr id="11" name="文本框 10"/>
            <p:cNvSpPr txBox="1"/>
            <p:nvPr/>
          </p:nvSpPr>
          <p:spPr>
            <a:xfrm>
              <a:off x="4033322" y="786595"/>
              <a:ext cx="675861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 smtClean="0">
                  <a:ln w="28575">
                    <a:solidFill>
                      <a:schemeClr val="bg1"/>
                    </a:solidFill>
                  </a:ln>
                  <a:solidFill>
                    <a:srgbClr val="FF0000"/>
                  </a:solidFill>
                  <a:latin typeface="+mj-ea"/>
                  <a:ea typeface="+mj-ea"/>
                </a:rPr>
                <a:t>1</a:t>
              </a:r>
              <a:endParaRPr lang="zh-CN" altLang="en-US" sz="4400" b="1" dirty="0">
                <a:ln w="28575">
                  <a:solidFill>
                    <a:schemeClr val="bg1"/>
                  </a:solidFill>
                </a:ln>
                <a:solidFill>
                  <a:srgbClr val="FF0000"/>
                </a:solidFill>
                <a:latin typeface="+mj-ea"/>
                <a:ea typeface="+mj-ea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ackgroundRemoval t="3100" b="98393" l="761" r="96701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72664" y="457196"/>
              <a:ext cx="1210169" cy="1337377"/>
            </a:xfrm>
            <a:prstGeom prst="rect">
              <a:avLst/>
            </a:prstGeom>
          </p:spPr>
        </p:pic>
      </p:grpSp>
      <p:sp>
        <p:nvSpPr>
          <p:cNvPr id="24" name="等腰三角形 23"/>
          <p:cNvSpPr/>
          <p:nvPr/>
        </p:nvSpPr>
        <p:spPr>
          <a:xfrm rot="10800000" flipH="1">
            <a:off x="7192523" y="-19317"/>
            <a:ext cx="45719" cy="3491460"/>
          </a:xfrm>
          <a:prstGeom prst="triangle">
            <a:avLst/>
          </a:prstGeom>
          <a:solidFill>
            <a:srgbClr val="080808"/>
          </a:solidFill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 rot="10800000" flipH="1">
            <a:off x="11042286" y="19646"/>
            <a:ext cx="45719" cy="3491460"/>
          </a:xfrm>
          <a:prstGeom prst="triangle">
            <a:avLst/>
          </a:prstGeom>
          <a:solidFill>
            <a:srgbClr val="080808"/>
          </a:solidFill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等腰三角形 25"/>
          <p:cNvSpPr/>
          <p:nvPr/>
        </p:nvSpPr>
        <p:spPr>
          <a:xfrm rot="10800000" flipH="1">
            <a:off x="3322140" y="-5707"/>
            <a:ext cx="45719" cy="3491460"/>
          </a:xfrm>
          <a:prstGeom prst="triangle">
            <a:avLst/>
          </a:prstGeom>
          <a:solidFill>
            <a:srgbClr val="080808"/>
          </a:solidFill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3518452" y="119270"/>
            <a:ext cx="367407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/>
              <a:t>xxxxxxxxxxxxxxxxxxxxxxxxxxxxxxxxxxxxxxxxxx</a:t>
            </a:r>
            <a:endParaRPr lang="zh-CN" altLang="en-US" sz="2800" dirty="0"/>
          </a:p>
        </p:txBody>
      </p:sp>
      <p:sp>
        <p:nvSpPr>
          <p:cNvPr id="28" name="文本框 27"/>
          <p:cNvSpPr txBox="1"/>
          <p:nvPr/>
        </p:nvSpPr>
        <p:spPr>
          <a:xfrm>
            <a:off x="7348336" y="112646"/>
            <a:ext cx="367407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err="1" smtClean="0"/>
              <a:t>xxxxxxxxxxxxxxxxxxxxxxxxxxxxxxxxxxxxxxxxxx</a:t>
            </a:r>
            <a:endParaRPr lang="zh-CN" altLang="en-US" sz="2800" dirty="0"/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561474" flipH="1">
            <a:off x="3893575" y="2038122"/>
            <a:ext cx="1156556" cy="981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76410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450930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294018" flipH="1">
            <a:off x="8833838" y="5058367"/>
            <a:ext cx="582356" cy="4941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153692"/>
            <a:ext cx="12192000" cy="1929114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262908" y="2431101"/>
            <a:ext cx="47909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solidFill>
                  <a:prstClr val="black"/>
                </a:solidFill>
              </a:rPr>
              <a:t>谢谢观赏</a:t>
            </a:r>
            <a:endParaRPr lang="zh-CN" altLang="en-US" sz="8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1764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11032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方正行楷_GBK"/>
        <a:ea typeface="方正行楷_GBK"/>
        <a:cs typeface=""/>
      </a:majorFont>
      <a:minorFont>
        <a:latin typeface="方正粗倩_GBK"/>
        <a:ea typeface="方正粗倩_GBK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</TotalTime>
  <Words>110</Words>
  <Application>Microsoft Office PowerPoint</Application>
  <PresentationFormat>宽屏</PresentationFormat>
  <Paragraphs>20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Meiryo</vt:lpstr>
      <vt:lpstr>方正粗倩_GBK</vt:lpstr>
      <vt:lpstr>方正行楷_GBK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dc:description>http://www.ypppt.com/</dc:description>
  <cp:lastModifiedBy>Administrator</cp:lastModifiedBy>
  <cp:revision>29</cp:revision>
  <dcterms:created xsi:type="dcterms:W3CDTF">2013-02-25T08:15:17Z</dcterms:created>
  <dcterms:modified xsi:type="dcterms:W3CDTF">2018-05-27T04:19:16Z</dcterms:modified>
</cp:coreProperties>
</file>