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2.xml" ContentType="application/vnd.openxmlformats-officedocument.presentationml.tags+xml"/>
  <Override PartName="/ppt/notesSlides/notesSlide29.xml" ContentType="application/vnd.openxmlformats-officedocument.presentationml.notesSlide+xml"/>
  <Override PartName="/ppt/tags/tag13.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4.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40"/>
  </p:notesMasterIdLst>
  <p:handoutMasterIdLst>
    <p:handoutMasterId r:id="rId41"/>
  </p:handoutMasterIdLst>
  <p:sldIdLst>
    <p:sldId id="330" r:id="rId3"/>
    <p:sldId id="256" r:id="rId4"/>
    <p:sldId id="325" r:id="rId5"/>
    <p:sldId id="320" r:id="rId6"/>
    <p:sldId id="309" r:id="rId7"/>
    <p:sldId id="311" r:id="rId8"/>
    <p:sldId id="313" r:id="rId9"/>
    <p:sldId id="323" r:id="rId10"/>
    <p:sldId id="324" r:id="rId11"/>
    <p:sldId id="310" r:id="rId12"/>
    <p:sldId id="289" r:id="rId13"/>
    <p:sldId id="292" r:id="rId14"/>
    <p:sldId id="288" r:id="rId15"/>
    <p:sldId id="315" r:id="rId16"/>
    <p:sldId id="308" r:id="rId17"/>
    <p:sldId id="326" r:id="rId18"/>
    <p:sldId id="300" r:id="rId19"/>
    <p:sldId id="301" r:id="rId20"/>
    <p:sldId id="287" r:id="rId21"/>
    <p:sldId id="314" r:id="rId22"/>
    <p:sldId id="258" r:id="rId23"/>
    <p:sldId id="321" r:id="rId24"/>
    <p:sldId id="327" r:id="rId25"/>
    <p:sldId id="290" r:id="rId26"/>
    <p:sldId id="322" r:id="rId27"/>
    <p:sldId id="307" r:id="rId28"/>
    <p:sldId id="293" r:id="rId29"/>
    <p:sldId id="294" r:id="rId30"/>
    <p:sldId id="296" r:id="rId31"/>
    <p:sldId id="328" r:id="rId32"/>
    <p:sldId id="298" r:id="rId33"/>
    <p:sldId id="299" r:id="rId34"/>
    <p:sldId id="302" r:id="rId35"/>
    <p:sldId id="312" r:id="rId36"/>
    <p:sldId id="303" r:id="rId37"/>
    <p:sldId id="306" r:id="rId38"/>
    <p:sldId id="331" r:id="rId39"/>
  </p:sldIdLst>
  <p:sldSz cx="12198350" cy="6859588"/>
  <p:notesSz cx="6858000" cy="9144000"/>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669900"/>
    <a:srgbClr val="CC0066"/>
    <a:srgbClr val="FF0066"/>
    <a:srgbClr val="B01077"/>
    <a:srgbClr val="FFC400"/>
    <a:srgbClr val="005DA2"/>
    <a:srgbClr val="FFD347"/>
    <a:srgbClr val="FFC91D"/>
    <a:srgbClr val="007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714" y="96"/>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2018/5/27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1392388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2018/5/27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2499025881"/>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835" algn="l" defTabSz="1219200" rtl="0" eaLnBrk="1" latinLnBrk="0" hangingPunct="1">
      <a:defRPr sz="1600" kern="1200">
        <a:solidFill>
          <a:schemeClr val="tx1"/>
        </a:solidFill>
        <a:latin typeface="+mn-lt"/>
        <a:ea typeface="+mn-ea"/>
        <a:cs typeface="+mn-cs"/>
      </a:defRPr>
    </a:lvl3pPr>
    <a:lvl4pPr marL="1829435" algn="l" defTabSz="1219200" rtl="0" eaLnBrk="1" latinLnBrk="0" hangingPunct="1">
      <a:defRPr sz="1600" kern="1200">
        <a:solidFill>
          <a:schemeClr val="tx1"/>
        </a:solidFill>
        <a:latin typeface="+mn-lt"/>
        <a:ea typeface="+mn-ea"/>
        <a:cs typeface="+mn-cs"/>
      </a:defRPr>
    </a:lvl4pPr>
    <a:lvl5pPr marL="2439035" algn="l" defTabSz="1219200" rtl="0" eaLnBrk="1" latinLnBrk="0" hangingPunct="1">
      <a:defRPr sz="1600" kern="1200">
        <a:solidFill>
          <a:schemeClr val="tx1"/>
        </a:solidFill>
        <a:latin typeface="+mn-lt"/>
        <a:ea typeface="+mn-ea"/>
        <a:cs typeface="+mn-cs"/>
      </a:defRPr>
    </a:lvl5pPr>
    <a:lvl6pPr marL="3049270" algn="l" defTabSz="1219200" rtl="0" eaLnBrk="1" latinLnBrk="0" hangingPunct="1">
      <a:defRPr sz="1600" kern="1200">
        <a:solidFill>
          <a:schemeClr val="tx1"/>
        </a:solidFill>
        <a:latin typeface="+mn-lt"/>
        <a:ea typeface="+mn-ea"/>
        <a:cs typeface="+mn-cs"/>
      </a:defRPr>
    </a:lvl6pPr>
    <a:lvl7pPr marL="3658870" algn="l" defTabSz="1219200" rtl="0" eaLnBrk="1" latinLnBrk="0" hangingPunct="1">
      <a:defRPr sz="1600" kern="1200">
        <a:solidFill>
          <a:schemeClr val="tx1"/>
        </a:solidFill>
        <a:latin typeface="+mn-lt"/>
        <a:ea typeface="+mn-ea"/>
        <a:cs typeface="+mn-cs"/>
      </a:defRPr>
    </a:lvl7pPr>
    <a:lvl8pPr marL="4268470" algn="l" defTabSz="1219200" rtl="0" eaLnBrk="1" latinLnBrk="0" hangingPunct="1">
      <a:defRPr sz="1600" kern="1200">
        <a:solidFill>
          <a:schemeClr val="tx1"/>
        </a:solidFill>
        <a:latin typeface="+mn-lt"/>
        <a:ea typeface="+mn-ea"/>
        <a:cs typeface="+mn-cs"/>
      </a:defRPr>
    </a:lvl8pPr>
    <a:lvl9pPr marL="487870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3574118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6966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405694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4068298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2770225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4178435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985322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05366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1825162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3274955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1019987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9352335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122319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488703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2815129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3492665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1696002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309649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8750034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1205416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8099155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3650766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14664766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222635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31301679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20877403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3230065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20216893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18501143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36064933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1625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2263344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147098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2742052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762018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459502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1970554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Tm="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2018/5/27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2018/5/27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2018/5/27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2018/5/27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cSld>
  <p:clrMapOvr>
    <a:masterClrMapping/>
  </p:clrMapOvr>
  <p:transition spd="slow" advTm="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2018/5/27</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cSld>
  <p:clrMapOvr>
    <a:masterClrMapping/>
  </p:clrMapOvr>
  <p:transition spd="slow" advTm="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19"/>
            <a:ext cx="10368598" cy="1470366"/>
          </a:xfrm>
          <a:prstGeom prst="rect">
            <a:avLst/>
          </a:prstGeom>
        </p:spPr>
        <p:txBody>
          <a:bodyPr lIns="121963" tIns="60981" rIns="121963" bIns="60981"/>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3" y="3887100"/>
            <a:ext cx="8538845" cy="1753006"/>
          </a:xfrm>
          <a:prstGeom prst="rect">
            <a:avLst/>
          </a:prstGeom>
        </p:spPr>
        <p:txBody>
          <a:bodyPr lIns="121963" tIns="60981" rIns="121963" bIns="60981"/>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530820CF-B880-4189-942D-D702A7CBA730}" type="datetimeFigureOut">
              <a:rPr lang="zh-CN" altLang="en-US" smtClean="0"/>
              <a:t>2018/5/27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0C913308-F349-4B6D-A68A-DD1791B4A57B}" type="slidenum">
              <a:rPr lang="zh-CN" altLang="en-US" smtClean="0"/>
              <a:t>‹#›</a:t>
            </a:fld>
            <a:endParaRPr lang="zh-CN" altLang="en-US"/>
          </a:p>
        </p:txBody>
      </p:sp>
    </p:spTree>
  </p:cSld>
  <p:clrMapOvr>
    <a:masterClrMapping/>
  </p:clrMapOvr>
  <p:transition spd="slow" advTm="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794" y="1122623"/>
            <a:ext cx="9148763" cy="2388153"/>
          </a:xfrm>
        </p:spPr>
        <p:txBody>
          <a:bodyPr anchor="b"/>
          <a:lstStyle>
            <a:lvl1pPr algn="ctr">
              <a:defRPr sz="6001"/>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794" y="3602872"/>
            <a:ext cx="9148763"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7817715"/>
      </p:ext>
    </p:extLst>
  </p:cSld>
  <p:clrMapOvr>
    <a:masterClrMapping/>
  </p:clrMapOvr>
  <p:transition spd="slow" advTm="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1615410"/>
      </p:ext>
    </p:extLst>
  </p:cSld>
  <p:clrMapOvr>
    <a:masterClrMapping/>
  </p:clrMapOvr>
  <p:transition spd="slow" advTm="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283" y="1710134"/>
            <a:ext cx="10521077" cy="2853398"/>
          </a:xfrm>
        </p:spPr>
        <p:txBody>
          <a:bodyPr anchor="b"/>
          <a:lstStyle>
            <a:lvl1pPr>
              <a:defRPr sz="6001"/>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283" y="4590526"/>
            <a:ext cx="10521077" cy="1500534"/>
          </a:xfrm>
        </p:spPr>
        <p:txBody>
          <a:bodyPr/>
          <a:lstStyle>
            <a:lvl1pPr marL="0" indent="0">
              <a:buNone/>
              <a:defRPr sz="2400">
                <a:solidFill>
                  <a:schemeClr val="tx1">
                    <a:tint val="75000"/>
                  </a:schemeClr>
                </a:solidFill>
              </a:defRPr>
            </a:lvl1pPr>
            <a:lvl2pPr marL="457291" indent="0">
              <a:buNone/>
              <a:defRPr sz="2000">
                <a:solidFill>
                  <a:schemeClr val="tx1">
                    <a:tint val="75000"/>
                  </a:schemeClr>
                </a:solidFill>
              </a:defRPr>
            </a:lvl2pPr>
            <a:lvl3pPr marL="914583" indent="0">
              <a:buNone/>
              <a:defRPr sz="1800">
                <a:solidFill>
                  <a:schemeClr val="tx1">
                    <a:tint val="75000"/>
                  </a:schemeClr>
                </a:solidFill>
              </a:defRPr>
            </a:lvl3pPr>
            <a:lvl4pPr marL="1371874" indent="0">
              <a:buNone/>
              <a:defRPr sz="1600">
                <a:solidFill>
                  <a:schemeClr val="tx1">
                    <a:tint val="75000"/>
                  </a:schemeClr>
                </a:solidFill>
              </a:defRPr>
            </a:lvl4pPr>
            <a:lvl5pPr marL="1829166" indent="0">
              <a:buNone/>
              <a:defRPr sz="1600">
                <a:solidFill>
                  <a:schemeClr val="tx1">
                    <a:tint val="75000"/>
                  </a:schemeClr>
                </a:solidFill>
              </a:defRPr>
            </a:lvl5pPr>
            <a:lvl6pPr marL="2286457" indent="0">
              <a:buNone/>
              <a:defRPr sz="1600">
                <a:solidFill>
                  <a:schemeClr val="tx1">
                    <a:tint val="75000"/>
                  </a:schemeClr>
                </a:solidFill>
              </a:defRPr>
            </a:lvl6pPr>
            <a:lvl7pPr marL="2743749" indent="0">
              <a:buNone/>
              <a:defRPr sz="1600">
                <a:solidFill>
                  <a:schemeClr val="tx1">
                    <a:tint val="75000"/>
                  </a:schemeClr>
                </a:solidFill>
              </a:defRPr>
            </a:lvl7pPr>
            <a:lvl8pPr marL="3201040" indent="0">
              <a:buNone/>
              <a:defRPr sz="1600">
                <a:solidFill>
                  <a:schemeClr val="tx1">
                    <a:tint val="75000"/>
                  </a:schemeClr>
                </a:solidFill>
              </a:defRPr>
            </a:lvl8pPr>
            <a:lvl9pPr marL="3658332"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6610437"/>
      </p:ext>
    </p:extLst>
  </p:cSld>
  <p:clrMapOvr>
    <a:masterClrMapping/>
  </p:clrMapOvr>
  <p:transition spd="slow"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anose="020B0A04020102020204" pitchFamily="34" charset="0"/>
                <a:ea typeface="微软雅黑" panose="020B0503020204020204" pitchFamily="34" charset="-122"/>
              </a:rPr>
              <a:t>LOGO</a:t>
            </a:r>
            <a:endParaRPr lang="zh-CN" altLang="en-US" sz="3600" b="1" spc="-150" dirty="0">
              <a:solidFill>
                <a:schemeClr val="accent1"/>
              </a:solidFill>
              <a:effectLst/>
              <a:latin typeface="Arial Black" panose="020B0A04020102020204" pitchFamily="34" charset="0"/>
              <a:ea typeface="微软雅黑" panose="020B0503020204020204"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636"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5415"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437763"/>
      </p:ext>
    </p:extLst>
  </p:cSld>
  <p:clrMapOvr>
    <a:masterClrMapping/>
  </p:clrMapOvr>
  <p:transition spd="slow" advTm="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225" y="365210"/>
            <a:ext cx="10521077"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226" y="2505655"/>
            <a:ext cx="516047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5414" y="2505655"/>
            <a:ext cx="5185888"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102872"/>
      </p:ext>
    </p:extLst>
  </p:cSld>
  <p:clrMapOvr>
    <a:masterClrMapping/>
  </p:clrMapOvr>
  <p:transition spd="slow" advTm="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951900"/>
      </p:ext>
    </p:extLst>
  </p:cSld>
  <p:clrMapOvr>
    <a:masterClrMapping/>
  </p:clrMapOvr>
  <p:transition spd="slow" advTm="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2969559"/>
      </p:ext>
    </p:extLst>
  </p:cSld>
  <p:clrMapOvr>
    <a:masterClrMapping/>
  </p:clrMapOvr>
  <p:transition spd="slow" advTm="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887" y="987654"/>
            <a:ext cx="6175415" cy="4874754"/>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8807587"/>
      </p:ext>
    </p:extLst>
  </p:cSld>
  <p:clrMapOvr>
    <a:masterClrMapping/>
  </p:clrMapOvr>
  <p:transition spd="slow" advTm="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887" y="987654"/>
            <a:ext cx="6175415" cy="4874754"/>
          </a:xfrm>
        </p:spPr>
        <p:txBody>
          <a:bodyPr anchor="t"/>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8182204"/>
      </p:ext>
    </p:extLst>
  </p:cSld>
  <p:clrMapOvr>
    <a:masterClrMapping/>
  </p:clrMapOvr>
  <p:transition spd="slow" advTm="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5316815"/>
      </p:ext>
    </p:extLst>
  </p:cSld>
  <p:clrMapOvr>
    <a:masterClrMapping/>
  </p:clrMapOvr>
  <p:transition spd="slow" advTm="0">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9444" y="365209"/>
            <a:ext cx="2630269"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637" y="365209"/>
            <a:ext cx="7738328"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3591245"/>
      </p:ext>
    </p:extLst>
  </p:cSld>
  <p:clrMapOvr>
    <a:masterClrMapping/>
  </p:clrMapOvr>
  <p:transition spd="slow"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669900"/>
        </a:solidFill>
        <a:effectLst/>
      </p:bgPr>
    </p:bg>
    <p:spTree>
      <p:nvGrpSpPr>
        <p:cNvPr id="1" name=""/>
        <p:cNvGrpSpPr/>
        <p:nvPr/>
      </p:nvGrpSpPr>
      <p:grpSpPr>
        <a:xfrm>
          <a:off x="0" y="0"/>
          <a:ext cx="0" cy="0"/>
          <a:chOff x="0" y="0"/>
          <a:chExt cx="0" cy="0"/>
        </a:xfrm>
      </p:grpSpPr>
    </p:spTree>
  </p:cSld>
  <p:clrMapOvr>
    <a:masterClrMapping/>
  </p:clrMapOvr>
  <p:transition spd="slow" advTm="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2" y="1"/>
            <a:ext cx="12197198" cy="6859587"/>
          </a:xfrm>
          <a:prstGeom prst="rect">
            <a:avLst/>
          </a:prstGeom>
        </p:spPr>
      </p:pic>
    </p:spTree>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spTree>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2018/5/27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a:t>单击此处编辑母版标题样式</a:t>
            </a:r>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2018/5/27</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2018/5/27</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2018/5/27</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advTm="0">
    <p:wipe/>
  </p:transition>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583"/>
            <a:fld id="{16E5758D-A3C3-4E88-8AC0-22500507BD7E}" type="datetimeFigureOut">
              <a:rPr lang="zh-CN" altLang="en-US" smtClean="0">
                <a:solidFill>
                  <a:prstClr val="black">
                    <a:tint val="75000"/>
                  </a:prstClr>
                </a:solidFill>
              </a:rPr>
              <a:pPr defTabSz="914583"/>
              <a:t>2018/5/27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583"/>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583"/>
            <a:fld id="{AA4E786F-588D-4932-A7B2-AE3451FA4ACA}" type="slidenum">
              <a:rPr lang="zh-CN" altLang="en-US" smtClean="0">
                <a:solidFill>
                  <a:prstClr val="black">
                    <a:tint val="75000"/>
                  </a:prstClr>
                </a:solidFill>
              </a:rPr>
              <a:pPr defTabSz="914583"/>
              <a:t>‹#›</a:t>
            </a:fld>
            <a:endParaRPr lang="zh-CN" altLang="en-US">
              <a:solidFill>
                <a:prstClr val="black">
                  <a:tint val="75000"/>
                </a:prstClr>
              </a:solidFill>
            </a:endParaRPr>
          </a:p>
        </p:txBody>
      </p:sp>
    </p:spTree>
    <p:extLst>
      <p:ext uri="{BB962C8B-B14F-4D97-AF65-F5344CB8AC3E}">
        <p14:creationId xmlns:p14="http://schemas.microsoft.com/office/powerpoint/2010/main" val="148623003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spd="slow" advTm="0">
    <p:wipe/>
  </p:transition>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49" cy="6859588"/>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smtClean="0">
                <a:solidFill>
                  <a:schemeClr val="accent1"/>
                </a:solidFill>
                <a:cs typeface="+mn-ea"/>
                <a:sym typeface="+mn-lt"/>
              </a:rPr>
              <a:t>2015</a:t>
            </a:r>
            <a:endParaRPr lang="en-US" altLang="zh-CN" sz="9600" b="1" dirty="0">
              <a:solidFill>
                <a:schemeClr val="accent1"/>
              </a:solidFill>
              <a:cs typeface="+mn-ea"/>
              <a:sym typeface="+mn-lt"/>
            </a:endParaRP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4400" dirty="0">
                <a:solidFill>
                  <a:schemeClr val="tx1">
                    <a:lumMod val="85000"/>
                    <a:lumOff val="15000"/>
                  </a:schemeClr>
                </a:solidFill>
                <a:latin typeface="+mn-lt"/>
                <a:ea typeface="+mn-ea"/>
                <a:cs typeface="+mn-ea"/>
                <a:sym typeface="+mn-lt"/>
              </a:rPr>
              <a:t>工作汇报年终总结</a:t>
            </a:r>
            <a:r>
              <a:rPr lang="en-US" altLang="zh-CN" sz="4400" dirty="0">
                <a:solidFill>
                  <a:schemeClr val="tx1">
                    <a:lumMod val="85000"/>
                    <a:lumOff val="15000"/>
                  </a:schemeClr>
                </a:solidFill>
                <a:latin typeface="+mn-lt"/>
                <a:ea typeface="+mn-ea"/>
                <a:cs typeface="+mn-ea"/>
                <a:sym typeface="+mn-lt"/>
              </a:rPr>
              <a:t>PPT</a:t>
            </a:r>
            <a:r>
              <a:rPr lang="zh-CN" altLang="en-US" sz="4400" dirty="0">
                <a:solidFill>
                  <a:schemeClr val="tx1">
                    <a:lumMod val="85000"/>
                    <a:lumOff val="15000"/>
                  </a:schemeClr>
                </a:solidFill>
                <a:latin typeface="+mn-lt"/>
                <a:ea typeface="+mn-ea"/>
                <a:cs typeface="+mn-ea"/>
                <a:sym typeface="+mn-lt"/>
              </a:rPr>
              <a:t>模板</a:t>
            </a: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vl2pPr marL="742950" indent="-285750" eaLnBrk="0" fontAlgn="base" hangingPunct="0">
              <a:spcBef>
                <a:spcPct val="20000"/>
              </a:spcBef>
              <a:spcAft>
                <a:spcPct val="0"/>
              </a:spcAft>
              <a:buChar char="–"/>
              <a:defRPr sz="2000">
                <a:solidFill>
                  <a:schemeClr val="accent2"/>
                </a:solidFill>
                <a:ea typeface="仿宋_GB2312" panose="02010609030101010101" pitchFamily="49" charset="-122"/>
              </a:defRPr>
            </a:lvl2pPr>
            <a:lvl3pPr marL="1143000" indent="-228600" eaLnBrk="0" fontAlgn="base" hangingPunct="0">
              <a:spcBef>
                <a:spcPct val="20000"/>
              </a:spcBef>
              <a:spcAft>
                <a:spcPct val="0"/>
              </a:spcAft>
              <a:buChar char="•"/>
              <a:defRPr sz="2400">
                <a:ea typeface="宋体" panose="02010600030101010101" pitchFamily="2" charset="-122"/>
              </a:defRPr>
            </a:lvl3pPr>
            <a:lvl4pPr marL="1600200" indent="-228600" eaLnBrk="0" fontAlgn="base" hangingPunct="0">
              <a:spcBef>
                <a:spcPct val="20000"/>
              </a:spcBef>
              <a:spcAft>
                <a:spcPct val="0"/>
              </a:spcAft>
              <a:buChar char="–"/>
              <a:defRPr sz="2000">
                <a:ea typeface="宋体" panose="02010600030101010101" pitchFamily="2" charset="-122"/>
              </a:defRPr>
            </a:lvl4pPr>
            <a:lvl5pPr marL="2057400" indent="-228600" eaLnBrk="0" fontAlgn="base" hangingPunct="0">
              <a:spcBef>
                <a:spcPct val="20000"/>
              </a:spcBef>
              <a:spcAft>
                <a:spcPct val="0"/>
              </a:spcAft>
              <a:buChar char="»"/>
              <a:defRPr sz="2000">
                <a:ea typeface="宋体" panose="02010600030101010101" pitchFamily="2" charset="-122"/>
              </a:defRPr>
            </a:lvl5pPr>
            <a:lvl6pPr marL="2514600" indent="-228600" eaLnBrk="0" fontAlgn="base" hangingPunct="0">
              <a:spcBef>
                <a:spcPct val="20000"/>
              </a:spcBef>
              <a:spcAft>
                <a:spcPct val="0"/>
              </a:spcAft>
              <a:buChar char="»"/>
              <a:defRPr sz="2000">
                <a:ea typeface="宋体" panose="02010600030101010101" pitchFamily="2" charset="-122"/>
              </a:defRPr>
            </a:lvl6pPr>
            <a:lvl7pPr marL="2971800" indent="-228600" eaLnBrk="0" fontAlgn="base" hangingPunct="0">
              <a:spcBef>
                <a:spcPct val="20000"/>
              </a:spcBef>
              <a:spcAft>
                <a:spcPct val="0"/>
              </a:spcAft>
              <a:buChar char="»"/>
              <a:defRPr sz="2000">
                <a:ea typeface="宋体" panose="02010600030101010101" pitchFamily="2" charset="-122"/>
              </a:defRPr>
            </a:lvl7pPr>
            <a:lvl8pPr marL="3429000" indent="-228600" eaLnBrk="0" fontAlgn="base" hangingPunct="0">
              <a:spcBef>
                <a:spcPct val="20000"/>
              </a:spcBef>
              <a:spcAft>
                <a:spcPct val="0"/>
              </a:spcAft>
              <a:buChar char="»"/>
              <a:defRPr sz="2000">
                <a:ea typeface="宋体" panose="02010600030101010101" pitchFamily="2" charset="-122"/>
              </a:defRPr>
            </a:lvl8pPr>
            <a:lvl9pPr marL="3886200" indent="-228600" eaLnBrk="0" fontAlgn="base" hangingPunct="0">
              <a:spcBef>
                <a:spcPct val="20000"/>
              </a:spcBef>
              <a:spcAft>
                <a:spcPct val="0"/>
              </a:spcAft>
              <a:buChar char="»"/>
              <a:defRPr sz="2000">
                <a:ea typeface="宋体" panose="02010600030101010101" pitchFamily="2" charset="-122"/>
              </a:defRPr>
            </a:lvl9pPr>
          </a:lstStyle>
          <a:p>
            <a:pPr algn="ctr"/>
            <a:r>
              <a:rPr lang="zh-CN" altLang="en-US" sz="1800" b="1" dirty="0">
                <a:solidFill>
                  <a:schemeClr val="tx1">
                    <a:lumMod val="85000"/>
                    <a:lumOff val="15000"/>
                  </a:schemeClr>
                </a:solidFill>
                <a:latin typeface="+mn-lt"/>
                <a:ea typeface="+mn-ea"/>
                <a:cs typeface="+mn-ea"/>
                <a:sym typeface="+mn-lt"/>
              </a:rPr>
              <a:t>年终总结 新年计划 述职报告 工作汇报通用</a:t>
            </a:r>
            <a:r>
              <a:rPr lang="en-US" altLang="zh-CN" sz="1800" b="1" dirty="0">
                <a:solidFill>
                  <a:schemeClr val="tx1">
                    <a:lumMod val="85000"/>
                    <a:lumOff val="15000"/>
                  </a:schemeClr>
                </a:solidFill>
                <a:latin typeface="+mn-lt"/>
                <a:ea typeface="+mn-ea"/>
                <a:cs typeface="+mn-ea"/>
                <a:sym typeface="+mn-lt"/>
              </a:rPr>
              <a:t>PPT</a:t>
            </a:r>
            <a:endParaRPr lang="zh-CN" altLang="en-US" sz="1800" b="1" dirty="0">
              <a:solidFill>
                <a:schemeClr val="tx1">
                  <a:lumMod val="85000"/>
                  <a:lumOff val="15000"/>
                </a:schemeClr>
              </a:solidFill>
              <a:latin typeface="+mn-lt"/>
              <a:ea typeface="+mn-ea"/>
              <a:cs typeface="+mn-ea"/>
              <a:sym typeface="+mn-lt"/>
            </a:endParaRPr>
          </a:p>
        </p:txBody>
      </p:sp>
      <p:sp>
        <p:nvSpPr>
          <p:cNvPr id="23" name="文本框 2"/>
          <p:cNvSpPr txBox="1"/>
          <p:nvPr/>
        </p:nvSpPr>
        <p:spPr>
          <a:xfrm>
            <a:off x="714799" y="477466"/>
            <a:ext cx="2144016" cy="769441"/>
          </a:xfrm>
          <a:prstGeom prst="rect">
            <a:avLst/>
          </a:prstGeom>
          <a:noFill/>
        </p:spPr>
        <p:txBody>
          <a:bodyPr wrap="square" rtlCol="0">
            <a:spAutoFit/>
          </a:bodyPr>
          <a:lstStyle/>
          <a:p>
            <a:r>
              <a:rPr lang="en-US" altLang="zh-CN" sz="4400" b="1" dirty="0">
                <a:solidFill>
                  <a:schemeClr val="accent1"/>
                </a:solidFill>
                <a:cs typeface="+mn-ea"/>
                <a:sym typeface="+mn-lt"/>
              </a:rPr>
              <a:t>LOGO</a:t>
            </a:r>
          </a:p>
        </p:txBody>
      </p:sp>
      <p:sp>
        <p:nvSpPr>
          <p:cNvPr id="8" name="矩形 7"/>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
        <p:nvSpPr>
          <p:cNvPr id="9" name="矩形 8"/>
          <p:cNvSpPr/>
          <p:nvPr>
            <p:custDataLst>
              <p:tags r:id="rId2"/>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3"/>
                                        </p:tgtEl>
                                        <p:attrNameLst>
                                          <p:attrName>ppt_y</p:attrName>
                                        </p:attrNameLst>
                                      </p:cBhvr>
                                      <p:tavLst>
                                        <p:tav tm="0">
                                          <p:val>
                                            <p:strVal val="#ppt_y"/>
                                          </p:val>
                                        </p:tav>
                                        <p:tav tm="100000">
                                          <p:val>
                                            <p:strVal val="#ppt_y"/>
                                          </p:val>
                                        </p:tav>
                                      </p:tavLst>
                                    </p:anim>
                                    <p:anim calcmode="lin" valueType="num">
                                      <p:cBhvr>
                                        <p:cTn id="15"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3"/>
                                        </p:tgtEl>
                                      </p:cBhvr>
                                    </p:animEffect>
                                  </p:childTnLst>
                                </p:cTn>
                              </p:par>
                            </p:childTnLst>
                          </p:cTn>
                        </p:par>
                        <p:par>
                          <p:cTn id="18" fill="hold">
                            <p:stCondLst>
                              <p:cond delay="16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1"/>
                                        </p:tgtEl>
                                        <p:attrNameLst>
                                          <p:attrName>ppt_y</p:attrName>
                                        </p:attrNameLst>
                                      </p:cBhvr>
                                      <p:tavLst>
                                        <p:tav tm="0">
                                          <p:val>
                                            <p:strVal val="#ppt_y"/>
                                          </p:val>
                                        </p:tav>
                                        <p:tav tm="100000">
                                          <p:val>
                                            <p:strVal val="#ppt_y"/>
                                          </p:val>
                                        </p:tav>
                                      </p:tavLst>
                                    </p:anim>
                                    <p:anim calcmode="lin" valueType="num">
                                      <p:cBhvr>
                                        <p:cTn id="2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1"/>
                                        </p:tgtEl>
                                      </p:cBhvr>
                                    </p:animEffect>
                                  </p:childTnLst>
                                </p:cTn>
                              </p:par>
                            </p:childTnLst>
                          </p:cTn>
                        </p:par>
                        <p:par>
                          <p:cTn id="26" fill="hold">
                            <p:stCondLst>
                              <p:cond delay="2300"/>
                            </p:stCondLst>
                            <p:childTnLst>
                              <p:par>
                                <p:cTn id="27" presetID="14"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800"/>
                                        <p:tgtEl>
                                          <p:spTgt spid="13"/>
                                        </p:tgtEl>
                                      </p:cBhvr>
                                    </p:animEffect>
                                  </p:childTnLst>
                                </p:cTn>
                              </p:par>
                            </p:childTnLst>
                          </p:cTn>
                        </p:par>
                        <p:par>
                          <p:cTn id="30" fill="hold">
                            <p:stCondLst>
                              <p:cond delay="3100"/>
                            </p:stCondLst>
                            <p:childTnLst>
                              <p:par>
                                <p:cTn id="31" presetID="42"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cs typeface="+mn-ea"/>
                <a:sym typeface="+mn-lt"/>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2" name="AutoShape 6"/>
          <p:cNvSpPr>
            <a:spLocks noChangeArrowheads="1"/>
          </p:cNvSpPr>
          <p:nvPr/>
        </p:nvSpPr>
        <p:spPr bwMode="auto">
          <a:xfrm>
            <a:off x="2651361" y="1457031"/>
            <a:ext cx="914245" cy="778296"/>
          </a:xfrm>
          <a:prstGeom prst="triangle">
            <a:avLst>
              <a:gd name="adj" fmla="val 50000"/>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2" name="TextBox 31"/>
          <p:cNvSpPr txBox="1"/>
          <p:nvPr/>
        </p:nvSpPr>
        <p:spPr>
          <a:xfrm>
            <a:off x="7091440" y="409509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4" name="TextBox 33"/>
          <p:cNvSpPr txBox="1"/>
          <p:nvPr/>
        </p:nvSpPr>
        <p:spPr>
          <a:xfrm>
            <a:off x="7091440" y="311544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6" name="TextBox 35"/>
          <p:cNvSpPr txBox="1"/>
          <p:nvPr/>
        </p:nvSpPr>
        <p:spPr>
          <a:xfrm>
            <a:off x="7091440" y="2373332"/>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8" name="TextBox 37"/>
          <p:cNvSpPr txBox="1"/>
          <p:nvPr/>
        </p:nvSpPr>
        <p:spPr>
          <a:xfrm>
            <a:off x="7091440" y="1680040"/>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cs typeface="+mn-ea"/>
                <a:sym typeface="+mn-lt"/>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p:nvPr/>
        </p:nvGrpSpPr>
        <p:grpSpPr bwMode="auto">
          <a:xfrm>
            <a:off x="527796" y="1269554"/>
            <a:ext cx="5941115" cy="4995431"/>
            <a:chOff x="720" y="839"/>
            <a:chExt cx="3740" cy="3146"/>
          </a:xfrm>
          <a:solidFill>
            <a:srgbClr val="E8E8E6"/>
          </a:solidFill>
        </p:grpSpPr>
        <p:sp>
          <p:nvSpPr>
            <p:cNvPr id="2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2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8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8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8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8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grpSp>
      <p:sp>
        <p:nvSpPr>
          <p:cNvPr id="90" name="Freeform 78"/>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cs typeface="+mn-ea"/>
              <a:sym typeface="+mn-lt"/>
            </a:endParaRPr>
          </a:p>
        </p:txBody>
      </p:sp>
      <p:sp>
        <p:nvSpPr>
          <p:cNvPr id="91" name="Freeform 92"/>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cs typeface="+mn-ea"/>
              <a:sym typeface="+mn-lt"/>
            </a:endParaRPr>
          </a:p>
        </p:txBody>
      </p:sp>
      <p:sp>
        <p:nvSpPr>
          <p:cNvPr id="92" name="Freeform 100"/>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cs typeface="+mn-ea"/>
              <a:sym typeface="+mn-lt"/>
            </a:endParaRPr>
          </a:p>
        </p:txBody>
      </p:sp>
      <p:sp>
        <p:nvSpPr>
          <p:cNvPr id="93" name="Freeform 82"/>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cs typeface="+mn-ea"/>
              <a:sym typeface="+mn-lt"/>
            </a:endParaRPr>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cs typeface="+mn-ea"/>
              <a:sym typeface="+mn-lt"/>
            </a:endParaRPr>
          </a:p>
          <a:p>
            <a:pPr>
              <a:lnSpc>
                <a:spcPct val="130000"/>
              </a:lnSpc>
            </a:pPr>
            <a:r>
              <a:rPr lang="zh-CN" altLang="en-US" sz="1600" dirty="0">
                <a:solidFill>
                  <a:schemeClr val="bg1"/>
                </a:solidFill>
                <a:cs typeface="+mn-ea"/>
                <a:sym typeface="+mn-lt"/>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09" name="矩形 108"/>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mn-lt"/>
                  <a:cs typeface="+mn-ea"/>
                  <a:sym typeface="+mn-lt"/>
                </a:rPr>
                <a:t>添加文字</a:t>
              </a:r>
              <a:endParaRPr lang="en-US" altLang="zh-CN" sz="2400" b="1" dirty="0">
                <a:solidFill>
                  <a:schemeClr val="tx1">
                    <a:lumMod val="85000"/>
                    <a:lumOff val="15000"/>
                  </a:schemeClr>
                </a:solidFill>
                <a:latin typeface="+mn-lt"/>
                <a:cs typeface="+mn-ea"/>
                <a:sym typeface="+mn-lt"/>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mn-lt"/>
                  <a:cs typeface="+mn-ea"/>
                  <a:sym typeface="+mn-lt"/>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mn-lt"/>
                <a:cs typeface="+mn-ea"/>
                <a:sym typeface="+mn-lt"/>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75"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项目一</a:t>
              </a:r>
              <a:endParaRPr lang="en-US" altLang="zh-CN" sz="2400" b="1" dirty="0">
                <a:solidFill>
                  <a:schemeClr val="bg1"/>
                </a:solidFill>
                <a:latin typeface="+mn-lt"/>
                <a:cs typeface="+mn-ea"/>
                <a:sym typeface="+mn-lt"/>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76"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项目二</a:t>
              </a:r>
              <a:endParaRPr lang="en-US" altLang="zh-CN" sz="2400" b="1" dirty="0">
                <a:solidFill>
                  <a:schemeClr val="bg1"/>
                </a:solidFill>
                <a:latin typeface="+mn-lt"/>
                <a:cs typeface="+mn-ea"/>
                <a:sym typeface="+mn-lt"/>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77"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项目三</a:t>
              </a:r>
              <a:endParaRPr lang="en-US" altLang="zh-CN" sz="2400" b="1" dirty="0">
                <a:solidFill>
                  <a:schemeClr val="bg1"/>
                </a:solidFill>
                <a:latin typeface="+mn-lt"/>
                <a:cs typeface="+mn-ea"/>
                <a:sym typeface="+mn-lt"/>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78"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项目四</a:t>
              </a:r>
              <a:endParaRPr lang="en-US" altLang="zh-CN" sz="2400" b="1" dirty="0">
                <a:solidFill>
                  <a:schemeClr val="bg1"/>
                </a:solidFill>
                <a:latin typeface="+mn-lt"/>
                <a:cs typeface="+mn-ea"/>
                <a:sym typeface="+mn-lt"/>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p:spPr>
          <p:txBody>
            <a:bodyPr/>
            <a:lstStyle/>
            <a:p>
              <a:endParaRPr lang="zh-CN" altLang="en-US" sz="2800">
                <a:cs typeface="+mn-ea"/>
                <a:sym typeface="+mn-lt"/>
              </a:endParaRPr>
            </a:p>
          </p:txBody>
        </p:sp>
        <p:sp>
          <p:nvSpPr>
            <p:cNvPr id="17"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2"/>
            </a:solidFill>
            <a:ln>
              <a:noFill/>
            </a:ln>
          </p:spPr>
          <p:txBody>
            <a:bodyPr vert="horz" wrap="square" lIns="91440" tIns="45720" rIns="91440" bIns="45720" numCol="1" anchor="t" anchorCtr="0" compatLnSpc="1"/>
            <a:lstStyle/>
            <a:p>
              <a:endParaRPr lang="zh-CN" altLang="en-US" sz="3200">
                <a:cs typeface="+mn-ea"/>
                <a:sym typeface="+mn-lt"/>
              </a:endParaRPr>
            </a:p>
          </p:txBody>
        </p:sp>
        <p:sp>
          <p:nvSpPr>
            <p:cNvPr id="18"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p:spPr>
          <p:txBody>
            <a:bodyPr vert="horz" wrap="square" lIns="91440" tIns="45720" rIns="91440" bIns="45720" numCol="1" anchor="t" anchorCtr="0" compatLnSpc="1"/>
            <a:lstStyle/>
            <a:p>
              <a:endParaRPr lang="zh-CN" altLang="en-US" sz="3200">
                <a:cs typeface="+mn-ea"/>
                <a:sym typeface="+mn-lt"/>
              </a:endParaRPr>
            </a:p>
          </p:txBody>
        </p:sp>
        <p:sp>
          <p:nvSpPr>
            <p:cNvPr id="19"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p:spPr>
          <p:txBody>
            <a:bodyPr/>
            <a:lstStyle/>
            <a:p>
              <a:endParaRPr lang="zh-CN" altLang="en-US" sz="2800">
                <a:cs typeface="+mn-ea"/>
                <a:sym typeface="+mn-lt"/>
              </a:endParaRPr>
            </a:p>
          </p:txBody>
        </p:sp>
      </p:grpSp>
      <p:sp>
        <p:nvSpPr>
          <p:cNvPr id="20" name="Content Placeholder 2"/>
          <p:cNvSpPr txBox="1"/>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669900"/>
                </a:solidFill>
                <a:cs typeface="+mn-ea"/>
                <a:sym typeface="+mn-lt"/>
              </a:rPr>
              <a:t>点击添加小标题</a:t>
            </a:r>
            <a:endParaRPr lang="en-US" altLang="zh-CN" sz="2400" b="1" dirty="0">
              <a:solidFill>
                <a:srgbClr val="669900"/>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altLang="zh-CN" sz="1800" dirty="0">
              <a:solidFill>
                <a:schemeClr val="tx1">
                  <a:lumMod val="85000"/>
                  <a:lumOff val="15000"/>
                </a:schemeClr>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sz="1800" dirty="0">
              <a:solidFill>
                <a:schemeClr val="tx1">
                  <a:lumMod val="85000"/>
                  <a:lumOff val="15000"/>
                </a:schemeClr>
              </a:solidFill>
              <a:cs typeface="+mn-ea"/>
              <a:sym typeface="+mn-lt"/>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dirty="0">
                <a:cs typeface="+mn-ea"/>
                <a:sym typeface="+mn-lt"/>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dirty="0">
                <a:cs typeface="+mn-ea"/>
                <a:sym typeface="+mn-lt"/>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dirty="0">
                <a:cs typeface="+mn-ea"/>
                <a:sym typeface="+mn-lt"/>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cs typeface="+mn-ea"/>
                <a:sym typeface="+mn-lt"/>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cs typeface="+mn-ea"/>
                <a:sym typeface="+mn-lt"/>
              </a:rPr>
              <a:t>点击添加内容</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42" name="矩形 41"/>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grpSp>
        <p:nvGrpSpPr>
          <p:cNvPr id="20" name="Group 5"/>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cs typeface="+mn-ea"/>
                <a:sym typeface="+mn-lt"/>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ln>
          </p:spPr>
          <p:txBody>
            <a:bodyPr wrap="none" anchor="ctr"/>
            <a:lstStyle/>
            <a:p>
              <a:endParaRPr lang="zh-CN" altLang="en-US">
                <a:cs typeface="+mn-ea"/>
                <a:sym typeface="+mn-lt"/>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4" name="Group 12"/>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cs typeface="+mn-ea"/>
                <a:sym typeface="+mn-lt"/>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8" name="Group 19"/>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cs typeface="+mn-ea"/>
                <a:sym typeface="+mn-lt"/>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cs typeface="+mn-ea"/>
                <a:sym typeface="+mn-lt"/>
              </a:rPr>
              <a:t>标题</a:t>
            </a: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cs typeface="+mn-ea"/>
              <a:sym typeface="+mn-lt"/>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3233896"/>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solidFill>
                  <a:schemeClr val="lt1"/>
                </a:solidFill>
                <a:cs typeface="+mn-ea"/>
                <a:sym typeface="+mn-lt"/>
              </a:endParaRPr>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69" name="Group 5"/>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72" name="Group 8"/>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cs typeface="+mn-ea"/>
                <a:sym typeface="+mn-lt"/>
              </a:endParaRPr>
            </a:p>
          </p:txBody>
        </p:sp>
      </p:grpSp>
      <p:grpSp>
        <p:nvGrpSpPr>
          <p:cNvPr id="75" name="Group 11"/>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7" name="Rectangle 19"/>
            <p:cNvSpPr>
              <a:spLocks noChangeArrowheads="1"/>
            </p:cNvSpPr>
            <p:nvPr/>
          </p:nvSpPr>
          <p:spPr bwMode="auto">
            <a:xfrm>
              <a:off x="0" y="591"/>
              <a:ext cx="1675" cy="209"/>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cs typeface="+mn-ea"/>
                <a:sym typeface="+mn-lt"/>
              </a:endParaRPr>
            </a:p>
          </p:txBody>
        </p:sp>
      </p:grpSp>
      <p:grpSp>
        <p:nvGrpSpPr>
          <p:cNvPr id="78" name="Group 14"/>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82" name="Group 18"/>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cs typeface="+mn-ea"/>
                <a:sym typeface="+mn-lt"/>
              </a:rPr>
              <a:t>在此添加标题内容</a:t>
            </a:r>
            <a:endParaRPr lang="en-US" sz="20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cs typeface="+mn-ea"/>
                <a:sym typeface="+mn-lt"/>
              </a:rPr>
              <a:t>在此插入内容</a:t>
            </a:r>
            <a:endParaRPr lang="en-US" sz="18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endParaRPr lang="zh-CN" altLang="en-US" sz="1400" dirty="0">
              <a:solidFill>
                <a:sysClr val="windowText" lastClr="000000"/>
              </a:solidFill>
              <a:cs typeface="+mn-ea"/>
              <a:sym typeface="+mn-lt"/>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33" name="矩形 32"/>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5" name="Freeform 7"/>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6" name="Freeform 8"/>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7" name="Freeform 9"/>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8" name="Freeform 10"/>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9" name="Freeform 11"/>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0" name="Freeform 12"/>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1" name="Freeform 13"/>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2" name="Freeform 14"/>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3" name="Freeform 15"/>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4" name="Freeform 16"/>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5" name="Freeform 17"/>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6" name="Freeform 18"/>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7" name="Freeform 19"/>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8" name="Freeform 20"/>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9" name="Freeform 21"/>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0" name="Freeform 22"/>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1" name="Freeform 23"/>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2" name="Freeform 24"/>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3" name="Freeform 25"/>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4" name="Freeform 26"/>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5" name="Freeform 27"/>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6" name="Freeform 28"/>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7" name="Freeform 29"/>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8" name="Freeform 30"/>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9" name="Freeform 31"/>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0" name="Freeform 32"/>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1" name="Freeform 33"/>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2" name="Freeform 34"/>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3" name="Freeform 35"/>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4" name="Freeform 36"/>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5" name="Freeform 37"/>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cs typeface="+mn-ea"/>
              <a:sym typeface="+mn-lt"/>
            </a:endParaRPr>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cs typeface="+mn-ea"/>
              <a:sym typeface="+mn-lt"/>
            </a:endParaRPr>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cs typeface="+mn-ea"/>
              <a:sym typeface="+mn-lt"/>
            </a:endParaRPr>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cs typeface="+mn-ea"/>
              <a:sym typeface="+mn-lt"/>
            </a:endParaRPr>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3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8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3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3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48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3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3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68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3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3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59"/>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59"/>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59"/>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p:nvPr/>
        </p:nvSpPr>
        <p:spPr bwMode="auto">
          <a:xfrm>
            <a:off x="914599" y="1407542"/>
            <a:ext cx="8463605" cy="4542532"/>
          </a:xfrm>
          <a:prstGeom prst="rect">
            <a:avLst/>
          </a:prstGeom>
          <a:solidFill>
            <a:srgbClr val="FFFFFF">
              <a:alpha val="58038"/>
            </a:srgbClr>
          </a:solidFill>
          <a:ln w="25400">
            <a:solidFill>
              <a:schemeClr val="accent1"/>
            </a:solidFill>
            <a:miter lim="800000"/>
          </a:ln>
        </p:spPr>
        <p:txBody>
          <a:bodyPr/>
          <a:lstStyle/>
          <a:p>
            <a:endParaRPr lang="zh-CN" altLang="en-US">
              <a:solidFill>
                <a:srgbClr val="000000"/>
              </a:solidFill>
              <a:cs typeface="+mn-ea"/>
              <a:sym typeface="+mn-lt"/>
            </a:endParaRPr>
          </a:p>
        </p:txBody>
      </p:sp>
      <p:sp>
        <p:nvSpPr>
          <p:cNvPr id="65" name="矩形 17"/>
          <p:cNvSpPr>
            <a:spLocks noChangeArrowheads="1"/>
          </p:cNvSpPr>
          <p:nvPr/>
        </p:nvSpPr>
        <p:spPr bwMode="auto">
          <a:xfrm>
            <a:off x="1419423" y="936054"/>
            <a:ext cx="2198141" cy="961247"/>
          </a:xfrm>
          <a:prstGeom prst="rect">
            <a:avLst/>
          </a:prstGeom>
          <a:solidFill>
            <a:schemeClr val="accent1"/>
          </a:solidFill>
          <a:ln>
            <a:noFill/>
          </a:ln>
        </p:spPr>
        <p:txBody>
          <a:bodyPr/>
          <a:lstStyle/>
          <a:p>
            <a:endParaRPr lang="zh-CN" altLang="en-US" sz="2000" b="1">
              <a:cs typeface="+mn-ea"/>
              <a:sym typeface="+mn-lt"/>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a:solidFill>
                  <a:schemeClr val="bg1"/>
                </a:solidFill>
                <a:cs typeface="+mn-ea"/>
                <a:sym typeface="+mn-lt"/>
              </a:rPr>
              <a:t>前 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cs typeface="+mn-ea"/>
                <a:sym typeface="+mn-lt"/>
              </a:rPr>
              <a:t>回顾这一年的工作，在取得成绩的同时，我们也找到了工作中的不足和问题，主要反映于</a:t>
            </a:r>
            <a:r>
              <a:rPr lang="en-US" altLang="zh-CN" sz="2000" dirty="0">
                <a:solidFill>
                  <a:srgbClr val="0C0C0C"/>
                </a:solidFill>
                <a:cs typeface="+mn-ea"/>
                <a:sym typeface="+mn-lt"/>
              </a:rPr>
              <a:t>xx</a:t>
            </a:r>
            <a:r>
              <a:rPr lang="zh-CN" altLang="en-US" sz="2000" dirty="0">
                <a:solidFill>
                  <a:srgbClr val="0C0C0C"/>
                </a:solidFill>
                <a:cs typeface="+mn-ea"/>
                <a:sym typeface="+mn-lt"/>
              </a:rPr>
              <a:t>及</a:t>
            </a:r>
            <a:r>
              <a:rPr lang="en-US" altLang="zh-CN" sz="2000" dirty="0">
                <a:solidFill>
                  <a:srgbClr val="0C0C0C"/>
                </a:solidFill>
                <a:cs typeface="+mn-ea"/>
                <a:sym typeface="+mn-lt"/>
              </a:rPr>
              <a:t>xxx</a:t>
            </a:r>
            <a:r>
              <a:rPr lang="zh-CN" altLang="en-US" sz="2000" dirty="0">
                <a:solidFill>
                  <a:srgbClr val="0C0C0C"/>
                </a:solidFill>
                <a:cs typeface="+mn-ea"/>
                <a:sym typeface="+mn-lt"/>
              </a:rPr>
              <a:t>的风格、定型还有待进一步探索，尤其是网上的公司产品库充分体现我们</a:t>
            </a:r>
            <a:r>
              <a:rPr lang="en-US" altLang="zh-CN" sz="2000" dirty="0" err="1">
                <a:solidFill>
                  <a:srgbClr val="0C0C0C"/>
                </a:solidFill>
                <a:cs typeface="+mn-ea"/>
                <a:sym typeface="+mn-lt"/>
              </a:rPr>
              <a:t>xxxxx</a:t>
            </a:r>
            <a:r>
              <a:rPr lang="zh-CN" altLang="en-US" sz="2000" dirty="0">
                <a:solidFill>
                  <a:srgbClr val="0C0C0C"/>
                </a:solidFill>
                <a:cs typeface="+mn-ea"/>
                <a:sym typeface="+mn-lt"/>
              </a:rPr>
              <a:t>和我们这个平台能为客户提供良好的商机和快捷方便的信息、导航的功能发挥。展望新的一年，我们将继续努力，力争各项工作更上一个新台阶</a:t>
            </a:r>
            <a:r>
              <a:rPr lang="zh-CN" altLang="en-US" sz="2000" dirty="0" smtClean="0">
                <a:solidFill>
                  <a:srgbClr val="0C0C0C"/>
                </a:solidFill>
                <a:cs typeface="+mn-ea"/>
                <a:sym typeface="+mn-lt"/>
              </a:rPr>
              <a:t>。</a:t>
            </a:r>
            <a:r>
              <a:rPr lang="en-US" altLang="zh-CN" sz="2000" dirty="0" smtClean="0">
                <a:cs typeface="+mn-ea"/>
                <a:sym typeface="+mn-lt"/>
              </a:rPr>
              <a:t>2018</a:t>
            </a:r>
            <a:r>
              <a:rPr lang="zh-CN" altLang="en-US" sz="2000" dirty="0" smtClean="0">
                <a:cs typeface="+mn-ea"/>
                <a:sym typeface="+mn-lt"/>
              </a:rPr>
              <a:t>我们</a:t>
            </a:r>
            <a:r>
              <a:rPr lang="zh-CN" altLang="en-US" sz="2000" dirty="0">
                <a:cs typeface="+mn-ea"/>
                <a:sym typeface="+mn-lt"/>
              </a:rPr>
              <a:t>所向披靡</a:t>
            </a:r>
            <a:r>
              <a:rPr lang="zh-CN" altLang="en-US" sz="2000" dirty="0" smtClean="0">
                <a:cs typeface="+mn-ea"/>
                <a:sym typeface="+mn-lt"/>
              </a:rPr>
              <a:t>，</a:t>
            </a:r>
            <a:r>
              <a:rPr lang="en-US" altLang="zh-CN" sz="2000" dirty="0" smtClean="0">
                <a:cs typeface="+mn-ea"/>
                <a:sym typeface="+mn-lt"/>
              </a:rPr>
              <a:t>2018</a:t>
            </a:r>
            <a:r>
              <a:rPr lang="zh-CN" altLang="en-US" sz="2000" dirty="0" smtClean="0">
                <a:cs typeface="+mn-ea"/>
                <a:sym typeface="+mn-lt"/>
              </a:rPr>
              <a:t>我们</a:t>
            </a:r>
            <a:r>
              <a:rPr lang="zh-CN" altLang="en-US" sz="2000" dirty="0">
                <a:cs typeface="+mn-ea"/>
                <a:sym typeface="+mn-lt"/>
              </a:rPr>
              <a:t>勇往直前！</a:t>
            </a:r>
            <a:endParaRPr lang="zh-CN" altLang="en-US" sz="2000" dirty="0">
              <a:solidFill>
                <a:sysClr val="windowText" lastClr="000000"/>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ln>
        </p:spPr>
        <p:txBody>
          <a:bodyPr wrap="square">
            <a:spAutoFit/>
          </a:bodyPr>
          <a:lstStyle/>
          <a:p>
            <a:r>
              <a:rPr lang="en-US" altLang="zh-CN" sz="4400" dirty="0">
                <a:solidFill>
                  <a:schemeClr val="bg1"/>
                </a:solidFill>
                <a:cs typeface="+mn-ea"/>
                <a:sym typeface="+mn-lt"/>
              </a:rPr>
              <a:t>17%</a:t>
            </a:r>
            <a:endParaRPr lang="zh-CN" altLang="en-US" sz="4400" dirty="0">
              <a:solidFill>
                <a:schemeClr val="bg1"/>
              </a:solidFill>
              <a:cs typeface="+mn-ea"/>
              <a:sym typeface="+mn-lt"/>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latin typeface="+mn-lt"/>
                <a:ea typeface="+mn-ea"/>
                <a:cs typeface="+mn-ea"/>
                <a:sym typeface="+mn-lt"/>
              </a:rPr>
              <a:t>32%</a:t>
            </a:r>
            <a:endParaRPr lang="zh-CN" altLang="en-US" dirty="0">
              <a:solidFill>
                <a:schemeClr val="bg1"/>
              </a:solidFill>
              <a:latin typeface="+mn-lt"/>
              <a:ea typeface="+mn-ea"/>
              <a:cs typeface="+mn-ea"/>
              <a:sym typeface="+mn-lt"/>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latin typeface="+mn-lt"/>
                <a:ea typeface="+mn-ea"/>
                <a:cs typeface="+mn-ea"/>
                <a:sym typeface="+mn-lt"/>
              </a:rPr>
              <a:t>13%</a:t>
            </a:r>
            <a:endParaRPr lang="zh-CN" altLang="en-US" dirty="0">
              <a:solidFill>
                <a:schemeClr val="bg1"/>
              </a:solidFill>
              <a:latin typeface="+mn-lt"/>
              <a:ea typeface="+mn-ea"/>
              <a:cs typeface="+mn-ea"/>
              <a:sym typeface="+mn-lt"/>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ln>
        </p:spPr>
        <p:txBody>
          <a:bodyPr wrap="square">
            <a:spAutoFit/>
          </a:bodyPr>
          <a:lstStyle/>
          <a:p>
            <a:r>
              <a:rPr lang="zh-CN" altLang="en-US" sz="1800" dirty="0">
                <a:solidFill>
                  <a:schemeClr val="tx1">
                    <a:lumMod val="85000"/>
                    <a:lumOff val="15000"/>
                  </a:schemeClr>
                </a:solidFill>
                <a:cs typeface="+mn-ea"/>
                <a:sym typeface="+mn-lt"/>
              </a:rPr>
              <a:t>请输入您想要的文字</a:t>
            </a:r>
            <a:endParaRPr lang="en-US" altLang="zh-CN" sz="1800" dirty="0">
              <a:solidFill>
                <a:schemeClr val="tx1">
                  <a:lumMod val="85000"/>
                  <a:lumOff val="15000"/>
                </a:schemeClr>
              </a:solidFill>
              <a:cs typeface="+mn-ea"/>
              <a:sym typeface="+mn-lt"/>
            </a:endParaRPr>
          </a:p>
          <a:p>
            <a:r>
              <a:rPr lang="zh-CN" altLang="en-US" sz="1800" dirty="0">
                <a:solidFill>
                  <a:schemeClr val="tx1">
                    <a:lumMod val="85000"/>
                    <a:lumOff val="15000"/>
                  </a:schemeClr>
                </a:solidFill>
                <a:cs typeface="+mn-ea"/>
                <a:sym typeface="+mn-lt"/>
              </a:rPr>
              <a:t>请输入您想要的文字</a:t>
            </a: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7" name="矩形 16"/>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accent2"/>
          </a:solidFill>
          <a:ln w="9525">
            <a:noFill/>
            <a:miter lim="800000"/>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599"/>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099"/>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599"/>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cs typeface="+mn-ea"/>
              <a:sym typeface="+mn-lt"/>
            </a:endParaRPr>
          </a:p>
        </p:txBody>
      </p:sp>
      <p:sp>
        <p:nvSpPr>
          <p:cNvPr id="42" name="Freeform 6"/>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cs typeface="+mn-ea"/>
              <a:sym typeface="+mn-lt"/>
            </a:endParaRPr>
          </a:p>
        </p:txBody>
      </p:sp>
      <p:sp>
        <p:nvSpPr>
          <p:cNvPr id="43" name="Freeform 5"/>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cs typeface="+mn-ea"/>
              <a:sym typeface="+mn-lt"/>
            </a:endParaRPr>
          </a:p>
        </p:txBody>
      </p:sp>
      <p:sp>
        <p:nvSpPr>
          <p:cNvPr id="44" name="Freeform 8"/>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cs typeface="+mn-ea"/>
              <a:sym typeface="+mn-lt"/>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sz="1600" dirty="0">
              <a:solidFill>
                <a:srgbClr val="414455"/>
              </a:solidFill>
              <a:latin typeface="+mn-lt"/>
              <a:cs typeface="+mn-ea"/>
              <a:sym typeface="+mn-lt"/>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097432"/>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cs typeface="+mn-ea"/>
                <a:sym typeface="+mn-lt"/>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cs typeface="+mn-ea"/>
                  <a:sym typeface="+mn-lt"/>
                </a:rPr>
                <a:t>存在不足</a:t>
              </a: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18" name="Oval 19_13"/>
          <p:cNvSpPr>
            <a:spLocks noChangeArrowheads="1"/>
          </p:cNvSpPr>
          <p:nvPr/>
        </p:nvSpPr>
        <p:spPr bwMode="auto">
          <a:xfrm>
            <a:off x="8049357" y="1966030"/>
            <a:ext cx="969685"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19" name="Oval 19_14"/>
          <p:cNvSpPr>
            <a:spLocks noChangeArrowheads="1"/>
          </p:cNvSpPr>
          <p:nvPr/>
        </p:nvSpPr>
        <p:spPr bwMode="auto">
          <a:xfrm>
            <a:off x="8489982" y="3096949"/>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0" name="Oval 19_15"/>
          <p:cNvSpPr>
            <a:spLocks noChangeArrowheads="1"/>
          </p:cNvSpPr>
          <p:nvPr/>
        </p:nvSpPr>
        <p:spPr bwMode="auto">
          <a:xfrm>
            <a:off x="8097452" y="4215405"/>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1" name="Oval 19_16"/>
          <p:cNvSpPr>
            <a:spLocks noChangeArrowheads="1"/>
          </p:cNvSpPr>
          <p:nvPr/>
        </p:nvSpPr>
        <p:spPr bwMode="auto">
          <a:xfrm>
            <a:off x="2868910" y="3059563"/>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2" name="Oval 19_17"/>
          <p:cNvSpPr>
            <a:spLocks noChangeArrowheads="1"/>
          </p:cNvSpPr>
          <p:nvPr/>
        </p:nvSpPr>
        <p:spPr bwMode="auto">
          <a:xfrm>
            <a:off x="3266094" y="4209173"/>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3" name="TextBox 22"/>
          <p:cNvSpPr txBox="1"/>
          <p:nvPr/>
        </p:nvSpPr>
        <p:spPr>
          <a:xfrm>
            <a:off x="928555" y="1979988"/>
            <a:ext cx="2125516"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4" name="TextBox 23"/>
          <p:cNvSpPr txBox="1"/>
          <p:nvPr/>
        </p:nvSpPr>
        <p:spPr>
          <a:xfrm>
            <a:off x="9234251" y="1979988"/>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5" name="TextBox 24"/>
          <p:cNvSpPr txBox="1"/>
          <p:nvPr/>
        </p:nvSpPr>
        <p:spPr>
          <a:xfrm>
            <a:off x="535073"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6" name="TextBox 25"/>
          <p:cNvSpPr txBox="1"/>
          <p:nvPr/>
        </p:nvSpPr>
        <p:spPr>
          <a:xfrm>
            <a:off x="9691058"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7" name="TextBox 26"/>
          <p:cNvSpPr txBox="1"/>
          <p:nvPr/>
        </p:nvSpPr>
        <p:spPr>
          <a:xfrm>
            <a:off x="9259471"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8" name="TextBox 27"/>
          <p:cNvSpPr txBox="1"/>
          <p:nvPr/>
        </p:nvSpPr>
        <p:spPr>
          <a:xfrm>
            <a:off x="928555"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2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3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p:spPr>
        <p:txBody>
          <a:bodyPr anchor="ctr"/>
          <a:lstStyle/>
          <a:p>
            <a:endParaRPr lang="zh-CN" altLang="en-US">
              <a:cs typeface="+mn-ea"/>
              <a:sym typeface="+mn-lt"/>
            </a:endParaRPr>
          </a:p>
        </p:txBody>
      </p:sp>
      <p:sp>
        <p:nvSpPr>
          <p:cNvPr id="17" name="矩形 8"/>
          <p:cNvSpPr>
            <a:spLocks noChangeArrowheads="1"/>
          </p:cNvSpPr>
          <p:nvPr/>
        </p:nvSpPr>
        <p:spPr bwMode="auto">
          <a:xfrm>
            <a:off x="926527" y="491234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cs typeface="+mn-ea"/>
                <a:sym typeface="+mn-lt"/>
              </a:rPr>
              <a:t>2001</a:t>
            </a:r>
            <a:r>
              <a:rPr lang="zh-CN" altLang="en-US" b="1" dirty="0">
                <a:solidFill>
                  <a:schemeClr val="tx1">
                    <a:lumMod val="85000"/>
                    <a:lumOff val="15000"/>
                  </a:schemeClr>
                </a:solidFill>
                <a:cs typeface="+mn-ea"/>
                <a:sym typeface="+mn-lt"/>
              </a:rPr>
              <a:t>年</a:t>
            </a:r>
          </a:p>
        </p:txBody>
      </p:sp>
      <p:sp>
        <p:nvSpPr>
          <p:cNvPr id="20" name="矩形 9"/>
          <p:cNvSpPr>
            <a:spLocks noChangeArrowheads="1"/>
          </p:cNvSpPr>
          <p:nvPr/>
        </p:nvSpPr>
        <p:spPr bwMode="auto">
          <a:xfrm>
            <a:off x="2058584" y="386184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2005</a:t>
            </a:r>
            <a:r>
              <a:rPr lang="zh-CN" altLang="en-US" b="1" dirty="0">
                <a:solidFill>
                  <a:schemeClr val="tx1">
                    <a:lumMod val="85000"/>
                    <a:lumOff val="15000"/>
                  </a:schemeClr>
                </a:solidFill>
                <a:cs typeface="+mn-ea"/>
                <a:sym typeface="+mn-lt"/>
              </a:rPr>
              <a:t>年</a:t>
            </a:r>
          </a:p>
        </p:txBody>
      </p:sp>
      <p:sp>
        <p:nvSpPr>
          <p:cNvPr id="23" name="矩形 10"/>
          <p:cNvSpPr>
            <a:spLocks noChangeArrowheads="1"/>
          </p:cNvSpPr>
          <p:nvPr/>
        </p:nvSpPr>
        <p:spPr bwMode="auto">
          <a:xfrm>
            <a:off x="3329804" y="278172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2012</a:t>
            </a:r>
            <a:r>
              <a:rPr lang="zh-CN" altLang="en-US" b="1" dirty="0">
                <a:solidFill>
                  <a:schemeClr val="tx1">
                    <a:lumMod val="85000"/>
                    <a:lumOff val="15000"/>
                  </a:schemeClr>
                </a:solidFill>
                <a:cs typeface="+mn-ea"/>
                <a:sym typeface="+mn-lt"/>
              </a:rPr>
              <a:t>年</a:t>
            </a:r>
          </a:p>
        </p:txBody>
      </p:sp>
      <p:sp>
        <p:nvSpPr>
          <p:cNvPr id="26" name="矩形 11"/>
          <p:cNvSpPr>
            <a:spLocks noChangeArrowheads="1"/>
          </p:cNvSpPr>
          <p:nvPr/>
        </p:nvSpPr>
        <p:spPr bwMode="auto">
          <a:xfrm>
            <a:off x="4625948" y="167198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anose="05000000000000000000" pitchFamily="2" charset="2"/>
              <a:buNone/>
            </a:pPr>
            <a:r>
              <a:rPr lang="en-US" altLang="zh-CN" b="1" dirty="0" smtClean="0">
                <a:solidFill>
                  <a:schemeClr val="tx1">
                    <a:lumMod val="85000"/>
                    <a:lumOff val="15000"/>
                  </a:schemeClr>
                </a:solidFill>
                <a:cs typeface="+mn-ea"/>
                <a:sym typeface="+mn-lt"/>
              </a:rPr>
              <a:t>2018</a:t>
            </a:r>
            <a:r>
              <a:rPr lang="zh-CN" altLang="en-US" b="1" dirty="0" smtClean="0">
                <a:solidFill>
                  <a:schemeClr val="tx1">
                    <a:lumMod val="85000"/>
                    <a:lumOff val="15000"/>
                  </a:schemeClr>
                </a:solidFill>
                <a:cs typeface="+mn-ea"/>
                <a:sym typeface="+mn-lt"/>
              </a:rPr>
              <a:t>年</a:t>
            </a:r>
            <a:endParaRPr lang="zh-CN" altLang="en-US" b="1" dirty="0">
              <a:solidFill>
                <a:schemeClr val="tx1">
                  <a:lumMod val="85000"/>
                  <a:lumOff val="15000"/>
                </a:schemeClr>
              </a:solidFill>
              <a:cs typeface="+mn-ea"/>
              <a:sym typeface="+mn-lt"/>
            </a:endParaRPr>
          </a:p>
        </p:txBody>
      </p:sp>
      <p:sp>
        <p:nvSpPr>
          <p:cNvPr id="28" name="Text Box 30"/>
          <p:cNvSpPr>
            <a:spLocks noChangeArrowheads="1"/>
          </p:cNvSpPr>
          <p:nvPr/>
        </p:nvSpPr>
        <p:spPr bwMode="auto">
          <a:xfrm>
            <a:off x="5119662" y="2690341"/>
            <a:ext cx="2779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29" name="Text Box 30"/>
          <p:cNvSpPr>
            <a:spLocks noChangeArrowheads="1"/>
          </p:cNvSpPr>
          <p:nvPr/>
        </p:nvSpPr>
        <p:spPr bwMode="auto">
          <a:xfrm>
            <a:off x="2671390" y="4844579"/>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30" name="Text Box 30"/>
          <p:cNvSpPr>
            <a:spLocks noChangeArrowheads="1"/>
          </p:cNvSpPr>
          <p:nvPr/>
        </p:nvSpPr>
        <p:spPr bwMode="auto">
          <a:xfrm>
            <a:off x="871190" y="5858694"/>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cs typeface="+mn-ea"/>
                <a:sym typeface="+mn-lt"/>
              </a:rPr>
              <a:t>10 </a:t>
            </a:r>
            <a:r>
              <a:rPr lang="zh-CN" altLang="en-US" sz="1600">
                <a:solidFill>
                  <a:srgbClr val="000000"/>
                </a:solidFill>
                <a:cs typeface="+mn-ea"/>
                <a:sym typeface="+mn-lt"/>
              </a:rPr>
              <a:t>条成绩，点击添加文本</a:t>
            </a:r>
            <a:endParaRPr lang="zh-CN" altLang="en-US">
              <a:cs typeface="+mn-ea"/>
              <a:sym typeface="+mn-lt"/>
            </a:endParaRPr>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a:solidFill>
                <a:schemeClr val="tx1">
                  <a:lumMod val="85000"/>
                  <a:lumOff val="15000"/>
                </a:schemeClr>
              </a:solidFill>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135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2" name="箭头2"/>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3" name="箭头1"/>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cs typeface="+mn-ea"/>
              <a:sym typeface="+mn-lt"/>
            </a:endParaRPr>
          </a:p>
          <a:p>
            <a:pPr fontAlgn="base">
              <a:lnSpc>
                <a:spcPct val="120000"/>
              </a:lnSpc>
              <a:spcBef>
                <a:spcPct val="0"/>
              </a:spcBef>
              <a:spcAft>
                <a:spcPct val="0"/>
              </a:spcAft>
              <a:defRPr/>
            </a:pPr>
            <a:r>
              <a:rPr lang="en-US" altLang="zh-CN" sz="1600" dirty="0">
                <a:solidFill>
                  <a:srgbClr val="4D4D4D"/>
                </a:solidFill>
                <a:cs typeface="+mn-ea"/>
                <a:sym typeface="+mn-lt"/>
              </a:rPr>
              <a:t>    </a:t>
            </a:r>
            <a:r>
              <a:rPr lang="zh-CN" altLang="en-US" sz="1600" dirty="0">
                <a:solidFill>
                  <a:srgbClr val="4D4D4D"/>
                </a:solidFill>
                <a:cs typeface="+mn-ea"/>
                <a:sym typeface="+mn-lt"/>
              </a:rPr>
              <a:t>点击添加文字，点击添加文字</a:t>
            </a:r>
            <a:endParaRPr lang="zh-CN" altLang="zh-CN" sz="1600" dirty="0">
              <a:solidFill>
                <a:srgbClr val="4D4D4D"/>
              </a:solidFill>
              <a:cs typeface="+mn-ea"/>
              <a:sym typeface="+mn-lt"/>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lang="zh-CN" altLang="zh-CN" sz="1600" dirty="0">
              <a:solidFill>
                <a:srgbClr val="4D4D4D"/>
              </a:solidFill>
              <a:cs typeface="+mn-ea"/>
              <a:sym typeface="+mn-lt"/>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cs typeface="+mn-ea"/>
                <a:sym typeface="+mn-lt"/>
              </a:rPr>
              <a:t>添加内容</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3" name="矩形 12"/>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cs typeface="+mn-ea"/>
                <a:sym typeface="+mn-lt"/>
              </a:rPr>
              <a:t>   添加内容</a:t>
            </a: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p:spPr>
        <p:txBody>
          <a:bodyPr lIns="128296" tIns="64146" rIns="128296" bIns="6414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100" kern="0" dirty="0">
                <a:solidFill>
                  <a:srgbClr val="4D4D4D"/>
                </a:solidFill>
                <a:latin typeface="+mn-lt"/>
                <a:ea typeface="+mn-ea"/>
                <a:cs typeface="+mn-ea"/>
                <a:sym typeface="+mn-lt"/>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6" name="椭圆 5"/>
          <p:cNvSpPr/>
          <p:nvPr/>
        </p:nvSpPr>
        <p:spPr>
          <a:xfrm>
            <a:off x="9449104" y="2983785"/>
            <a:ext cx="1618623" cy="16251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cs typeface="+mn-ea"/>
                <a:sym typeface="+mn-lt"/>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cs typeface="+mn-ea"/>
                <a:sym typeface="+mn-lt"/>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_1"/>
          <p:cNvSpPr>
            <a:spLocks noChangeArrowheads="1"/>
          </p:cNvSpPr>
          <p:nvPr/>
        </p:nvSpPr>
        <p:spPr bwMode="auto">
          <a:xfrm>
            <a:off x="5660507" y="1125538"/>
            <a:ext cx="1276370" cy="1294904"/>
          </a:xfrm>
          <a:prstGeom prst="ellipse">
            <a:avLst/>
          </a:prstGeom>
          <a:solidFill>
            <a:schemeClr val="bg1">
              <a:lumMod val="50000"/>
            </a:schemeClr>
          </a:solidFill>
          <a:ln w="12700">
            <a:noFill/>
            <a:round/>
          </a:ln>
          <a:effectLst/>
        </p:spPr>
        <p:txBody>
          <a:bodyPr wrap="none" lIns="96248" tIns="48125" rIns="96248" bIns="48125" anchor="ctr"/>
          <a:lstStyle/>
          <a:p>
            <a:endParaRPr lang="ko-KR" altLang="en-US">
              <a:solidFill>
                <a:srgbClr val="000000"/>
              </a:solidFill>
              <a:cs typeface="+mn-ea"/>
              <a:sym typeface="+mn-lt"/>
            </a:endParaRPr>
          </a:p>
        </p:txBody>
      </p:sp>
      <p:sp>
        <p:nvSpPr>
          <p:cNvPr id="5" name="Oval 4_2"/>
          <p:cNvSpPr>
            <a:spLocks noChangeArrowheads="1"/>
          </p:cNvSpPr>
          <p:nvPr/>
        </p:nvSpPr>
        <p:spPr bwMode="auto">
          <a:xfrm>
            <a:off x="5660507" y="1125538"/>
            <a:ext cx="1276370" cy="1294904"/>
          </a:xfrm>
          <a:prstGeom prst="ellipse">
            <a:avLst/>
          </a:prstGeom>
          <a:solidFill>
            <a:schemeClr val="accent1"/>
          </a:solidFill>
          <a:ln w="12700">
            <a:noFill/>
            <a:round/>
          </a:ln>
        </p:spPr>
        <p:txBody>
          <a:bodyPr wrap="none" lIns="96248" tIns="48125" rIns="96248" bIns="48125" anchor="ctr"/>
          <a:lstStyle/>
          <a:p>
            <a:endParaRPr lang="ko-KR" altLang="en-US">
              <a:solidFill>
                <a:srgbClr val="000000"/>
              </a:solidFill>
              <a:cs typeface="+mn-ea"/>
              <a:sym typeface="+mn-lt"/>
            </a:endParaRPr>
          </a:p>
        </p:txBody>
      </p:sp>
      <p:sp>
        <p:nvSpPr>
          <p:cNvPr id="6" name="Oval 4_3"/>
          <p:cNvSpPr>
            <a:spLocks noChangeArrowheads="1"/>
          </p:cNvSpPr>
          <p:nvPr/>
        </p:nvSpPr>
        <p:spPr bwMode="auto">
          <a:xfrm>
            <a:off x="4241058" y="1710946"/>
            <a:ext cx="1746230" cy="1771589"/>
          </a:xfrm>
          <a:prstGeom prst="ellipse">
            <a:avLst/>
          </a:prstGeom>
          <a:solidFill>
            <a:schemeClr val="accent2"/>
          </a:solidFill>
          <a:ln w="12700">
            <a:noFill/>
            <a:round/>
          </a:ln>
          <a:effectLst/>
        </p:spPr>
        <p:txBody>
          <a:bodyPr wrap="none" lIns="96248" tIns="48125" rIns="96248" bIns="48125" anchor="ctr"/>
          <a:lstStyle/>
          <a:p>
            <a:endParaRPr lang="ko-KR" altLang="en-US">
              <a:solidFill>
                <a:srgbClr val="000000"/>
              </a:solidFill>
              <a:cs typeface="+mn-ea"/>
              <a:sym typeface="+mn-lt"/>
            </a:endParaRPr>
          </a:p>
        </p:txBody>
      </p:sp>
      <p:sp>
        <p:nvSpPr>
          <p:cNvPr id="7" name="Oval 4_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cs typeface="+mn-ea"/>
              <a:sym typeface="+mn-lt"/>
            </a:endParaRPr>
          </a:p>
        </p:txBody>
      </p:sp>
      <p:sp>
        <p:nvSpPr>
          <p:cNvPr id="8" name="Oval 4_5"/>
          <p:cNvSpPr>
            <a:spLocks noChangeArrowheads="1"/>
          </p:cNvSpPr>
          <p:nvPr/>
        </p:nvSpPr>
        <p:spPr bwMode="auto">
          <a:xfrm>
            <a:off x="2593852" y="2524623"/>
            <a:ext cx="2152199" cy="2183738"/>
          </a:xfrm>
          <a:prstGeom prst="ellipse">
            <a:avLst/>
          </a:prstGeom>
          <a:solidFill>
            <a:schemeClr val="accent2"/>
          </a:solidFill>
          <a:ln w="12700">
            <a:noFill/>
            <a:round/>
          </a:ln>
          <a:effectLst/>
        </p:spPr>
        <p:txBody>
          <a:bodyPr wrap="none" lIns="96248" tIns="48125" rIns="96248" bIns="48125" anchor="ctr"/>
          <a:lstStyle/>
          <a:p>
            <a:endParaRPr lang="ko-KR" altLang="en-US">
              <a:solidFill>
                <a:srgbClr val="000000"/>
              </a:solidFill>
              <a:cs typeface="+mn-ea"/>
              <a:sym typeface="+mn-lt"/>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cs typeface="+mn-ea"/>
              <a:sym typeface="+mn-lt"/>
            </a:endParaRPr>
          </a:p>
        </p:txBody>
      </p:sp>
      <p:sp>
        <p:nvSpPr>
          <p:cNvPr id="10" name="Oval 4_7"/>
          <p:cNvSpPr>
            <a:spLocks noChangeArrowheads="1"/>
          </p:cNvSpPr>
          <p:nvPr/>
        </p:nvSpPr>
        <p:spPr bwMode="auto">
          <a:xfrm>
            <a:off x="648848" y="3569782"/>
            <a:ext cx="2641590" cy="2680302"/>
          </a:xfrm>
          <a:prstGeom prst="ellipse">
            <a:avLst/>
          </a:prstGeom>
          <a:solidFill>
            <a:schemeClr val="accent2"/>
          </a:solidFill>
          <a:ln w="12700">
            <a:noFill/>
            <a:round/>
          </a:ln>
          <a:effectLst/>
        </p:spPr>
        <p:txBody>
          <a:bodyPr wrap="none" lIns="96248" tIns="48125" rIns="96248" bIns="48125" anchor="ctr"/>
          <a:lstStyle/>
          <a:p>
            <a:endParaRPr lang="ko-KR" altLang="en-US">
              <a:solidFill>
                <a:srgbClr val="000000"/>
              </a:solidFill>
              <a:cs typeface="+mn-ea"/>
              <a:sym typeface="+mn-lt"/>
            </a:endParaRPr>
          </a:p>
        </p:txBody>
      </p:sp>
      <p:sp>
        <p:nvSpPr>
          <p:cNvPr id="11" name="Oval 4_8"/>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cs typeface="+mn-ea"/>
              <a:sym typeface="+mn-lt"/>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cs typeface="+mn-ea"/>
                <a:sym typeface="+mn-lt"/>
              </a:rPr>
              <a:t>添加文字</a:t>
            </a: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cs typeface="+mn-ea"/>
                <a:sym typeface="+mn-lt"/>
              </a:rPr>
              <a:t>添加文字</a:t>
            </a: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cs typeface="+mn-ea"/>
                <a:sym typeface="+mn-lt"/>
              </a:rPr>
              <a:t>添加文字</a:t>
            </a: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0" name="TextBox 19"/>
          <p:cNvSpPr txBox="1"/>
          <p:nvPr/>
        </p:nvSpPr>
        <p:spPr>
          <a:xfrm>
            <a:off x="7510832" y="3769109"/>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1" name="TextBox 20"/>
          <p:cNvSpPr txBox="1"/>
          <p:nvPr/>
        </p:nvSpPr>
        <p:spPr>
          <a:xfrm>
            <a:off x="7510832" y="2628286"/>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2" name="TextBox 21"/>
          <p:cNvSpPr txBox="1"/>
          <p:nvPr/>
        </p:nvSpPr>
        <p:spPr>
          <a:xfrm>
            <a:off x="7510832" y="1706768"/>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cs typeface="+mn-ea"/>
                <a:sym typeface="+mn-lt"/>
              </a:rPr>
              <a:t>添加文字</a:t>
            </a: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24" name="矩形 23"/>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1505704"/>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25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973321"/>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5" name="矩形 54"/>
          <p:cNvSpPr/>
          <p:nvPr/>
        </p:nvSpPr>
        <p:spPr>
          <a:xfrm>
            <a:off x="9527077" y="3171995"/>
            <a:ext cx="1759372"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nvGrpSpPr>
          <p:cNvPr id="62" name="组合 61"/>
          <p:cNvGrpSpPr/>
          <p:nvPr/>
        </p:nvGrpSpPr>
        <p:grpSpPr>
          <a:xfrm>
            <a:off x="6158651" y="1628542"/>
            <a:ext cx="543862" cy="794725"/>
            <a:chOff x="5690315" y="3674507"/>
            <a:chExt cx="314729" cy="458061"/>
          </a:xfrm>
        </p:grpSpPr>
        <p:sp>
          <p:nvSpPr>
            <p:cNvPr id="6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sp>
        <p:nvSpPr>
          <p:cNvPr id="65" name="Freeform 9"/>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68"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69"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70"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71"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4" name="等腰三角形 83"/>
          <p:cNvSpPr/>
          <p:nvPr/>
        </p:nvSpPr>
        <p:spPr>
          <a:xfrm flipV="1">
            <a:off x="10284313" y="4231864"/>
            <a:ext cx="24490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cs typeface="+mn-ea"/>
                <a:sym typeface="+mn-lt"/>
              </a:rPr>
              <a:t>点击添加标题</a:t>
            </a: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3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4" name="Oval 38_11"/>
          <p:cNvSpPr>
            <a:spLocks noChangeArrowheads="1"/>
          </p:cNvSpPr>
          <p:nvPr/>
        </p:nvSpPr>
        <p:spPr bwMode="auto">
          <a:xfrm>
            <a:off x="8457728" y="1031311"/>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起点</a:t>
            </a:r>
          </a:p>
        </p:txBody>
      </p:sp>
      <p:sp>
        <p:nvSpPr>
          <p:cNvPr id="16" name="矩形 15"/>
          <p:cNvSpPr/>
          <p:nvPr/>
        </p:nvSpPr>
        <p:spPr>
          <a:xfrm>
            <a:off x="4717190" y="13854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17" name="Oval 38"/>
          <p:cNvSpPr>
            <a:spLocks noChangeArrowheads="1"/>
          </p:cNvSpPr>
          <p:nvPr/>
        </p:nvSpPr>
        <p:spPr bwMode="auto">
          <a:xfrm>
            <a:off x="3113269" y="1031311"/>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第一季度</a:t>
            </a:r>
          </a:p>
        </p:txBody>
      </p:sp>
      <p:sp>
        <p:nvSpPr>
          <p:cNvPr id="18" name="Oval 38_14"/>
          <p:cNvSpPr>
            <a:spLocks noChangeArrowheads="1"/>
          </p:cNvSpPr>
          <p:nvPr/>
        </p:nvSpPr>
        <p:spPr bwMode="auto">
          <a:xfrm>
            <a:off x="3113269" y="2808795"/>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第二季度</a:t>
            </a:r>
          </a:p>
        </p:txBody>
      </p:sp>
      <p:sp>
        <p:nvSpPr>
          <p:cNvPr id="19" name="矩形 18"/>
          <p:cNvSpPr/>
          <p:nvPr/>
        </p:nvSpPr>
        <p:spPr>
          <a:xfrm>
            <a:off x="4717190" y="31856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20" name="Oval 38_16"/>
          <p:cNvSpPr>
            <a:spLocks noChangeArrowheads="1"/>
          </p:cNvSpPr>
          <p:nvPr/>
        </p:nvSpPr>
        <p:spPr bwMode="auto">
          <a:xfrm>
            <a:off x="8468232" y="2808795"/>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第三季度</a:t>
            </a:r>
          </a:p>
        </p:txBody>
      </p:sp>
      <p:sp>
        <p:nvSpPr>
          <p:cNvPr id="21" name="Oval 38_17"/>
          <p:cNvSpPr>
            <a:spLocks noChangeArrowheads="1"/>
          </p:cNvSpPr>
          <p:nvPr/>
        </p:nvSpPr>
        <p:spPr bwMode="auto">
          <a:xfrm>
            <a:off x="8468232" y="4663608"/>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第四季度</a:t>
            </a:r>
          </a:p>
        </p:txBody>
      </p:sp>
      <p:sp>
        <p:nvSpPr>
          <p:cNvPr id="22" name="矩形 21"/>
          <p:cNvSpPr/>
          <p:nvPr/>
        </p:nvSpPr>
        <p:spPr>
          <a:xfrm>
            <a:off x="1164490" y="5057824"/>
            <a:ext cx="6897783"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点击添加文本点击添加文本点击添加文本点击添加文本</a:t>
            </a: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5"/>
            <a:ext cx="2633964" cy="1254695"/>
            <a:chOff x="8835092" y="1945063"/>
            <a:chExt cx="2483676" cy="1180844"/>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8" name="文本框 12"/>
            <p:cNvSpPr txBox="1"/>
            <p:nvPr/>
          </p:nvSpPr>
          <p:spPr>
            <a:xfrm>
              <a:off x="8872836" y="2273941"/>
              <a:ext cx="2445932" cy="851966"/>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9" name="组合 8"/>
          <p:cNvGrpSpPr/>
          <p:nvPr/>
        </p:nvGrpSpPr>
        <p:grpSpPr>
          <a:xfrm>
            <a:off x="500682" y="3136184"/>
            <a:ext cx="2633964" cy="1281547"/>
            <a:chOff x="8835092" y="2033592"/>
            <a:chExt cx="2483676" cy="1206104"/>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1" name="文本框 15"/>
            <p:cNvSpPr txBox="1"/>
            <p:nvPr/>
          </p:nvSpPr>
          <p:spPr>
            <a:xfrm>
              <a:off x="8872836" y="2387739"/>
              <a:ext cx="2445932" cy="851957"/>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2" name="组合 11"/>
          <p:cNvGrpSpPr/>
          <p:nvPr/>
        </p:nvGrpSpPr>
        <p:grpSpPr>
          <a:xfrm>
            <a:off x="510971" y="4629294"/>
            <a:ext cx="2647306" cy="1268137"/>
            <a:chOff x="8835092" y="2046239"/>
            <a:chExt cx="2496257" cy="1193494"/>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4" name="文本框 18"/>
            <p:cNvSpPr txBox="1"/>
            <p:nvPr/>
          </p:nvSpPr>
          <p:spPr>
            <a:xfrm>
              <a:off x="8885416" y="2387769"/>
              <a:ext cx="2445933" cy="851964"/>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cs typeface="+mn-ea"/>
                <a:sym typeface="+mn-lt"/>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91440" tIns="45720" rIns="91440" bIns="45720" numCol="1" anchor="t" anchorCtr="0" compatLnSpc="1"/>
            <a:lstStyle/>
            <a:p>
              <a:endParaRPr lang="zh-CN" altLang="en-US" sz="2100">
                <a:cs typeface="+mn-ea"/>
                <a:sym typeface="+mn-lt"/>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cs typeface="+mn-ea"/>
                <a:sym typeface="+mn-lt"/>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mn-lt"/>
                  <a:cs typeface="+mn-ea"/>
                  <a:sym typeface="+mn-lt"/>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p:spPr>
          <p:txBody>
            <a:bodyPr vert="horz" wrap="square" lIns="91440" tIns="45720" rIns="91440" bIns="45720" numCol="1" anchor="t" anchorCtr="0" compatLnSpc="1"/>
            <a:lstStyle/>
            <a:p>
              <a:endParaRPr lang="zh-CN" altLang="en-US" sz="2100">
                <a:cs typeface="+mn-ea"/>
                <a:sym typeface="+mn-lt"/>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mn-lt"/>
                  <a:cs typeface="+mn-ea"/>
                  <a:sym typeface="+mn-lt"/>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48" name="矩形 47"/>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a:t>
            </a: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a:t>
            </a: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21" name="Freeform 4"/>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2" name="Freeform 6"/>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414455"/>
              </a:solidFill>
              <a:effectLst/>
              <a:uLnTx/>
              <a:uFillTx/>
              <a:cs typeface="+mn-ea"/>
              <a:sym typeface="+mn-lt"/>
            </a:endParaRPr>
          </a:p>
        </p:txBody>
      </p:sp>
      <p:sp>
        <p:nvSpPr>
          <p:cNvPr id="23" name="Freeform 8"/>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4" name="Freeform 6"/>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cs typeface="+mn-ea"/>
              <a:sym typeface="+mn-lt"/>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5" name="Freeform 9"/>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6" name="Freeform 10"/>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7" name="Freeform 8"/>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8" name="Rectangle 19_5"/>
          <p:cNvSpPr>
            <a:spLocks noChangeArrowheads="1"/>
          </p:cNvSpPr>
          <p:nvPr/>
        </p:nvSpPr>
        <p:spPr bwMode="gray">
          <a:xfrm>
            <a:off x="1202631" y="5953048"/>
            <a:ext cx="4930839" cy="429074"/>
          </a:xfrm>
          <a:prstGeom prst="rect">
            <a:avLst/>
          </a:prstGeom>
          <a:solidFill>
            <a:schemeClr val="accent1"/>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9" name="Rectangle 19_6"/>
          <p:cNvSpPr>
            <a:spLocks noChangeArrowheads="1"/>
          </p:cNvSpPr>
          <p:nvPr/>
        </p:nvSpPr>
        <p:spPr bwMode="gray">
          <a:xfrm>
            <a:off x="6320748" y="5953048"/>
            <a:ext cx="4930839" cy="429074"/>
          </a:xfrm>
          <a:prstGeom prst="rect">
            <a:avLst/>
          </a:prstGeom>
          <a:solidFill>
            <a:schemeClr val="accent1"/>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10" name="Rectangle 19_7"/>
          <p:cNvSpPr>
            <a:spLocks noChangeArrowheads="1"/>
          </p:cNvSpPr>
          <p:nvPr/>
        </p:nvSpPr>
        <p:spPr bwMode="gray">
          <a:xfrm>
            <a:off x="6320748" y="1321087"/>
            <a:ext cx="4930839" cy="429074"/>
          </a:xfrm>
          <a:prstGeom prst="rect">
            <a:avLst/>
          </a:prstGeom>
          <a:solidFill>
            <a:schemeClr val="accent1"/>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cs typeface="+mn-ea"/>
                <a:sym typeface="+mn-lt"/>
              </a:rPr>
              <a:t>点击添加标题</a:t>
            </a: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ln>
          <a:effectLst/>
        </p:spPr>
        <p:txBody>
          <a:bodyPr wrap="none" lIns="108386" tIns="54194" rIns="108386" bIns="54194" anchor="ctr"/>
          <a:lstStyle/>
          <a:p>
            <a:r>
              <a:rPr lang="zh-CN" altLang="en-US" sz="1900" b="1" noProof="1">
                <a:solidFill>
                  <a:schemeClr val="bg1"/>
                </a:solidFill>
                <a:cs typeface="+mn-ea"/>
                <a:sym typeface="+mn-lt"/>
              </a:rPr>
              <a:t>点击添加标题</a:t>
            </a:r>
            <a:endParaRPr lang="de-DE" sz="1900" b="1" noProof="1">
              <a:solidFill>
                <a:schemeClr val="bg1"/>
              </a:solidFill>
              <a:cs typeface="+mn-ea"/>
              <a:sym typeface="+mn-lt"/>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endParaRPr lang="de-DE">
                <a:cs typeface="+mn-ea"/>
                <a:sym typeface="+mn-lt"/>
              </a:endParaRPr>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ln>
          </p:spPr>
          <p:txBody>
            <a:bodyPr/>
            <a:lstStyle/>
            <a:p>
              <a:endParaRPr lang="de-DE">
                <a:cs typeface="+mn-ea"/>
                <a:sym typeface="+mn-lt"/>
              </a:endParaRPr>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cs typeface="+mn-ea"/>
                <a:sym typeface="+mn-lt"/>
              </a:endParaRPr>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sp>
        <p:nvSpPr>
          <p:cNvPr id="23" name="TextBox 22"/>
          <p:cNvSpPr txBox="1"/>
          <p:nvPr/>
        </p:nvSpPr>
        <p:spPr>
          <a:xfrm>
            <a:off x="1653967" y="2493690"/>
            <a:ext cx="5165288" cy="1446582"/>
          </a:xfrm>
          <a:prstGeom prst="rect">
            <a:avLst/>
          </a:prstGeom>
          <a:noFill/>
        </p:spPr>
        <p:txBody>
          <a:bodyPr wrap="square" lIns="91472" tIns="45736" rIns="91472" bIns="45736" rtlCol="0" anchor="ctr">
            <a:spAutoFit/>
          </a:bodyPr>
          <a:lstStyle/>
          <a:p>
            <a:pPr algn="ctr"/>
            <a:r>
              <a:rPr lang="en-US" altLang="zh-CN" sz="8800" b="1" dirty="0">
                <a:solidFill>
                  <a:schemeClr val="accent1"/>
                </a:solidFill>
                <a:cs typeface="+mn-ea"/>
                <a:sym typeface="+mn-lt"/>
              </a:rPr>
              <a:t>THANKS</a:t>
            </a:r>
            <a:r>
              <a:rPr lang="zh-CN" altLang="en-US" sz="8800" b="1" dirty="0">
                <a:solidFill>
                  <a:schemeClr val="accent1"/>
                </a:solidFill>
                <a:cs typeface="+mn-ea"/>
                <a:sym typeface="+mn-lt"/>
              </a:rPr>
              <a:t>！</a:t>
            </a:r>
          </a:p>
        </p:txBody>
      </p:sp>
      <p:sp>
        <p:nvSpPr>
          <p:cNvPr id="3" name="TextBox 2"/>
          <p:cNvSpPr txBox="1"/>
          <p:nvPr/>
        </p:nvSpPr>
        <p:spPr>
          <a:xfrm>
            <a:off x="1274482" y="3943996"/>
            <a:ext cx="1829751"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汇报人：</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6" name="TextBox 25"/>
          <p:cNvSpPr txBox="1"/>
          <p:nvPr/>
        </p:nvSpPr>
        <p:spPr>
          <a:xfrm>
            <a:off x="3192452" y="3943996"/>
            <a:ext cx="2017974"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部门：</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7" name="TextBox 26"/>
          <p:cNvSpPr txBox="1"/>
          <p:nvPr/>
        </p:nvSpPr>
        <p:spPr>
          <a:xfrm>
            <a:off x="4828726" y="3943996"/>
            <a:ext cx="1630489"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时间：</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00" y="2946941"/>
            <a:ext cx="597038" cy="65694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583">
              <a:defRPr/>
            </a:pPr>
            <a:endParaRPr lang="zh-CN" altLang="en-US" sz="1800">
              <a:solidFill>
                <a:prstClr val="white"/>
              </a:solidFill>
            </a:endParaRPr>
          </a:p>
        </p:txBody>
      </p:sp>
      <p:sp>
        <p:nvSpPr>
          <p:cNvPr id="4" name="矩形 3"/>
          <p:cNvSpPr/>
          <p:nvPr/>
        </p:nvSpPr>
        <p:spPr>
          <a:xfrm>
            <a:off x="2834519" y="2950549"/>
            <a:ext cx="9362067" cy="6573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42" tIns="0" rIns="180042" bIns="0" anchor="ctr"/>
          <a:lstStyle/>
          <a:p>
            <a:pPr algn="ctr" defTabSz="914583">
              <a:defRPr/>
            </a:pPr>
            <a:r>
              <a:rPr lang="en-US" altLang="zh-CN" sz="2801">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1"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765" y="2182598"/>
            <a:ext cx="9314432" cy="7754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583">
              <a:defRPr/>
            </a:pPr>
            <a:r>
              <a:rPr lang="zh-CN" altLang="en-US" sz="3201"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6195" y="2178557"/>
            <a:ext cx="853899" cy="77949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583">
              <a:defRPr/>
            </a:pPr>
            <a:endParaRPr lang="zh-CN" altLang="en-US" sz="1800">
              <a:solidFill>
                <a:prstClr val="white"/>
              </a:solidFill>
            </a:endParaRPr>
          </a:p>
        </p:txBody>
      </p:sp>
      <p:sp>
        <p:nvSpPr>
          <p:cNvPr id="12" name="矩形 11"/>
          <p:cNvSpPr/>
          <p:nvPr/>
        </p:nvSpPr>
        <p:spPr>
          <a:xfrm>
            <a:off x="2584192" y="3921930"/>
            <a:ext cx="6908008" cy="1693163"/>
          </a:xfrm>
          <a:prstGeom prst="rect">
            <a:avLst/>
          </a:prstGeom>
          <a:noFill/>
          <a:ln w="25400" cap="flat" cmpd="sng" algn="ctr">
            <a:noFill/>
            <a:prstDash val="solid"/>
          </a:ln>
          <a:effectLst/>
        </p:spPr>
        <p:txBody>
          <a:bodyPr rtlCol="0" anchor="ctr"/>
          <a:lstStyle/>
          <a:p>
            <a:pPr defTabSz="914583">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583">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583">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22322742"/>
      </p:ext>
    </p:extLst>
  </p:cSld>
  <p:clrMapOvr>
    <a:masterClrMapping/>
  </p:clrMapOvr>
  <p:transition spd="slow" advTm="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4" name="矩形 3"/>
          <p:cNvSpPr/>
          <p:nvPr/>
        </p:nvSpPr>
        <p:spPr>
          <a:xfrm>
            <a:off x="4382736" y="1125538"/>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5" name="六边形 4"/>
          <p:cNvSpPr/>
          <p:nvPr/>
        </p:nvSpPr>
        <p:spPr>
          <a:xfrm>
            <a:off x="1063010" y="2926154"/>
            <a:ext cx="1588089" cy="136846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cs typeface="+mn-ea"/>
                <a:sym typeface="+mn-lt"/>
              </a:rPr>
              <a:t>工作进度</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2" name="矩形 11"/>
          <p:cNvSpPr/>
          <p:nvPr/>
        </p:nvSpPr>
        <p:spPr>
          <a:xfrm>
            <a:off x="4382736" y="2926155"/>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5" name="矩形 14"/>
          <p:cNvSpPr/>
          <p:nvPr/>
        </p:nvSpPr>
        <p:spPr>
          <a:xfrm>
            <a:off x="4382736" y="472677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669900"/>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2" name="文本框 64"/>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4</a:t>
              </a:r>
              <a:r>
                <a:rPr lang="zh-CN" altLang="en-US" sz="1100" dirty="0">
                  <a:solidFill>
                    <a:schemeClr val="bg1"/>
                  </a:solidFill>
                  <a:cs typeface="+mn-ea"/>
                  <a:sym typeface="+mn-lt"/>
                </a:rPr>
                <a:t>月份</a:t>
              </a: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cs typeface="+mn-ea"/>
                  <a:sym typeface="+mn-lt"/>
                </a:rPr>
                <a:t>       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669900"/>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9" name="文本框 72"/>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6</a:t>
              </a:r>
              <a:r>
                <a:rPr lang="zh-CN" altLang="en-US" sz="1100" dirty="0">
                  <a:solidFill>
                    <a:schemeClr val="bg1"/>
                  </a:solidFill>
                  <a:cs typeface="+mn-ea"/>
                  <a:sym typeface="+mn-lt"/>
                </a:rPr>
                <a:t>月份</a:t>
              </a: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669900"/>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46" name="文本框 79"/>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8</a:t>
              </a:r>
              <a:r>
                <a:rPr lang="zh-CN" altLang="en-US" sz="1100" dirty="0">
                  <a:solidFill>
                    <a:schemeClr val="bg1"/>
                  </a:solidFill>
                  <a:cs typeface="+mn-ea"/>
                  <a:sym typeface="+mn-lt"/>
                </a:rPr>
                <a:t>月份</a:t>
              </a: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669900"/>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a:solidFill>
                    <a:schemeClr val="bg1"/>
                  </a:solidFill>
                  <a:cs typeface="+mn-ea"/>
                  <a:sym typeface="+mn-lt"/>
                </a:rPr>
                <a:t>10</a:t>
              </a:r>
              <a:r>
                <a:rPr lang="zh-CN" altLang="en-US" sz="1100" dirty="0">
                  <a:solidFill>
                    <a:schemeClr val="bg1"/>
                  </a:solidFill>
                  <a:cs typeface="+mn-ea"/>
                  <a:sym typeface="+mn-lt"/>
                </a:rPr>
                <a:t>月份</a:t>
              </a: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669900"/>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0" name="文本框 93"/>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5</a:t>
              </a:r>
              <a:r>
                <a:rPr lang="zh-CN" altLang="en-US" sz="1100" dirty="0">
                  <a:solidFill>
                    <a:schemeClr val="bg1"/>
                  </a:solidFill>
                  <a:cs typeface="+mn-ea"/>
                  <a:sym typeface="+mn-lt"/>
                </a:rPr>
                <a:t>月份</a:t>
              </a: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669900"/>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7" name="文本框 101"/>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7</a:t>
              </a:r>
              <a:r>
                <a:rPr lang="zh-CN" altLang="en-US" sz="1100" dirty="0">
                  <a:solidFill>
                    <a:schemeClr val="bg1"/>
                  </a:solidFill>
                  <a:cs typeface="+mn-ea"/>
                  <a:sym typeface="+mn-lt"/>
                </a:rPr>
                <a:t>月份</a:t>
              </a: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669900"/>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74" name="文本框 108"/>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9</a:t>
              </a:r>
              <a:r>
                <a:rPr lang="zh-CN" altLang="en-US" sz="1100" dirty="0">
                  <a:solidFill>
                    <a:schemeClr val="bg1"/>
                  </a:solidFill>
                  <a:cs typeface="+mn-ea"/>
                  <a:sym typeface="+mn-lt"/>
                </a:rPr>
                <a:t>月份</a:t>
              </a: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669900"/>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cs typeface="+mn-ea"/>
                  <a:sym typeface="+mn-lt"/>
                </a:rPr>
                <a:t>11</a:t>
              </a:r>
              <a:r>
                <a:rPr lang="zh-CN" altLang="en-US" sz="1100" dirty="0">
                  <a:solidFill>
                    <a:schemeClr val="bg1"/>
                  </a:solidFill>
                  <a:cs typeface="+mn-ea"/>
                  <a:sym typeface="+mn-lt"/>
                </a:rPr>
                <a:t>月份</a:t>
              </a: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p:spPr>
        <p:txBody>
          <a:bodyPr/>
          <a:lstStyle/>
          <a:p>
            <a:endParaRPr lang="zh-CN" altLang="en-US" sz="2800">
              <a:cs typeface="+mn-ea"/>
              <a:sym typeface="+mn-lt"/>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p:spPr>
        <p:txBody>
          <a:bodyPr/>
          <a:lstStyle/>
          <a:p>
            <a:endParaRPr lang="zh-CN" altLang="en-US" sz="2800">
              <a:cs typeface="+mn-ea"/>
              <a:sym typeface="+mn-lt"/>
            </a:endParaRPr>
          </a:p>
        </p:txBody>
      </p:sp>
      <p:sp>
        <p:nvSpPr>
          <p:cNvPr id="67" name="Rectangle 7"/>
          <p:cNvSpPr>
            <a:spLocks noChangeArrowheads="1"/>
          </p:cNvSpPr>
          <p:nvPr/>
        </p:nvSpPr>
        <p:spPr bwMode="auto">
          <a:xfrm>
            <a:off x="6041127" y="4998361"/>
            <a:ext cx="1946997" cy="1887817"/>
          </a:xfrm>
          <a:prstGeom prst="rect">
            <a:avLst/>
          </a:prstGeom>
          <a:solidFill>
            <a:schemeClr val="accent2"/>
          </a:solidFill>
          <a:ln>
            <a:noFill/>
          </a:ln>
        </p:spPr>
        <p:txBody>
          <a:bodyPr/>
          <a:lstStyle/>
          <a:p>
            <a:endParaRPr lang="zh-CN" altLang="en-US" sz="2800">
              <a:cs typeface="+mn-ea"/>
              <a:sym typeface="+mn-lt"/>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p:spPr>
        <p:txBody>
          <a:bodyPr/>
          <a:lstStyle/>
          <a:p>
            <a:endParaRPr lang="zh-CN" altLang="en-US" sz="2800">
              <a:cs typeface="+mn-ea"/>
              <a:sym typeface="+mn-lt"/>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4000" dirty="0">
                <a:solidFill>
                  <a:schemeClr val="bg1"/>
                </a:solidFill>
                <a:latin typeface="+mn-lt"/>
                <a:ea typeface="+mn-ea"/>
                <a:cs typeface="+mn-ea"/>
                <a:sym typeface="+mn-lt"/>
              </a:rPr>
              <a:t>52%</a:t>
            </a:r>
            <a:endParaRPr lang="zh-CN" altLang="en-US" sz="4000" dirty="0">
              <a:solidFill>
                <a:schemeClr val="bg1"/>
              </a:solidFill>
              <a:latin typeface="+mn-lt"/>
              <a:ea typeface="+mn-ea"/>
              <a:cs typeface="+mn-ea"/>
              <a:sym typeface="+mn-lt"/>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latin typeface="+mn-lt"/>
                <a:ea typeface="+mn-ea"/>
                <a:cs typeface="+mn-ea"/>
                <a:sym typeface="+mn-lt"/>
              </a:rPr>
              <a:t>45%</a:t>
            </a:r>
            <a:endParaRPr lang="zh-CN" altLang="en-US" dirty="0">
              <a:solidFill>
                <a:schemeClr val="bg1"/>
              </a:solidFill>
              <a:latin typeface="+mn-lt"/>
              <a:ea typeface="+mn-ea"/>
              <a:cs typeface="+mn-ea"/>
              <a:sym typeface="+mn-lt"/>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latin typeface="+mn-lt"/>
                <a:ea typeface="+mn-ea"/>
                <a:cs typeface="+mn-ea"/>
                <a:sym typeface="+mn-lt"/>
              </a:rPr>
              <a:t>39%</a:t>
            </a:r>
            <a:endParaRPr lang="zh-CN" altLang="en-US" dirty="0">
              <a:solidFill>
                <a:schemeClr val="bg1"/>
              </a:solidFill>
              <a:latin typeface="+mn-lt"/>
              <a:ea typeface="+mn-ea"/>
              <a:cs typeface="+mn-ea"/>
              <a:sym typeface="+mn-lt"/>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latin typeface="+mn-lt"/>
                <a:ea typeface="+mn-ea"/>
                <a:cs typeface="+mn-ea"/>
                <a:sym typeface="+mn-lt"/>
              </a:rPr>
              <a:t>70%</a:t>
            </a:r>
            <a:endParaRPr lang="zh-CN" altLang="en-US" dirty="0">
              <a:solidFill>
                <a:schemeClr val="bg1"/>
              </a:solidFill>
              <a:latin typeface="+mn-lt"/>
              <a:ea typeface="+mn-ea"/>
              <a:cs typeface="+mn-ea"/>
              <a:sym typeface="+mn-lt"/>
            </a:endParaRPr>
          </a:p>
        </p:txBody>
      </p:sp>
      <p:sp>
        <p:nvSpPr>
          <p:cNvPr id="74" name="Copyright Notice"/>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第一季度</a:t>
            </a:r>
            <a:endParaRPr lang="en-US" sz="2400" cap="small" dirty="0">
              <a:solidFill>
                <a:schemeClr val="tx1">
                  <a:lumMod val="85000"/>
                  <a:lumOff val="15000"/>
                </a:schemeClr>
              </a:solidFill>
              <a:cs typeface="+mn-ea"/>
              <a:sym typeface="+mn-lt"/>
            </a:endParaRPr>
          </a:p>
        </p:txBody>
      </p:sp>
      <p:sp>
        <p:nvSpPr>
          <p:cNvPr id="75" name="Copyright Notice"/>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第二季度</a:t>
            </a:r>
            <a:endParaRPr lang="en-US" sz="2400" cap="small" dirty="0">
              <a:solidFill>
                <a:schemeClr val="tx1">
                  <a:lumMod val="85000"/>
                  <a:lumOff val="15000"/>
                </a:schemeClr>
              </a:solidFill>
              <a:cs typeface="+mn-ea"/>
              <a:sym typeface="+mn-lt"/>
            </a:endParaRPr>
          </a:p>
        </p:txBody>
      </p:sp>
      <p:sp>
        <p:nvSpPr>
          <p:cNvPr id="76" name="Copyright Notice"/>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cs typeface="+mn-ea"/>
                <a:sym typeface="+mn-lt"/>
              </a:rPr>
              <a:t>第三季度</a:t>
            </a:r>
            <a:endParaRPr lang="en-US" sz="2400" cap="small" dirty="0">
              <a:solidFill>
                <a:schemeClr val="tx1">
                  <a:lumMod val="85000"/>
                  <a:lumOff val="15000"/>
                </a:schemeClr>
              </a:solidFill>
              <a:cs typeface="+mn-ea"/>
              <a:sym typeface="+mn-lt"/>
            </a:endParaRPr>
          </a:p>
        </p:txBody>
      </p:sp>
      <p:sp>
        <p:nvSpPr>
          <p:cNvPr id="77" name="Copyright Notice"/>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第四季度</a:t>
            </a:r>
            <a:endParaRPr lang="en-US" sz="2400" cap="small" dirty="0">
              <a:solidFill>
                <a:schemeClr val="tx1">
                  <a:lumMod val="85000"/>
                  <a:lumOff val="15000"/>
                </a:schemeClr>
              </a:solidFill>
              <a:cs typeface="+mn-ea"/>
              <a:sym typeface="+mn-lt"/>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8" name="矩形 17"/>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cs typeface="+mn-ea"/>
                <a:sym typeface="+mn-lt"/>
              </a:rPr>
              <a:t>100</a:t>
            </a:r>
            <a:endParaRPr lang="zh-CN" altLang="en-US" sz="1600" dirty="0">
              <a:solidFill>
                <a:schemeClr val="tx1">
                  <a:lumMod val="85000"/>
                  <a:lumOff val="15000"/>
                </a:schemeClr>
              </a:solidFill>
              <a:cs typeface="+mn-ea"/>
              <a:sym typeface="+mn-lt"/>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100</a:t>
            </a:r>
            <a:endParaRPr lang="zh-CN" altLang="en-US" sz="1600">
              <a:solidFill>
                <a:schemeClr val="tx1">
                  <a:lumMod val="85000"/>
                  <a:lumOff val="15000"/>
                </a:schemeClr>
              </a:solidFill>
              <a:cs typeface="+mn-ea"/>
              <a:sym typeface="+mn-lt"/>
            </a:endParaRPr>
          </a:p>
        </p:txBody>
      </p:sp>
      <p:sp>
        <p:nvSpPr>
          <p:cNvPr id="65" name="五边形 64"/>
          <p:cNvSpPr/>
          <p:nvPr/>
        </p:nvSpPr>
        <p:spPr>
          <a:xfrm flipH="1">
            <a:off x="2518455" y="2707699"/>
            <a:ext cx="317827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五边形 65"/>
          <p:cNvSpPr/>
          <p:nvPr/>
        </p:nvSpPr>
        <p:spPr>
          <a:xfrm flipH="1">
            <a:off x="3742095" y="3259760"/>
            <a:ext cx="195463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五边形 66"/>
          <p:cNvSpPr/>
          <p:nvPr/>
        </p:nvSpPr>
        <p:spPr>
          <a:xfrm flipH="1">
            <a:off x="2998509" y="3811821"/>
            <a:ext cx="2698220"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五边形 67"/>
          <p:cNvSpPr/>
          <p:nvPr/>
        </p:nvSpPr>
        <p:spPr>
          <a:xfrm flipH="1">
            <a:off x="1407302" y="4363882"/>
            <a:ext cx="4289427"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五边形 68"/>
          <p:cNvSpPr/>
          <p:nvPr/>
        </p:nvSpPr>
        <p:spPr>
          <a:xfrm flipH="1">
            <a:off x="2154254" y="4915943"/>
            <a:ext cx="354247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五边形 69"/>
          <p:cNvSpPr/>
          <p:nvPr/>
        </p:nvSpPr>
        <p:spPr>
          <a:xfrm flipH="1">
            <a:off x="3296461" y="5468004"/>
            <a:ext cx="2400268"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五边形 70"/>
          <p:cNvSpPr/>
          <p:nvPr/>
        </p:nvSpPr>
        <p:spPr>
          <a:xfrm flipH="1">
            <a:off x="4256567" y="6020538"/>
            <a:ext cx="1440162"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cs typeface="+mn-ea"/>
                <a:sym typeface="+mn-lt"/>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A</a:t>
            </a:r>
            <a:endParaRPr lang="zh-CN" altLang="en-US" sz="2000">
              <a:solidFill>
                <a:schemeClr val="tx1">
                  <a:lumMod val="85000"/>
                  <a:lumOff val="15000"/>
                </a:schemeClr>
              </a:solidFill>
              <a:cs typeface="+mn-ea"/>
              <a:sym typeface="+mn-lt"/>
            </a:endParaRPr>
          </a:p>
        </p:txBody>
      </p:sp>
      <p:sp>
        <p:nvSpPr>
          <p:cNvPr id="94" name="TextBox 93"/>
          <p:cNvSpPr txBox="1"/>
          <p:nvPr/>
        </p:nvSpPr>
        <p:spPr>
          <a:xfrm>
            <a:off x="5791507" y="3221705"/>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B</a:t>
            </a:r>
            <a:endParaRPr lang="zh-CN" altLang="en-US" sz="2000">
              <a:solidFill>
                <a:schemeClr val="tx1">
                  <a:lumMod val="85000"/>
                  <a:lumOff val="15000"/>
                </a:schemeClr>
              </a:solidFill>
              <a:cs typeface="+mn-ea"/>
              <a:sym typeface="+mn-lt"/>
            </a:endParaRPr>
          </a:p>
        </p:txBody>
      </p:sp>
      <p:sp>
        <p:nvSpPr>
          <p:cNvPr id="95" name="TextBox 94"/>
          <p:cNvSpPr txBox="1"/>
          <p:nvPr/>
        </p:nvSpPr>
        <p:spPr>
          <a:xfrm>
            <a:off x="5791507" y="3773766"/>
            <a:ext cx="370614"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C</a:t>
            </a:r>
            <a:endParaRPr lang="zh-CN" altLang="en-US" sz="2000">
              <a:solidFill>
                <a:schemeClr val="tx1">
                  <a:lumMod val="85000"/>
                  <a:lumOff val="15000"/>
                </a:schemeClr>
              </a:solidFill>
              <a:cs typeface="+mn-ea"/>
              <a:sym typeface="+mn-lt"/>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D</a:t>
            </a:r>
            <a:endParaRPr lang="zh-CN" altLang="en-US" sz="2000">
              <a:solidFill>
                <a:schemeClr val="tx1">
                  <a:lumMod val="85000"/>
                  <a:lumOff val="15000"/>
                </a:schemeClr>
              </a:solidFill>
              <a:cs typeface="+mn-ea"/>
              <a:sym typeface="+mn-lt"/>
            </a:endParaRPr>
          </a:p>
        </p:txBody>
      </p:sp>
      <p:sp>
        <p:nvSpPr>
          <p:cNvPr id="97" name="TextBox 96"/>
          <p:cNvSpPr txBox="1"/>
          <p:nvPr/>
        </p:nvSpPr>
        <p:spPr>
          <a:xfrm>
            <a:off x="5791507" y="4877888"/>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E</a:t>
            </a:r>
            <a:endParaRPr lang="zh-CN" altLang="en-US" sz="2000">
              <a:solidFill>
                <a:schemeClr val="tx1">
                  <a:lumMod val="85000"/>
                  <a:lumOff val="15000"/>
                </a:schemeClr>
              </a:solidFill>
              <a:cs typeface="+mn-ea"/>
              <a:sym typeface="+mn-lt"/>
            </a:endParaRPr>
          </a:p>
        </p:txBody>
      </p:sp>
      <p:sp>
        <p:nvSpPr>
          <p:cNvPr id="98" name="TextBox 97"/>
          <p:cNvSpPr txBox="1"/>
          <p:nvPr/>
        </p:nvSpPr>
        <p:spPr>
          <a:xfrm>
            <a:off x="5791507" y="5429949"/>
            <a:ext cx="341760"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F</a:t>
            </a:r>
            <a:endParaRPr lang="zh-CN" altLang="en-US" sz="2000">
              <a:solidFill>
                <a:schemeClr val="tx1">
                  <a:lumMod val="85000"/>
                  <a:lumOff val="15000"/>
                </a:schemeClr>
              </a:solidFill>
              <a:cs typeface="+mn-ea"/>
              <a:sym typeface="+mn-lt"/>
            </a:endParaRPr>
          </a:p>
        </p:txBody>
      </p:sp>
      <p:sp>
        <p:nvSpPr>
          <p:cNvPr id="99" name="TextBox 98"/>
          <p:cNvSpPr txBox="1"/>
          <p:nvPr/>
        </p:nvSpPr>
        <p:spPr>
          <a:xfrm>
            <a:off x="5791507" y="5982012"/>
            <a:ext cx="38343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G</a:t>
            </a:r>
            <a:endParaRPr lang="zh-CN" altLang="en-US" sz="2000">
              <a:solidFill>
                <a:schemeClr val="tx1">
                  <a:lumMod val="85000"/>
                  <a:lumOff val="15000"/>
                </a:schemeClr>
              </a:solidFill>
              <a:cs typeface="+mn-ea"/>
              <a:sym typeface="+mn-lt"/>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33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38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43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椭圆 28"/>
          <p:cNvSpPr/>
          <p:nvPr/>
        </p:nvSpPr>
        <p:spPr bwMode="auto">
          <a:xfrm rot="434902">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3</a:t>
            </a:r>
            <a:r>
              <a:rPr lang="zh-CN" altLang="en-US" sz="1800" dirty="0">
                <a:solidFill>
                  <a:schemeClr val="tx1">
                    <a:lumMod val="85000"/>
                    <a:lumOff val="15000"/>
                  </a:schemeClr>
                </a:solidFill>
                <a:cs typeface="+mn-ea"/>
                <a:sym typeface="+mn-lt"/>
              </a:rPr>
              <a:t>月份</a:t>
            </a: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4</a:t>
            </a:r>
            <a:r>
              <a:rPr lang="zh-CN" altLang="en-US" sz="1800" dirty="0">
                <a:solidFill>
                  <a:schemeClr val="tx1">
                    <a:lumMod val="85000"/>
                    <a:lumOff val="15000"/>
                  </a:schemeClr>
                </a:solidFill>
                <a:cs typeface="+mn-ea"/>
                <a:sym typeface="+mn-lt"/>
              </a:rPr>
              <a:t>月份</a:t>
            </a: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5</a:t>
            </a:r>
            <a:r>
              <a:rPr lang="zh-CN" altLang="en-US" sz="1800" dirty="0">
                <a:solidFill>
                  <a:schemeClr val="tx1">
                    <a:lumMod val="85000"/>
                    <a:lumOff val="15000"/>
                  </a:schemeClr>
                </a:solidFill>
                <a:cs typeface="+mn-ea"/>
                <a:sym typeface="+mn-lt"/>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6</a:t>
            </a:r>
            <a:r>
              <a:rPr lang="zh-CN" altLang="en-US" sz="1800" dirty="0">
                <a:solidFill>
                  <a:schemeClr val="tx1">
                    <a:lumMod val="85000"/>
                    <a:lumOff val="15000"/>
                  </a:schemeClr>
                </a:solidFill>
                <a:cs typeface="+mn-ea"/>
                <a:sym typeface="+mn-lt"/>
              </a:rPr>
              <a:t>月份</a:t>
            </a: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8</a:t>
            </a:r>
            <a:r>
              <a:rPr lang="zh-CN" altLang="en-US" sz="1800" dirty="0">
                <a:solidFill>
                  <a:schemeClr val="tx1">
                    <a:lumMod val="85000"/>
                    <a:lumOff val="15000"/>
                  </a:schemeClr>
                </a:solidFill>
                <a:cs typeface="+mn-ea"/>
                <a:sym typeface="+mn-lt"/>
              </a:rPr>
              <a:t>月份</a:t>
            </a: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9</a:t>
            </a:r>
            <a:r>
              <a:rPr lang="zh-CN" altLang="en-US" sz="1800" dirty="0">
                <a:solidFill>
                  <a:schemeClr val="tx1">
                    <a:lumMod val="85000"/>
                    <a:lumOff val="15000"/>
                  </a:schemeClr>
                </a:solidFill>
                <a:cs typeface="+mn-ea"/>
                <a:sym typeface="+mn-lt"/>
              </a:rPr>
              <a:t>月份</a:t>
            </a: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10</a:t>
            </a:r>
            <a:r>
              <a:rPr lang="zh-CN" altLang="en-US" sz="1800" dirty="0">
                <a:solidFill>
                  <a:schemeClr val="tx1">
                    <a:lumMod val="85000"/>
                    <a:lumOff val="15000"/>
                  </a:schemeClr>
                </a:solidFill>
                <a:cs typeface="+mn-ea"/>
                <a:sym typeface="+mn-lt"/>
              </a:rPr>
              <a:t>月份</a:t>
            </a: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11</a:t>
            </a:r>
            <a:r>
              <a:rPr lang="zh-CN" altLang="en-US" sz="1800" dirty="0">
                <a:solidFill>
                  <a:schemeClr val="tx1">
                    <a:lumMod val="85000"/>
                    <a:lumOff val="15000"/>
                  </a:schemeClr>
                </a:solidFill>
                <a:cs typeface="+mn-ea"/>
                <a:sym typeface="+mn-lt"/>
              </a:rPr>
              <a:t>月份</a:t>
            </a: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12</a:t>
            </a:r>
            <a:r>
              <a:rPr lang="zh-CN" altLang="en-US" sz="1800" dirty="0">
                <a:solidFill>
                  <a:schemeClr val="tx1">
                    <a:lumMod val="85000"/>
                    <a:lumOff val="15000"/>
                  </a:schemeClr>
                </a:solidFill>
                <a:cs typeface="+mn-ea"/>
                <a:sym typeface="+mn-lt"/>
              </a:rPr>
              <a:t>月份</a:t>
            </a: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7</a:t>
            </a:r>
            <a:r>
              <a:rPr lang="zh-CN" altLang="en-US" sz="1800" dirty="0">
                <a:solidFill>
                  <a:schemeClr val="tx1">
                    <a:lumMod val="85000"/>
                    <a:lumOff val="15000"/>
                  </a:schemeClr>
                </a:solidFill>
                <a:cs typeface="+mn-ea"/>
                <a:sym typeface="+mn-lt"/>
              </a:rPr>
              <a:t>月份</a:t>
            </a: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12198349" cy="6859587"/>
          </a:xfrm>
          <a:prstGeom prst="rect">
            <a:avLst/>
          </a:prstGeom>
        </p:spPr>
      </p:pic>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2369799"/>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custDataLst>
              <p:tags r:id="rId1"/>
            </p:custDataLst>
          </p:nvPr>
        </p:nvSpPr>
        <p:spPr>
          <a:xfrm>
            <a:off x="0" y="6570266"/>
            <a:ext cx="4876006" cy="271145"/>
          </a:xfrm>
          <a:prstGeom prst="rect">
            <a:avLst/>
          </a:prstGeom>
        </p:spPr>
        <p:txBody>
          <a:bodyPr wrap="square">
            <a:spAutoFit/>
          </a:bodyPr>
          <a:lstStyle/>
          <a:p>
            <a:r>
              <a:rPr lang="zh-CN" altLang="en-US" sz="1100" b="0" dirty="0">
                <a:latin typeface="+mj-ea"/>
                <a:ea typeface="+mj-ea"/>
              </a:rPr>
              <a:t>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heme/theme1.xml><?xml version="1.0" encoding="utf-8"?>
<a:theme xmlns:a="http://schemas.openxmlformats.org/drawingml/2006/main" name="Office 主题​​">
  <a:themeElements>
    <a:clrScheme name="自定义 16">
      <a:dk1>
        <a:sysClr val="windowText" lastClr="000000"/>
      </a:dk1>
      <a:lt1>
        <a:sysClr val="window" lastClr="FFFFFF"/>
      </a:lt1>
      <a:dk2>
        <a:srgbClr val="455F51"/>
      </a:dk2>
      <a:lt2>
        <a:srgbClr val="E3DED1"/>
      </a:lt2>
      <a:accent1>
        <a:srgbClr val="669900"/>
      </a:accent1>
      <a:accent2>
        <a:srgbClr val="FFC000"/>
      </a:accent2>
      <a:accent3>
        <a:srgbClr val="C0CF3A"/>
      </a:accent3>
      <a:accent4>
        <a:srgbClr val="029676"/>
      </a:accent4>
      <a:accent5>
        <a:srgbClr val="4AB5C4"/>
      </a:accent5>
      <a:accent6>
        <a:srgbClr val="0989B1"/>
      </a:accent6>
      <a:hlink>
        <a:srgbClr val="6B9F25"/>
      </a:hlink>
      <a:folHlink>
        <a:srgbClr val="BA690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5233</Words>
  <Application>Microsoft Office PowerPoint</Application>
  <PresentationFormat>自定义</PresentationFormat>
  <Paragraphs>485</Paragraphs>
  <Slides>37</Slides>
  <Notes>37</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37</vt:i4>
      </vt:variant>
    </vt:vector>
  </HeadingPairs>
  <TitlesOfParts>
    <vt:vector size="47" baseType="lpstr">
      <vt:lpstr>Meiryo</vt:lpstr>
      <vt:lpstr>宋体</vt:lpstr>
      <vt:lpstr>微软雅黑</vt:lpstr>
      <vt:lpstr>Arial</vt:lpstr>
      <vt:lpstr>Arial Black</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95</cp:revision>
  <dcterms:created xsi:type="dcterms:W3CDTF">2014-08-23T07:50:00Z</dcterms:created>
  <dcterms:modified xsi:type="dcterms:W3CDTF">2018-05-27T04:23:42Z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