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  <p:sldMasterId id="2147483666" r:id="rId3"/>
  </p:sldMasterIdLst>
  <p:notesMasterIdLst>
    <p:notesMasterId r:id="rId29"/>
  </p:notesMasterIdLst>
  <p:sldIdLst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  <p:sldId id="279" r:id="rId24"/>
    <p:sldId id="281" r:id="rId25"/>
    <p:sldId id="282" r:id="rId26"/>
    <p:sldId id="283" r:id="rId27"/>
    <p:sldId id="284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0101"/>
    <a:srgbClr val="F2F1E8"/>
    <a:srgbClr val="FF9409"/>
    <a:srgbClr val="9E211B"/>
    <a:srgbClr val="E3D2AE"/>
    <a:srgbClr val="DAECF7"/>
    <a:srgbClr val="C7020C"/>
    <a:srgbClr val="C91324"/>
    <a:srgbClr val="162F81"/>
    <a:srgbClr val="8A3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1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26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91147-1105-4DB7-A31A-751DA40B9158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CD52F-4CA4-471D-90D4-FE3B830829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898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4678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865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533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022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512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385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328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916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3948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630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526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bg>
      <p:bgPr>
        <a:solidFill>
          <a:srgbClr val="F2F1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1610"/>
            <a:ext cx="12192000" cy="348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490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3456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137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443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99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9582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4366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4549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474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标题幻灯片">
    <p:bg>
      <p:bgPr>
        <a:solidFill>
          <a:srgbClr val="F2F1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2802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标题幻灯片">
    <p:bg>
      <p:bgPr>
        <a:solidFill>
          <a:srgbClr val="F2F1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6789" y="3691610"/>
            <a:ext cx="12192000" cy="34821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02292" y="0"/>
            <a:ext cx="55897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37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2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521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783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44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686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799"/>
            <a:ext cx="3556000" cy="23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1" r:id="rId5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380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5" indent="-228595" algn="l" defTabSz="914380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6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4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3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2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1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8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8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77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62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104"/>
            <a:ext cx="12192000" cy="34821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7499"/>
            <a:ext cx="2779776" cy="341050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790944" y="4090494"/>
            <a:ext cx="44743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58912" y="5413933"/>
            <a:ext cx="61203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58815" y="4077505"/>
            <a:ext cx="1991798" cy="2418195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36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104" y="0"/>
            <a:ext cx="2545502" cy="254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5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53191"/>
            <a:ext cx="12191999" cy="5951618"/>
          </a:xfrm>
          <a:prstGeom prst="rect">
            <a:avLst/>
          </a:prstGeom>
          <a:solidFill>
            <a:srgbClr val="6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57338" y="852454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4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81112" y="960266"/>
            <a:ext cx="3308598" cy="22415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047" y="48"/>
            <a:ext cx="5144951" cy="68579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076" y="3601078"/>
            <a:ext cx="3652150" cy="2445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710" y="1120421"/>
            <a:ext cx="2737624" cy="181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7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898358" y="770021"/>
            <a:ext cx="3801979" cy="3801979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0">
            <a:solidFill>
              <a:srgbClr val="64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11342" y="-465190"/>
            <a:ext cx="3183250" cy="42430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981957" y="1435318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913321" y="1435318"/>
            <a:ext cx="1908215" cy="3136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</p:spTree>
    <p:extLst>
      <p:ext uri="{BB962C8B-B14F-4D97-AF65-F5344CB8AC3E}">
        <p14:creationId xmlns:p14="http://schemas.microsoft.com/office/powerpoint/2010/main" val="42834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66719" y="2689293"/>
            <a:ext cx="6720542" cy="425917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42818" y="816502"/>
            <a:ext cx="2544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66719" y="1667778"/>
            <a:ext cx="61203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427" y="653715"/>
            <a:ext cx="3603457" cy="2402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029" y="3617731"/>
            <a:ext cx="3588253" cy="24023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264" y="2488277"/>
            <a:ext cx="3185298" cy="210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0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104"/>
            <a:ext cx="12192000" cy="34821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7499"/>
            <a:ext cx="2779776" cy="34105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58815" y="4077505"/>
            <a:ext cx="1991798" cy="2418195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36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104" y="0"/>
            <a:ext cx="2545502" cy="254550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60639" y="4077505"/>
            <a:ext cx="34018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第三章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02686" y="5400944"/>
            <a:ext cx="6120385" cy="825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36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绿阴不减来时路</a:t>
            </a:r>
          </a:p>
        </p:txBody>
      </p:sp>
    </p:spTree>
    <p:extLst>
      <p:ext uri="{BB962C8B-B14F-4D97-AF65-F5344CB8AC3E}">
        <p14:creationId xmlns:p14="http://schemas.microsoft.com/office/powerpoint/2010/main" val="180350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383" y="0"/>
            <a:ext cx="4409654" cy="51490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33709" y="1239723"/>
            <a:ext cx="2544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33709" y="2090999"/>
            <a:ext cx="61203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26" y="819833"/>
            <a:ext cx="1653989" cy="29404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17380" y="2630906"/>
            <a:ext cx="2667997" cy="3239152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3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006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013175"/>
            <a:ext cx="12191999" cy="3489158"/>
          </a:xfrm>
          <a:prstGeom prst="rect">
            <a:avLst/>
          </a:prstGeom>
          <a:solidFill>
            <a:srgbClr val="6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50144" y="2988313"/>
            <a:ext cx="2544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50144" y="3839589"/>
            <a:ext cx="61203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85" y="0"/>
            <a:ext cx="4273296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022" y="-733996"/>
            <a:ext cx="4121977" cy="549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7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89708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334" y="0"/>
            <a:ext cx="4592666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444" y="-914359"/>
            <a:ext cx="4320555" cy="575903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68447" y="2678581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99811" y="2678581"/>
            <a:ext cx="1908215" cy="3136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</p:spTree>
    <p:extLst>
      <p:ext uri="{BB962C8B-B14F-4D97-AF65-F5344CB8AC3E}">
        <p14:creationId xmlns:p14="http://schemas.microsoft.com/office/powerpoint/2010/main" val="157738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8354" y="3838544"/>
            <a:ext cx="2544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8355" y="4689820"/>
            <a:ext cx="4576172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14403" y="3838544"/>
            <a:ext cx="2544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14404" y="4689820"/>
            <a:ext cx="4576172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22" y="865925"/>
            <a:ext cx="4023873" cy="2682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893" y="834190"/>
            <a:ext cx="4006894" cy="268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10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104"/>
            <a:ext cx="12192000" cy="34821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7499"/>
            <a:ext cx="2779776" cy="34105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58815" y="4077505"/>
            <a:ext cx="1991798" cy="2418195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36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104" y="0"/>
            <a:ext cx="2545502" cy="254550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60639" y="4077505"/>
            <a:ext cx="34018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第四章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02686" y="5400944"/>
            <a:ext cx="6120385" cy="825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36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添得黄鹂四五声</a:t>
            </a:r>
          </a:p>
        </p:txBody>
      </p:sp>
    </p:spTree>
    <p:extLst>
      <p:ext uri="{BB962C8B-B14F-4D97-AF65-F5344CB8AC3E}">
        <p14:creationId xmlns:p14="http://schemas.microsoft.com/office/powerpoint/2010/main" val="159544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9726" y="0"/>
            <a:ext cx="4588042" cy="7026442"/>
          </a:xfrm>
          <a:prstGeom prst="rect">
            <a:avLst/>
          </a:prstGeom>
          <a:solidFill>
            <a:srgbClr val="6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249409" y="2018063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4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80773" y="2018063"/>
            <a:ext cx="1908215" cy="3136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14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4606" y="0"/>
            <a:ext cx="4233518" cy="5139814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36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78" y="239374"/>
            <a:ext cx="3429000" cy="6096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68543" y="-382123"/>
            <a:ext cx="4023457" cy="691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4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61"/>
            <a:ext cx="5577840" cy="6843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5423" y="603504"/>
            <a:ext cx="1599568" cy="1941998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36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6498" y="0"/>
            <a:ext cx="2545502" cy="254550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43263" y="611031"/>
            <a:ext cx="28424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章 节</a:t>
            </a:r>
          </a:p>
        </p:txBody>
      </p:sp>
      <p:grpSp>
        <p:nvGrpSpPr>
          <p:cNvPr id="10" name="组 9"/>
          <p:cNvGrpSpPr/>
          <p:nvPr/>
        </p:nvGrpSpPr>
        <p:grpSpPr>
          <a:xfrm>
            <a:off x="5365439" y="2530113"/>
            <a:ext cx="4363112" cy="707886"/>
            <a:chOff x="5365439" y="2530113"/>
            <a:chExt cx="4363112" cy="707886"/>
          </a:xfrm>
        </p:grpSpPr>
        <p:sp>
          <p:nvSpPr>
            <p:cNvPr id="9" name="矩形 8"/>
            <p:cNvSpPr/>
            <p:nvPr/>
          </p:nvSpPr>
          <p:spPr>
            <a:xfrm>
              <a:off x="6278364" y="2699390"/>
              <a:ext cx="18000" cy="369332"/>
            </a:xfrm>
            <a:prstGeom prst="rect">
              <a:avLst/>
            </a:prstGeom>
            <a:solidFill>
              <a:srgbClr val="6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65439" y="2530113"/>
              <a:ext cx="7200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000" dirty="0">
                  <a:solidFill>
                    <a:srgbClr val="64010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壹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539381" y="2591820"/>
              <a:ext cx="3189170" cy="499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000" dirty="0">
                  <a:solidFill>
                    <a:srgbClr val="64010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梅子黄时日日晴</a:t>
              </a: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6721606" y="3407580"/>
            <a:ext cx="4363112" cy="707886"/>
            <a:chOff x="5365439" y="2530113"/>
            <a:chExt cx="4363112" cy="707886"/>
          </a:xfrm>
        </p:grpSpPr>
        <p:sp>
          <p:nvSpPr>
            <p:cNvPr id="12" name="矩形 11"/>
            <p:cNvSpPr/>
            <p:nvPr/>
          </p:nvSpPr>
          <p:spPr>
            <a:xfrm>
              <a:off x="6278364" y="2699390"/>
              <a:ext cx="18000" cy="369332"/>
            </a:xfrm>
            <a:prstGeom prst="rect">
              <a:avLst/>
            </a:prstGeom>
            <a:solidFill>
              <a:srgbClr val="6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65439" y="2530113"/>
              <a:ext cx="7200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000" dirty="0">
                  <a:solidFill>
                    <a:srgbClr val="64010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贰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39381" y="2594289"/>
              <a:ext cx="3189170" cy="499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000" dirty="0">
                  <a:solidFill>
                    <a:srgbClr val="64010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小溪泛尽却山行</a:t>
              </a: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4778988" y="4454324"/>
            <a:ext cx="4363112" cy="707886"/>
            <a:chOff x="5365439" y="2530113"/>
            <a:chExt cx="4363112" cy="707886"/>
          </a:xfrm>
        </p:grpSpPr>
        <p:sp>
          <p:nvSpPr>
            <p:cNvPr id="20" name="矩形 19"/>
            <p:cNvSpPr/>
            <p:nvPr/>
          </p:nvSpPr>
          <p:spPr>
            <a:xfrm>
              <a:off x="6278364" y="2699390"/>
              <a:ext cx="18000" cy="369332"/>
            </a:xfrm>
            <a:prstGeom prst="rect">
              <a:avLst/>
            </a:prstGeom>
            <a:solidFill>
              <a:srgbClr val="6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365439" y="2530113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000" dirty="0">
                  <a:solidFill>
                    <a:srgbClr val="64010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539381" y="2607057"/>
              <a:ext cx="3189170" cy="499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000" dirty="0">
                  <a:solidFill>
                    <a:srgbClr val="64010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绿阴不减来时路</a:t>
              </a: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5952410" y="5569524"/>
            <a:ext cx="4363112" cy="707886"/>
            <a:chOff x="5365439" y="2530113"/>
            <a:chExt cx="4363112" cy="707886"/>
          </a:xfrm>
        </p:grpSpPr>
        <p:sp>
          <p:nvSpPr>
            <p:cNvPr id="24" name="矩形 23"/>
            <p:cNvSpPr/>
            <p:nvPr/>
          </p:nvSpPr>
          <p:spPr>
            <a:xfrm>
              <a:off x="6278364" y="2699390"/>
              <a:ext cx="18000" cy="369332"/>
            </a:xfrm>
            <a:prstGeom prst="rect">
              <a:avLst/>
            </a:prstGeom>
            <a:solidFill>
              <a:srgbClr val="6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365439" y="2530113"/>
              <a:ext cx="7200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000" dirty="0">
                  <a:solidFill>
                    <a:srgbClr val="64010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肆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539381" y="2607057"/>
              <a:ext cx="3189170" cy="499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000" dirty="0">
                  <a:solidFill>
                    <a:srgbClr val="64010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  <a:cs typeface="WenYue GuDianMingChaoTi (Non-Commercial Use) W5" charset="-122"/>
                </a:rPr>
                <a:t>添得黄鹂四五声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05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8985" y="1384102"/>
            <a:ext cx="2544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98986" y="2235378"/>
            <a:ext cx="4576172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65130" y="2927875"/>
            <a:ext cx="2509436" cy="3046647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3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693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6057" y="1239723"/>
            <a:ext cx="2544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56057" y="2090999"/>
            <a:ext cx="6120385" cy="2051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36" y="787749"/>
            <a:ext cx="1653989" cy="29404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95874" y="-351242"/>
            <a:ext cx="3096126" cy="531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64762" y="994160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96126" y="994160"/>
            <a:ext cx="1908215" cy="3136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1242"/>
            <a:ext cx="3096126" cy="531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67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104"/>
            <a:ext cx="12192000" cy="34821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7499"/>
            <a:ext cx="2779776" cy="341050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90944" y="4090494"/>
            <a:ext cx="44743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未完待续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958912" y="5413933"/>
            <a:ext cx="61203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58815" y="4077505"/>
            <a:ext cx="1991798" cy="2418195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36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104" y="0"/>
            <a:ext cx="2545502" cy="254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9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http://www.ypppt.com/article/2017/3678.html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940" y="1376427"/>
            <a:ext cx="325554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7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240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104"/>
            <a:ext cx="12192000" cy="34821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7499"/>
            <a:ext cx="2779776" cy="34105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58815" y="4077505"/>
            <a:ext cx="1991798" cy="2418195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36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104" y="0"/>
            <a:ext cx="2545502" cy="254550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60639" y="4077505"/>
            <a:ext cx="34018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第一章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02686" y="5400944"/>
            <a:ext cx="6120385" cy="825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36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梅子黄时日日晴</a:t>
            </a:r>
          </a:p>
        </p:txBody>
      </p:sp>
    </p:spTree>
    <p:extLst>
      <p:ext uri="{BB962C8B-B14F-4D97-AF65-F5344CB8AC3E}">
        <p14:creationId xmlns:p14="http://schemas.microsoft.com/office/powerpoint/2010/main" val="172313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>
            <a:off x="6344311" y="1235242"/>
            <a:ext cx="4867783" cy="3850105"/>
            <a:chOff x="5237406" y="1588168"/>
            <a:chExt cx="4867783" cy="3850105"/>
          </a:xfrm>
        </p:grpSpPr>
        <p:sp>
          <p:nvSpPr>
            <p:cNvPr id="2" name="椭圆 1"/>
            <p:cNvSpPr/>
            <p:nvPr/>
          </p:nvSpPr>
          <p:spPr>
            <a:xfrm>
              <a:off x="5309937" y="1588168"/>
              <a:ext cx="3850105" cy="3850105"/>
            </a:xfrm>
            <a:prstGeom prst="ellipse">
              <a:avLst/>
            </a:prstGeom>
            <a:solidFill>
              <a:srgbClr val="64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7406" y="2213811"/>
              <a:ext cx="4867783" cy="3224462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3981067" y="810933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12431" y="810933"/>
            <a:ext cx="1908215" cy="3136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</p:spTree>
    <p:extLst>
      <p:ext uri="{BB962C8B-B14F-4D97-AF65-F5344CB8AC3E}">
        <p14:creationId xmlns:p14="http://schemas.microsoft.com/office/powerpoint/2010/main" val="86543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52336"/>
            <a:ext cx="12191999" cy="1991817"/>
          </a:xfrm>
          <a:prstGeom prst="rect">
            <a:avLst/>
          </a:prstGeom>
          <a:solidFill>
            <a:srgbClr val="6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04" y="1024731"/>
            <a:ext cx="3286243" cy="21908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93672" y="0"/>
            <a:ext cx="4098328" cy="70398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73287" y="4351892"/>
            <a:ext cx="2544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73287" y="5203168"/>
            <a:ext cx="61203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70251" y="-364172"/>
            <a:ext cx="3568000" cy="4331825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36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04" y="3899918"/>
            <a:ext cx="1653989" cy="294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42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6657" y="1061001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30431" y="1168813"/>
            <a:ext cx="3308598" cy="22415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42" y="3064042"/>
            <a:ext cx="3827427" cy="253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650566" y="3747246"/>
            <a:ext cx="3625516" cy="2502569"/>
          </a:xfrm>
          <a:prstGeom prst="rect">
            <a:avLst/>
          </a:prstGeom>
          <a:solidFill>
            <a:srgbClr val="6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1248" y="-1106780"/>
            <a:ext cx="4888815" cy="6857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43355" y="3900454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67129" y="4008266"/>
            <a:ext cx="3308598" cy="22415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51729" y="822629"/>
            <a:ext cx="2544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51729" y="1673905"/>
            <a:ext cx="61203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446" y="370655"/>
            <a:ext cx="1653989" cy="2940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921" y="3500207"/>
            <a:ext cx="3860131" cy="257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2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104"/>
            <a:ext cx="12192000" cy="34821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7499"/>
            <a:ext cx="2779776" cy="34105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58815" y="4077505"/>
            <a:ext cx="1991798" cy="2418195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36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64010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104" y="0"/>
            <a:ext cx="2545502" cy="254550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60639" y="4077505"/>
            <a:ext cx="34018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第二章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02686" y="5400944"/>
            <a:ext cx="6120385" cy="825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36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小溪泛尽却山行</a:t>
            </a:r>
          </a:p>
        </p:txBody>
      </p:sp>
    </p:spTree>
    <p:extLst>
      <p:ext uri="{BB962C8B-B14F-4D97-AF65-F5344CB8AC3E}">
        <p14:creationId xmlns:p14="http://schemas.microsoft.com/office/powerpoint/2010/main" val="161539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98358" y="625642"/>
            <a:ext cx="1122947" cy="1122947"/>
          </a:xfrm>
          <a:prstGeom prst="ellipse">
            <a:avLst/>
          </a:prstGeom>
          <a:solidFill>
            <a:srgbClr val="64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98161" y="810933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山间小溪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29525" y="810933"/>
            <a:ext cx="1908215" cy="3136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1400" dirty="0">
                <a:solidFill>
                  <a:srgbClr val="64010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  <a:cs typeface="WenYue GuDianMingChaoTi (Non-Commercial Use) W5" charset="-122"/>
              </a:rPr>
              <a:t>夜鸟无声，不似清晨时的兴奋，也许它们早已睡着。山畔有水，聚而成池。黯淡的月光下，池水静静地，朦胧地反射着天空的影子。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960" y="718757"/>
            <a:ext cx="4330700" cy="5257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147" y="340020"/>
            <a:ext cx="5422232" cy="281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1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479</TotalTime>
  <Words>1422</Words>
  <Application>Microsoft Office PowerPoint</Application>
  <PresentationFormat>宽屏</PresentationFormat>
  <Paragraphs>70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Meiryo</vt:lpstr>
      <vt:lpstr>WenYue GuDianMingChaoTi (Non-Commercial Use) W5</vt:lpstr>
      <vt:lpstr>等线</vt:lpstr>
      <vt:lpstr>宋体</vt:lpstr>
      <vt:lpstr>微软雅黑</vt:lpstr>
      <vt:lpstr>中山行书百年纪念版</vt:lpstr>
      <vt:lpstr>Arial</vt:lpstr>
      <vt:lpstr>Calibri</vt:lpstr>
      <vt:lpstr>Calibri Light</vt:lpstr>
      <vt:lpstr>Office Theme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116</cp:revision>
  <dcterms:created xsi:type="dcterms:W3CDTF">2017-08-18T03:02:00Z</dcterms:created>
  <dcterms:modified xsi:type="dcterms:W3CDTF">2018-10-02T14:35:15Z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