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8" r:id="rId4"/>
    <p:sldId id="257" r:id="rId5"/>
    <p:sldId id="259" r:id="rId6"/>
    <p:sldId id="260" r:id="rId7"/>
    <p:sldId id="261" r:id="rId8"/>
    <p:sldId id="262" r:id="rId9"/>
  </p:sldIdLst>
  <p:sldSz cx="10160000" cy="5715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216" y="96"/>
      </p:cViewPr>
      <p:guideLst>
        <p:guide orient="horz" pos="18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C81F40-0791-42CA-A588-56C29ADA5B11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F1524-35C1-4D9B-A824-4E03FA577D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726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F1524-35C1-4D9B-A824-4E03FA577DC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19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015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2000" y="1775356"/>
            <a:ext cx="86360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238500"/>
            <a:ext cx="7112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84F71-8137-473C-B1E2-DD9BE62E003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B5F7-B2DD-4747-9196-351392AEE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120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84F71-8137-473C-B1E2-DD9BE62E003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B5F7-B2DD-4747-9196-351392AEE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439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6000" y="190500"/>
            <a:ext cx="22860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0" y="190500"/>
            <a:ext cx="6688667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84F71-8137-473C-B1E2-DD9BE62E003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B5F7-B2DD-4747-9196-351392AEE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342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171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5376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424782"/>
            <a:ext cx="8763000" cy="2377281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868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5692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304271"/>
            <a:ext cx="87630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087563"/>
            <a:ext cx="4298156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7654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8135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1017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822855"/>
            <a:ext cx="5143500" cy="406135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321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84F71-8137-473C-B1E2-DD9BE62E003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B5F7-B2DD-4747-9196-351392AEE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211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9323" y="822855"/>
            <a:ext cx="5143500" cy="4061354"/>
          </a:xfrm>
        </p:spPr>
        <p:txBody>
          <a:bodyPr anchor="t"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0067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0270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565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2570" y="3672418"/>
            <a:ext cx="86360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02570" y="2422261"/>
            <a:ext cx="86360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84F71-8137-473C-B1E2-DD9BE62E003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B5F7-B2DD-4747-9196-351392AEE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842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111250"/>
            <a:ext cx="4487333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64667" y="1111250"/>
            <a:ext cx="4487333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84F71-8137-473C-B1E2-DD9BE62E003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B5F7-B2DD-4747-9196-351392AEE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836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0" y="228865"/>
            <a:ext cx="91440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8000" y="1279262"/>
            <a:ext cx="448909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000" y="1812396"/>
            <a:ext cx="448909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61141" y="1279262"/>
            <a:ext cx="4490861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61141" y="1812396"/>
            <a:ext cx="4490861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84F71-8137-473C-B1E2-DD9BE62E003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B5F7-B2DD-4747-9196-351392AEE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33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84F71-8137-473C-B1E2-DD9BE62E003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B5F7-B2DD-4747-9196-351392AEE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044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84F71-8137-473C-B1E2-DD9BE62E003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B5F7-B2DD-4747-9196-351392AEE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99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2" y="227543"/>
            <a:ext cx="3342570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2278" y="227542"/>
            <a:ext cx="5679722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8002" y="1195918"/>
            <a:ext cx="3342570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84F71-8137-473C-B1E2-DD9BE62E003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B5F7-B2DD-4747-9196-351392AEE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500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1431" y="4000500"/>
            <a:ext cx="60960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91431" y="510646"/>
            <a:ext cx="60960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91431" y="4472782"/>
            <a:ext cx="60960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84F71-8137-473C-B1E2-DD9BE62E003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FB5F7-B2DD-4747-9196-351392AEE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649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08000" y="228865"/>
            <a:ext cx="91440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8000" y="1333500"/>
            <a:ext cx="91440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08000" y="5296960"/>
            <a:ext cx="2370667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84F71-8137-473C-B1E2-DD9BE62E0034}" type="datetimeFigureOut">
              <a:rPr lang="zh-CN" altLang="en-US" smtClean="0"/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71334" y="5296960"/>
            <a:ext cx="3217333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81333" y="5296960"/>
            <a:ext cx="2370667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FB5F7-B2DD-4747-9196-351392AEED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9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739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3" Type="http://schemas.openxmlformats.org/officeDocument/2006/relationships/image" Target="../media/image7.tiff"/><Relationship Id="rId7" Type="http://schemas.openxmlformats.org/officeDocument/2006/relationships/image" Target="../media/image11.tif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831528" y="2857500"/>
            <a:ext cx="450059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r>
              <a:rPr lang="en-US" altLang="zh-CN" sz="2400" b="1" dirty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Microsoft PowerPoint  </a:t>
            </a:r>
            <a:r>
              <a:rPr lang="zh-CN" altLang="en-US" sz="2400" b="1" dirty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400" b="1" dirty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1335584" y="3361556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4000" b="1" dirty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在此添加标题</a:t>
            </a:r>
            <a:endParaRPr lang="en-US" altLang="zh-CN" sz="4000" b="1" dirty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1179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3639841" y="1201316"/>
            <a:ext cx="3994395" cy="514118"/>
            <a:chOff x="2699792" y="1345332"/>
            <a:chExt cx="3994395" cy="514118"/>
          </a:xfrm>
        </p:grpSpPr>
        <p:grpSp>
          <p:nvGrpSpPr>
            <p:cNvPr id="11" name="组合 10"/>
            <p:cNvGrpSpPr/>
            <p:nvPr/>
          </p:nvGrpSpPr>
          <p:grpSpPr>
            <a:xfrm>
              <a:off x="2699792" y="1345332"/>
              <a:ext cx="3994395" cy="514118"/>
              <a:chOff x="1817682" y="1288841"/>
              <a:chExt cx="5358080" cy="68963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矩形 12"/>
              <p:cNvSpPr/>
              <p:nvPr/>
            </p:nvSpPr>
            <p:spPr>
              <a:xfrm>
                <a:off x="1967690" y="1288841"/>
                <a:ext cx="5113989" cy="683178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86000">
                    <a:schemeClr val="bg1">
                      <a:lumMod val="85000"/>
                    </a:schemeClr>
                  </a:gs>
                  <a:gs pos="63000">
                    <a:schemeClr val="bg1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1819538" y="1292793"/>
                <a:ext cx="785968" cy="681708"/>
              </a:xfrm>
              <a:prstGeom prst="roundRect">
                <a:avLst>
                  <a:gd name="adj" fmla="val 22714"/>
                </a:avLst>
              </a:prstGeom>
              <a:solidFill>
                <a:srgbClr val="447A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66CC"/>
                  </a:solidFill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6977209" y="1292794"/>
                <a:ext cx="198553" cy="683891"/>
              </a:xfrm>
              <a:prstGeom prst="roundRect">
                <a:avLst>
                  <a:gd name="adj" fmla="val 41484"/>
                </a:avLst>
              </a:prstGeom>
              <a:solidFill>
                <a:srgbClr val="447A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圆角矩形 6"/>
              <p:cNvSpPr/>
              <p:nvPr/>
            </p:nvSpPr>
            <p:spPr>
              <a:xfrm>
                <a:off x="1817682" y="1727500"/>
                <a:ext cx="5356004" cy="250979"/>
              </a:xfrm>
              <a:custGeom>
                <a:avLst/>
                <a:gdLst>
                  <a:gd name="connsiteX0" fmla="*/ 0 w 3960440"/>
                  <a:gd name="connsiteY0" fmla="*/ 112257 h 360040"/>
                  <a:gd name="connsiteX1" fmla="*/ 112257 w 3960440"/>
                  <a:gd name="connsiteY1" fmla="*/ 0 h 360040"/>
                  <a:gd name="connsiteX2" fmla="*/ 3848183 w 3960440"/>
                  <a:gd name="connsiteY2" fmla="*/ 0 h 360040"/>
                  <a:gd name="connsiteX3" fmla="*/ 3960440 w 3960440"/>
                  <a:gd name="connsiteY3" fmla="*/ 112257 h 360040"/>
                  <a:gd name="connsiteX4" fmla="*/ 3960440 w 3960440"/>
                  <a:gd name="connsiteY4" fmla="*/ 247783 h 360040"/>
                  <a:gd name="connsiteX5" fmla="*/ 3848183 w 3960440"/>
                  <a:gd name="connsiteY5" fmla="*/ 360040 h 360040"/>
                  <a:gd name="connsiteX6" fmla="*/ 112257 w 3960440"/>
                  <a:gd name="connsiteY6" fmla="*/ 360040 h 360040"/>
                  <a:gd name="connsiteX7" fmla="*/ 0 w 3960440"/>
                  <a:gd name="connsiteY7" fmla="*/ 247783 h 360040"/>
                  <a:gd name="connsiteX8" fmla="*/ 0 w 3960440"/>
                  <a:gd name="connsiteY8" fmla="*/ 112257 h 360040"/>
                  <a:gd name="connsiteX0" fmla="*/ 6361 w 3966801"/>
                  <a:gd name="connsiteY0" fmla="*/ 112257 h 360040"/>
                  <a:gd name="connsiteX1" fmla="*/ 40241 w 3966801"/>
                  <a:gd name="connsiteY1" fmla="*/ 8709 h 360040"/>
                  <a:gd name="connsiteX2" fmla="*/ 3854544 w 3966801"/>
                  <a:gd name="connsiteY2" fmla="*/ 0 h 360040"/>
                  <a:gd name="connsiteX3" fmla="*/ 3966801 w 3966801"/>
                  <a:gd name="connsiteY3" fmla="*/ 112257 h 360040"/>
                  <a:gd name="connsiteX4" fmla="*/ 3966801 w 3966801"/>
                  <a:gd name="connsiteY4" fmla="*/ 247783 h 360040"/>
                  <a:gd name="connsiteX5" fmla="*/ 3854544 w 3966801"/>
                  <a:gd name="connsiteY5" fmla="*/ 360040 h 360040"/>
                  <a:gd name="connsiteX6" fmla="*/ 118618 w 3966801"/>
                  <a:gd name="connsiteY6" fmla="*/ 360040 h 360040"/>
                  <a:gd name="connsiteX7" fmla="*/ 6361 w 3966801"/>
                  <a:gd name="connsiteY7" fmla="*/ 247783 h 360040"/>
                  <a:gd name="connsiteX8" fmla="*/ 6361 w 3966801"/>
                  <a:gd name="connsiteY8" fmla="*/ 112257 h 360040"/>
                  <a:gd name="connsiteX0" fmla="*/ 6361 w 4008655"/>
                  <a:gd name="connsiteY0" fmla="*/ 112257 h 360040"/>
                  <a:gd name="connsiteX1" fmla="*/ 40241 w 4008655"/>
                  <a:gd name="connsiteY1" fmla="*/ 8709 h 360040"/>
                  <a:gd name="connsiteX2" fmla="*/ 3985172 w 4008655"/>
                  <a:gd name="connsiteY2" fmla="*/ 0 h 360040"/>
                  <a:gd name="connsiteX3" fmla="*/ 3966801 w 4008655"/>
                  <a:gd name="connsiteY3" fmla="*/ 112257 h 360040"/>
                  <a:gd name="connsiteX4" fmla="*/ 3966801 w 4008655"/>
                  <a:gd name="connsiteY4" fmla="*/ 247783 h 360040"/>
                  <a:gd name="connsiteX5" fmla="*/ 3854544 w 4008655"/>
                  <a:gd name="connsiteY5" fmla="*/ 360040 h 360040"/>
                  <a:gd name="connsiteX6" fmla="*/ 118618 w 4008655"/>
                  <a:gd name="connsiteY6" fmla="*/ 360040 h 360040"/>
                  <a:gd name="connsiteX7" fmla="*/ 6361 w 4008655"/>
                  <a:gd name="connsiteY7" fmla="*/ 247783 h 360040"/>
                  <a:gd name="connsiteX8" fmla="*/ 6361 w 4008655"/>
                  <a:gd name="connsiteY8" fmla="*/ 112257 h 360040"/>
                  <a:gd name="connsiteX0" fmla="*/ 6361 w 3988765"/>
                  <a:gd name="connsiteY0" fmla="*/ 112257 h 360040"/>
                  <a:gd name="connsiteX1" fmla="*/ 40241 w 3988765"/>
                  <a:gd name="connsiteY1" fmla="*/ 8709 h 360040"/>
                  <a:gd name="connsiteX2" fmla="*/ 3959046 w 3988765"/>
                  <a:gd name="connsiteY2" fmla="*/ 0 h 360040"/>
                  <a:gd name="connsiteX3" fmla="*/ 3966801 w 3988765"/>
                  <a:gd name="connsiteY3" fmla="*/ 112257 h 360040"/>
                  <a:gd name="connsiteX4" fmla="*/ 3966801 w 3988765"/>
                  <a:gd name="connsiteY4" fmla="*/ 247783 h 360040"/>
                  <a:gd name="connsiteX5" fmla="*/ 3854544 w 3988765"/>
                  <a:gd name="connsiteY5" fmla="*/ 360040 h 360040"/>
                  <a:gd name="connsiteX6" fmla="*/ 118618 w 3988765"/>
                  <a:gd name="connsiteY6" fmla="*/ 360040 h 360040"/>
                  <a:gd name="connsiteX7" fmla="*/ 6361 w 3988765"/>
                  <a:gd name="connsiteY7" fmla="*/ 247783 h 360040"/>
                  <a:gd name="connsiteX8" fmla="*/ 6361 w 3988765"/>
                  <a:gd name="connsiteY8" fmla="*/ 112257 h 360040"/>
                  <a:gd name="connsiteX0" fmla="*/ 6361 w 3969678"/>
                  <a:gd name="connsiteY0" fmla="*/ 112257 h 360040"/>
                  <a:gd name="connsiteX1" fmla="*/ 40241 w 3969678"/>
                  <a:gd name="connsiteY1" fmla="*/ 8709 h 360040"/>
                  <a:gd name="connsiteX2" fmla="*/ 3924212 w 3969678"/>
                  <a:gd name="connsiteY2" fmla="*/ 0 h 360040"/>
                  <a:gd name="connsiteX3" fmla="*/ 3966801 w 3969678"/>
                  <a:gd name="connsiteY3" fmla="*/ 112257 h 360040"/>
                  <a:gd name="connsiteX4" fmla="*/ 3966801 w 3969678"/>
                  <a:gd name="connsiteY4" fmla="*/ 247783 h 360040"/>
                  <a:gd name="connsiteX5" fmla="*/ 3854544 w 3969678"/>
                  <a:gd name="connsiteY5" fmla="*/ 360040 h 360040"/>
                  <a:gd name="connsiteX6" fmla="*/ 118618 w 3969678"/>
                  <a:gd name="connsiteY6" fmla="*/ 360040 h 360040"/>
                  <a:gd name="connsiteX7" fmla="*/ 6361 w 3969678"/>
                  <a:gd name="connsiteY7" fmla="*/ 247783 h 360040"/>
                  <a:gd name="connsiteX8" fmla="*/ 6361 w 3969678"/>
                  <a:gd name="connsiteY8" fmla="*/ 112257 h 360040"/>
                  <a:gd name="connsiteX0" fmla="*/ 6361 w 3978825"/>
                  <a:gd name="connsiteY0" fmla="*/ 112257 h 360040"/>
                  <a:gd name="connsiteX1" fmla="*/ 40241 w 3978825"/>
                  <a:gd name="connsiteY1" fmla="*/ 8709 h 360040"/>
                  <a:gd name="connsiteX2" fmla="*/ 3924212 w 3978825"/>
                  <a:gd name="connsiteY2" fmla="*/ 0 h 360040"/>
                  <a:gd name="connsiteX3" fmla="*/ 3966801 w 3978825"/>
                  <a:gd name="connsiteY3" fmla="*/ 112257 h 360040"/>
                  <a:gd name="connsiteX4" fmla="*/ 3978825 w 3978825"/>
                  <a:gd name="connsiteY4" fmla="*/ 273909 h 360040"/>
                  <a:gd name="connsiteX5" fmla="*/ 3854544 w 3978825"/>
                  <a:gd name="connsiteY5" fmla="*/ 360040 h 360040"/>
                  <a:gd name="connsiteX6" fmla="*/ 118618 w 3978825"/>
                  <a:gd name="connsiteY6" fmla="*/ 360040 h 360040"/>
                  <a:gd name="connsiteX7" fmla="*/ 6361 w 3978825"/>
                  <a:gd name="connsiteY7" fmla="*/ 247783 h 360040"/>
                  <a:gd name="connsiteX8" fmla="*/ 6361 w 3978825"/>
                  <a:gd name="connsiteY8" fmla="*/ 112257 h 360040"/>
                  <a:gd name="connsiteX0" fmla="*/ 6361 w 3979098"/>
                  <a:gd name="connsiteY0" fmla="*/ 112257 h 360040"/>
                  <a:gd name="connsiteX1" fmla="*/ 40241 w 3979098"/>
                  <a:gd name="connsiteY1" fmla="*/ 8709 h 360040"/>
                  <a:gd name="connsiteX2" fmla="*/ 3924212 w 3979098"/>
                  <a:gd name="connsiteY2" fmla="*/ 0 h 360040"/>
                  <a:gd name="connsiteX3" fmla="*/ 3978825 w 3979098"/>
                  <a:gd name="connsiteY3" fmla="*/ 94840 h 360040"/>
                  <a:gd name="connsiteX4" fmla="*/ 3978825 w 3979098"/>
                  <a:gd name="connsiteY4" fmla="*/ 273909 h 360040"/>
                  <a:gd name="connsiteX5" fmla="*/ 3854544 w 3979098"/>
                  <a:gd name="connsiteY5" fmla="*/ 360040 h 360040"/>
                  <a:gd name="connsiteX6" fmla="*/ 118618 w 3979098"/>
                  <a:gd name="connsiteY6" fmla="*/ 360040 h 360040"/>
                  <a:gd name="connsiteX7" fmla="*/ 6361 w 3979098"/>
                  <a:gd name="connsiteY7" fmla="*/ 247783 h 360040"/>
                  <a:gd name="connsiteX8" fmla="*/ 6361 w 3979098"/>
                  <a:gd name="connsiteY8" fmla="*/ 112257 h 360040"/>
                  <a:gd name="connsiteX0" fmla="*/ 0 w 4064274"/>
                  <a:gd name="connsiteY0" fmla="*/ 117409 h 360040"/>
                  <a:gd name="connsiteX1" fmla="*/ 125417 w 4064274"/>
                  <a:gd name="connsiteY1" fmla="*/ 8709 h 360040"/>
                  <a:gd name="connsiteX2" fmla="*/ 4009388 w 4064274"/>
                  <a:gd name="connsiteY2" fmla="*/ 0 h 360040"/>
                  <a:gd name="connsiteX3" fmla="*/ 4064001 w 4064274"/>
                  <a:gd name="connsiteY3" fmla="*/ 94840 h 360040"/>
                  <a:gd name="connsiteX4" fmla="*/ 4064001 w 4064274"/>
                  <a:gd name="connsiteY4" fmla="*/ 273909 h 360040"/>
                  <a:gd name="connsiteX5" fmla="*/ 3939720 w 4064274"/>
                  <a:gd name="connsiteY5" fmla="*/ 360040 h 360040"/>
                  <a:gd name="connsiteX6" fmla="*/ 203794 w 4064274"/>
                  <a:gd name="connsiteY6" fmla="*/ 360040 h 360040"/>
                  <a:gd name="connsiteX7" fmla="*/ 91537 w 4064274"/>
                  <a:gd name="connsiteY7" fmla="*/ 247783 h 360040"/>
                  <a:gd name="connsiteX8" fmla="*/ 0 w 4064274"/>
                  <a:gd name="connsiteY8" fmla="*/ 117409 h 360040"/>
                  <a:gd name="connsiteX0" fmla="*/ 0 w 3972737"/>
                  <a:gd name="connsiteY0" fmla="*/ 247783 h 360040"/>
                  <a:gd name="connsiteX1" fmla="*/ 33880 w 3972737"/>
                  <a:gd name="connsiteY1" fmla="*/ 8709 h 360040"/>
                  <a:gd name="connsiteX2" fmla="*/ 3917851 w 3972737"/>
                  <a:gd name="connsiteY2" fmla="*/ 0 h 360040"/>
                  <a:gd name="connsiteX3" fmla="*/ 3972464 w 3972737"/>
                  <a:gd name="connsiteY3" fmla="*/ 94840 h 360040"/>
                  <a:gd name="connsiteX4" fmla="*/ 3972464 w 3972737"/>
                  <a:gd name="connsiteY4" fmla="*/ 273909 h 360040"/>
                  <a:gd name="connsiteX5" fmla="*/ 3848183 w 3972737"/>
                  <a:gd name="connsiteY5" fmla="*/ 360040 h 360040"/>
                  <a:gd name="connsiteX6" fmla="*/ 112257 w 3972737"/>
                  <a:gd name="connsiteY6" fmla="*/ 360040 h 360040"/>
                  <a:gd name="connsiteX7" fmla="*/ 0 w 3972737"/>
                  <a:gd name="connsiteY7" fmla="*/ 247783 h 360040"/>
                  <a:gd name="connsiteX0" fmla="*/ 1327 w 3974064"/>
                  <a:gd name="connsiteY0" fmla="*/ 249377 h 361634"/>
                  <a:gd name="connsiteX1" fmla="*/ 0 w 3974064"/>
                  <a:gd name="connsiteY1" fmla="*/ 0 h 361634"/>
                  <a:gd name="connsiteX2" fmla="*/ 3919178 w 3974064"/>
                  <a:gd name="connsiteY2" fmla="*/ 1594 h 361634"/>
                  <a:gd name="connsiteX3" fmla="*/ 3973791 w 3974064"/>
                  <a:gd name="connsiteY3" fmla="*/ 96434 h 361634"/>
                  <a:gd name="connsiteX4" fmla="*/ 3973791 w 3974064"/>
                  <a:gd name="connsiteY4" fmla="*/ 275503 h 361634"/>
                  <a:gd name="connsiteX5" fmla="*/ 3849510 w 3974064"/>
                  <a:gd name="connsiteY5" fmla="*/ 361634 h 361634"/>
                  <a:gd name="connsiteX6" fmla="*/ 113584 w 3974064"/>
                  <a:gd name="connsiteY6" fmla="*/ 361634 h 361634"/>
                  <a:gd name="connsiteX7" fmla="*/ 1327 w 3974064"/>
                  <a:gd name="connsiteY7" fmla="*/ 249377 h 361634"/>
                  <a:gd name="connsiteX0" fmla="*/ 1327 w 3974064"/>
                  <a:gd name="connsiteY0" fmla="*/ 249377 h 361634"/>
                  <a:gd name="connsiteX1" fmla="*/ 0 w 3974064"/>
                  <a:gd name="connsiteY1" fmla="*/ 0 h 361634"/>
                  <a:gd name="connsiteX2" fmla="*/ 3919178 w 3974064"/>
                  <a:gd name="connsiteY2" fmla="*/ 1594 h 361634"/>
                  <a:gd name="connsiteX3" fmla="*/ 3973791 w 3974064"/>
                  <a:gd name="connsiteY3" fmla="*/ 96434 h 361634"/>
                  <a:gd name="connsiteX4" fmla="*/ 3973791 w 3974064"/>
                  <a:gd name="connsiteY4" fmla="*/ 275503 h 361634"/>
                  <a:gd name="connsiteX5" fmla="*/ 3849510 w 3974064"/>
                  <a:gd name="connsiteY5" fmla="*/ 361634 h 361634"/>
                  <a:gd name="connsiteX6" fmla="*/ 103022 w 3974064"/>
                  <a:gd name="connsiteY6" fmla="*/ 361634 h 361634"/>
                  <a:gd name="connsiteX7" fmla="*/ 1327 w 3974064"/>
                  <a:gd name="connsiteY7" fmla="*/ 249377 h 361634"/>
                  <a:gd name="connsiteX0" fmla="*/ 92 w 3974589"/>
                  <a:gd name="connsiteY0" fmla="*/ 246801 h 361634"/>
                  <a:gd name="connsiteX1" fmla="*/ 525 w 3974589"/>
                  <a:gd name="connsiteY1" fmla="*/ 0 h 361634"/>
                  <a:gd name="connsiteX2" fmla="*/ 3919703 w 3974589"/>
                  <a:gd name="connsiteY2" fmla="*/ 1594 h 361634"/>
                  <a:gd name="connsiteX3" fmla="*/ 3974316 w 3974589"/>
                  <a:gd name="connsiteY3" fmla="*/ 96434 h 361634"/>
                  <a:gd name="connsiteX4" fmla="*/ 3974316 w 3974589"/>
                  <a:gd name="connsiteY4" fmla="*/ 275503 h 361634"/>
                  <a:gd name="connsiteX5" fmla="*/ 3850035 w 3974589"/>
                  <a:gd name="connsiteY5" fmla="*/ 361634 h 361634"/>
                  <a:gd name="connsiteX6" fmla="*/ 103547 w 3974589"/>
                  <a:gd name="connsiteY6" fmla="*/ 361634 h 361634"/>
                  <a:gd name="connsiteX7" fmla="*/ 92 w 3974589"/>
                  <a:gd name="connsiteY7" fmla="*/ 246801 h 361634"/>
                  <a:gd name="connsiteX0" fmla="*/ 92 w 3974589"/>
                  <a:gd name="connsiteY0" fmla="*/ 246801 h 361634"/>
                  <a:gd name="connsiteX1" fmla="*/ 525 w 3974589"/>
                  <a:gd name="connsiteY1" fmla="*/ 0 h 361634"/>
                  <a:gd name="connsiteX2" fmla="*/ 3919703 w 3974589"/>
                  <a:gd name="connsiteY2" fmla="*/ 1594 h 361634"/>
                  <a:gd name="connsiteX3" fmla="*/ 3974316 w 3974589"/>
                  <a:gd name="connsiteY3" fmla="*/ 96434 h 361634"/>
                  <a:gd name="connsiteX4" fmla="*/ 3974316 w 3974589"/>
                  <a:gd name="connsiteY4" fmla="*/ 275503 h 361634"/>
                  <a:gd name="connsiteX5" fmla="*/ 3850035 w 3974589"/>
                  <a:gd name="connsiteY5" fmla="*/ 361634 h 361634"/>
                  <a:gd name="connsiteX6" fmla="*/ 98267 w 3974589"/>
                  <a:gd name="connsiteY6" fmla="*/ 361634 h 361634"/>
                  <a:gd name="connsiteX7" fmla="*/ 92 w 3974589"/>
                  <a:gd name="connsiteY7" fmla="*/ 246801 h 361634"/>
                  <a:gd name="connsiteX0" fmla="*/ 92 w 3997998"/>
                  <a:gd name="connsiteY0" fmla="*/ 246801 h 361634"/>
                  <a:gd name="connsiteX1" fmla="*/ 525 w 3997998"/>
                  <a:gd name="connsiteY1" fmla="*/ 0 h 361634"/>
                  <a:gd name="connsiteX2" fmla="*/ 3968992 w 3997998"/>
                  <a:gd name="connsiteY2" fmla="*/ 1594 h 361634"/>
                  <a:gd name="connsiteX3" fmla="*/ 3974316 w 3997998"/>
                  <a:gd name="connsiteY3" fmla="*/ 96434 h 361634"/>
                  <a:gd name="connsiteX4" fmla="*/ 3974316 w 3997998"/>
                  <a:gd name="connsiteY4" fmla="*/ 275503 h 361634"/>
                  <a:gd name="connsiteX5" fmla="*/ 3850035 w 3997998"/>
                  <a:gd name="connsiteY5" fmla="*/ 361634 h 361634"/>
                  <a:gd name="connsiteX6" fmla="*/ 98267 w 3997998"/>
                  <a:gd name="connsiteY6" fmla="*/ 361634 h 361634"/>
                  <a:gd name="connsiteX7" fmla="*/ 92 w 3997998"/>
                  <a:gd name="connsiteY7" fmla="*/ 246801 h 361634"/>
                  <a:gd name="connsiteX0" fmla="*/ 92 w 4272576"/>
                  <a:gd name="connsiteY0" fmla="*/ 246801 h 361634"/>
                  <a:gd name="connsiteX1" fmla="*/ 525 w 4272576"/>
                  <a:gd name="connsiteY1" fmla="*/ 0 h 361634"/>
                  <a:gd name="connsiteX2" fmla="*/ 3968992 w 4272576"/>
                  <a:gd name="connsiteY2" fmla="*/ 1594 h 361634"/>
                  <a:gd name="connsiteX3" fmla="*/ 3997909 w 4272576"/>
                  <a:gd name="connsiteY3" fmla="*/ 18733 h 361634"/>
                  <a:gd name="connsiteX4" fmla="*/ 3974316 w 4272576"/>
                  <a:gd name="connsiteY4" fmla="*/ 96434 h 361634"/>
                  <a:gd name="connsiteX5" fmla="*/ 3974316 w 4272576"/>
                  <a:gd name="connsiteY5" fmla="*/ 275503 h 361634"/>
                  <a:gd name="connsiteX6" fmla="*/ 3850035 w 4272576"/>
                  <a:gd name="connsiteY6" fmla="*/ 361634 h 361634"/>
                  <a:gd name="connsiteX7" fmla="*/ 98267 w 4272576"/>
                  <a:gd name="connsiteY7" fmla="*/ 361634 h 361634"/>
                  <a:gd name="connsiteX8" fmla="*/ 92 w 4272576"/>
                  <a:gd name="connsiteY8" fmla="*/ 246801 h 361634"/>
                  <a:gd name="connsiteX0" fmla="*/ 92 w 4272984"/>
                  <a:gd name="connsiteY0" fmla="*/ 246801 h 361634"/>
                  <a:gd name="connsiteX1" fmla="*/ 525 w 4272984"/>
                  <a:gd name="connsiteY1" fmla="*/ 0 h 361634"/>
                  <a:gd name="connsiteX2" fmla="*/ 3968992 w 4272984"/>
                  <a:gd name="connsiteY2" fmla="*/ 1594 h 361634"/>
                  <a:gd name="connsiteX3" fmla="*/ 3997909 w 4272984"/>
                  <a:gd name="connsiteY3" fmla="*/ 18733 h 361634"/>
                  <a:gd name="connsiteX4" fmla="*/ 3974316 w 4272984"/>
                  <a:gd name="connsiteY4" fmla="*/ 96434 h 361634"/>
                  <a:gd name="connsiteX5" fmla="*/ 3974316 w 4272984"/>
                  <a:gd name="connsiteY5" fmla="*/ 275503 h 361634"/>
                  <a:gd name="connsiteX6" fmla="*/ 3850035 w 4272984"/>
                  <a:gd name="connsiteY6" fmla="*/ 361634 h 361634"/>
                  <a:gd name="connsiteX7" fmla="*/ 98267 w 4272984"/>
                  <a:gd name="connsiteY7" fmla="*/ 361634 h 361634"/>
                  <a:gd name="connsiteX8" fmla="*/ 92 w 4272984"/>
                  <a:gd name="connsiteY8" fmla="*/ 246801 h 361634"/>
                  <a:gd name="connsiteX0" fmla="*/ 92 w 4264534"/>
                  <a:gd name="connsiteY0" fmla="*/ 246801 h 361634"/>
                  <a:gd name="connsiteX1" fmla="*/ 525 w 4264534"/>
                  <a:gd name="connsiteY1" fmla="*/ 0 h 361634"/>
                  <a:gd name="connsiteX2" fmla="*/ 3968992 w 4264534"/>
                  <a:gd name="connsiteY2" fmla="*/ 1594 h 361634"/>
                  <a:gd name="connsiteX3" fmla="*/ 3974316 w 4264534"/>
                  <a:gd name="connsiteY3" fmla="*/ 96434 h 361634"/>
                  <a:gd name="connsiteX4" fmla="*/ 3974316 w 4264534"/>
                  <a:gd name="connsiteY4" fmla="*/ 275503 h 361634"/>
                  <a:gd name="connsiteX5" fmla="*/ 3850035 w 4264534"/>
                  <a:gd name="connsiteY5" fmla="*/ 361634 h 361634"/>
                  <a:gd name="connsiteX6" fmla="*/ 98267 w 4264534"/>
                  <a:gd name="connsiteY6" fmla="*/ 361634 h 361634"/>
                  <a:gd name="connsiteX7" fmla="*/ 92 w 4264534"/>
                  <a:gd name="connsiteY7" fmla="*/ 246801 h 361634"/>
                  <a:gd name="connsiteX0" fmla="*/ 92 w 3974316"/>
                  <a:gd name="connsiteY0" fmla="*/ 246801 h 361634"/>
                  <a:gd name="connsiteX1" fmla="*/ 525 w 3974316"/>
                  <a:gd name="connsiteY1" fmla="*/ 0 h 361634"/>
                  <a:gd name="connsiteX2" fmla="*/ 3974316 w 3974316"/>
                  <a:gd name="connsiteY2" fmla="*/ 96434 h 361634"/>
                  <a:gd name="connsiteX3" fmla="*/ 3974316 w 3974316"/>
                  <a:gd name="connsiteY3" fmla="*/ 275503 h 361634"/>
                  <a:gd name="connsiteX4" fmla="*/ 3850035 w 3974316"/>
                  <a:gd name="connsiteY4" fmla="*/ 361634 h 361634"/>
                  <a:gd name="connsiteX5" fmla="*/ 98267 w 3974316"/>
                  <a:gd name="connsiteY5" fmla="*/ 361634 h 361634"/>
                  <a:gd name="connsiteX6" fmla="*/ 92 w 3974316"/>
                  <a:gd name="connsiteY6" fmla="*/ 246801 h 361634"/>
                  <a:gd name="connsiteX0" fmla="*/ 92 w 3974316"/>
                  <a:gd name="connsiteY0" fmla="*/ 258549 h 373382"/>
                  <a:gd name="connsiteX1" fmla="*/ 525 w 3974316"/>
                  <a:gd name="connsiteY1" fmla="*/ 11748 h 373382"/>
                  <a:gd name="connsiteX2" fmla="*/ 3974316 w 3974316"/>
                  <a:gd name="connsiteY2" fmla="*/ 0 h 373382"/>
                  <a:gd name="connsiteX3" fmla="*/ 3974316 w 3974316"/>
                  <a:gd name="connsiteY3" fmla="*/ 287251 h 373382"/>
                  <a:gd name="connsiteX4" fmla="*/ 3850035 w 3974316"/>
                  <a:gd name="connsiteY4" fmla="*/ 373382 h 373382"/>
                  <a:gd name="connsiteX5" fmla="*/ 98267 w 3974316"/>
                  <a:gd name="connsiteY5" fmla="*/ 373382 h 373382"/>
                  <a:gd name="connsiteX6" fmla="*/ 92 w 3974316"/>
                  <a:gd name="connsiteY6" fmla="*/ 258549 h 373382"/>
                  <a:gd name="connsiteX0" fmla="*/ 92 w 3974316"/>
                  <a:gd name="connsiteY0" fmla="*/ 258549 h 373382"/>
                  <a:gd name="connsiteX1" fmla="*/ 525 w 3974316"/>
                  <a:gd name="connsiteY1" fmla="*/ 11748 h 373382"/>
                  <a:gd name="connsiteX2" fmla="*/ 3974316 w 3974316"/>
                  <a:gd name="connsiteY2" fmla="*/ 0 h 373382"/>
                  <a:gd name="connsiteX3" fmla="*/ 3974316 w 3974316"/>
                  <a:gd name="connsiteY3" fmla="*/ 287251 h 373382"/>
                  <a:gd name="connsiteX4" fmla="*/ 3885241 w 3974316"/>
                  <a:gd name="connsiteY4" fmla="*/ 370807 h 373382"/>
                  <a:gd name="connsiteX5" fmla="*/ 98267 w 3974316"/>
                  <a:gd name="connsiteY5" fmla="*/ 373382 h 373382"/>
                  <a:gd name="connsiteX6" fmla="*/ 92 w 3974316"/>
                  <a:gd name="connsiteY6" fmla="*/ 258549 h 373382"/>
                  <a:gd name="connsiteX0" fmla="*/ 92 w 3974316"/>
                  <a:gd name="connsiteY0" fmla="*/ 258549 h 375958"/>
                  <a:gd name="connsiteX1" fmla="*/ 525 w 3974316"/>
                  <a:gd name="connsiteY1" fmla="*/ 11748 h 375958"/>
                  <a:gd name="connsiteX2" fmla="*/ 3974316 w 3974316"/>
                  <a:gd name="connsiteY2" fmla="*/ 0 h 375958"/>
                  <a:gd name="connsiteX3" fmla="*/ 3974316 w 3974316"/>
                  <a:gd name="connsiteY3" fmla="*/ 287251 h 375958"/>
                  <a:gd name="connsiteX4" fmla="*/ 3883481 w 3974316"/>
                  <a:gd name="connsiteY4" fmla="*/ 375958 h 375958"/>
                  <a:gd name="connsiteX5" fmla="*/ 98267 w 3974316"/>
                  <a:gd name="connsiteY5" fmla="*/ 373382 h 375958"/>
                  <a:gd name="connsiteX6" fmla="*/ 92 w 3974316"/>
                  <a:gd name="connsiteY6" fmla="*/ 258549 h 375958"/>
                  <a:gd name="connsiteX0" fmla="*/ 92 w 3974316"/>
                  <a:gd name="connsiteY0" fmla="*/ 258549 h 375958"/>
                  <a:gd name="connsiteX1" fmla="*/ 525 w 3974316"/>
                  <a:gd name="connsiteY1" fmla="*/ 11748 h 375958"/>
                  <a:gd name="connsiteX2" fmla="*/ 3974316 w 3974316"/>
                  <a:gd name="connsiteY2" fmla="*/ 0 h 375958"/>
                  <a:gd name="connsiteX3" fmla="*/ 3974316 w 3974316"/>
                  <a:gd name="connsiteY3" fmla="*/ 287251 h 375958"/>
                  <a:gd name="connsiteX4" fmla="*/ 3883481 w 3974316"/>
                  <a:gd name="connsiteY4" fmla="*/ 375958 h 375958"/>
                  <a:gd name="connsiteX5" fmla="*/ 102355 w 3974316"/>
                  <a:gd name="connsiteY5" fmla="*/ 373382 h 375958"/>
                  <a:gd name="connsiteX6" fmla="*/ 92 w 3974316"/>
                  <a:gd name="connsiteY6" fmla="*/ 258549 h 375958"/>
                  <a:gd name="connsiteX0" fmla="*/ 92 w 3974316"/>
                  <a:gd name="connsiteY0" fmla="*/ 258549 h 379374"/>
                  <a:gd name="connsiteX1" fmla="*/ 525 w 3974316"/>
                  <a:gd name="connsiteY1" fmla="*/ 11748 h 379374"/>
                  <a:gd name="connsiteX2" fmla="*/ 3974316 w 3974316"/>
                  <a:gd name="connsiteY2" fmla="*/ 0 h 379374"/>
                  <a:gd name="connsiteX3" fmla="*/ 3974316 w 3974316"/>
                  <a:gd name="connsiteY3" fmla="*/ 287251 h 379374"/>
                  <a:gd name="connsiteX4" fmla="*/ 3883481 w 3974316"/>
                  <a:gd name="connsiteY4" fmla="*/ 375958 h 379374"/>
                  <a:gd name="connsiteX5" fmla="*/ 102355 w 3974316"/>
                  <a:gd name="connsiteY5" fmla="*/ 379374 h 379374"/>
                  <a:gd name="connsiteX6" fmla="*/ 92 w 3974316"/>
                  <a:gd name="connsiteY6" fmla="*/ 258549 h 379374"/>
                  <a:gd name="connsiteX0" fmla="*/ 92 w 3974316"/>
                  <a:gd name="connsiteY0" fmla="*/ 258549 h 376378"/>
                  <a:gd name="connsiteX1" fmla="*/ 525 w 3974316"/>
                  <a:gd name="connsiteY1" fmla="*/ 11748 h 376378"/>
                  <a:gd name="connsiteX2" fmla="*/ 3974316 w 3974316"/>
                  <a:gd name="connsiteY2" fmla="*/ 0 h 376378"/>
                  <a:gd name="connsiteX3" fmla="*/ 3974316 w 3974316"/>
                  <a:gd name="connsiteY3" fmla="*/ 287251 h 376378"/>
                  <a:gd name="connsiteX4" fmla="*/ 3883481 w 3974316"/>
                  <a:gd name="connsiteY4" fmla="*/ 375958 h 376378"/>
                  <a:gd name="connsiteX5" fmla="*/ 96222 w 3974316"/>
                  <a:gd name="connsiteY5" fmla="*/ 376378 h 376378"/>
                  <a:gd name="connsiteX6" fmla="*/ 92 w 3974316"/>
                  <a:gd name="connsiteY6" fmla="*/ 258549 h 376378"/>
                  <a:gd name="connsiteX0" fmla="*/ 92 w 3974316"/>
                  <a:gd name="connsiteY0" fmla="*/ 258549 h 376378"/>
                  <a:gd name="connsiteX1" fmla="*/ 525 w 3974316"/>
                  <a:gd name="connsiteY1" fmla="*/ 11748 h 376378"/>
                  <a:gd name="connsiteX2" fmla="*/ 3974316 w 3974316"/>
                  <a:gd name="connsiteY2" fmla="*/ 0 h 376378"/>
                  <a:gd name="connsiteX3" fmla="*/ 3974316 w 3974316"/>
                  <a:gd name="connsiteY3" fmla="*/ 287251 h 376378"/>
                  <a:gd name="connsiteX4" fmla="*/ 3883481 w 3974316"/>
                  <a:gd name="connsiteY4" fmla="*/ 375958 h 376378"/>
                  <a:gd name="connsiteX5" fmla="*/ 94177 w 3974316"/>
                  <a:gd name="connsiteY5" fmla="*/ 376378 h 376378"/>
                  <a:gd name="connsiteX6" fmla="*/ 92 w 3974316"/>
                  <a:gd name="connsiteY6" fmla="*/ 258549 h 376378"/>
                  <a:gd name="connsiteX0" fmla="*/ 92 w 3974316"/>
                  <a:gd name="connsiteY0" fmla="*/ 258549 h 376378"/>
                  <a:gd name="connsiteX1" fmla="*/ 525 w 3974316"/>
                  <a:gd name="connsiteY1" fmla="*/ 11748 h 376378"/>
                  <a:gd name="connsiteX2" fmla="*/ 3974316 w 3974316"/>
                  <a:gd name="connsiteY2" fmla="*/ 0 h 376378"/>
                  <a:gd name="connsiteX3" fmla="*/ 3974316 w 3974316"/>
                  <a:gd name="connsiteY3" fmla="*/ 287251 h 376378"/>
                  <a:gd name="connsiteX4" fmla="*/ 3883481 w 3974316"/>
                  <a:gd name="connsiteY4" fmla="*/ 375958 h 376378"/>
                  <a:gd name="connsiteX5" fmla="*/ 96222 w 3974316"/>
                  <a:gd name="connsiteY5" fmla="*/ 376378 h 376378"/>
                  <a:gd name="connsiteX6" fmla="*/ 92 w 3974316"/>
                  <a:gd name="connsiteY6" fmla="*/ 258549 h 376378"/>
                  <a:gd name="connsiteX0" fmla="*/ 92 w 3974316"/>
                  <a:gd name="connsiteY0" fmla="*/ 258549 h 379374"/>
                  <a:gd name="connsiteX1" fmla="*/ 525 w 3974316"/>
                  <a:gd name="connsiteY1" fmla="*/ 11748 h 379374"/>
                  <a:gd name="connsiteX2" fmla="*/ 3974316 w 3974316"/>
                  <a:gd name="connsiteY2" fmla="*/ 0 h 379374"/>
                  <a:gd name="connsiteX3" fmla="*/ 3974316 w 3974316"/>
                  <a:gd name="connsiteY3" fmla="*/ 287251 h 379374"/>
                  <a:gd name="connsiteX4" fmla="*/ 3883481 w 3974316"/>
                  <a:gd name="connsiteY4" fmla="*/ 375958 h 379374"/>
                  <a:gd name="connsiteX5" fmla="*/ 96222 w 3974316"/>
                  <a:gd name="connsiteY5" fmla="*/ 379374 h 379374"/>
                  <a:gd name="connsiteX6" fmla="*/ 92 w 3974316"/>
                  <a:gd name="connsiteY6" fmla="*/ 258549 h 379374"/>
                  <a:gd name="connsiteX0" fmla="*/ 40 w 3976308"/>
                  <a:gd name="connsiteY0" fmla="*/ 255551 h 379374"/>
                  <a:gd name="connsiteX1" fmla="*/ 2517 w 3976308"/>
                  <a:gd name="connsiteY1" fmla="*/ 11748 h 379374"/>
                  <a:gd name="connsiteX2" fmla="*/ 3976308 w 3976308"/>
                  <a:gd name="connsiteY2" fmla="*/ 0 h 379374"/>
                  <a:gd name="connsiteX3" fmla="*/ 3976308 w 3976308"/>
                  <a:gd name="connsiteY3" fmla="*/ 287251 h 379374"/>
                  <a:gd name="connsiteX4" fmla="*/ 3885473 w 3976308"/>
                  <a:gd name="connsiteY4" fmla="*/ 375958 h 379374"/>
                  <a:gd name="connsiteX5" fmla="*/ 98214 w 3976308"/>
                  <a:gd name="connsiteY5" fmla="*/ 379374 h 379374"/>
                  <a:gd name="connsiteX6" fmla="*/ 40 w 3976308"/>
                  <a:gd name="connsiteY6" fmla="*/ 255551 h 379374"/>
                  <a:gd name="connsiteX0" fmla="*/ 93 w 3974317"/>
                  <a:gd name="connsiteY0" fmla="*/ 243565 h 379374"/>
                  <a:gd name="connsiteX1" fmla="*/ 526 w 3974317"/>
                  <a:gd name="connsiteY1" fmla="*/ 11748 h 379374"/>
                  <a:gd name="connsiteX2" fmla="*/ 3974317 w 3974317"/>
                  <a:gd name="connsiteY2" fmla="*/ 0 h 379374"/>
                  <a:gd name="connsiteX3" fmla="*/ 3974317 w 3974317"/>
                  <a:gd name="connsiteY3" fmla="*/ 287251 h 379374"/>
                  <a:gd name="connsiteX4" fmla="*/ 3883482 w 3974317"/>
                  <a:gd name="connsiteY4" fmla="*/ 375958 h 379374"/>
                  <a:gd name="connsiteX5" fmla="*/ 96223 w 3974317"/>
                  <a:gd name="connsiteY5" fmla="*/ 379374 h 379374"/>
                  <a:gd name="connsiteX6" fmla="*/ 93 w 3974317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87251 h 379374"/>
                  <a:gd name="connsiteX4" fmla="*/ 3885000 w 3975835"/>
                  <a:gd name="connsiteY4" fmla="*/ 375958 h 379374"/>
                  <a:gd name="connsiteX5" fmla="*/ 97741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87251 h 379374"/>
                  <a:gd name="connsiteX4" fmla="*/ 3885000 w 3975835"/>
                  <a:gd name="connsiteY4" fmla="*/ 375958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87251 h 379374"/>
                  <a:gd name="connsiteX4" fmla="*/ 3895223 w 3975835"/>
                  <a:gd name="connsiteY4" fmla="*/ 375958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5223 w 3975835"/>
                  <a:gd name="connsiteY4" fmla="*/ 375958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3179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7268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9313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7269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893181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899314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905448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909537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907492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903404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901359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75835" h="381950">
                    <a:moveTo>
                      <a:pt x="1611" y="243565"/>
                    </a:moveTo>
                    <a:cubicBezTo>
                      <a:pt x="1169" y="160439"/>
                      <a:pt x="442" y="94874"/>
                      <a:pt x="0" y="11748"/>
                    </a:cubicBezTo>
                    <a:lnTo>
                      <a:pt x="3975835" y="0"/>
                    </a:lnTo>
                    <a:lnTo>
                      <a:pt x="3975835" y="275264"/>
                    </a:lnTo>
                    <a:cubicBezTo>
                      <a:pt x="3975835" y="337262"/>
                      <a:pt x="3963357" y="381950"/>
                      <a:pt x="3901359" y="381950"/>
                    </a:cubicBezTo>
                    <a:lnTo>
                      <a:pt x="91607" y="379374"/>
                    </a:lnTo>
                    <a:cubicBezTo>
                      <a:pt x="29609" y="379374"/>
                      <a:pt x="1611" y="305563"/>
                      <a:pt x="1611" y="2435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3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标题 1"/>
            <p:cNvSpPr txBox="1">
              <a:spLocks/>
            </p:cNvSpPr>
            <p:nvPr/>
          </p:nvSpPr>
          <p:spPr bwMode="auto">
            <a:xfrm>
              <a:off x="3864797" y="1460007"/>
              <a:ext cx="1859331" cy="317373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solidFill>
                    <a:schemeClr val="accent6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39841" y="2041409"/>
            <a:ext cx="3994395" cy="514118"/>
            <a:chOff x="2699792" y="1345332"/>
            <a:chExt cx="3994395" cy="514118"/>
          </a:xfrm>
        </p:grpSpPr>
        <p:grpSp>
          <p:nvGrpSpPr>
            <p:cNvPr id="18" name="组合 17"/>
            <p:cNvGrpSpPr/>
            <p:nvPr/>
          </p:nvGrpSpPr>
          <p:grpSpPr>
            <a:xfrm>
              <a:off x="2699792" y="1345332"/>
              <a:ext cx="3994395" cy="514118"/>
              <a:chOff x="1817682" y="1288841"/>
              <a:chExt cx="5358080" cy="68963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0" name="矩形 19"/>
              <p:cNvSpPr/>
              <p:nvPr/>
            </p:nvSpPr>
            <p:spPr>
              <a:xfrm>
                <a:off x="1967690" y="1288841"/>
                <a:ext cx="5113989" cy="683178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86000">
                    <a:schemeClr val="bg1">
                      <a:lumMod val="85000"/>
                    </a:schemeClr>
                  </a:gs>
                  <a:gs pos="63000">
                    <a:schemeClr val="bg1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1819538" y="1292793"/>
                <a:ext cx="785968" cy="681708"/>
              </a:xfrm>
              <a:prstGeom prst="roundRect">
                <a:avLst>
                  <a:gd name="adj" fmla="val 22714"/>
                </a:avLst>
              </a:prstGeom>
              <a:solidFill>
                <a:srgbClr val="447A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66CC"/>
                  </a:solidFill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6977209" y="1292794"/>
                <a:ext cx="198553" cy="683891"/>
              </a:xfrm>
              <a:prstGeom prst="roundRect">
                <a:avLst>
                  <a:gd name="adj" fmla="val 41484"/>
                </a:avLst>
              </a:prstGeom>
              <a:solidFill>
                <a:srgbClr val="447A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6"/>
              <p:cNvSpPr/>
              <p:nvPr/>
            </p:nvSpPr>
            <p:spPr>
              <a:xfrm>
                <a:off x="1817682" y="1727500"/>
                <a:ext cx="5356004" cy="250979"/>
              </a:xfrm>
              <a:custGeom>
                <a:avLst/>
                <a:gdLst>
                  <a:gd name="connsiteX0" fmla="*/ 0 w 3960440"/>
                  <a:gd name="connsiteY0" fmla="*/ 112257 h 360040"/>
                  <a:gd name="connsiteX1" fmla="*/ 112257 w 3960440"/>
                  <a:gd name="connsiteY1" fmla="*/ 0 h 360040"/>
                  <a:gd name="connsiteX2" fmla="*/ 3848183 w 3960440"/>
                  <a:gd name="connsiteY2" fmla="*/ 0 h 360040"/>
                  <a:gd name="connsiteX3" fmla="*/ 3960440 w 3960440"/>
                  <a:gd name="connsiteY3" fmla="*/ 112257 h 360040"/>
                  <a:gd name="connsiteX4" fmla="*/ 3960440 w 3960440"/>
                  <a:gd name="connsiteY4" fmla="*/ 247783 h 360040"/>
                  <a:gd name="connsiteX5" fmla="*/ 3848183 w 3960440"/>
                  <a:gd name="connsiteY5" fmla="*/ 360040 h 360040"/>
                  <a:gd name="connsiteX6" fmla="*/ 112257 w 3960440"/>
                  <a:gd name="connsiteY6" fmla="*/ 360040 h 360040"/>
                  <a:gd name="connsiteX7" fmla="*/ 0 w 3960440"/>
                  <a:gd name="connsiteY7" fmla="*/ 247783 h 360040"/>
                  <a:gd name="connsiteX8" fmla="*/ 0 w 3960440"/>
                  <a:gd name="connsiteY8" fmla="*/ 112257 h 360040"/>
                  <a:gd name="connsiteX0" fmla="*/ 6361 w 3966801"/>
                  <a:gd name="connsiteY0" fmla="*/ 112257 h 360040"/>
                  <a:gd name="connsiteX1" fmla="*/ 40241 w 3966801"/>
                  <a:gd name="connsiteY1" fmla="*/ 8709 h 360040"/>
                  <a:gd name="connsiteX2" fmla="*/ 3854544 w 3966801"/>
                  <a:gd name="connsiteY2" fmla="*/ 0 h 360040"/>
                  <a:gd name="connsiteX3" fmla="*/ 3966801 w 3966801"/>
                  <a:gd name="connsiteY3" fmla="*/ 112257 h 360040"/>
                  <a:gd name="connsiteX4" fmla="*/ 3966801 w 3966801"/>
                  <a:gd name="connsiteY4" fmla="*/ 247783 h 360040"/>
                  <a:gd name="connsiteX5" fmla="*/ 3854544 w 3966801"/>
                  <a:gd name="connsiteY5" fmla="*/ 360040 h 360040"/>
                  <a:gd name="connsiteX6" fmla="*/ 118618 w 3966801"/>
                  <a:gd name="connsiteY6" fmla="*/ 360040 h 360040"/>
                  <a:gd name="connsiteX7" fmla="*/ 6361 w 3966801"/>
                  <a:gd name="connsiteY7" fmla="*/ 247783 h 360040"/>
                  <a:gd name="connsiteX8" fmla="*/ 6361 w 3966801"/>
                  <a:gd name="connsiteY8" fmla="*/ 112257 h 360040"/>
                  <a:gd name="connsiteX0" fmla="*/ 6361 w 4008655"/>
                  <a:gd name="connsiteY0" fmla="*/ 112257 h 360040"/>
                  <a:gd name="connsiteX1" fmla="*/ 40241 w 4008655"/>
                  <a:gd name="connsiteY1" fmla="*/ 8709 h 360040"/>
                  <a:gd name="connsiteX2" fmla="*/ 3985172 w 4008655"/>
                  <a:gd name="connsiteY2" fmla="*/ 0 h 360040"/>
                  <a:gd name="connsiteX3" fmla="*/ 3966801 w 4008655"/>
                  <a:gd name="connsiteY3" fmla="*/ 112257 h 360040"/>
                  <a:gd name="connsiteX4" fmla="*/ 3966801 w 4008655"/>
                  <a:gd name="connsiteY4" fmla="*/ 247783 h 360040"/>
                  <a:gd name="connsiteX5" fmla="*/ 3854544 w 4008655"/>
                  <a:gd name="connsiteY5" fmla="*/ 360040 h 360040"/>
                  <a:gd name="connsiteX6" fmla="*/ 118618 w 4008655"/>
                  <a:gd name="connsiteY6" fmla="*/ 360040 h 360040"/>
                  <a:gd name="connsiteX7" fmla="*/ 6361 w 4008655"/>
                  <a:gd name="connsiteY7" fmla="*/ 247783 h 360040"/>
                  <a:gd name="connsiteX8" fmla="*/ 6361 w 4008655"/>
                  <a:gd name="connsiteY8" fmla="*/ 112257 h 360040"/>
                  <a:gd name="connsiteX0" fmla="*/ 6361 w 3988765"/>
                  <a:gd name="connsiteY0" fmla="*/ 112257 h 360040"/>
                  <a:gd name="connsiteX1" fmla="*/ 40241 w 3988765"/>
                  <a:gd name="connsiteY1" fmla="*/ 8709 h 360040"/>
                  <a:gd name="connsiteX2" fmla="*/ 3959046 w 3988765"/>
                  <a:gd name="connsiteY2" fmla="*/ 0 h 360040"/>
                  <a:gd name="connsiteX3" fmla="*/ 3966801 w 3988765"/>
                  <a:gd name="connsiteY3" fmla="*/ 112257 h 360040"/>
                  <a:gd name="connsiteX4" fmla="*/ 3966801 w 3988765"/>
                  <a:gd name="connsiteY4" fmla="*/ 247783 h 360040"/>
                  <a:gd name="connsiteX5" fmla="*/ 3854544 w 3988765"/>
                  <a:gd name="connsiteY5" fmla="*/ 360040 h 360040"/>
                  <a:gd name="connsiteX6" fmla="*/ 118618 w 3988765"/>
                  <a:gd name="connsiteY6" fmla="*/ 360040 h 360040"/>
                  <a:gd name="connsiteX7" fmla="*/ 6361 w 3988765"/>
                  <a:gd name="connsiteY7" fmla="*/ 247783 h 360040"/>
                  <a:gd name="connsiteX8" fmla="*/ 6361 w 3988765"/>
                  <a:gd name="connsiteY8" fmla="*/ 112257 h 360040"/>
                  <a:gd name="connsiteX0" fmla="*/ 6361 w 3969678"/>
                  <a:gd name="connsiteY0" fmla="*/ 112257 h 360040"/>
                  <a:gd name="connsiteX1" fmla="*/ 40241 w 3969678"/>
                  <a:gd name="connsiteY1" fmla="*/ 8709 h 360040"/>
                  <a:gd name="connsiteX2" fmla="*/ 3924212 w 3969678"/>
                  <a:gd name="connsiteY2" fmla="*/ 0 h 360040"/>
                  <a:gd name="connsiteX3" fmla="*/ 3966801 w 3969678"/>
                  <a:gd name="connsiteY3" fmla="*/ 112257 h 360040"/>
                  <a:gd name="connsiteX4" fmla="*/ 3966801 w 3969678"/>
                  <a:gd name="connsiteY4" fmla="*/ 247783 h 360040"/>
                  <a:gd name="connsiteX5" fmla="*/ 3854544 w 3969678"/>
                  <a:gd name="connsiteY5" fmla="*/ 360040 h 360040"/>
                  <a:gd name="connsiteX6" fmla="*/ 118618 w 3969678"/>
                  <a:gd name="connsiteY6" fmla="*/ 360040 h 360040"/>
                  <a:gd name="connsiteX7" fmla="*/ 6361 w 3969678"/>
                  <a:gd name="connsiteY7" fmla="*/ 247783 h 360040"/>
                  <a:gd name="connsiteX8" fmla="*/ 6361 w 3969678"/>
                  <a:gd name="connsiteY8" fmla="*/ 112257 h 360040"/>
                  <a:gd name="connsiteX0" fmla="*/ 6361 w 3978825"/>
                  <a:gd name="connsiteY0" fmla="*/ 112257 h 360040"/>
                  <a:gd name="connsiteX1" fmla="*/ 40241 w 3978825"/>
                  <a:gd name="connsiteY1" fmla="*/ 8709 h 360040"/>
                  <a:gd name="connsiteX2" fmla="*/ 3924212 w 3978825"/>
                  <a:gd name="connsiteY2" fmla="*/ 0 h 360040"/>
                  <a:gd name="connsiteX3" fmla="*/ 3966801 w 3978825"/>
                  <a:gd name="connsiteY3" fmla="*/ 112257 h 360040"/>
                  <a:gd name="connsiteX4" fmla="*/ 3978825 w 3978825"/>
                  <a:gd name="connsiteY4" fmla="*/ 273909 h 360040"/>
                  <a:gd name="connsiteX5" fmla="*/ 3854544 w 3978825"/>
                  <a:gd name="connsiteY5" fmla="*/ 360040 h 360040"/>
                  <a:gd name="connsiteX6" fmla="*/ 118618 w 3978825"/>
                  <a:gd name="connsiteY6" fmla="*/ 360040 h 360040"/>
                  <a:gd name="connsiteX7" fmla="*/ 6361 w 3978825"/>
                  <a:gd name="connsiteY7" fmla="*/ 247783 h 360040"/>
                  <a:gd name="connsiteX8" fmla="*/ 6361 w 3978825"/>
                  <a:gd name="connsiteY8" fmla="*/ 112257 h 360040"/>
                  <a:gd name="connsiteX0" fmla="*/ 6361 w 3979098"/>
                  <a:gd name="connsiteY0" fmla="*/ 112257 h 360040"/>
                  <a:gd name="connsiteX1" fmla="*/ 40241 w 3979098"/>
                  <a:gd name="connsiteY1" fmla="*/ 8709 h 360040"/>
                  <a:gd name="connsiteX2" fmla="*/ 3924212 w 3979098"/>
                  <a:gd name="connsiteY2" fmla="*/ 0 h 360040"/>
                  <a:gd name="connsiteX3" fmla="*/ 3978825 w 3979098"/>
                  <a:gd name="connsiteY3" fmla="*/ 94840 h 360040"/>
                  <a:gd name="connsiteX4" fmla="*/ 3978825 w 3979098"/>
                  <a:gd name="connsiteY4" fmla="*/ 273909 h 360040"/>
                  <a:gd name="connsiteX5" fmla="*/ 3854544 w 3979098"/>
                  <a:gd name="connsiteY5" fmla="*/ 360040 h 360040"/>
                  <a:gd name="connsiteX6" fmla="*/ 118618 w 3979098"/>
                  <a:gd name="connsiteY6" fmla="*/ 360040 h 360040"/>
                  <a:gd name="connsiteX7" fmla="*/ 6361 w 3979098"/>
                  <a:gd name="connsiteY7" fmla="*/ 247783 h 360040"/>
                  <a:gd name="connsiteX8" fmla="*/ 6361 w 3979098"/>
                  <a:gd name="connsiteY8" fmla="*/ 112257 h 360040"/>
                  <a:gd name="connsiteX0" fmla="*/ 0 w 4064274"/>
                  <a:gd name="connsiteY0" fmla="*/ 117409 h 360040"/>
                  <a:gd name="connsiteX1" fmla="*/ 125417 w 4064274"/>
                  <a:gd name="connsiteY1" fmla="*/ 8709 h 360040"/>
                  <a:gd name="connsiteX2" fmla="*/ 4009388 w 4064274"/>
                  <a:gd name="connsiteY2" fmla="*/ 0 h 360040"/>
                  <a:gd name="connsiteX3" fmla="*/ 4064001 w 4064274"/>
                  <a:gd name="connsiteY3" fmla="*/ 94840 h 360040"/>
                  <a:gd name="connsiteX4" fmla="*/ 4064001 w 4064274"/>
                  <a:gd name="connsiteY4" fmla="*/ 273909 h 360040"/>
                  <a:gd name="connsiteX5" fmla="*/ 3939720 w 4064274"/>
                  <a:gd name="connsiteY5" fmla="*/ 360040 h 360040"/>
                  <a:gd name="connsiteX6" fmla="*/ 203794 w 4064274"/>
                  <a:gd name="connsiteY6" fmla="*/ 360040 h 360040"/>
                  <a:gd name="connsiteX7" fmla="*/ 91537 w 4064274"/>
                  <a:gd name="connsiteY7" fmla="*/ 247783 h 360040"/>
                  <a:gd name="connsiteX8" fmla="*/ 0 w 4064274"/>
                  <a:gd name="connsiteY8" fmla="*/ 117409 h 360040"/>
                  <a:gd name="connsiteX0" fmla="*/ 0 w 3972737"/>
                  <a:gd name="connsiteY0" fmla="*/ 247783 h 360040"/>
                  <a:gd name="connsiteX1" fmla="*/ 33880 w 3972737"/>
                  <a:gd name="connsiteY1" fmla="*/ 8709 h 360040"/>
                  <a:gd name="connsiteX2" fmla="*/ 3917851 w 3972737"/>
                  <a:gd name="connsiteY2" fmla="*/ 0 h 360040"/>
                  <a:gd name="connsiteX3" fmla="*/ 3972464 w 3972737"/>
                  <a:gd name="connsiteY3" fmla="*/ 94840 h 360040"/>
                  <a:gd name="connsiteX4" fmla="*/ 3972464 w 3972737"/>
                  <a:gd name="connsiteY4" fmla="*/ 273909 h 360040"/>
                  <a:gd name="connsiteX5" fmla="*/ 3848183 w 3972737"/>
                  <a:gd name="connsiteY5" fmla="*/ 360040 h 360040"/>
                  <a:gd name="connsiteX6" fmla="*/ 112257 w 3972737"/>
                  <a:gd name="connsiteY6" fmla="*/ 360040 h 360040"/>
                  <a:gd name="connsiteX7" fmla="*/ 0 w 3972737"/>
                  <a:gd name="connsiteY7" fmla="*/ 247783 h 360040"/>
                  <a:gd name="connsiteX0" fmla="*/ 1327 w 3974064"/>
                  <a:gd name="connsiteY0" fmla="*/ 249377 h 361634"/>
                  <a:gd name="connsiteX1" fmla="*/ 0 w 3974064"/>
                  <a:gd name="connsiteY1" fmla="*/ 0 h 361634"/>
                  <a:gd name="connsiteX2" fmla="*/ 3919178 w 3974064"/>
                  <a:gd name="connsiteY2" fmla="*/ 1594 h 361634"/>
                  <a:gd name="connsiteX3" fmla="*/ 3973791 w 3974064"/>
                  <a:gd name="connsiteY3" fmla="*/ 96434 h 361634"/>
                  <a:gd name="connsiteX4" fmla="*/ 3973791 w 3974064"/>
                  <a:gd name="connsiteY4" fmla="*/ 275503 h 361634"/>
                  <a:gd name="connsiteX5" fmla="*/ 3849510 w 3974064"/>
                  <a:gd name="connsiteY5" fmla="*/ 361634 h 361634"/>
                  <a:gd name="connsiteX6" fmla="*/ 113584 w 3974064"/>
                  <a:gd name="connsiteY6" fmla="*/ 361634 h 361634"/>
                  <a:gd name="connsiteX7" fmla="*/ 1327 w 3974064"/>
                  <a:gd name="connsiteY7" fmla="*/ 249377 h 361634"/>
                  <a:gd name="connsiteX0" fmla="*/ 1327 w 3974064"/>
                  <a:gd name="connsiteY0" fmla="*/ 249377 h 361634"/>
                  <a:gd name="connsiteX1" fmla="*/ 0 w 3974064"/>
                  <a:gd name="connsiteY1" fmla="*/ 0 h 361634"/>
                  <a:gd name="connsiteX2" fmla="*/ 3919178 w 3974064"/>
                  <a:gd name="connsiteY2" fmla="*/ 1594 h 361634"/>
                  <a:gd name="connsiteX3" fmla="*/ 3973791 w 3974064"/>
                  <a:gd name="connsiteY3" fmla="*/ 96434 h 361634"/>
                  <a:gd name="connsiteX4" fmla="*/ 3973791 w 3974064"/>
                  <a:gd name="connsiteY4" fmla="*/ 275503 h 361634"/>
                  <a:gd name="connsiteX5" fmla="*/ 3849510 w 3974064"/>
                  <a:gd name="connsiteY5" fmla="*/ 361634 h 361634"/>
                  <a:gd name="connsiteX6" fmla="*/ 103022 w 3974064"/>
                  <a:gd name="connsiteY6" fmla="*/ 361634 h 361634"/>
                  <a:gd name="connsiteX7" fmla="*/ 1327 w 3974064"/>
                  <a:gd name="connsiteY7" fmla="*/ 249377 h 361634"/>
                  <a:gd name="connsiteX0" fmla="*/ 92 w 3974589"/>
                  <a:gd name="connsiteY0" fmla="*/ 246801 h 361634"/>
                  <a:gd name="connsiteX1" fmla="*/ 525 w 3974589"/>
                  <a:gd name="connsiteY1" fmla="*/ 0 h 361634"/>
                  <a:gd name="connsiteX2" fmla="*/ 3919703 w 3974589"/>
                  <a:gd name="connsiteY2" fmla="*/ 1594 h 361634"/>
                  <a:gd name="connsiteX3" fmla="*/ 3974316 w 3974589"/>
                  <a:gd name="connsiteY3" fmla="*/ 96434 h 361634"/>
                  <a:gd name="connsiteX4" fmla="*/ 3974316 w 3974589"/>
                  <a:gd name="connsiteY4" fmla="*/ 275503 h 361634"/>
                  <a:gd name="connsiteX5" fmla="*/ 3850035 w 3974589"/>
                  <a:gd name="connsiteY5" fmla="*/ 361634 h 361634"/>
                  <a:gd name="connsiteX6" fmla="*/ 103547 w 3974589"/>
                  <a:gd name="connsiteY6" fmla="*/ 361634 h 361634"/>
                  <a:gd name="connsiteX7" fmla="*/ 92 w 3974589"/>
                  <a:gd name="connsiteY7" fmla="*/ 246801 h 361634"/>
                  <a:gd name="connsiteX0" fmla="*/ 92 w 3974589"/>
                  <a:gd name="connsiteY0" fmla="*/ 246801 h 361634"/>
                  <a:gd name="connsiteX1" fmla="*/ 525 w 3974589"/>
                  <a:gd name="connsiteY1" fmla="*/ 0 h 361634"/>
                  <a:gd name="connsiteX2" fmla="*/ 3919703 w 3974589"/>
                  <a:gd name="connsiteY2" fmla="*/ 1594 h 361634"/>
                  <a:gd name="connsiteX3" fmla="*/ 3974316 w 3974589"/>
                  <a:gd name="connsiteY3" fmla="*/ 96434 h 361634"/>
                  <a:gd name="connsiteX4" fmla="*/ 3974316 w 3974589"/>
                  <a:gd name="connsiteY4" fmla="*/ 275503 h 361634"/>
                  <a:gd name="connsiteX5" fmla="*/ 3850035 w 3974589"/>
                  <a:gd name="connsiteY5" fmla="*/ 361634 h 361634"/>
                  <a:gd name="connsiteX6" fmla="*/ 98267 w 3974589"/>
                  <a:gd name="connsiteY6" fmla="*/ 361634 h 361634"/>
                  <a:gd name="connsiteX7" fmla="*/ 92 w 3974589"/>
                  <a:gd name="connsiteY7" fmla="*/ 246801 h 361634"/>
                  <a:gd name="connsiteX0" fmla="*/ 92 w 3997998"/>
                  <a:gd name="connsiteY0" fmla="*/ 246801 h 361634"/>
                  <a:gd name="connsiteX1" fmla="*/ 525 w 3997998"/>
                  <a:gd name="connsiteY1" fmla="*/ 0 h 361634"/>
                  <a:gd name="connsiteX2" fmla="*/ 3968992 w 3997998"/>
                  <a:gd name="connsiteY2" fmla="*/ 1594 h 361634"/>
                  <a:gd name="connsiteX3" fmla="*/ 3974316 w 3997998"/>
                  <a:gd name="connsiteY3" fmla="*/ 96434 h 361634"/>
                  <a:gd name="connsiteX4" fmla="*/ 3974316 w 3997998"/>
                  <a:gd name="connsiteY4" fmla="*/ 275503 h 361634"/>
                  <a:gd name="connsiteX5" fmla="*/ 3850035 w 3997998"/>
                  <a:gd name="connsiteY5" fmla="*/ 361634 h 361634"/>
                  <a:gd name="connsiteX6" fmla="*/ 98267 w 3997998"/>
                  <a:gd name="connsiteY6" fmla="*/ 361634 h 361634"/>
                  <a:gd name="connsiteX7" fmla="*/ 92 w 3997998"/>
                  <a:gd name="connsiteY7" fmla="*/ 246801 h 361634"/>
                  <a:gd name="connsiteX0" fmla="*/ 92 w 4272576"/>
                  <a:gd name="connsiteY0" fmla="*/ 246801 h 361634"/>
                  <a:gd name="connsiteX1" fmla="*/ 525 w 4272576"/>
                  <a:gd name="connsiteY1" fmla="*/ 0 h 361634"/>
                  <a:gd name="connsiteX2" fmla="*/ 3968992 w 4272576"/>
                  <a:gd name="connsiteY2" fmla="*/ 1594 h 361634"/>
                  <a:gd name="connsiteX3" fmla="*/ 3997909 w 4272576"/>
                  <a:gd name="connsiteY3" fmla="*/ 18733 h 361634"/>
                  <a:gd name="connsiteX4" fmla="*/ 3974316 w 4272576"/>
                  <a:gd name="connsiteY4" fmla="*/ 96434 h 361634"/>
                  <a:gd name="connsiteX5" fmla="*/ 3974316 w 4272576"/>
                  <a:gd name="connsiteY5" fmla="*/ 275503 h 361634"/>
                  <a:gd name="connsiteX6" fmla="*/ 3850035 w 4272576"/>
                  <a:gd name="connsiteY6" fmla="*/ 361634 h 361634"/>
                  <a:gd name="connsiteX7" fmla="*/ 98267 w 4272576"/>
                  <a:gd name="connsiteY7" fmla="*/ 361634 h 361634"/>
                  <a:gd name="connsiteX8" fmla="*/ 92 w 4272576"/>
                  <a:gd name="connsiteY8" fmla="*/ 246801 h 361634"/>
                  <a:gd name="connsiteX0" fmla="*/ 92 w 4272984"/>
                  <a:gd name="connsiteY0" fmla="*/ 246801 h 361634"/>
                  <a:gd name="connsiteX1" fmla="*/ 525 w 4272984"/>
                  <a:gd name="connsiteY1" fmla="*/ 0 h 361634"/>
                  <a:gd name="connsiteX2" fmla="*/ 3968992 w 4272984"/>
                  <a:gd name="connsiteY2" fmla="*/ 1594 h 361634"/>
                  <a:gd name="connsiteX3" fmla="*/ 3997909 w 4272984"/>
                  <a:gd name="connsiteY3" fmla="*/ 18733 h 361634"/>
                  <a:gd name="connsiteX4" fmla="*/ 3974316 w 4272984"/>
                  <a:gd name="connsiteY4" fmla="*/ 96434 h 361634"/>
                  <a:gd name="connsiteX5" fmla="*/ 3974316 w 4272984"/>
                  <a:gd name="connsiteY5" fmla="*/ 275503 h 361634"/>
                  <a:gd name="connsiteX6" fmla="*/ 3850035 w 4272984"/>
                  <a:gd name="connsiteY6" fmla="*/ 361634 h 361634"/>
                  <a:gd name="connsiteX7" fmla="*/ 98267 w 4272984"/>
                  <a:gd name="connsiteY7" fmla="*/ 361634 h 361634"/>
                  <a:gd name="connsiteX8" fmla="*/ 92 w 4272984"/>
                  <a:gd name="connsiteY8" fmla="*/ 246801 h 361634"/>
                  <a:gd name="connsiteX0" fmla="*/ 92 w 4264534"/>
                  <a:gd name="connsiteY0" fmla="*/ 246801 h 361634"/>
                  <a:gd name="connsiteX1" fmla="*/ 525 w 4264534"/>
                  <a:gd name="connsiteY1" fmla="*/ 0 h 361634"/>
                  <a:gd name="connsiteX2" fmla="*/ 3968992 w 4264534"/>
                  <a:gd name="connsiteY2" fmla="*/ 1594 h 361634"/>
                  <a:gd name="connsiteX3" fmla="*/ 3974316 w 4264534"/>
                  <a:gd name="connsiteY3" fmla="*/ 96434 h 361634"/>
                  <a:gd name="connsiteX4" fmla="*/ 3974316 w 4264534"/>
                  <a:gd name="connsiteY4" fmla="*/ 275503 h 361634"/>
                  <a:gd name="connsiteX5" fmla="*/ 3850035 w 4264534"/>
                  <a:gd name="connsiteY5" fmla="*/ 361634 h 361634"/>
                  <a:gd name="connsiteX6" fmla="*/ 98267 w 4264534"/>
                  <a:gd name="connsiteY6" fmla="*/ 361634 h 361634"/>
                  <a:gd name="connsiteX7" fmla="*/ 92 w 4264534"/>
                  <a:gd name="connsiteY7" fmla="*/ 246801 h 361634"/>
                  <a:gd name="connsiteX0" fmla="*/ 92 w 3974316"/>
                  <a:gd name="connsiteY0" fmla="*/ 246801 h 361634"/>
                  <a:gd name="connsiteX1" fmla="*/ 525 w 3974316"/>
                  <a:gd name="connsiteY1" fmla="*/ 0 h 361634"/>
                  <a:gd name="connsiteX2" fmla="*/ 3974316 w 3974316"/>
                  <a:gd name="connsiteY2" fmla="*/ 96434 h 361634"/>
                  <a:gd name="connsiteX3" fmla="*/ 3974316 w 3974316"/>
                  <a:gd name="connsiteY3" fmla="*/ 275503 h 361634"/>
                  <a:gd name="connsiteX4" fmla="*/ 3850035 w 3974316"/>
                  <a:gd name="connsiteY4" fmla="*/ 361634 h 361634"/>
                  <a:gd name="connsiteX5" fmla="*/ 98267 w 3974316"/>
                  <a:gd name="connsiteY5" fmla="*/ 361634 h 361634"/>
                  <a:gd name="connsiteX6" fmla="*/ 92 w 3974316"/>
                  <a:gd name="connsiteY6" fmla="*/ 246801 h 361634"/>
                  <a:gd name="connsiteX0" fmla="*/ 92 w 3974316"/>
                  <a:gd name="connsiteY0" fmla="*/ 258549 h 373382"/>
                  <a:gd name="connsiteX1" fmla="*/ 525 w 3974316"/>
                  <a:gd name="connsiteY1" fmla="*/ 11748 h 373382"/>
                  <a:gd name="connsiteX2" fmla="*/ 3974316 w 3974316"/>
                  <a:gd name="connsiteY2" fmla="*/ 0 h 373382"/>
                  <a:gd name="connsiteX3" fmla="*/ 3974316 w 3974316"/>
                  <a:gd name="connsiteY3" fmla="*/ 287251 h 373382"/>
                  <a:gd name="connsiteX4" fmla="*/ 3850035 w 3974316"/>
                  <a:gd name="connsiteY4" fmla="*/ 373382 h 373382"/>
                  <a:gd name="connsiteX5" fmla="*/ 98267 w 3974316"/>
                  <a:gd name="connsiteY5" fmla="*/ 373382 h 373382"/>
                  <a:gd name="connsiteX6" fmla="*/ 92 w 3974316"/>
                  <a:gd name="connsiteY6" fmla="*/ 258549 h 373382"/>
                  <a:gd name="connsiteX0" fmla="*/ 92 w 3974316"/>
                  <a:gd name="connsiteY0" fmla="*/ 258549 h 373382"/>
                  <a:gd name="connsiteX1" fmla="*/ 525 w 3974316"/>
                  <a:gd name="connsiteY1" fmla="*/ 11748 h 373382"/>
                  <a:gd name="connsiteX2" fmla="*/ 3974316 w 3974316"/>
                  <a:gd name="connsiteY2" fmla="*/ 0 h 373382"/>
                  <a:gd name="connsiteX3" fmla="*/ 3974316 w 3974316"/>
                  <a:gd name="connsiteY3" fmla="*/ 287251 h 373382"/>
                  <a:gd name="connsiteX4" fmla="*/ 3885241 w 3974316"/>
                  <a:gd name="connsiteY4" fmla="*/ 370807 h 373382"/>
                  <a:gd name="connsiteX5" fmla="*/ 98267 w 3974316"/>
                  <a:gd name="connsiteY5" fmla="*/ 373382 h 373382"/>
                  <a:gd name="connsiteX6" fmla="*/ 92 w 3974316"/>
                  <a:gd name="connsiteY6" fmla="*/ 258549 h 373382"/>
                  <a:gd name="connsiteX0" fmla="*/ 92 w 3974316"/>
                  <a:gd name="connsiteY0" fmla="*/ 258549 h 375958"/>
                  <a:gd name="connsiteX1" fmla="*/ 525 w 3974316"/>
                  <a:gd name="connsiteY1" fmla="*/ 11748 h 375958"/>
                  <a:gd name="connsiteX2" fmla="*/ 3974316 w 3974316"/>
                  <a:gd name="connsiteY2" fmla="*/ 0 h 375958"/>
                  <a:gd name="connsiteX3" fmla="*/ 3974316 w 3974316"/>
                  <a:gd name="connsiteY3" fmla="*/ 287251 h 375958"/>
                  <a:gd name="connsiteX4" fmla="*/ 3883481 w 3974316"/>
                  <a:gd name="connsiteY4" fmla="*/ 375958 h 375958"/>
                  <a:gd name="connsiteX5" fmla="*/ 98267 w 3974316"/>
                  <a:gd name="connsiteY5" fmla="*/ 373382 h 375958"/>
                  <a:gd name="connsiteX6" fmla="*/ 92 w 3974316"/>
                  <a:gd name="connsiteY6" fmla="*/ 258549 h 375958"/>
                  <a:gd name="connsiteX0" fmla="*/ 92 w 3974316"/>
                  <a:gd name="connsiteY0" fmla="*/ 258549 h 375958"/>
                  <a:gd name="connsiteX1" fmla="*/ 525 w 3974316"/>
                  <a:gd name="connsiteY1" fmla="*/ 11748 h 375958"/>
                  <a:gd name="connsiteX2" fmla="*/ 3974316 w 3974316"/>
                  <a:gd name="connsiteY2" fmla="*/ 0 h 375958"/>
                  <a:gd name="connsiteX3" fmla="*/ 3974316 w 3974316"/>
                  <a:gd name="connsiteY3" fmla="*/ 287251 h 375958"/>
                  <a:gd name="connsiteX4" fmla="*/ 3883481 w 3974316"/>
                  <a:gd name="connsiteY4" fmla="*/ 375958 h 375958"/>
                  <a:gd name="connsiteX5" fmla="*/ 102355 w 3974316"/>
                  <a:gd name="connsiteY5" fmla="*/ 373382 h 375958"/>
                  <a:gd name="connsiteX6" fmla="*/ 92 w 3974316"/>
                  <a:gd name="connsiteY6" fmla="*/ 258549 h 375958"/>
                  <a:gd name="connsiteX0" fmla="*/ 92 w 3974316"/>
                  <a:gd name="connsiteY0" fmla="*/ 258549 h 379374"/>
                  <a:gd name="connsiteX1" fmla="*/ 525 w 3974316"/>
                  <a:gd name="connsiteY1" fmla="*/ 11748 h 379374"/>
                  <a:gd name="connsiteX2" fmla="*/ 3974316 w 3974316"/>
                  <a:gd name="connsiteY2" fmla="*/ 0 h 379374"/>
                  <a:gd name="connsiteX3" fmla="*/ 3974316 w 3974316"/>
                  <a:gd name="connsiteY3" fmla="*/ 287251 h 379374"/>
                  <a:gd name="connsiteX4" fmla="*/ 3883481 w 3974316"/>
                  <a:gd name="connsiteY4" fmla="*/ 375958 h 379374"/>
                  <a:gd name="connsiteX5" fmla="*/ 102355 w 3974316"/>
                  <a:gd name="connsiteY5" fmla="*/ 379374 h 379374"/>
                  <a:gd name="connsiteX6" fmla="*/ 92 w 3974316"/>
                  <a:gd name="connsiteY6" fmla="*/ 258549 h 379374"/>
                  <a:gd name="connsiteX0" fmla="*/ 92 w 3974316"/>
                  <a:gd name="connsiteY0" fmla="*/ 258549 h 376378"/>
                  <a:gd name="connsiteX1" fmla="*/ 525 w 3974316"/>
                  <a:gd name="connsiteY1" fmla="*/ 11748 h 376378"/>
                  <a:gd name="connsiteX2" fmla="*/ 3974316 w 3974316"/>
                  <a:gd name="connsiteY2" fmla="*/ 0 h 376378"/>
                  <a:gd name="connsiteX3" fmla="*/ 3974316 w 3974316"/>
                  <a:gd name="connsiteY3" fmla="*/ 287251 h 376378"/>
                  <a:gd name="connsiteX4" fmla="*/ 3883481 w 3974316"/>
                  <a:gd name="connsiteY4" fmla="*/ 375958 h 376378"/>
                  <a:gd name="connsiteX5" fmla="*/ 96222 w 3974316"/>
                  <a:gd name="connsiteY5" fmla="*/ 376378 h 376378"/>
                  <a:gd name="connsiteX6" fmla="*/ 92 w 3974316"/>
                  <a:gd name="connsiteY6" fmla="*/ 258549 h 376378"/>
                  <a:gd name="connsiteX0" fmla="*/ 92 w 3974316"/>
                  <a:gd name="connsiteY0" fmla="*/ 258549 h 376378"/>
                  <a:gd name="connsiteX1" fmla="*/ 525 w 3974316"/>
                  <a:gd name="connsiteY1" fmla="*/ 11748 h 376378"/>
                  <a:gd name="connsiteX2" fmla="*/ 3974316 w 3974316"/>
                  <a:gd name="connsiteY2" fmla="*/ 0 h 376378"/>
                  <a:gd name="connsiteX3" fmla="*/ 3974316 w 3974316"/>
                  <a:gd name="connsiteY3" fmla="*/ 287251 h 376378"/>
                  <a:gd name="connsiteX4" fmla="*/ 3883481 w 3974316"/>
                  <a:gd name="connsiteY4" fmla="*/ 375958 h 376378"/>
                  <a:gd name="connsiteX5" fmla="*/ 94177 w 3974316"/>
                  <a:gd name="connsiteY5" fmla="*/ 376378 h 376378"/>
                  <a:gd name="connsiteX6" fmla="*/ 92 w 3974316"/>
                  <a:gd name="connsiteY6" fmla="*/ 258549 h 376378"/>
                  <a:gd name="connsiteX0" fmla="*/ 92 w 3974316"/>
                  <a:gd name="connsiteY0" fmla="*/ 258549 h 376378"/>
                  <a:gd name="connsiteX1" fmla="*/ 525 w 3974316"/>
                  <a:gd name="connsiteY1" fmla="*/ 11748 h 376378"/>
                  <a:gd name="connsiteX2" fmla="*/ 3974316 w 3974316"/>
                  <a:gd name="connsiteY2" fmla="*/ 0 h 376378"/>
                  <a:gd name="connsiteX3" fmla="*/ 3974316 w 3974316"/>
                  <a:gd name="connsiteY3" fmla="*/ 287251 h 376378"/>
                  <a:gd name="connsiteX4" fmla="*/ 3883481 w 3974316"/>
                  <a:gd name="connsiteY4" fmla="*/ 375958 h 376378"/>
                  <a:gd name="connsiteX5" fmla="*/ 96222 w 3974316"/>
                  <a:gd name="connsiteY5" fmla="*/ 376378 h 376378"/>
                  <a:gd name="connsiteX6" fmla="*/ 92 w 3974316"/>
                  <a:gd name="connsiteY6" fmla="*/ 258549 h 376378"/>
                  <a:gd name="connsiteX0" fmla="*/ 92 w 3974316"/>
                  <a:gd name="connsiteY0" fmla="*/ 258549 h 379374"/>
                  <a:gd name="connsiteX1" fmla="*/ 525 w 3974316"/>
                  <a:gd name="connsiteY1" fmla="*/ 11748 h 379374"/>
                  <a:gd name="connsiteX2" fmla="*/ 3974316 w 3974316"/>
                  <a:gd name="connsiteY2" fmla="*/ 0 h 379374"/>
                  <a:gd name="connsiteX3" fmla="*/ 3974316 w 3974316"/>
                  <a:gd name="connsiteY3" fmla="*/ 287251 h 379374"/>
                  <a:gd name="connsiteX4" fmla="*/ 3883481 w 3974316"/>
                  <a:gd name="connsiteY4" fmla="*/ 375958 h 379374"/>
                  <a:gd name="connsiteX5" fmla="*/ 96222 w 3974316"/>
                  <a:gd name="connsiteY5" fmla="*/ 379374 h 379374"/>
                  <a:gd name="connsiteX6" fmla="*/ 92 w 3974316"/>
                  <a:gd name="connsiteY6" fmla="*/ 258549 h 379374"/>
                  <a:gd name="connsiteX0" fmla="*/ 40 w 3976308"/>
                  <a:gd name="connsiteY0" fmla="*/ 255551 h 379374"/>
                  <a:gd name="connsiteX1" fmla="*/ 2517 w 3976308"/>
                  <a:gd name="connsiteY1" fmla="*/ 11748 h 379374"/>
                  <a:gd name="connsiteX2" fmla="*/ 3976308 w 3976308"/>
                  <a:gd name="connsiteY2" fmla="*/ 0 h 379374"/>
                  <a:gd name="connsiteX3" fmla="*/ 3976308 w 3976308"/>
                  <a:gd name="connsiteY3" fmla="*/ 287251 h 379374"/>
                  <a:gd name="connsiteX4" fmla="*/ 3885473 w 3976308"/>
                  <a:gd name="connsiteY4" fmla="*/ 375958 h 379374"/>
                  <a:gd name="connsiteX5" fmla="*/ 98214 w 3976308"/>
                  <a:gd name="connsiteY5" fmla="*/ 379374 h 379374"/>
                  <a:gd name="connsiteX6" fmla="*/ 40 w 3976308"/>
                  <a:gd name="connsiteY6" fmla="*/ 255551 h 379374"/>
                  <a:gd name="connsiteX0" fmla="*/ 93 w 3974317"/>
                  <a:gd name="connsiteY0" fmla="*/ 243565 h 379374"/>
                  <a:gd name="connsiteX1" fmla="*/ 526 w 3974317"/>
                  <a:gd name="connsiteY1" fmla="*/ 11748 h 379374"/>
                  <a:gd name="connsiteX2" fmla="*/ 3974317 w 3974317"/>
                  <a:gd name="connsiteY2" fmla="*/ 0 h 379374"/>
                  <a:gd name="connsiteX3" fmla="*/ 3974317 w 3974317"/>
                  <a:gd name="connsiteY3" fmla="*/ 287251 h 379374"/>
                  <a:gd name="connsiteX4" fmla="*/ 3883482 w 3974317"/>
                  <a:gd name="connsiteY4" fmla="*/ 375958 h 379374"/>
                  <a:gd name="connsiteX5" fmla="*/ 96223 w 3974317"/>
                  <a:gd name="connsiteY5" fmla="*/ 379374 h 379374"/>
                  <a:gd name="connsiteX6" fmla="*/ 93 w 3974317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87251 h 379374"/>
                  <a:gd name="connsiteX4" fmla="*/ 3885000 w 3975835"/>
                  <a:gd name="connsiteY4" fmla="*/ 375958 h 379374"/>
                  <a:gd name="connsiteX5" fmla="*/ 97741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87251 h 379374"/>
                  <a:gd name="connsiteX4" fmla="*/ 3885000 w 3975835"/>
                  <a:gd name="connsiteY4" fmla="*/ 375958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87251 h 379374"/>
                  <a:gd name="connsiteX4" fmla="*/ 3895223 w 3975835"/>
                  <a:gd name="connsiteY4" fmla="*/ 375958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5223 w 3975835"/>
                  <a:gd name="connsiteY4" fmla="*/ 375958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3179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7268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9313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7269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893181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899314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905448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909537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907492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903404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901359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75835" h="381950">
                    <a:moveTo>
                      <a:pt x="1611" y="243565"/>
                    </a:moveTo>
                    <a:cubicBezTo>
                      <a:pt x="1169" y="160439"/>
                      <a:pt x="442" y="94874"/>
                      <a:pt x="0" y="11748"/>
                    </a:cubicBezTo>
                    <a:lnTo>
                      <a:pt x="3975835" y="0"/>
                    </a:lnTo>
                    <a:lnTo>
                      <a:pt x="3975835" y="275264"/>
                    </a:lnTo>
                    <a:cubicBezTo>
                      <a:pt x="3975835" y="337262"/>
                      <a:pt x="3963357" y="381950"/>
                      <a:pt x="3901359" y="381950"/>
                    </a:cubicBezTo>
                    <a:lnTo>
                      <a:pt x="91607" y="379374"/>
                    </a:lnTo>
                    <a:cubicBezTo>
                      <a:pt x="29609" y="379374"/>
                      <a:pt x="1611" y="305563"/>
                      <a:pt x="1611" y="2435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3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标题 1"/>
            <p:cNvSpPr txBox="1">
              <a:spLocks/>
            </p:cNvSpPr>
            <p:nvPr/>
          </p:nvSpPr>
          <p:spPr bwMode="auto">
            <a:xfrm>
              <a:off x="3864797" y="1460007"/>
              <a:ext cx="1859331" cy="317373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solidFill>
                    <a:schemeClr val="accent6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639841" y="2881502"/>
            <a:ext cx="3994395" cy="514118"/>
            <a:chOff x="2699792" y="1345332"/>
            <a:chExt cx="3994395" cy="514118"/>
          </a:xfrm>
        </p:grpSpPr>
        <p:grpSp>
          <p:nvGrpSpPr>
            <p:cNvPr id="25" name="组合 24"/>
            <p:cNvGrpSpPr/>
            <p:nvPr/>
          </p:nvGrpSpPr>
          <p:grpSpPr>
            <a:xfrm>
              <a:off x="2699792" y="1345332"/>
              <a:ext cx="3994395" cy="514118"/>
              <a:chOff x="1817682" y="1288841"/>
              <a:chExt cx="5358080" cy="68963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" name="矩形 26"/>
              <p:cNvSpPr/>
              <p:nvPr/>
            </p:nvSpPr>
            <p:spPr>
              <a:xfrm>
                <a:off x="1967690" y="1288841"/>
                <a:ext cx="5113989" cy="683178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86000">
                    <a:schemeClr val="bg1">
                      <a:lumMod val="85000"/>
                    </a:schemeClr>
                  </a:gs>
                  <a:gs pos="63000">
                    <a:schemeClr val="bg1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1819538" y="1292793"/>
                <a:ext cx="785968" cy="681708"/>
              </a:xfrm>
              <a:prstGeom prst="roundRect">
                <a:avLst>
                  <a:gd name="adj" fmla="val 22714"/>
                </a:avLst>
              </a:prstGeom>
              <a:solidFill>
                <a:srgbClr val="447A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66CC"/>
                  </a:solidFill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6977209" y="1292794"/>
                <a:ext cx="198553" cy="683891"/>
              </a:xfrm>
              <a:prstGeom prst="roundRect">
                <a:avLst>
                  <a:gd name="adj" fmla="val 41484"/>
                </a:avLst>
              </a:prstGeom>
              <a:solidFill>
                <a:srgbClr val="447A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6"/>
              <p:cNvSpPr/>
              <p:nvPr/>
            </p:nvSpPr>
            <p:spPr>
              <a:xfrm>
                <a:off x="1817682" y="1727500"/>
                <a:ext cx="5356004" cy="250979"/>
              </a:xfrm>
              <a:custGeom>
                <a:avLst/>
                <a:gdLst>
                  <a:gd name="connsiteX0" fmla="*/ 0 w 3960440"/>
                  <a:gd name="connsiteY0" fmla="*/ 112257 h 360040"/>
                  <a:gd name="connsiteX1" fmla="*/ 112257 w 3960440"/>
                  <a:gd name="connsiteY1" fmla="*/ 0 h 360040"/>
                  <a:gd name="connsiteX2" fmla="*/ 3848183 w 3960440"/>
                  <a:gd name="connsiteY2" fmla="*/ 0 h 360040"/>
                  <a:gd name="connsiteX3" fmla="*/ 3960440 w 3960440"/>
                  <a:gd name="connsiteY3" fmla="*/ 112257 h 360040"/>
                  <a:gd name="connsiteX4" fmla="*/ 3960440 w 3960440"/>
                  <a:gd name="connsiteY4" fmla="*/ 247783 h 360040"/>
                  <a:gd name="connsiteX5" fmla="*/ 3848183 w 3960440"/>
                  <a:gd name="connsiteY5" fmla="*/ 360040 h 360040"/>
                  <a:gd name="connsiteX6" fmla="*/ 112257 w 3960440"/>
                  <a:gd name="connsiteY6" fmla="*/ 360040 h 360040"/>
                  <a:gd name="connsiteX7" fmla="*/ 0 w 3960440"/>
                  <a:gd name="connsiteY7" fmla="*/ 247783 h 360040"/>
                  <a:gd name="connsiteX8" fmla="*/ 0 w 3960440"/>
                  <a:gd name="connsiteY8" fmla="*/ 112257 h 360040"/>
                  <a:gd name="connsiteX0" fmla="*/ 6361 w 3966801"/>
                  <a:gd name="connsiteY0" fmla="*/ 112257 h 360040"/>
                  <a:gd name="connsiteX1" fmla="*/ 40241 w 3966801"/>
                  <a:gd name="connsiteY1" fmla="*/ 8709 h 360040"/>
                  <a:gd name="connsiteX2" fmla="*/ 3854544 w 3966801"/>
                  <a:gd name="connsiteY2" fmla="*/ 0 h 360040"/>
                  <a:gd name="connsiteX3" fmla="*/ 3966801 w 3966801"/>
                  <a:gd name="connsiteY3" fmla="*/ 112257 h 360040"/>
                  <a:gd name="connsiteX4" fmla="*/ 3966801 w 3966801"/>
                  <a:gd name="connsiteY4" fmla="*/ 247783 h 360040"/>
                  <a:gd name="connsiteX5" fmla="*/ 3854544 w 3966801"/>
                  <a:gd name="connsiteY5" fmla="*/ 360040 h 360040"/>
                  <a:gd name="connsiteX6" fmla="*/ 118618 w 3966801"/>
                  <a:gd name="connsiteY6" fmla="*/ 360040 h 360040"/>
                  <a:gd name="connsiteX7" fmla="*/ 6361 w 3966801"/>
                  <a:gd name="connsiteY7" fmla="*/ 247783 h 360040"/>
                  <a:gd name="connsiteX8" fmla="*/ 6361 w 3966801"/>
                  <a:gd name="connsiteY8" fmla="*/ 112257 h 360040"/>
                  <a:gd name="connsiteX0" fmla="*/ 6361 w 4008655"/>
                  <a:gd name="connsiteY0" fmla="*/ 112257 h 360040"/>
                  <a:gd name="connsiteX1" fmla="*/ 40241 w 4008655"/>
                  <a:gd name="connsiteY1" fmla="*/ 8709 h 360040"/>
                  <a:gd name="connsiteX2" fmla="*/ 3985172 w 4008655"/>
                  <a:gd name="connsiteY2" fmla="*/ 0 h 360040"/>
                  <a:gd name="connsiteX3" fmla="*/ 3966801 w 4008655"/>
                  <a:gd name="connsiteY3" fmla="*/ 112257 h 360040"/>
                  <a:gd name="connsiteX4" fmla="*/ 3966801 w 4008655"/>
                  <a:gd name="connsiteY4" fmla="*/ 247783 h 360040"/>
                  <a:gd name="connsiteX5" fmla="*/ 3854544 w 4008655"/>
                  <a:gd name="connsiteY5" fmla="*/ 360040 h 360040"/>
                  <a:gd name="connsiteX6" fmla="*/ 118618 w 4008655"/>
                  <a:gd name="connsiteY6" fmla="*/ 360040 h 360040"/>
                  <a:gd name="connsiteX7" fmla="*/ 6361 w 4008655"/>
                  <a:gd name="connsiteY7" fmla="*/ 247783 h 360040"/>
                  <a:gd name="connsiteX8" fmla="*/ 6361 w 4008655"/>
                  <a:gd name="connsiteY8" fmla="*/ 112257 h 360040"/>
                  <a:gd name="connsiteX0" fmla="*/ 6361 w 3988765"/>
                  <a:gd name="connsiteY0" fmla="*/ 112257 h 360040"/>
                  <a:gd name="connsiteX1" fmla="*/ 40241 w 3988765"/>
                  <a:gd name="connsiteY1" fmla="*/ 8709 h 360040"/>
                  <a:gd name="connsiteX2" fmla="*/ 3959046 w 3988765"/>
                  <a:gd name="connsiteY2" fmla="*/ 0 h 360040"/>
                  <a:gd name="connsiteX3" fmla="*/ 3966801 w 3988765"/>
                  <a:gd name="connsiteY3" fmla="*/ 112257 h 360040"/>
                  <a:gd name="connsiteX4" fmla="*/ 3966801 w 3988765"/>
                  <a:gd name="connsiteY4" fmla="*/ 247783 h 360040"/>
                  <a:gd name="connsiteX5" fmla="*/ 3854544 w 3988765"/>
                  <a:gd name="connsiteY5" fmla="*/ 360040 h 360040"/>
                  <a:gd name="connsiteX6" fmla="*/ 118618 w 3988765"/>
                  <a:gd name="connsiteY6" fmla="*/ 360040 h 360040"/>
                  <a:gd name="connsiteX7" fmla="*/ 6361 w 3988765"/>
                  <a:gd name="connsiteY7" fmla="*/ 247783 h 360040"/>
                  <a:gd name="connsiteX8" fmla="*/ 6361 w 3988765"/>
                  <a:gd name="connsiteY8" fmla="*/ 112257 h 360040"/>
                  <a:gd name="connsiteX0" fmla="*/ 6361 w 3969678"/>
                  <a:gd name="connsiteY0" fmla="*/ 112257 h 360040"/>
                  <a:gd name="connsiteX1" fmla="*/ 40241 w 3969678"/>
                  <a:gd name="connsiteY1" fmla="*/ 8709 h 360040"/>
                  <a:gd name="connsiteX2" fmla="*/ 3924212 w 3969678"/>
                  <a:gd name="connsiteY2" fmla="*/ 0 h 360040"/>
                  <a:gd name="connsiteX3" fmla="*/ 3966801 w 3969678"/>
                  <a:gd name="connsiteY3" fmla="*/ 112257 h 360040"/>
                  <a:gd name="connsiteX4" fmla="*/ 3966801 w 3969678"/>
                  <a:gd name="connsiteY4" fmla="*/ 247783 h 360040"/>
                  <a:gd name="connsiteX5" fmla="*/ 3854544 w 3969678"/>
                  <a:gd name="connsiteY5" fmla="*/ 360040 h 360040"/>
                  <a:gd name="connsiteX6" fmla="*/ 118618 w 3969678"/>
                  <a:gd name="connsiteY6" fmla="*/ 360040 h 360040"/>
                  <a:gd name="connsiteX7" fmla="*/ 6361 w 3969678"/>
                  <a:gd name="connsiteY7" fmla="*/ 247783 h 360040"/>
                  <a:gd name="connsiteX8" fmla="*/ 6361 w 3969678"/>
                  <a:gd name="connsiteY8" fmla="*/ 112257 h 360040"/>
                  <a:gd name="connsiteX0" fmla="*/ 6361 w 3978825"/>
                  <a:gd name="connsiteY0" fmla="*/ 112257 h 360040"/>
                  <a:gd name="connsiteX1" fmla="*/ 40241 w 3978825"/>
                  <a:gd name="connsiteY1" fmla="*/ 8709 h 360040"/>
                  <a:gd name="connsiteX2" fmla="*/ 3924212 w 3978825"/>
                  <a:gd name="connsiteY2" fmla="*/ 0 h 360040"/>
                  <a:gd name="connsiteX3" fmla="*/ 3966801 w 3978825"/>
                  <a:gd name="connsiteY3" fmla="*/ 112257 h 360040"/>
                  <a:gd name="connsiteX4" fmla="*/ 3978825 w 3978825"/>
                  <a:gd name="connsiteY4" fmla="*/ 273909 h 360040"/>
                  <a:gd name="connsiteX5" fmla="*/ 3854544 w 3978825"/>
                  <a:gd name="connsiteY5" fmla="*/ 360040 h 360040"/>
                  <a:gd name="connsiteX6" fmla="*/ 118618 w 3978825"/>
                  <a:gd name="connsiteY6" fmla="*/ 360040 h 360040"/>
                  <a:gd name="connsiteX7" fmla="*/ 6361 w 3978825"/>
                  <a:gd name="connsiteY7" fmla="*/ 247783 h 360040"/>
                  <a:gd name="connsiteX8" fmla="*/ 6361 w 3978825"/>
                  <a:gd name="connsiteY8" fmla="*/ 112257 h 360040"/>
                  <a:gd name="connsiteX0" fmla="*/ 6361 w 3979098"/>
                  <a:gd name="connsiteY0" fmla="*/ 112257 h 360040"/>
                  <a:gd name="connsiteX1" fmla="*/ 40241 w 3979098"/>
                  <a:gd name="connsiteY1" fmla="*/ 8709 h 360040"/>
                  <a:gd name="connsiteX2" fmla="*/ 3924212 w 3979098"/>
                  <a:gd name="connsiteY2" fmla="*/ 0 h 360040"/>
                  <a:gd name="connsiteX3" fmla="*/ 3978825 w 3979098"/>
                  <a:gd name="connsiteY3" fmla="*/ 94840 h 360040"/>
                  <a:gd name="connsiteX4" fmla="*/ 3978825 w 3979098"/>
                  <a:gd name="connsiteY4" fmla="*/ 273909 h 360040"/>
                  <a:gd name="connsiteX5" fmla="*/ 3854544 w 3979098"/>
                  <a:gd name="connsiteY5" fmla="*/ 360040 h 360040"/>
                  <a:gd name="connsiteX6" fmla="*/ 118618 w 3979098"/>
                  <a:gd name="connsiteY6" fmla="*/ 360040 h 360040"/>
                  <a:gd name="connsiteX7" fmla="*/ 6361 w 3979098"/>
                  <a:gd name="connsiteY7" fmla="*/ 247783 h 360040"/>
                  <a:gd name="connsiteX8" fmla="*/ 6361 w 3979098"/>
                  <a:gd name="connsiteY8" fmla="*/ 112257 h 360040"/>
                  <a:gd name="connsiteX0" fmla="*/ 0 w 4064274"/>
                  <a:gd name="connsiteY0" fmla="*/ 117409 h 360040"/>
                  <a:gd name="connsiteX1" fmla="*/ 125417 w 4064274"/>
                  <a:gd name="connsiteY1" fmla="*/ 8709 h 360040"/>
                  <a:gd name="connsiteX2" fmla="*/ 4009388 w 4064274"/>
                  <a:gd name="connsiteY2" fmla="*/ 0 h 360040"/>
                  <a:gd name="connsiteX3" fmla="*/ 4064001 w 4064274"/>
                  <a:gd name="connsiteY3" fmla="*/ 94840 h 360040"/>
                  <a:gd name="connsiteX4" fmla="*/ 4064001 w 4064274"/>
                  <a:gd name="connsiteY4" fmla="*/ 273909 h 360040"/>
                  <a:gd name="connsiteX5" fmla="*/ 3939720 w 4064274"/>
                  <a:gd name="connsiteY5" fmla="*/ 360040 h 360040"/>
                  <a:gd name="connsiteX6" fmla="*/ 203794 w 4064274"/>
                  <a:gd name="connsiteY6" fmla="*/ 360040 h 360040"/>
                  <a:gd name="connsiteX7" fmla="*/ 91537 w 4064274"/>
                  <a:gd name="connsiteY7" fmla="*/ 247783 h 360040"/>
                  <a:gd name="connsiteX8" fmla="*/ 0 w 4064274"/>
                  <a:gd name="connsiteY8" fmla="*/ 117409 h 360040"/>
                  <a:gd name="connsiteX0" fmla="*/ 0 w 3972737"/>
                  <a:gd name="connsiteY0" fmla="*/ 247783 h 360040"/>
                  <a:gd name="connsiteX1" fmla="*/ 33880 w 3972737"/>
                  <a:gd name="connsiteY1" fmla="*/ 8709 h 360040"/>
                  <a:gd name="connsiteX2" fmla="*/ 3917851 w 3972737"/>
                  <a:gd name="connsiteY2" fmla="*/ 0 h 360040"/>
                  <a:gd name="connsiteX3" fmla="*/ 3972464 w 3972737"/>
                  <a:gd name="connsiteY3" fmla="*/ 94840 h 360040"/>
                  <a:gd name="connsiteX4" fmla="*/ 3972464 w 3972737"/>
                  <a:gd name="connsiteY4" fmla="*/ 273909 h 360040"/>
                  <a:gd name="connsiteX5" fmla="*/ 3848183 w 3972737"/>
                  <a:gd name="connsiteY5" fmla="*/ 360040 h 360040"/>
                  <a:gd name="connsiteX6" fmla="*/ 112257 w 3972737"/>
                  <a:gd name="connsiteY6" fmla="*/ 360040 h 360040"/>
                  <a:gd name="connsiteX7" fmla="*/ 0 w 3972737"/>
                  <a:gd name="connsiteY7" fmla="*/ 247783 h 360040"/>
                  <a:gd name="connsiteX0" fmla="*/ 1327 w 3974064"/>
                  <a:gd name="connsiteY0" fmla="*/ 249377 h 361634"/>
                  <a:gd name="connsiteX1" fmla="*/ 0 w 3974064"/>
                  <a:gd name="connsiteY1" fmla="*/ 0 h 361634"/>
                  <a:gd name="connsiteX2" fmla="*/ 3919178 w 3974064"/>
                  <a:gd name="connsiteY2" fmla="*/ 1594 h 361634"/>
                  <a:gd name="connsiteX3" fmla="*/ 3973791 w 3974064"/>
                  <a:gd name="connsiteY3" fmla="*/ 96434 h 361634"/>
                  <a:gd name="connsiteX4" fmla="*/ 3973791 w 3974064"/>
                  <a:gd name="connsiteY4" fmla="*/ 275503 h 361634"/>
                  <a:gd name="connsiteX5" fmla="*/ 3849510 w 3974064"/>
                  <a:gd name="connsiteY5" fmla="*/ 361634 h 361634"/>
                  <a:gd name="connsiteX6" fmla="*/ 113584 w 3974064"/>
                  <a:gd name="connsiteY6" fmla="*/ 361634 h 361634"/>
                  <a:gd name="connsiteX7" fmla="*/ 1327 w 3974064"/>
                  <a:gd name="connsiteY7" fmla="*/ 249377 h 361634"/>
                  <a:gd name="connsiteX0" fmla="*/ 1327 w 3974064"/>
                  <a:gd name="connsiteY0" fmla="*/ 249377 h 361634"/>
                  <a:gd name="connsiteX1" fmla="*/ 0 w 3974064"/>
                  <a:gd name="connsiteY1" fmla="*/ 0 h 361634"/>
                  <a:gd name="connsiteX2" fmla="*/ 3919178 w 3974064"/>
                  <a:gd name="connsiteY2" fmla="*/ 1594 h 361634"/>
                  <a:gd name="connsiteX3" fmla="*/ 3973791 w 3974064"/>
                  <a:gd name="connsiteY3" fmla="*/ 96434 h 361634"/>
                  <a:gd name="connsiteX4" fmla="*/ 3973791 w 3974064"/>
                  <a:gd name="connsiteY4" fmla="*/ 275503 h 361634"/>
                  <a:gd name="connsiteX5" fmla="*/ 3849510 w 3974064"/>
                  <a:gd name="connsiteY5" fmla="*/ 361634 h 361634"/>
                  <a:gd name="connsiteX6" fmla="*/ 103022 w 3974064"/>
                  <a:gd name="connsiteY6" fmla="*/ 361634 h 361634"/>
                  <a:gd name="connsiteX7" fmla="*/ 1327 w 3974064"/>
                  <a:gd name="connsiteY7" fmla="*/ 249377 h 361634"/>
                  <a:gd name="connsiteX0" fmla="*/ 92 w 3974589"/>
                  <a:gd name="connsiteY0" fmla="*/ 246801 h 361634"/>
                  <a:gd name="connsiteX1" fmla="*/ 525 w 3974589"/>
                  <a:gd name="connsiteY1" fmla="*/ 0 h 361634"/>
                  <a:gd name="connsiteX2" fmla="*/ 3919703 w 3974589"/>
                  <a:gd name="connsiteY2" fmla="*/ 1594 h 361634"/>
                  <a:gd name="connsiteX3" fmla="*/ 3974316 w 3974589"/>
                  <a:gd name="connsiteY3" fmla="*/ 96434 h 361634"/>
                  <a:gd name="connsiteX4" fmla="*/ 3974316 w 3974589"/>
                  <a:gd name="connsiteY4" fmla="*/ 275503 h 361634"/>
                  <a:gd name="connsiteX5" fmla="*/ 3850035 w 3974589"/>
                  <a:gd name="connsiteY5" fmla="*/ 361634 h 361634"/>
                  <a:gd name="connsiteX6" fmla="*/ 103547 w 3974589"/>
                  <a:gd name="connsiteY6" fmla="*/ 361634 h 361634"/>
                  <a:gd name="connsiteX7" fmla="*/ 92 w 3974589"/>
                  <a:gd name="connsiteY7" fmla="*/ 246801 h 361634"/>
                  <a:gd name="connsiteX0" fmla="*/ 92 w 3974589"/>
                  <a:gd name="connsiteY0" fmla="*/ 246801 h 361634"/>
                  <a:gd name="connsiteX1" fmla="*/ 525 w 3974589"/>
                  <a:gd name="connsiteY1" fmla="*/ 0 h 361634"/>
                  <a:gd name="connsiteX2" fmla="*/ 3919703 w 3974589"/>
                  <a:gd name="connsiteY2" fmla="*/ 1594 h 361634"/>
                  <a:gd name="connsiteX3" fmla="*/ 3974316 w 3974589"/>
                  <a:gd name="connsiteY3" fmla="*/ 96434 h 361634"/>
                  <a:gd name="connsiteX4" fmla="*/ 3974316 w 3974589"/>
                  <a:gd name="connsiteY4" fmla="*/ 275503 h 361634"/>
                  <a:gd name="connsiteX5" fmla="*/ 3850035 w 3974589"/>
                  <a:gd name="connsiteY5" fmla="*/ 361634 h 361634"/>
                  <a:gd name="connsiteX6" fmla="*/ 98267 w 3974589"/>
                  <a:gd name="connsiteY6" fmla="*/ 361634 h 361634"/>
                  <a:gd name="connsiteX7" fmla="*/ 92 w 3974589"/>
                  <a:gd name="connsiteY7" fmla="*/ 246801 h 361634"/>
                  <a:gd name="connsiteX0" fmla="*/ 92 w 3997998"/>
                  <a:gd name="connsiteY0" fmla="*/ 246801 h 361634"/>
                  <a:gd name="connsiteX1" fmla="*/ 525 w 3997998"/>
                  <a:gd name="connsiteY1" fmla="*/ 0 h 361634"/>
                  <a:gd name="connsiteX2" fmla="*/ 3968992 w 3997998"/>
                  <a:gd name="connsiteY2" fmla="*/ 1594 h 361634"/>
                  <a:gd name="connsiteX3" fmla="*/ 3974316 w 3997998"/>
                  <a:gd name="connsiteY3" fmla="*/ 96434 h 361634"/>
                  <a:gd name="connsiteX4" fmla="*/ 3974316 w 3997998"/>
                  <a:gd name="connsiteY4" fmla="*/ 275503 h 361634"/>
                  <a:gd name="connsiteX5" fmla="*/ 3850035 w 3997998"/>
                  <a:gd name="connsiteY5" fmla="*/ 361634 h 361634"/>
                  <a:gd name="connsiteX6" fmla="*/ 98267 w 3997998"/>
                  <a:gd name="connsiteY6" fmla="*/ 361634 h 361634"/>
                  <a:gd name="connsiteX7" fmla="*/ 92 w 3997998"/>
                  <a:gd name="connsiteY7" fmla="*/ 246801 h 361634"/>
                  <a:gd name="connsiteX0" fmla="*/ 92 w 4272576"/>
                  <a:gd name="connsiteY0" fmla="*/ 246801 h 361634"/>
                  <a:gd name="connsiteX1" fmla="*/ 525 w 4272576"/>
                  <a:gd name="connsiteY1" fmla="*/ 0 h 361634"/>
                  <a:gd name="connsiteX2" fmla="*/ 3968992 w 4272576"/>
                  <a:gd name="connsiteY2" fmla="*/ 1594 h 361634"/>
                  <a:gd name="connsiteX3" fmla="*/ 3997909 w 4272576"/>
                  <a:gd name="connsiteY3" fmla="*/ 18733 h 361634"/>
                  <a:gd name="connsiteX4" fmla="*/ 3974316 w 4272576"/>
                  <a:gd name="connsiteY4" fmla="*/ 96434 h 361634"/>
                  <a:gd name="connsiteX5" fmla="*/ 3974316 w 4272576"/>
                  <a:gd name="connsiteY5" fmla="*/ 275503 h 361634"/>
                  <a:gd name="connsiteX6" fmla="*/ 3850035 w 4272576"/>
                  <a:gd name="connsiteY6" fmla="*/ 361634 h 361634"/>
                  <a:gd name="connsiteX7" fmla="*/ 98267 w 4272576"/>
                  <a:gd name="connsiteY7" fmla="*/ 361634 h 361634"/>
                  <a:gd name="connsiteX8" fmla="*/ 92 w 4272576"/>
                  <a:gd name="connsiteY8" fmla="*/ 246801 h 361634"/>
                  <a:gd name="connsiteX0" fmla="*/ 92 w 4272984"/>
                  <a:gd name="connsiteY0" fmla="*/ 246801 h 361634"/>
                  <a:gd name="connsiteX1" fmla="*/ 525 w 4272984"/>
                  <a:gd name="connsiteY1" fmla="*/ 0 h 361634"/>
                  <a:gd name="connsiteX2" fmla="*/ 3968992 w 4272984"/>
                  <a:gd name="connsiteY2" fmla="*/ 1594 h 361634"/>
                  <a:gd name="connsiteX3" fmla="*/ 3997909 w 4272984"/>
                  <a:gd name="connsiteY3" fmla="*/ 18733 h 361634"/>
                  <a:gd name="connsiteX4" fmla="*/ 3974316 w 4272984"/>
                  <a:gd name="connsiteY4" fmla="*/ 96434 h 361634"/>
                  <a:gd name="connsiteX5" fmla="*/ 3974316 w 4272984"/>
                  <a:gd name="connsiteY5" fmla="*/ 275503 h 361634"/>
                  <a:gd name="connsiteX6" fmla="*/ 3850035 w 4272984"/>
                  <a:gd name="connsiteY6" fmla="*/ 361634 h 361634"/>
                  <a:gd name="connsiteX7" fmla="*/ 98267 w 4272984"/>
                  <a:gd name="connsiteY7" fmla="*/ 361634 h 361634"/>
                  <a:gd name="connsiteX8" fmla="*/ 92 w 4272984"/>
                  <a:gd name="connsiteY8" fmla="*/ 246801 h 361634"/>
                  <a:gd name="connsiteX0" fmla="*/ 92 w 4264534"/>
                  <a:gd name="connsiteY0" fmla="*/ 246801 h 361634"/>
                  <a:gd name="connsiteX1" fmla="*/ 525 w 4264534"/>
                  <a:gd name="connsiteY1" fmla="*/ 0 h 361634"/>
                  <a:gd name="connsiteX2" fmla="*/ 3968992 w 4264534"/>
                  <a:gd name="connsiteY2" fmla="*/ 1594 h 361634"/>
                  <a:gd name="connsiteX3" fmla="*/ 3974316 w 4264534"/>
                  <a:gd name="connsiteY3" fmla="*/ 96434 h 361634"/>
                  <a:gd name="connsiteX4" fmla="*/ 3974316 w 4264534"/>
                  <a:gd name="connsiteY4" fmla="*/ 275503 h 361634"/>
                  <a:gd name="connsiteX5" fmla="*/ 3850035 w 4264534"/>
                  <a:gd name="connsiteY5" fmla="*/ 361634 h 361634"/>
                  <a:gd name="connsiteX6" fmla="*/ 98267 w 4264534"/>
                  <a:gd name="connsiteY6" fmla="*/ 361634 h 361634"/>
                  <a:gd name="connsiteX7" fmla="*/ 92 w 4264534"/>
                  <a:gd name="connsiteY7" fmla="*/ 246801 h 361634"/>
                  <a:gd name="connsiteX0" fmla="*/ 92 w 3974316"/>
                  <a:gd name="connsiteY0" fmla="*/ 246801 h 361634"/>
                  <a:gd name="connsiteX1" fmla="*/ 525 w 3974316"/>
                  <a:gd name="connsiteY1" fmla="*/ 0 h 361634"/>
                  <a:gd name="connsiteX2" fmla="*/ 3974316 w 3974316"/>
                  <a:gd name="connsiteY2" fmla="*/ 96434 h 361634"/>
                  <a:gd name="connsiteX3" fmla="*/ 3974316 w 3974316"/>
                  <a:gd name="connsiteY3" fmla="*/ 275503 h 361634"/>
                  <a:gd name="connsiteX4" fmla="*/ 3850035 w 3974316"/>
                  <a:gd name="connsiteY4" fmla="*/ 361634 h 361634"/>
                  <a:gd name="connsiteX5" fmla="*/ 98267 w 3974316"/>
                  <a:gd name="connsiteY5" fmla="*/ 361634 h 361634"/>
                  <a:gd name="connsiteX6" fmla="*/ 92 w 3974316"/>
                  <a:gd name="connsiteY6" fmla="*/ 246801 h 361634"/>
                  <a:gd name="connsiteX0" fmla="*/ 92 w 3974316"/>
                  <a:gd name="connsiteY0" fmla="*/ 258549 h 373382"/>
                  <a:gd name="connsiteX1" fmla="*/ 525 w 3974316"/>
                  <a:gd name="connsiteY1" fmla="*/ 11748 h 373382"/>
                  <a:gd name="connsiteX2" fmla="*/ 3974316 w 3974316"/>
                  <a:gd name="connsiteY2" fmla="*/ 0 h 373382"/>
                  <a:gd name="connsiteX3" fmla="*/ 3974316 w 3974316"/>
                  <a:gd name="connsiteY3" fmla="*/ 287251 h 373382"/>
                  <a:gd name="connsiteX4" fmla="*/ 3850035 w 3974316"/>
                  <a:gd name="connsiteY4" fmla="*/ 373382 h 373382"/>
                  <a:gd name="connsiteX5" fmla="*/ 98267 w 3974316"/>
                  <a:gd name="connsiteY5" fmla="*/ 373382 h 373382"/>
                  <a:gd name="connsiteX6" fmla="*/ 92 w 3974316"/>
                  <a:gd name="connsiteY6" fmla="*/ 258549 h 373382"/>
                  <a:gd name="connsiteX0" fmla="*/ 92 w 3974316"/>
                  <a:gd name="connsiteY0" fmla="*/ 258549 h 373382"/>
                  <a:gd name="connsiteX1" fmla="*/ 525 w 3974316"/>
                  <a:gd name="connsiteY1" fmla="*/ 11748 h 373382"/>
                  <a:gd name="connsiteX2" fmla="*/ 3974316 w 3974316"/>
                  <a:gd name="connsiteY2" fmla="*/ 0 h 373382"/>
                  <a:gd name="connsiteX3" fmla="*/ 3974316 w 3974316"/>
                  <a:gd name="connsiteY3" fmla="*/ 287251 h 373382"/>
                  <a:gd name="connsiteX4" fmla="*/ 3885241 w 3974316"/>
                  <a:gd name="connsiteY4" fmla="*/ 370807 h 373382"/>
                  <a:gd name="connsiteX5" fmla="*/ 98267 w 3974316"/>
                  <a:gd name="connsiteY5" fmla="*/ 373382 h 373382"/>
                  <a:gd name="connsiteX6" fmla="*/ 92 w 3974316"/>
                  <a:gd name="connsiteY6" fmla="*/ 258549 h 373382"/>
                  <a:gd name="connsiteX0" fmla="*/ 92 w 3974316"/>
                  <a:gd name="connsiteY0" fmla="*/ 258549 h 375958"/>
                  <a:gd name="connsiteX1" fmla="*/ 525 w 3974316"/>
                  <a:gd name="connsiteY1" fmla="*/ 11748 h 375958"/>
                  <a:gd name="connsiteX2" fmla="*/ 3974316 w 3974316"/>
                  <a:gd name="connsiteY2" fmla="*/ 0 h 375958"/>
                  <a:gd name="connsiteX3" fmla="*/ 3974316 w 3974316"/>
                  <a:gd name="connsiteY3" fmla="*/ 287251 h 375958"/>
                  <a:gd name="connsiteX4" fmla="*/ 3883481 w 3974316"/>
                  <a:gd name="connsiteY4" fmla="*/ 375958 h 375958"/>
                  <a:gd name="connsiteX5" fmla="*/ 98267 w 3974316"/>
                  <a:gd name="connsiteY5" fmla="*/ 373382 h 375958"/>
                  <a:gd name="connsiteX6" fmla="*/ 92 w 3974316"/>
                  <a:gd name="connsiteY6" fmla="*/ 258549 h 375958"/>
                  <a:gd name="connsiteX0" fmla="*/ 92 w 3974316"/>
                  <a:gd name="connsiteY0" fmla="*/ 258549 h 375958"/>
                  <a:gd name="connsiteX1" fmla="*/ 525 w 3974316"/>
                  <a:gd name="connsiteY1" fmla="*/ 11748 h 375958"/>
                  <a:gd name="connsiteX2" fmla="*/ 3974316 w 3974316"/>
                  <a:gd name="connsiteY2" fmla="*/ 0 h 375958"/>
                  <a:gd name="connsiteX3" fmla="*/ 3974316 w 3974316"/>
                  <a:gd name="connsiteY3" fmla="*/ 287251 h 375958"/>
                  <a:gd name="connsiteX4" fmla="*/ 3883481 w 3974316"/>
                  <a:gd name="connsiteY4" fmla="*/ 375958 h 375958"/>
                  <a:gd name="connsiteX5" fmla="*/ 102355 w 3974316"/>
                  <a:gd name="connsiteY5" fmla="*/ 373382 h 375958"/>
                  <a:gd name="connsiteX6" fmla="*/ 92 w 3974316"/>
                  <a:gd name="connsiteY6" fmla="*/ 258549 h 375958"/>
                  <a:gd name="connsiteX0" fmla="*/ 92 w 3974316"/>
                  <a:gd name="connsiteY0" fmla="*/ 258549 h 379374"/>
                  <a:gd name="connsiteX1" fmla="*/ 525 w 3974316"/>
                  <a:gd name="connsiteY1" fmla="*/ 11748 h 379374"/>
                  <a:gd name="connsiteX2" fmla="*/ 3974316 w 3974316"/>
                  <a:gd name="connsiteY2" fmla="*/ 0 h 379374"/>
                  <a:gd name="connsiteX3" fmla="*/ 3974316 w 3974316"/>
                  <a:gd name="connsiteY3" fmla="*/ 287251 h 379374"/>
                  <a:gd name="connsiteX4" fmla="*/ 3883481 w 3974316"/>
                  <a:gd name="connsiteY4" fmla="*/ 375958 h 379374"/>
                  <a:gd name="connsiteX5" fmla="*/ 102355 w 3974316"/>
                  <a:gd name="connsiteY5" fmla="*/ 379374 h 379374"/>
                  <a:gd name="connsiteX6" fmla="*/ 92 w 3974316"/>
                  <a:gd name="connsiteY6" fmla="*/ 258549 h 379374"/>
                  <a:gd name="connsiteX0" fmla="*/ 92 w 3974316"/>
                  <a:gd name="connsiteY0" fmla="*/ 258549 h 376378"/>
                  <a:gd name="connsiteX1" fmla="*/ 525 w 3974316"/>
                  <a:gd name="connsiteY1" fmla="*/ 11748 h 376378"/>
                  <a:gd name="connsiteX2" fmla="*/ 3974316 w 3974316"/>
                  <a:gd name="connsiteY2" fmla="*/ 0 h 376378"/>
                  <a:gd name="connsiteX3" fmla="*/ 3974316 w 3974316"/>
                  <a:gd name="connsiteY3" fmla="*/ 287251 h 376378"/>
                  <a:gd name="connsiteX4" fmla="*/ 3883481 w 3974316"/>
                  <a:gd name="connsiteY4" fmla="*/ 375958 h 376378"/>
                  <a:gd name="connsiteX5" fmla="*/ 96222 w 3974316"/>
                  <a:gd name="connsiteY5" fmla="*/ 376378 h 376378"/>
                  <a:gd name="connsiteX6" fmla="*/ 92 w 3974316"/>
                  <a:gd name="connsiteY6" fmla="*/ 258549 h 376378"/>
                  <a:gd name="connsiteX0" fmla="*/ 92 w 3974316"/>
                  <a:gd name="connsiteY0" fmla="*/ 258549 h 376378"/>
                  <a:gd name="connsiteX1" fmla="*/ 525 w 3974316"/>
                  <a:gd name="connsiteY1" fmla="*/ 11748 h 376378"/>
                  <a:gd name="connsiteX2" fmla="*/ 3974316 w 3974316"/>
                  <a:gd name="connsiteY2" fmla="*/ 0 h 376378"/>
                  <a:gd name="connsiteX3" fmla="*/ 3974316 w 3974316"/>
                  <a:gd name="connsiteY3" fmla="*/ 287251 h 376378"/>
                  <a:gd name="connsiteX4" fmla="*/ 3883481 w 3974316"/>
                  <a:gd name="connsiteY4" fmla="*/ 375958 h 376378"/>
                  <a:gd name="connsiteX5" fmla="*/ 94177 w 3974316"/>
                  <a:gd name="connsiteY5" fmla="*/ 376378 h 376378"/>
                  <a:gd name="connsiteX6" fmla="*/ 92 w 3974316"/>
                  <a:gd name="connsiteY6" fmla="*/ 258549 h 376378"/>
                  <a:gd name="connsiteX0" fmla="*/ 92 w 3974316"/>
                  <a:gd name="connsiteY0" fmla="*/ 258549 h 376378"/>
                  <a:gd name="connsiteX1" fmla="*/ 525 w 3974316"/>
                  <a:gd name="connsiteY1" fmla="*/ 11748 h 376378"/>
                  <a:gd name="connsiteX2" fmla="*/ 3974316 w 3974316"/>
                  <a:gd name="connsiteY2" fmla="*/ 0 h 376378"/>
                  <a:gd name="connsiteX3" fmla="*/ 3974316 w 3974316"/>
                  <a:gd name="connsiteY3" fmla="*/ 287251 h 376378"/>
                  <a:gd name="connsiteX4" fmla="*/ 3883481 w 3974316"/>
                  <a:gd name="connsiteY4" fmla="*/ 375958 h 376378"/>
                  <a:gd name="connsiteX5" fmla="*/ 96222 w 3974316"/>
                  <a:gd name="connsiteY5" fmla="*/ 376378 h 376378"/>
                  <a:gd name="connsiteX6" fmla="*/ 92 w 3974316"/>
                  <a:gd name="connsiteY6" fmla="*/ 258549 h 376378"/>
                  <a:gd name="connsiteX0" fmla="*/ 92 w 3974316"/>
                  <a:gd name="connsiteY0" fmla="*/ 258549 h 379374"/>
                  <a:gd name="connsiteX1" fmla="*/ 525 w 3974316"/>
                  <a:gd name="connsiteY1" fmla="*/ 11748 h 379374"/>
                  <a:gd name="connsiteX2" fmla="*/ 3974316 w 3974316"/>
                  <a:gd name="connsiteY2" fmla="*/ 0 h 379374"/>
                  <a:gd name="connsiteX3" fmla="*/ 3974316 w 3974316"/>
                  <a:gd name="connsiteY3" fmla="*/ 287251 h 379374"/>
                  <a:gd name="connsiteX4" fmla="*/ 3883481 w 3974316"/>
                  <a:gd name="connsiteY4" fmla="*/ 375958 h 379374"/>
                  <a:gd name="connsiteX5" fmla="*/ 96222 w 3974316"/>
                  <a:gd name="connsiteY5" fmla="*/ 379374 h 379374"/>
                  <a:gd name="connsiteX6" fmla="*/ 92 w 3974316"/>
                  <a:gd name="connsiteY6" fmla="*/ 258549 h 379374"/>
                  <a:gd name="connsiteX0" fmla="*/ 40 w 3976308"/>
                  <a:gd name="connsiteY0" fmla="*/ 255551 h 379374"/>
                  <a:gd name="connsiteX1" fmla="*/ 2517 w 3976308"/>
                  <a:gd name="connsiteY1" fmla="*/ 11748 h 379374"/>
                  <a:gd name="connsiteX2" fmla="*/ 3976308 w 3976308"/>
                  <a:gd name="connsiteY2" fmla="*/ 0 h 379374"/>
                  <a:gd name="connsiteX3" fmla="*/ 3976308 w 3976308"/>
                  <a:gd name="connsiteY3" fmla="*/ 287251 h 379374"/>
                  <a:gd name="connsiteX4" fmla="*/ 3885473 w 3976308"/>
                  <a:gd name="connsiteY4" fmla="*/ 375958 h 379374"/>
                  <a:gd name="connsiteX5" fmla="*/ 98214 w 3976308"/>
                  <a:gd name="connsiteY5" fmla="*/ 379374 h 379374"/>
                  <a:gd name="connsiteX6" fmla="*/ 40 w 3976308"/>
                  <a:gd name="connsiteY6" fmla="*/ 255551 h 379374"/>
                  <a:gd name="connsiteX0" fmla="*/ 93 w 3974317"/>
                  <a:gd name="connsiteY0" fmla="*/ 243565 h 379374"/>
                  <a:gd name="connsiteX1" fmla="*/ 526 w 3974317"/>
                  <a:gd name="connsiteY1" fmla="*/ 11748 h 379374"/>
                  <a:gd name="connsiteX2" fmla="*/ 3974317 w 3974317"/>
                  <a:gd name="connsiteY2" fmla="*/ 0 h 379374"/>
                  <a:gd name="connsiteX3" fmla="*/ 3974317 w 3974317"/>
                  <a:gd name="connsiteY3" fmla="*/ 287251 h 379374"/>
                  <a:gd name="connsiteX4" fmla="*/ 3883482 w 3974317"/>
                  <a:gd name="connsiteY4" fmla="*/ 375958 h 379374"/>
                  <a:gd name="connsiteX5" fmla="*/ 96223 w 3974317"/>
                  <a:gd name="connsiteY5" fmla="*/ 379374 h 379374"/>
                  <a:gd name="connsiteX6" fmla="*/ 93 w 3974317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87251 h 379374"/>
                  <a:gd name="connsiteX4" fmla="*/ 3885000 w 3975835"/>
                  <a:gd name="connsiteY4" fmla="*/ 375958 h 379374"/>
                  <a:gd name="connsiteX5" fmla="*/ 97741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87251 h 379374"/>
                  <a:gd name="connsiteX4" fmla="*/ 3885000 w 3975835"/>
                  <a:gd name="connsiteY4" fmla="*/ 375958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87251 h 379374"/>
                  <a:gd name="connsiteX4" fmla="*/ 3895223 w 3975835"/>
                  <a:gd name="connsiteY4" fmla="*/ 375958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5223 w 3975835"/>
                  <a:gd name="connsiteY4" fmla="*/ 375958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3179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7268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9313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7269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893181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899314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905448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909537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907492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903404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901359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75835" h="381950">
                    <a:moveTo>
                      <a:pt x="1611" y="243565"/>
                    </a:moveTo>
                    <a:cubicBezTo>
                      <a:pt x="1169" y="160439"/>
                      <a:pt x="442" y="94874"/>
                      <a:pt x="0" y="11748"/>
                    </a:cubicBezTo>
                    <a:lnTo>
                      <a:pt x="3975835" y="0"/>
                    </a:lnTo>
                    <a:lnTo>
                      <a:pt x="3975835" y="275264"/>
                    </a:lnTo>
                    <a:cubicBezTo>
                      <a:pt x="3975835" y="337262"/>
                      <a:pt x="3963357" y="381950"/>
                      <a:pt x="3901359" y="381950"/>
                    </a:cubicBezTo>
                    <a:lnTo>
                      <a:pt x="91607" y="379374"/>
                    </a:lnTo>
                    <a:cubicBezTo>
                      <a:pt x="29609" y="379374"/>
                      <a:pt x="1611" y="305563"/>
                      <a:pt x="1611" y="2435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3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标题 1"/>
            <p:cNvSpPr txBox="1">
              <a:spLocks/>
            </p:cNvSpPr>
            <p:nvPr/>
          </p:nvSpPr>
          <p:spPr bwMode="auto">
            <a:xfrm>
              <a:off x="3864797" y="1460007"/>
              <a:ext cx="1859331" cy="317373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solidFill>
                    <a:schemeClr val="accent6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39841" y="3721596"/>
            <a:ext cx="3994395" cy="514118"/>
            <a:chOff x="2699792" y="1345332"/>
            <a:chExt cx="3994395" cy="514118"/>
          </a:xfrm>
        </p:grpSpPr>
        <p:grpSp>
          <p:nvGrpSpPr>
            <p:cNvPr id="32" name="组合 31"/>
            <p:cNvGrpSpPr/>
            <p:nvPr/>
          </p:nvGrpSpPr>
          <p:grpSpPr>
            <a:xfrm>
              <a:off x="2699792" y="1345332"/>
              <a:ext cx="3994395" cy="514118"/>
              <a:chOff x="1817682" y="1288841"/>
              <a:chExt cx="5358080" cy="68963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矩形 33"/>
              <p:cNvSpPr/>
              <p:nvPr/>
            </p:nvSpPr>
            <p:spPr>
              <a:xfrm>
                <a:off x="1967690" y="1288841"/>
                <a:ext cx="5113989" cy="683178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bg1">
                      <a:lumMod val="65000"/>
                    </a:schemeClr>
                  </a:gs>
                  <a:gs pos="86000">
                    <a:schemeClr val="bg1">
                      <a:lumMod val="85000"/>
                    </a:schemeClr>
                  </a:gs>
                  <a:gs pos="63000">
                    <a:schemeClr val="bg1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1819538" y="1292793"/>
                <a:ext cx="785968" cy="681708"/>
              </a:xfrm>
              <a:prstGeom prst="roundRect">
                <a:avLst>
                  <a:gd name="adj" fmla="val 22714"/>
                </a:avLst>
              </a:prstGeom>
              <a:solidFill>
                <a:srgbClr val="447A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66CC"/>
                  </a:solidFill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6977209" y="1292794"/>
                <a:ext cx="198553" cy="683891"/>
              </a:xfrm>
              <a:prstGeom prst="roundRect">
                <a:avLst>
                  <a:gd name="adj" fmla="val 41484"/>
                </a:avLst>
              </a:prstGeom>
              <a:solidFill>
                <a:srgbClr val="447A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圆角矩形 6"/>
              <p:cNvSpPr/>
              <p:nvPr/>
            </p:nvSpPr>
            <p:spPr>
              <a:xfrm>
                <a:off x="1817682" y="1727500"/>
                <a:ext cx="5356004" cy="250979"/>
              </a:xfrm>
              <a:custGeom>
                <a:avLst/>
                <a:gdLst>
                  <a:gd name="connsiteX0" fmla="*/ 0 w 3960440"/>
                  <a:gd name="connsiteY0" fmla="*/ 112257 h 360040"/>
                  <a:gd name="connsiteX1" fmla="*/ 112257 w 3960440"/>
                  <a:gd name="connsiteY1" fmla="*/ 0 h 360040"/>
                  <a:gd name="connsiteX2" fmla="*/ 3848183 w 3960440"/>
                  <a:gd name="connsiteY2" fmla="*/ 0 h 360040"/>
                  <a:gd name="connsiteX3" fmla="*/ 3960440 w 3960440"/>
                  <a:gd name="connsiteY3" fmla="*/ 112257 h 360040"/>
                  <a:gd name="connsiteX4" fmla="*/ 3960440 w 3960440"/>
                  <a:gd name="connsiteY4" fmla="*/ 247783 h 360040"/>
                  <a:gd name="connsiteX5" fmla="*/ 3848183 w 3960440"/>
                  <a:gd name="connsiteY5" fmla="*/ 360040 h 360040"/>
                  <a:gd name="connsiteX6" fmla="*/ 112257 w 3960440"/>
                  <a:gd name="connsiteY6" fmla="*/ 360040 h 360040"/>
                  <a:gd name="connsiteX7" fmla="*/ 0 w 3960440"/>
                  <a:gd name="connsiteY7" fmla="*/ 247783 h 360040"/>
                  <a:gd name="connsiteX8" fmla="*/ 0 w 3960440"/>
                  <a:gd name="connsiteY8" fmla="*/ 112257 h 360040"/>
                  <a:gd name="connsiteX0" fmla="*/ 6361 w 3966801"/>
                  <a:gd name="connsiteY0" fmla="*/ 112257 h 360040"/>
                  <a:gd name="connsiteX1" fmla="*/ 40241 w 3966801"/>
                  <a:gd name="connsiteY1" fmla="*/ 8709 h 360040"/>
                  <a:gd name="connsiteX2" fmla="*/ 3854544 w 3966801"/>
                  <a:gd name="connsiteY2" fmla="*/ 0 h 360040"/>
                  <a:gd name="connsiteX3" fmla="*/ 3966801 w 3966801"/>
                  <a:gd name="connsiteY3" fmla="*/ 112257 h 360040"/>
                  <a:gd name="connsiteX4" fmla="*/ 3966801 w 3966801"/>
                  <a:gd name="connsiteY4" fmla="*/ 247783 h 360040"/>
                  <a:gd name="connsiteX5" fmla="*/ 3854544 w 3966801"/>
                  <a:gd name="connsiteY5" fmla="*/ 360040 h 360040"/>
                  <a:gd name="connsiteX6" fmla="*/ 118618 w 3966801"/>
                  <a:gd name="connsiteY6" fmla="*/ 360040 h 360040"/>
                  <a:gd name="connsiteX7" fmla="*/ 6361 w 3966801"/>
                  <a:gd name="connsiteY7" fmla="*/ 247783 h 360040"/>
                  <a:gd name="connsiteX8" fmla="*/ 6361 w 3966801"/>
                  <a:gd name="connsiteY8" fmla="*/ 112257 h 360040"/>
                  <a:gd name="connsiteX0" fmla="*/ 6361 w 4008655"/>
                  <a:gd name="connsiteY0" fmla="*/ 112257 h 360040"/>
                  <a:gd name="connsiteX1" fmla="*/ 40241 w 4008655"/>
                  <a:gd name="connsiteY1" fmla="*/ 8709 h 360040"/>
                  <a:gd name="connsiteX2" fmla="*/ 3985172 w 4008655"/>
                  <a:gd name="connsiteY2" fmla="*/ 0 h 360040"/>
                  <a:gd name="connsiteX3" fmla="*/ 3966801 w 4008655"/>
                  <a:gd name="connsiteY3" fmla="*/ 112257 h 360040"/>
                  <a:gd name="connsiteX4" fmla="*/ 3966801 w 4008655"/>
                  <a:gd name="connsiteY4" fmla="*/ 247783 h 360040"/>
                  <a:gd name="connsiteX5" fmla="*/ 3854544 w 4008655"/>
                  <a:gd name="connsiteY5" fmla="*/ 360040 h 360040"/>
                  <a:gd name="connsiteX6" fmla="*/ 118618 w 4008655"/>
                  <a:gd name="connsiteY6" fmla="*/ 360040 h 360040"/>
                  <a:gd name="connsiteX7" fmla="*/ 6361 w 4008655"/>
                  <a:gd name="connsiteY7" fmla="*/ 247783 h 360040"/>
                  <a:gd name="connsiteX8" fmla="*/ 6361 w 4008655"/>
                  <a:gd name="connsiteY8" fmla="*/ 112257 h 360040"/>
                  <a:gd name="connsiteX0" fmla="*/ 6361 w 3988765"/>
                  <a:gd name="connsiteY0" fmla="*/ 112257 h 360040"/>
                  <a:gd name="connsiteX1" fmla="*/ 40241 w 3988765"/>
                  <a:gd name="connsiteY1" fmla="*/ 8709 h 360040"/>
                  <a:gd name="connsiteX2" fmla="*/ 3959046 w 3988765"/>
                  <a:gd name="connsiteY2" fmla="*/ 0 h 360040"/>
                  <a:gd name="connsiteX3" fmla="*/ 3966801 w 3988765"/>
                  <a:gd name="connsiteY3" fmla="*/ 112257 h 360040"/>
                  <a:gd name="connsiteX4" fmla="*/ 3966801 w 3988765"/>
                  <a:gd name="connsiteY4" fmla="*/ 247783 h 360040"/>
                  <a:gd name="connsiteX5" fmla="*/ 3854544 w 3988765"/>
                  <a:gd name="connsiteY5" fmla="*/ 360040 h 360040"/>
                  <a:gd name="connsiteX6" fmla="*/ 118618 w 3988765"/>
                  <a:gd name="connsiteY6" fmla="*/ 360040 h 360040"/>
                  <a:gd name="connsiteX7" fmla="*/ 6361 w 3988765"/>
                  <a:gd name="connsiteY7" fmla="*/ 247783 h 360040"/>
                  <a:gd name="connsiteX8" fmla="*/ 6361 w 3988765"/>
                  <a:gd name="connsiteY8" fmla="*/ 112257 h 360040"/>
                  <a:gd name="connsiteX0" fmla="*/ 6361 w 3969678"/>
                  <a:gd name="connsiteY0" fmla="*/ 112257 h 360040"/>
                  <a:gd name="connsiteX1" fmla="*/ 40241 w 3969678"/>
                  <a:gd name="connsiteY1" fmla="*/ 8709 h 360040"/>
                  <a:gd name="connsiteX2" fmla="*/ 3924212 w 3969678"/>
                  <a:gd name="connsiteY2" fmla="*/ 0 h 360040"/>
                  <a:gd name="connsiteX3" fmla="*/ 3966801 w 3969678"/>
                  <a:gd name="connsiteY3" fmla="*/ 112257 h 360040"/>
                  <a:gd name="connsiteX4" fmla="*/ 3966801 w 3969678"/>
                  <a:gd name="connsiteY4" fmla="*/ 247783 h 360040"/>
                  <a:gd name="connsiteX5" fmla="*/ 3854544 w 3969678"/>
                  <a:gd name="connsiteY5" fmla="*/ 360040 h 360040"/>
                  <a:gd name="connsiteX6" fmla="*/ 118618 w 3969678"/>
                  <a:gd name="connsiteY6" fmla="*/ 360040 h 360040"/>
                  <a:gd name="connsiteX7" fmla="*/ 6361 w 3969678"/>
                  <a:gd name="connsiteY7" fmla="*/ 247783 h 360040"/>
                  <a:gd name="connsiteX8" fmla="*/ 6361 w 3969678"/>
                  <a:gd name="connsiteY8" fmla="*/ 112257 h 360040"/>
                  <a:gd name="connsiteX0" fmla="*/ 6361 w 3978825"/>
                  <a:gd name="connsiteY0" fmla="*/ 112257 h 360040"/>
                  <a:gd name="connsiteX1" fmla="*/ 40241 w 3978825"/>
                  <a:gd name="connsiteY1" fmla="*/ 8709 h 360040"/>
                  <a:gd name="connsiteX2" fmla="*/ 3924212 w 3978825"/>
                  <a:gd name="connsiteY2" fmla="*/ 0 h 360040"/>
                  <a:gd name="connsiteX3" fmla="*/ 3966801 w 3978825"/>
                  <a:gd name="connsiteY3" fmla="*/ 112257 h 360040"/>
                  <a:gd name="connsiteX4" fmla="*/ 3978825 w 3978825"/>
                  <a:gd name="connsiteY4" fmla="*/ 273909 h 360040"/>
                  <a:gd name="connsiteX5" fmla="*/ 3854544 w 3978825"/>
                  <a:gd name="connsiteY5" fmla="*/ 360040 h 360040"/>
                  <a:gd name="connsiteX6" fmla="*/ 118618 w 3978825"/>
                  <a:gd name="connsiteY6" fmla="*/ 360040 h 360040"/>
                  <a:gd name="connsiteX7" fmla="*/ 6361 w 3978825"/>
                  <a:gd name="connsiteY7" fmla="*/ 247783 h 360040"/>
                  <a:gd name="connsiteX8" fmla="*/ 6361 w 3978825"/>
                  <a:gd name="connsiteY8" fmla="*/ 112257 h 360040"/>
                  <a:gd name="connsiteX0" fmla="*/ 6361 w 3979098"/>
                  <a:gd name="connsiteY0" fmla="*/ 112257 h 360040"/>
                  <a:gd name="connsiteX1" fmla="*/ 40241 w 3979098"/>
                  <a:gd name="connsiteY1" fmla="*/ 8709 h 360040"/>
                  <a:gd name="connsiteX2" fmla="*/ 3924212 w 3979098"/>
                  <a:gd name="connsiteY2" fmla="*/ 0 h 360040"/>
                  <a:gd name="connsiteX3" fmla="*/ 3978825 w 3979098"/>
                  <a:gd name="connsiteY3" fmla="*/ 94840 h 360040"/>
                  <a:gd name="connsiteX4" fmla="*/ 3978825 w 3979098"/>
                  <a:gd name="connsiteY4" fmla="*/ 273909 h 360040"/>
                  <a:gd name="connsiteX5" fmla="*/ 3854544 w 3979098"/>
                  <a:gd name="connsiteY5" fmla="*/ 360040 h 360040"/>
                  <a:gd name="connsiteX6" fmla="*/ 118618 w 3979098"/>
                  <a:gd name="connsiteY6" fmla="*/ 360040 h 360040"/>
                  <a:gd name="connsiteX7" fmla="*/ 6361 w 3979098"/>
                  <a:gd name="connsiteY7" fmla="*/ 247783 h 360040"/>
                  <a:gd name="connsiteX8" fmla="*/ 6361 w 3979098"/>
                  <a:gd name="connsiteY8" fmla="*/ 112257 h 360040"/>
                  <a:gd name="connsiteX0" fmla="*/ 0 w 4064274"/>
                  <a:gd name="connsiteY0" fmla="*/ 117409 h 360040"/>
                  <a:gd name="connsiteX1" fmla="*/ 125417 w 4064274"/>
                  <a:gd name="connsiteY1" fmla="*/ 8709 h 360040"/>
                  <a:gd name="connsiteX2" fmla="*/ 4009388 w 4064274"/>
                  <a:gd name="connsiteY2" fmla="*/ 0 h 360040"/>
                  <a:gd name="connsiteX3" fmla="*/ 4064001 w 4064274"/>
                  <a:gd name="connsiteY3" fmla="*/ 94840 h 360040"/>
                  <a:gd name="connsiteX4" fmla="*/ 4064001 w 4064274"/>
                  <a:gd name="connsiteY4" fmla="*/ 273909 h 360040"/>
                  <a:gd name="connsiteX5" fmla="*/ 3939720 w 4064274"/>
                  <a:gd name="connsiteY5" fmla="*/ 360040 h 360040"/>
                  <a:gd name="connsiteX6" fmla="*/ 203794 w 4064274"/>
                  <a:gd name="connsiteY6" fmla="*/ 360040 h 360040"/>
                  <a:gd name="connsiteX7" fmla="*/ 91537 w 4064274"/>
                  <a:gd name="connsiteY7" fmla="*/ 247783 h 360040"/>
                  <a:gd name="connsiteX8" fmla="*/ 0 w 4064274"/>
                  <a:gd name="connsiteY8" fmla="*/ 117409 h 360040"/>
                  <a:gd name="connsiteX0" fmla="*/ 0 w 3972737"/>
                  <a:gd name="connsiteY0" fmla="*/ 247783 h 360040"/>
                  <a:gd name="connsiteX1" fmla="*/ 33880 w 3972737"/>
                  <a:gd name="connsiteY1" fmla="*/ 8709 h 360040"/>
                  <a:gd name="connsiteX2" fmla="*/ 3917851 w 3972737"/>
                  <a:gd name="connsiteY2" fmla="*/ 0 h 360040"/>
                  <a:gd name="connsiteX3" fmla="*/ 3972464 w 3972737"/>
                  <a:gd name="connsiteY3" fmla="*/ 94840 h 360040"/>
                  <a:gd name="connsiteX4" fmla="*/ 3972464 w 3972737"/>
                  <a:gd name="connsiteY4" fmla="*/ 273909 h 360040"/>
                  <a:gd name="connsiteX5" fmla="*/ 3848183 w 3972737"/>
                  <a:gd name="connsiteY5" fmla="*/ 360040 h 360040"/>
                  <a:gd name="connsiteX6" fmla="*/ 112257 w 3972737"/>
                  <a:gd name="connsiteY6" fmla="*/ 360040 h 360040"/>
                  <a:gd name="connsiteX7" fmla="*/ 0 w 3972737"/>
                  <a:gd name="connsiteY7" fmla="*/ 247783 h 360040"/>
                  <a:gd name="connsiteX0" fmla="*/ 1327 w 3974064"/>
                  <a:gd name="connsiteY0" fmla="*/ 249377 h 361634"/>
                  <a:gd name="connsiteX1" fmla="*/ 0 w 3974064"/>
                  <a:gd name="connsiteY1" fmla="*/ 0 h 361634"/>
                  <a:gd name="connsiteX2" fmla="*/ 3919178 w 3974064"/>
                  <a:gd name="connsiteY2" fmla="*/ 1594 h 361634"/>
                  <a:gd name="connsiteX3" fmla="*/ 3973791 w 3974064"/>
                  <a:gd name="connsiteY3" fmla="*/ 96434 h 361634"/>
                  <a:gd name="connsiteX4" fmla="*/ 3973791 w 3974064"/>
                  <a:gd name="connsiteY4" fmla="*/ 275503 h 361634"/>
                  <a:gd name="connsiteX5" fmla="*/ 3849510 w 3974064"/>
                  <a:gd name="connsiteY5" fmla="*/ 361634 h 361634"/>
                  <a:gd name="connsiteX6" fmla="*/ 113584 w 3974064"/>
                  <a:gd name="connsiteY6" fmla="*/ 361634 h 361634"/>
                  <a:gd name="connsiteX7" fmla="*/ 1327 w 3974064"/>
                  <a:gd name="connsiteY7" fmla="*/ 249377 h 361634"/>
                  <a:gd name="connsiteX0" fmla="*/ 1327 w 3974064"/>
                  <a:gd name="connsiteY0" fmla="*/ 249377 h 361634"/>
                  <a:gd name="connsiteX1" fmla="*/ 0 w 3974064"/>
                  <a:gd name="connsiteY1" fmla="*/ 0 h 361634"/>
                  <a:gd name="connsiteX2" fmla="*/ 3919178 w 3974064"/>
                  <a:gd name="connsiteY2" fmla="*/ 1594 h 361634"/>
                  <a:gd name="connsiteX3" fmla="*/ 3973791 w 3974064"/>
                  <a:gd name="connsiteY3" fmla="*/ 96434 h 361634"/>
                  <a:gd name="connsiteX4" fmla="*/ 3973791 w 3974064"/>
                  <a:gd name="connsiteY4" fmla="*/ 275503 h 361634"/>
                  <a:gd name="connsiteX5" fmla="*/ 3849510 w 3974064"/>
                  <a:gd name="connsiteY5" fmla="*/ 361634 h 361634"/>
                  <a:gd name="connsiteX6" fmla="*/ 103022 w 3974064"/>
                  <a:gd name="connsiteY6" fmla="*/ 361634 h 361634"/>
                  <a:gd name="connsiteX7" fmla="*/ 1327 w 3974064"/>
                  <a:gd name="connsiteY7" fmla="*/ 249377 h 361634"/>
                  <a:gd name="connsiteX0" fmla="*/ 92 w 3974589"/>
                  <a:gd name="connsiteY0" fmla="*/ 246801 h 361634"/>
                  <a:gd name="connsiteX1" fmla="*/ 525 w 3974589"/>
                  <a:gd name="connsiteY1" fmla="*/ 0 h 361634"/>
                  <a:gd name="connsiteX2" fmla="*/ 3919703 w 3974589"/>
                  <a:gd name="connsiteY2" fmla="*/ 1594 h 361634"/>
                  <a:gd name="connsiteX3" fmla="*/ 3974316 w 3974589"/>
                  <a:gd name="connsiteY3" fmla="*/ 96434 h 361634"/>
                  <a:gd name="connsiteX4" fmla="*/ 3974316 w 3974589"/>
                  <a:gd name="connsiteY4" fmla="*/ 275503 h 361634"/>
                  <a:gd name="connsiteX5" fmla="*/ 3850035 w 3974589"/>
                  <a:gd name="connsiteY5" fmla="*/ 361634 h 361634"/>
                  <a:gd name="connsiteX6" fmla="*/ 103547 w 3974589"/>
                  <a:gd name="connsiteY6" fmla="*/ 361634 h 361634"/>
                  <a:gd name="connsiteX7" fmla="*/ 92 w 3974589"/>
                  <a:gd name="connsiteY7" fmla="*/ 246801 h 361634"/>
                  <a:gd name="connsiteX0" fmla="*/ 92 w 3974589"/>
                  <a:gd name="connsiteY0" fmla="*/ 246801 h 361634"/>
                  <a:gd name="connsiteX1" fmla="*/ 525 w 3974589"/>
                  <a:gd name="connsiteY1" fmla="*/ 0 h 361634"/>
                  <a:gd name="connsiteX2" fmla="*/ 3919703 w 3974589"/>
                  <a:gd name="connsiteY2" fmla="*/ 1594 h 361634"/>
                  <a:gd name="connsiteX3" fmla="*/ 3974316 w 3974589"/>
                  <a:gd name="connsiteY3" fmla="*/ 96434 h 361634"/>
                  <a:gd name="connsiteX4" fmla="*/ 3974316 w 3974589"/>
                  <a:gd name="connsiteY4" fmla="*/ 275503 h 361634"/>
                  <a:gd name="connsiteX5" fmla="*/ 3850035 w 3974589"/>
                  <a:gd name="connsiteY5" fmla="*/ 361634 h 361634"/>
                  <a:gd name="connsiteX6" fmla="*/ 98267 w 3974589"/>
                  <a:gd name="connsiteY6" fmla="*/ 361634 h 361634"/>
                  <a:gd name="connsiteX7" fmla="*/ 92 w 3974589"/>
                  <a:gd name="connsiteY7" fmla="*/ 246801 h 361634"/>
                  <a:gd name="connsiteX0" fmla="*/ 92 w 3997998"/>
                  <a:gd name="connsiteY0" fmla="*/ 246801 h 361634"/>
                  <a:gd name="connsiteX1" fmla="*/ 525 w 3997998"/>
                  <a:gd name="connsiteY1" fmla="*/ 0 h 361634"/>
                  <a:gd name="connsiteX2" fmla="*/ 3968992 w 3997998"/>
                  <a:gd name="connsiteY2" fmla="*/ 1594 h 361634"/>
                  <a:gd name="connsiteX3" fmla="*/ 3974316 w 3997998"/>
                  <a:gd name="connsiteY3" fmla="*/ 96434 h 361634"/>
                  <a:gd name="connsiteX4" fmla="*/ 3974316 w 3997998"/>
                  <a:gd name="connsiteY4" fmla="*/ 275503 h 361634"/>
                  <a:gd name="connsiteX5" fmla="*/ 3850035 w 3997998"/>
                  <a:gd name="connsiteY5" fmla="*/ 361634 h 361634"/>
                  <a:gd name="connsiteX6" fmla="*/ 98267 w 3997998"/>
                  <a:gd name="connsiteY6" fmla="*/ 361634 h 361634"/>
                  <a:gd name="connsiteX7" fmla="*/ 92 w 3997998"/>
                  <a:gd name="connsiteY7" fmla="*/ 246801 h 361634"/>
                  <a:gd name="connsiteX0" fmla="*/ 92 w 4272576"/>
                  <a:gd name="connsiteY0" fmla="*/ 246801 h 361634"/>
                  <a:gd name="connsiteX1" fmla="*/ 525 w 4272576"/>
                  <a:gd name="connsiteY1" fmla="*/ 0 h 361634"/>
                  <a:gd name="connsiteX2" fmla="*/ 3968992 w 4272576"/>
                  <a:gd name="connsiteY2" fmla="*/ 1594 h 361634"/>
                  <a:gd name="connsiteX3" fmla="*/ 3997909 w 4272576"/>
                  <a:gd name="connsiteY3" fmla="*/ 18733 h 361634"/>
                  <a:gd name="connsiteX4" fmla="*/ 3974316 w 4272576"/>
                  <a:gd name="connsiteY4" fmla="*/ 96434 h 361634"/>
                  <a:gd name="connsiteX5" fmla="*/ 3974316 w 4272576"/>
                  <a:gd name="connsiteY5" fmla="*/ 275503 h 361634"/>
                  <a:gd name="connsiteX6" fmla="*/ 3850035 w 4272576"/>
                  <a:gd name="connsiteY6" fmla="*/ 361634 h 361634"/>
                  <a:gd name="connsiteX7" fmla="*/ 98267 w 4272576"/>
                  <a:gd name="connsiteY7" fmla="*/ 361634 h 361634"/>
                  <a:gd name="connsiteX8" fmla="*/ 92 w 4272576"/>
                  <a:gd name="connsiteY8" fmla="*/ 246801 h 361634"/>
                  <a:gd name="connsiteX0" fmla="*/ 92 w 4272984"/>
                  <a:gd name="connsiteY0" fmla="*/ 246801 h 361634"/>
                  <a:gd name="connsiteX1" fmla="*/ 525 w 4272984"/>
                  <a:gd name="connsiteY1" fmla="*/ 0 h 361634"/>
                  <a:gd name="connsiteX2" fmla="*/ 3968992 w 4272984"/>
                  <a:gd name="connsiteY2" fmla="*/ 1594 h 361634"/>
                  <a:gd name="connsiteX3" fmla="*/ 3997909 w 4272984"/>
                  <a:gd name="connsiteY3" fmla="*/ 18733 h 361634"/>
                  <a:gd name="connsiteX4" fmla="*/ 3974316 w 4272984"/>
                  <a:gd name="connsiteY4" fmla="*/ 96434 h 361634"/>
                  <a:gd name="connsiteX5" fmla="*/ 3974316 w 4272984"/>
                  <a:gd name="connsiteY5" fmla="*/ 275503 h 361634"/>
                  <a:gd name="connsiteX6" fmla="*/ 3850035 w 4272984"/>
                  <a:gd name="connsiteY6" fmla="*/ 361634 h 361634"/>
                  <a:gd name="connsiteX7" fmla="*/ 98267 w 4272984"/>
                  <a:gd name="connsiteY7" fmla="*/ 361634 h 361634"/>
                  <a:gd name="connsiteX8" fmla="*/ 92 w 4272984"/>
                  <a:gd name="connsiteY8" fmla="*/ 246801 h 361634"/>
                  <a:gd name="connsiteX0" fmla="*/ 92 w 4264534"/>
                  <a:gd name="connsiteY0" fmla="*/ 246801 h 361634"/>
                  <a:gd name="connsiteX1" fmla="*/ 525 w 4264534"/>
                  <a:gd name="connsiteY1" fmla="*/ 0 h 361634"/>
                  <a:gd name="connsiteX2" fmla="*/ 3968992 w 4264534"/>
                  <a:gd name="connsiteY2" fmla="*/ 1594 h 361634"/>
                  <a:gd name="connsiteX3" fmla="*/ 3974316 w 4264534"/>
                  <a:gd name="connsiteY3" fmla="*/ 96434 h 361634"/>
                  <a:gd name="connsiteX4" fmla="*/ 3974316 w 4264534"/>
                  <a:gd name="connsiteY4" fmla="*/ 275503 h 361634"/>
                  <a:gd name="connsiteX5" fmla="*/ 3850035 w 4264534"/>
                  <a:gd name="connsiteY5" fmla="*/ 361634 h 361634"/>
                  <a:gd name="connsiteX6" fmla="*/ 98267 w 4264534"/>
                  <a:gd name="connsiteY6" fmla="*/ 361634 h 361634"/>
                  <a:gd name="connsiteX7" fmla="*/ 92 w 4264534"/>
                  <a:gd name="connsiteY7" fmla="*/ 246801 h 361634"/>
                  <a:gd name="connsiteX0" fmla="*/ 92 w 3974316"/>
                  <a:gd name="connsiteY0" fmla="*/ 246801 h 361634"/>
                  <a:gd name="connsiteX1" fmla="*/ 525 w 3974316"/>
                  <a:gd name="connsiteY1" fmla="*/ 0 h 361634"/>
                  <a:gd name="connsiteX2" fmla="*/ 3974316 w 3974316"/>
                  <a:gd name="connsiteY2" fmla="*/ 96434 h 361634"/>
                  <a:gd name="connsiteX3" fmla="*/ 3974316 w 3974316"/>
                  <a:gd name="connsiteY3" fmla="*/ 275503 h 361634"/>
                  <a:gd name="connsiteX4" fmla="*/ 3850035 w 3974316"/>
                  <a:gd name="connsiteY4" fmla="*/ 361634 h 361634"/>
                  <a:gd name="connsiteX5" fmla="*/ 98267 w 3974316"/>
                  <a:gd name="connsiteY5" fmla="*/ 361634 h 361634"/>
                  <a:gd name="connsiteX6" fmla="*/ 92 w 3974316"/>
                  <a:gd name="connsiteY6" fmla="*/ 246801 h 361634"/>
                  <a:gd name="connsiteX0" fmla="*/ 92 w 3974316"/>
                  <a:gd name="connsiteY0" fmla="*/ 258549 h 373382"/>
                  <a:gd name="connsiteX1" fmla="*/ 525 w 3974316"/>
                  <a:gd name="connsiteY1" fmla="*/ 11748 h 373382"/>
                  <a:gd name="connsiteX2" fmla="*/ 3974316 w 3974316"/>
                  <a:gd name="connsiteY2" fmla="*/ 0 h 373382"/>
                  <a:gd name="connsiteX3" fmla="*/ 3974316 w 3974316"/>
                  <a:gd name="connsiteY3" fmla="*/ 287251 h 373382"/>
                  <a:gd name="connsiteX4" fmla="*/ 3850035 w 3974316"/>
                  <a:gd name="connsiteY4" fmla="*/ 373382 h 373382"/>
                  <a:gd name="connsiteX5" fmla="*/ 98267 w 3974316"/>
                  <a:gd name="connsiteY5" fmla="*/ 373382 h 373382"/>
                  <a:gd name="connsiteX6" fmla="*/ 92 w 3974316"/>
                  <a:gd name="connsiteY6" fmla="*/ 258549 h 373382"/>
                  <a:gd name="connsiteX0" fmla="*/ 92 w 3974316"/>
                  <a:gd name="connsiteY0" fmla="*/ 258549 h 373382"/>
                  <a:gd name="connsiteX1" fmla="*/ 525 w 3974316"/>
                  <a:gd name="connsiteY1" fmla="*/ 11748 h 373382"/>
                  <a:gd name="connsiteX2" fmla="*/ 3974316 w 3974316"/>
                  <a:gd name="connsiteY2" fmla="*/ 0 h 373382"/>
                  <a:gd name="connsiteX3" fmla="*/ 3974316 w 3974316"/>
                  <a:gd name="connsiteY3" fmla="*/ 287251 h 373382"/>
                  <a:gd name="connsiteX4" fmla="*/ 3885241 w 3974316"/>
                  <a:gd name="connsiteY4" fmla="*/ 370807 h 373382"/>
                  <a:gd name="connsiteX5" fmla="*/ 98267 w 3974316"/>
                  <a:gd name="connsiteY5" fmla="*/ 373382 h 373382"/>
                  <a:gd name="connsiteX6" fmla="*/ 92 w 3974316"/>
                  <a:gd name="connsiteY6" fmla="*/ 258549 h 373382"/>
                  <a:gd name="connsiteX0" fmla="*/ 92 w 3974316"/>
                  <a:gd name="connsiteY0" fmla="*/ 258549 h 375958"/>
                  <a:gd name="connsiteX1" fmla="*/ 525 w 3974316"/>
                  <a:gd name="connsiteY1" fmla="*/ 11748 h 375958"/>
                  <a:gd name="connsiteX2" fmla="*/ 3974316 w 3974316"/>
                  <a:gd name="connsiteY2" fmla="*/ 0 h 375958"/>
                  <a:gd name="connsiteX3" fmla="*/ 3974316 w 3974316"/>
                  <a:gd name="connsiteY3" fmla="*/ 287251 h 375958"/>
                  <a:gd name="connsiteX4" fmla="*/ 3883481 w 3974316"/>
                  <a:gd name="connsiteY4" fmla="*/ 375958 h 375958"/>
                  <a:gd name="connsiteX5" fmla="*/ 98267 w 3974316"/>
                  <a:gd name="connsiteY5" fmla="*/ 373382 h 375958"/>
                  <a:gd name="connsiteX6" fmla="*/ 92 w 3974316"/>
                  <a:gd name="connsiteY6" fmla="*/ 258549 h 375958"/>
                  <a:gd name="connsiteX0" fmla="*/ 92 w 3974316"/>
                  <a:gd name="connsiteY0" fmla="*/ 258549 h 375958"/>
                  <a:gd name="connsiteX1" fmla="*/ 525 w 3974316"/>
                  <a:gd name="connsiteY1" fmla="*/ 11748 h 375958"/>
                  <a:gd name="connsiteX2" fmla="*/ 3974316 w 3974316"/>
                  <a:gd name="connsiteY2" fmla="*/ 0 h 375958"/>
                  <a:gd name="connsiteX3" fmla="*/ 3974316 w 3974316"/>
                  <a:gd name="connsiteY3" fmla="*/ 287251 h 375958"/>
                  <a:gd name="connsiteX4" fmla="*/ 3883481 w 3974316"/>
                  <a:gd name="connsiteY4" fmla="*/ 375958 h 375958"/>
                  <a:gd name="connsiteX5" fmla="*/ 102355 w 3974316"/>
                  <a:gd name="connsiteY5" fmla="*/ 373382 h 375958"/>
                  <a:gd name="connsiteX6" fmla="*/ 92 w 3974316"/>
                  <a:gd name="connsiteY6" fmla="*/ 258549 h 375958"/>
                  <a:gd name="connsiteX0" fmla="*/ 92 w 3974316"/>
                  <a:gd name="connsiteY0" fmla="*/ 258549 h 379374"/>
                  <a:gd name="connsiteX1" fmla="*/ 525 w 3974316"/>
                  <a:gd name="connsiteY1" fmla="*/ 11748 h 379374"/>
                  <a:gd name="connsiteX2" fmla="*/ 3974316 w 3974316"/>
                  <a:gd name="connsiteY2" fmla="*/ 0 h 379374"/>
                  <a:gd name="connsiteX3" fmla="*/ 3974316 w 3974316"/>
                  <a:gd name="connsiteY3" fmla="*/ 287251 h 379374"/>
                  <a:gd name="connsiteX4" fmla="*/ 3883481 w 3974316"/>
                  <a:gd name="connsiteY4" fmla="*/ 375958 h 379374"/>
                  <a:gd name="connsiteX5" fmla="*/ 102355 w 3974316"/>
                  <a:gd name="connsiteY5" fmla="*/ 379374 h 379374"/>
                  <a:gd name="connsiteX6" fmla="*/ 92 w 3974316"/>
                  <a:gd name="connsiteY6" fmla="*/ 258549 h 379374"/>
                  <a:gd name="connsiteX0" fmla="*/ 92 w 3974316"/>
                  <a:gd name="connsiteY0" fmla="*/ 258549 h 376378"/>
                  <a:gd name="connsiteX1" fmla="*/ 525 w 3974316"/>
                  <a:gd name="connsiteY1" fmla="*/ 11748 h 376378"/>
                  <a:gd name="connsiteX2" fmla="*/ 3974316 w 3974316"/>
                  <a:gd name="connsiteY2" fmla="*/ 0 h 376378"/>
                  <a:gd name="connsiteX3" fmla="*/ 3974316 w 3974316"/>
                  <a:gd name="connsiteY3" fmla="*/ 287251 h 376378"/>
                  <a:gd name="connsiteX4" fmla="*/ 3883481 w 3974316"/>
                  <a:gd name="connsiteY4" fmla="*/ 375958 h 376378"/>
                  <a:gd name="connsiteX5" fmla="*/ 96222 w 3974316"/>
                  <a:gd name="connsiteY5" fmla="*/ 376378 h 376378"/>
                  <a:gd name="connsiteX6" fmla="*/ 92 w 3974316"/>
                  <a:gd name="connsiteY6" fmla="*/ 258549 h 376378"/>
                  <a:gd name="connsiteX0" fmla="*/ 92 w 3974316"/>
                  <a:gd name="connsiteY0" fmla="*/ 258549 h 376378"/>
                  <a:gd name="connsiteX1" fmla="*/ 525 w 3974316"/>
                  <a:gd name="connsiteY1" fmla="*/ 11748 h 376378"/>
                  <a:gd name="connsiteX2" fmla="*/ 3974316 w 3974316"/>
                  <a:gd name="connsiteY2" fmla="*/ 0 h 376378"/>
                  <a:gd name="connsiteX3" fmla="*/ 3974316 w 3974316"/>
                  <a:gd name="connsiteY3" fmla="*/ 287251 h 376378"/>
                  <a:gd name="connsiteX4" fmla="*/ 3883481 w 3974316"/>
                  <a:gd name="connsiteY4" fmla="*/ 375958 h 376378"/>
                  <a:gd name="connsiteX5" fmla="*/ 94177 w 3974316"/>
                  <a:gd name="connsiteY5" fmla="*/ 376378 h 376378"/>
                  <a:gd name="connsiteX6" fmla="*/ 92 w 3974316"/>
                  <a:gd name="connsiteY6" fmla="*/ 258549 h 376378"/>
                  <a:gd name="connsiteX0" fmla="*/ 92 w 3974316"/>
                  <a:gd name="connsiteY0" fmla="*/ 258549 h 376378"/>
                  <a:gd name="connsiteX1" fmla="*/ 525 w 3974316"/>
                  <a:gd name="connsiteY1" fmla="*/ 11748 h 376378"/>
                  <a:gd name="connsiteX2" fmla="*/ 3974316 w 3974316"/>
                  <a:gd name="connsiteY2" fmla="*/ 0 h 376378"/>
                  <a:gd name="connsiteX3" fmla="*/ 3974316 w 3974316"/>
                  <a:gd name="connsiteY3" fmla="*/ 287251 h 376378"/>
                  <a:gd name="connsiteX4" fmla="*/ 3883481 w 3974316"/>
                  <a:gd name="connsiteY4" fmla="*/ 375958 h 376378"/>
                  <a:gd name="connsiteX5" fmla="*/ 96222 w 3974316"/>
                  <a:gd name="connsiteY5" fmla="*/ 376378 h 376378"/>
                  <a:gd name="connsiteX6" fmla="*/ 92 w 3974316"/>
                  <a:gd name="connsiteY6" fmla="*/ 258549 h 376378"/>
                  <a:gd name="connsiteX0" fmla="*/ 92 w 3974316"/>
                  <a:gd name="connsiteY0" fmla="*/ 258549 h 379374"/>
                  <a:gd name="connsiteX1" fmla="*/ 525 w 3974316"/>
                  <a:gd name="connsiteY1" fmla="*/ 11748 h 379374"/>
                  <a:gd name="connsiteX2" fmla="*/ 3974316 w 3974316"/>
                  <a:gd name="connsiteY2" fmla="*/ 0 h 379374"/>
                  <a:gd name="connsiteX3" fmla="*/ 3974316 w 3974316"/>
                  <a:gd name="connsiteY3" fmla="*/ 287251 h 379374"/>
                  <a:gd name="connsiteX4" fmla="*/ 3883481 w 3974316"/>
                  <a:gd name="connsiteY4" fmla="*/ 375958 h 379374"/>
                  <a:gd name="connsiteX5" fmla="*/ 96222 w 3974316"/>
                  <a:gd name="connsiteY5" fmla="*/ 379374 h 379374"/>
                  <a:gd name="connsiteX6" fmla="*/ 92 w 3974316"/>
                  <a:gd name="connsiteY6" fmla="*/ 258549 h 379374"/>
                  <a:gd name="connsiteX0" fmla="*/ 40 w 3976308"/>
                  <a:gd name="connsiteY0" fmla="*/ 255551 h 379374"/>
                  <a:gd name="connsiteX1" fmla="*/ 2517 w 3976308"/>
                  <a:gd name="connsiteY1" fmla="*/ 11748 h 379374"/>
                  <a:gd name="connsiteX2" fmla="*/ 3976308 w 3976308"/>
                  <a:gd name="connsiteY2" fmla="*/ 0 h 379374"/>
                  <a:gd name="connsiteX3" fmla="*/ 3976308 w 3976308"/>
                  <a:gd name="connsiteY3" fmla="*/ 287251 h 379374"/>
                  <a:gd name="connsiteX4" fmla="*/ 3885473 w 3976308"/>
                  <a:gd name="connsiteY4" fmla="*/ 375958 h 379374"/>
                  <a:gd name="connsiteX5" fmla="*/ 98214 w 3976308"/>
                  <a:gd name="connsiteY5" fmla="*/ 379374 h 379374"/>
                  <a:gd name="connsiteX6" fmla="*/ 40 w 3976308"/>
                  <a:gd name="connsiteY6" fmla="*/ 255551 h 379374"/>
                  <a:gd name="connsiteX0" fmla="*/ 93 w 3974317"/>
                  <a:gd name="connsiteY0" fmla="*/ 243565 h 379374"/>
                  <a:gd name="connsiteX1" fmla="*/ 526 w 3974317"/>
                  <a:gd name="connsiteY1" fmla="*/ 11748 h 379374"/>
                  <a:gd name="connsiteX2" fmla="*/ 3974317 w 3974317"/>
                  <a:gd name="connsiteY2" fmla="*/ 0 h 379374"/>
                  <a:gd name="connsiteX3" fmla="*/ 3974317 w 3974317"/>
                  <a:gd name="connsiteY3" fmla="*/ 287251 h 379374"/>
                  <a:gd name="connsiteX4" fmla="*/ 3883482 w 3974317"/>
                  <a:gd name="connsiteY4" fmla="*/ 375958 h 379374"/>
                  <a:gd name="connsiteX5" fmla="*/ 96223 w 3974317"/>
                  <a:gd name="connsiteY5" fmla="*/ 379374 h 379374"/>
                  <a:gd name="connsiteX6" fmla="*/ 93 w 3974317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87251 h 379374"/>
                  <a:gd name="connsiteX4" fmla="*/ 3885000 w 3975835"/>
                  <a:gd name="connsiteY4" fmla="*/ 375958 h 379374"/>
                  <a:gd name="connsiteX5" fmla="*/ 97741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87251 h 379374"/>
                  <a:gd name="connsiteX4" fmla="*/ 3885000 w 3975835"/>
                  <a:gd name="connsiteY4" fmla="*/ 375958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87251 h 379374"/>
                  <a:gd name="connsiteX4" fmla="*/ 3895223 w 3975835"/>
                  <a:gd name="connsiteY4" fmla="*/ 375958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5223 w 3975835"/>
                  <a:gd name="connsiteY4" fmla="*/ 375958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3179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7268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9313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897269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893181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899314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905448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909537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79374"/>
                  <a:gd name="connsiteX1" fmla="*/ 0 w 3975835"/>
                  <a:gd name="connsiteY1" fmla="*/ 11748 h 379374"/>
                  <a:gd name="connsiteX2" fmla="*/ 3975835 w 3975835"/>
                  <a:gd name="connsiteY2" fmla="*/ 0 h 379374"/>
                  <a:gd name="connsiteX3" fmla="*/ 3975835 w 3975835"/>
                  <a:gd name="connsiteY3" fmla="*/ 275264 h 379374"/>
                  <a:gd name="connsiteX4" fmla="*/ 3907492 w 3975835"/>
                  <a:gd name="connsiteY4" fmla="*/ 378954 h 379374"/>
                  <a:gd name="connsiteX5" fmla="*/ 91607 w 3975835"/>
                  <a:gd name="connsiteY5" fmla="*/ 379374 h 379374"/>
                  <a:gd name="connsiteX6" fmla="*/ 1611 w 3975835"/>
                  <a:gd name="connsiteY6" fmla="*/ 243565 h 379374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903404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  <a:gd name="connsiteX0" fmla="*/ 1611 w 3975835"/>
                  <a:gd name="connsiteY0" fmla="*/ 243565 h 381950"/>
                  <a:gd name="connsiteX1" fmla="*/ 0 w 3975835"/>
                  <a:gd name="connsiteY1" fmla="*/ 11748 h 381950"/>
                  <a:gd name="connsiteX2" fmla="*/ 3975835 w 3975835"/>
                  <a:gd name="connsiteY2" fmla="*/ 0 h 381950"/>
                  <a:gd name="connsiteX3" fmla="*/ 3975835 w 3975835"/>
                  <a:gd name="connsiteY3" fmla="*/ 275264 h 381950"/>
                  <a:gd name="connsiteX4" fmla="*/ 3901359 w 3975835"/>
                  <a:gd name="connsiteY4" fmla="*/ 381950 h 381950"/>
                  <a:gd name="connsiteX5" fmla="*/ 91607 w 3975835"/>
                  <a:gd name="connsiteY5" fmla="*/ 379374 h 381950"/>
                  <a:gd name="connsiteX6" fmla="*/ 1611 w 3975835"/>
                  <a:gd name="connsiteY6" fmla="*/ 243565 h 381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75835" h="381950">
                    <a:moveTo>
                      <a:pt x="1611" y="243565"/>
                    </a:moveTo>
                    <a:cubicBezTo>
                      <a:pt x="1169" y="160439"/>
                      <a:pt x="442" y="94874"/>
                      <a:pt x="0" y="11748"/>
                    </a:cubicBezTo>
                    <a:lnTo>
                      <a:pt x="3975835" y="0"/>
                    </a:lnTo>
                    <a:lnTo>
                      <a:pt x="3975835" y="275264"/>
                    </a:lnTo>
                    <a:cubicBezTo>
                      <a:pt x="3975835" y="337262"/>
                      <a:pt x="3963357" y="381950"/>
                      <a:pt x="3901359" y="381950"/>
                    </a:cubicBezTo>
                    <a:lnTo>
                      <a:pt x="91607" y="379374"/>
                    </a:lnTo>
                    <a:cubicBezTo>
                      <a:pt x="29609" y="379374"/>
                      <a:pt x="1611" y="305563"/>
                      <a:pt x="1611" y="2435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3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标题 1"/>
            <p:cNvSpPr txBox="1">
              <a:spLocks/>
            </p:cNvSpPr>
            <p:nvPr/>
          </p:nvSpPr>
          <p:spPr bwMode="auto">
            <a:xfrm>
              <a:off x="3864797" y="1460007"/>
              <a:ext cx="1859331" cy="317373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0" h="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solidFill>
                    <a:schemeClr val="accent6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045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1119560" y="469544"/>
            <a:ext cx="3798650" cy="2057291"/>
            <a:chOff x="1222818" y="915193"/>
            <a:chExt cx="6821045" cy="3694923"/>
          </a:xfrm>
        </p:grpSpPr>
        <p:sp>
          <p:nvSpPr>
            <p:cNvPr id="6" name="Rektangel 40"/>
            <p:cNvSpPr>
              <a:spLocks noChangeArrowheads="1"/>
            </p:cNvSpPr>
            <p:nvPr/>
          </p:nvSpPr>
          <p:spPr bwMode="auto">
            <a:xfrm rot="21269425">
              <a:off x="1222818" y="915193"/>
              <a:ext cx="3531755" cy="353328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>
              <a:noFill/>
              <a:miter lim="800000"/>
              <a:headEnd/>
              <a:tailEnd/>
            </a:ln>
            <a:effectLst>
              <a:outerShdw blurRad="63500" dist="25400" dir="2700000" algn="tl" rotWithShape="0">
                <a:srgbClr val="D7D8D9">
                  <a:lumMod val="50000"/>
                  <a:alpha val="39999"/>
                </a:srgbClr>
              </a:outerShdw>
              <a:reflection stA="50000" endPos="18000" dist="12700" dir="5400000" sy="-100000" algn="bl" rotWithShape="0"/>
            </a:effectLst>
          </p:spPr>
          <p:txBody>
            <a:bodyPr anchor="ctr"/>
            <a:lstStyle/>
            <a:p>
              <a:pPr indent="-342900" algn="ctr">
                <a:buFont typeface="Calibri" pitchFamily="-108" charset="0"/>
                <a:buAutoNum type="arabicPeriod"/>
                <a:defRPr/>
              </a:pPr>
              <a:endParaRPr kern="0" noProof="1">
                <a:solidFill>
                  <a:srgbClr val="FFFFFF"/>
                </a:solidFill>
                <a:latin typeface="Calibri" pitchFamily="-108" charset="0"/>
                <a:ea typeface="ＭＳ Ｐゴシック" pitchFamily="-108" charset="-128"/>
                <a:cs typeface="ＭＳ Ｐゴシック" pitchFamily="-108" charset="-128"/>
              </a:endParaRPr>
            </a:p>
          </p:txBody>
        </p:sp>
        <p:pic>
          <p:nvPicPr>
            <p:cNvPr id="7" name="Billede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360410">
              <a:off x="1289050" y="1033463"/>
              <a:ext cx="3325813" cy="2824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ktangel 40"/>
            <p:cNvSpPr>
              <a:spLocks noChangeArrowheads="1"/>
            </p:cNvSpPr>
            <p:nvPr/>
          </p:nvSpPr>
          <p:spPr bwMode="auto">
            <a:xfrm rot="556523">
              <a:off x="4594455" y="1162233"/>
              <a:ext cx="3449408" cy="344788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>
              <a:noFill/>
              <a:miter lim="800000"/>
              <a:headEnd/>
              <a:tailEnd/>
            </a:ln>
            <a:effectLst>
              <a:outerShdw blurRad="63500" dist="25400" dir="2700000" algn="tl" rotWithShape="0">
                <a:srgbClr val="D7D8D9">
                  <a:lumMod val="50000"/>
                  <a:alpha val="39999"/>
                </a:srgbClr>
              </a:outerShdw>
              <a:reflection stA="50000" endPos="18000" dist="12700" dir="5400000" sy="-100000" algn="bl" rotWithShape="0"/>
            </a:effectLst>
          </p:spPr>
          <p:txBody>
            <a:bodyPr anchor="ctr"/>
            <a:lstStyle/>
            <a:p>
              <a:pPr indent="-342900" algn="ctr">
                <a:buFont typeface="Calibri" pitchFamily="-108" charset="0"/>
                <a:buAutoNum type="arabicPeriod"/>
                <a:defRPr/>
              </a:pPr>
              <a:endParaRPr kern="0" noProof="1">
                <a:solidFill>
                  <a:srgbClr val="FFFFFF"/>
                </a:solidFill>
                <a:latin typeface="Calibri" pitchFamily="-108" charset="0"/>
                <a:ea typeface="ＭＳ Ｐゴシック" pitchFamily="-108" charset="-128"/>
                <a:cs typeface="ＭＳ Ｐゴシック" pitchFamily="-108" charset="-128"/>
              </a:endParaRPr>
            </a:p>
          </p:txBody>
        </p:sp>
        <p:pic>
          <p:nvPicPr>
            <p:cNvPr id="9" name="Billede 22" descr="dreamstime_Mind map.jpg"/>
            <p:cNvPicPr>
              <a:picLocks noChangeAspect="1"/>
            </p:cNvPicPr>
            <p:nvPr/>
          </p:nvPicPr>
          <p:blipFill>
            <a:blip r:embed="rId4" cstate="print">
              <a:lum brigh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67572">
              <a:off x="4756150" y="1287463"/>
              <a:ext cx="3187700" cy="2659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组合 11"/>
          <p:cNvGrpSpPr/>
          <p:nvPr/>
        </p:nvGrpSpPr>
        <p:grpSpPr>
          <a:xfrm>
            <a:off x="4365691" y="2425453"/>
            <a:ext cx="4881897" cy="2657849"/>
            <a:chOff x="3920033" y="2526710"/>
            <a:chExt cx="4881897" cy="2657849"/>
          </a:xfrm>
        </p:grpSpPr>
        <p:sp>
          <p:nvSpPr>
            <p:cNvPr id="10" name="Rounded Rectangle 52"/>
            <p:cNvSpPr/>
            <p:nvPr/>
          </p:nvSpPr>
          <p:spPr bwMode="auto">
            <a:xfrm>
              <a:off x="3920033" y="2526710"/>
              <a:ext cx="4881897" cy="2657849"/>
            </a:xfrm>
            <a:prstGeom prst="roundRect">
              <a:avLst>
                <a:gd name="adj" fmla="val 3108"/>
              </a:avLst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11" name="Rounded Rectangle 29"/>
            <p:cNvSpPr/>
            <p:nvPr/>
          </p:nvSpPr>
          <p:spPr bwMode="auto">
            <a:xfrm>
              <a:off x="3981837" y="2602845"/>
              <a:ext cx="4757750" cy="2528447"/>
            </a:xfrm>
            <a:prstGeom prst="roundRect">
              <a:avLst>
                <a:gd name="adj" fmla="val 2632"/>
              </a:avLst>
            </a:prstGeom>
            <a:solidFill>
              <a:schemeClr val="bg1"/>
            </a:solidFill>
            <a:ln>
              <a:noFill/>
            </a:ln>
            <a:effectLst>
              <a:innerShdw blurRad="635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681221" y="2738713"/>
            <a:ext cx="4250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468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425" y="3013964"/>
            <a:ext cx="2117451" cy="1513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534" y="625252"/>
            <a:ext cx="2117451" cy="1513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275" y="1789828"/>
            <a:ext cx="2117451" cy="1513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1046015" y="4648408"/>
            <a:ext cx="19234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这里添加文本</a:t>
            </a:r>
          </a:p>
        </p:txBody>
      </p:sp>
      <p:sp>
        <p:nvSpPr>
          <p:cNvPr id="44" name="Text Box 11"/>
          <p:cNvSpPr txBox="1">
            <a:spLocks noChangeArrowheads="1"/>
          </p:cNvSpPr>
          <p:nvPr/>
        </p:nvSpPr>
        <p:spPr bwMode="auto">
          <a:xfrm>
            <a:off x="4118274" y="3424272"/>
            <a:ext cx="19234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这里添加文本</a:t>
            </a:r>
          </a:p>
        </p:txBody>
      </p:sp>
      <p:sp>
        <p:nvSpPr>
          <p:cNvPr id="45" name="Text Box 11"/>
          <p:cNvSpPr txBox="1">
            <a:spLocks noChangeArrowheads="1"/>
          </p:cNvSpPr>
          <p:nvPr/>
        </p:nvSpPr>
        <p:spPr bwMode="auto">
          <a:xfrm>
            <a:off x="7190533" y="2259696"/>
            <a:ext cx="205233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这里添加文本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3609277" y="2641476"/>
            <a:ext cx="0" cy="2196416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6632512" y="1489348"/>
            <a:ext cx="0" cy="2196416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03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9878" y="1282618"/>
            <a:ext cx="1259732" cy="90026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圆角矩形 4"/>
          <p:cNvSpPr/>
          <p:nvPr/>
        </p:nvSpPr>
        <p:spPr>
          <a:xfrm>
            <a:off x="1201754" y="3289548"/>
            <a:ext cx="6038487" cy="1224136"/>
          </a:xfrm>
          <a:prstGeom prst="roundRect">
            <a:avLst>
              <a:gd name="adj" fmla="val 19174"/>
            </a:avLst>
          </a:prstGeom>
          <a:solidFill>
            <a:schemeClr val="accent6">
              <a:lumMod val="60000"/>
              <a:lumOff val="40000"/>
              <a:alpha val="34000"/>
            </a:schemeClr>
          </a:solidFill>
          <a:ln w="19050">
            <a:solidFill>
              <a:schemeClr val="accent6">
                <a:lumMod val="50000"/>
                <a:alpha val="73000"/>
              </a:schemeClr>
            </a:solidFill>
          </a:ln>
          <a:effectLst>
            <a:glow>
              <a:schemeClr val="bg1">
                <a:alpha val="18000"/>
              </a:schemeClr>
            </a:glow>
            <a:outerShdw blurRad="50800" dist="38100" dir="5400000" algn="t" rotWithShape="0">
              <a:prstClr val="black">
                <a:alpha val="2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effectLst>
                <a:glow>
                  <a:schemeClr val="accent6">
                    <a:satMod val="175000"/>
                    <a:alpha val="1000"/>
                  </a:schemeClr>
                </a:glow>
              </a:effectLst>
            </a:endParaRPr>
          </a:p>
        </p:txBody>
      </p:sp>
      <p:sp>
        <p:nvSpPr>
          <p:cNvPr id="6" name="TextBox 79"/>
          <p:cNvSpPr txBox="1"/>
          <p:nvPr/>
        </p:nvSpPr>
        <p:spPr>
          <a:xfrm>
            <a:off x="1332010" y="3364565"/>
            <a:ext cx="5764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　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78771" y="1555345"/>
            <a:ext cx="1388087" cy="99199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9840" y="1044245"/>
            <a:ext cx="1266980" cy="90544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3534" y="783135"/>
            <a:ext cx="1855485" cy="1326019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52209" y="1222534"/>
            <a:ext cx="1243273" cy="88850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91969" y="2074842"/>
            <a:ext cx="1278835" cy="91391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1415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7" name="标题 1"/>
          <p:cNvSpPr txBox="1">
            <a:spLocks/>
          </p:cNvSpPr>
          <p:nvPr/>
        </p:nvSpPr>
        <p:spPr>
          <a:xfrm>
            <a:off x="975544" y="3145532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4000" b="1" dirty="0">
                <a:ln w="1270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谢谢您的支持！</a:t>
            </a:r>
            <a:endParaRPr lang="en-US" altLang="zh-CN" sz="4000" b="1" dirty="0">
              <a:ln w="1270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177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868764" y="2455215"/>
            <a:ext cx="497417" cy="547326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60083" y="2458221"/>
            <a:ext cx="7799917" cy="54768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000" tIns="0" rIns="150000" bIns="0" anchor="ctr"/>
          <a:lstStyle/>
          <a:p>
            <a:pPr algn="ctr">
              <a:defRPr/>
            </a:pPr>
            <a:r>
              <a:rPr lang="en-US" altLang="zh-CN" sz="233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33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818411"/>
            <a:ext cx="7760230" cy="64606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667" spc="167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760229" y="1815044"/>
            <a:ext cx="711418" cy="64943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51525" y="3267519"/>
            <a:ext cx="5755341" cy="141064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000"/>
              </a:lnSpc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0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000"/>
              </a:lnSpc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0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000"/>
              </a:lnSpc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5674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134</Words>
  <Application>Microsoft Office PowerPoint</Application>
  <PresentationFormat>自定义</PresentationFormat>
  <Paragraphs>20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Meiryo</vt:lpstr>
      <vt:lpstr>MS PGothic</vt:lpstr>
      <vt:lpstr>MS PGothic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10</cp:revision>
  <dcterms:created xsi:type="dcterms:W3CDTF">2011-09-15T13:34:49Z</dcterms:created>
  <dcterms:modified xsi:type="dcterms:W3CDTF">2017-02-15T11:38:10Z</dcterms:modified>
</cp:coreProperties>
</file>