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67" r:id="rId3"/>
    <p:sldId id="278" r:id="rId4"/>
    <p:sldId id="279" r:id="rId5"/>
    <p:sldId id="280" r:id="rId6"/>
    <p:sldId id="259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958"/>
    <a:srgbClr val="EC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49" d="100"/>
          <a:sy n="149" d="100"/>
        </p:scale>
        <p:origin x="50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0C279-94D6-48B1-9526-C499FEA11384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FA5FD-23A8-44A0-9143-FDA8CCE23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38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文字未添加阴影，更换为透明度形状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FA5FD-23A8-44A0-9143-FDA8CCE23D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047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  <a:prstGeom prst="rect">
            <a:avLst/>
          </a:prstGeo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  <a:prstGeom prst="rect">
            <a:avLst/>
          </a:prstGeo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43608" y="0"/>
            <a:ext cx="2592288" cy="5181661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6028" y="1864778"/>
            <a:ext cx="55558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SlideIdea Template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5102" y="2428845"/>
            <a:ext cx="2828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altLang="zh-CN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ea typeface="Arial Unicode MS" pitchFamily="34" charset="-122"/>
                <a:cs typeface="Arial Unicode MS" pitchFamily="34" charset="-122"/>
              </a:rPr>
              <a:t>www.slideidea.com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615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  <a14:imgEffect>
                      <a14:sharpenSoften amount="-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16" t="16163" r="2103" b="3801"/>
          <a:stretch/>
        </p:blipFill>
        <p:spPr bwMode="auto">
          <a:xfrm>
            <a:off x="169681" y="831364"/>
            <a:ext cx="8794807" cy="411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0"/>
            <a:ext cx="7632848" cy="104342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36989"/>
            <a:ext cx="13131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8128" y="1707654"/>
            <a:ext cx="705678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软件，您可以使用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的模板和元件快速的制作漂亮的幻灯片，也可以导入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PPT/PPTX/PNG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进行极具个性化的互动演讲。</a:t>
            </a:r>
            <a:endParaRPr lang="en-US" altLang="zh-CN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更有独特的录制功能，您可以录制演讲，上传到网站并分享，让更多的人可以听到您的演讲。</a:t>
            </a:r>
            <a:endParaRPr lang="en-US" altLang="zh-CN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免费下载</a:t>
            </a:r>
            <a:r>
              <a:rPr lang="en-US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：请在</a:t>
            </a:r>
            <a:r>
              <a:rPr lang="en-US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 Appstore</a:t>
            </a:r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en-US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SlideIdea</a:t>
            </a:r>
          </a:p>
          <a:p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更多详情请访问：</a:t>
            </a:r>
            <a:r>
              <a:rPr lang="en-US" altLang="zh-CN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www.slideidea.com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33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  <a14:imgEffect>
                      <a14:sharpenSoften amount="-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16" t="16163" r="2103" b="3801"/>
          <a:stretch/>
        </p:blipFill>
        <p:spPr bwMode="auto">
          <a:xfrm>
            <a:off x="169681" y="831364"/>
            <a:ext cx="8794807" cy="411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0"/>
            <a:ext cx="7632848" cy="104342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36989"/>
            <a:ext cx="13131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2587" y="1656061"/>
            <a:ext cx="6262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1152587" y="2704309"/>
            <a:ext cx="6262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1152587" y="3831110"/>
            <a:ext cx="6262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</p:spTree>
    <p:extLst>
      <p:ext uri="{BB962C8B-B14F-4D97-AF65-F5344CB8AC3E}">
        <p14:creationId xmlns:p14="http://schemas.microsoft.com/office/powerpoint/2010/main" val="86523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  <a14:imgEffect>
                      <a14:sharpenSoften amount="-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16" t="16163" r="2103" b="3801"/>
          <a:stretch/>
        </p:blipFill>
        <p:spPr bwMode="auto">
          <a:xfrm>
            <a:off x="169681" y="831364"/>
            <a:ext cx="8794807" cy="411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0"/>
            <a:ext cx="7632848" cy="104342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271" y="136989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双击输入标题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2587" y="1656061"/>
            <a:ext cx="6262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</p:spTree>
    <p:extLst>
      <p:ext uri="{BB962C8B-B14F-4D97-AF65-F5344CB8AC3E}">
        <p14:creationId xmlns:p14="http://schemas.microsoft.com/office/powerpoint/2010/main" val="316526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8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987824" y="1"/>
            <a:ext cx="2592288" cy="514350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0140" y="1864778"/>
            <a:ext cx="22076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5099" y="4587974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altLang="zh-CN" sz="1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ea typeface="Arial Unicode MS" pitchFamily="34" charset="-122"/>
                <a:cs typeface="Arial Unicode MS" pitchFamily="34" charset="-122"/>
              </a:rPr>
              <a:t>www.slideidea.com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05956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1287</TotalTime>
  <Words>186</Words>
  <Application>Microsoft Office PowerPoint</Application>
  <PresentationFormat>全屏显示(16:9)</PresentationFormat>
  <Paragraphs>19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Unicode MS</vt:lpstr>
      <vt:lpstr>华文楷体</vt:lpstr>
      <vt:lpstr>华文新魏</vt:lpstr>
      <vt:lpstr>宋体</vt:lpstr>
      <vt:lpstr>微软雅黑</vt:lpstr>
      <vt:lpstr>Calibri</vt:lpstr>
      <vt:lpstr>Candara</vt:lpstr>
      <vt:lpstr>OCR A Extended</vt:lpstr>
      <vt:lpstr>Symbol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2013-06-19T11:46:31Z</dcterms:created>
  <dcterms:modified xsi:type="dcterms:W3CDTF">2018-05-27T05:31:58Z</dcterms:modified>
</cp:coreProperties>
</file>