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64" r:id="rId3"/>
    <p:sldId id="256" r:id="rId4"/>
    <p:sldId id="257" r:id="rId5"/>
    <p:sldId id="258" r:id="rId6"/>
    <p:sldId id="259" r:id="rId7"/>
    <p:sldId id="262" r:id="rId8"/>
    <p:sldId id="260" r:id="rId9"/>
    <p:sldId id="261" r:id="rId10"/>
    <p:sldId id="263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B5D1"/>
    <a:srgbClr val="56B4D0"/>
    <a:srgbClr val="B5B3BE"/>
    <a:srgbClr val="BCB9C2"/>
    <a:srgbClr val="BBB8C2"/>
    <a:srgbClr val="FFFFFF"/>
    <a:srgbClr val="734900"/>
    <a:srgbClr val="31708C"/>
    <a:srgbClr val="204820"/>
    <a:srgbClr val="462F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3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111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ONE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23-4843-B760-22C50A8DF135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23-4843-B760-22C50A8DF135}"/>
              </c:ext>
            </c:extLst>
          </c:dPt>
          <c:cat>
            <c:strRef>
              <c:f>Sheet1!$A$2:$A$7</c:f>
              <c:strCache>
                <c:ptCount val="6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123-4843-B760-22C50A8DF1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50"/>
        <c:axId val="228178992"/>
        <c:axId val="228179552"/>
      </c:barChart>
      <c:catAx>
        <c:axId val="22817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179552"/>
        <c:crosses val="autoZero"/>
        <c:auto val="1"/>
        <c:lblAlgn val="ctr"/>
        <c:lblOffset val="100"/>
        <c:noMultiLvlLbl val="0"/>
      </c:catAx>
      <c:valAx>
        <c:axId val="228179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accent1">
                <a:alpha val="8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17899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8D3A8-C529-457F-B32C-A17594DD1B4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28019-9F82-4E65-AEF6-31F671F54B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12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520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1999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9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44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1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14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74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417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060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83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780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9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265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726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271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2550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35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750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613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506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957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51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43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2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42948-FEC8-4A38-BB89-E6211858DB0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BC883-7747-4DB4-BC86-19B1D60C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092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964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B4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0062" y="2598003"/>
            <a:ext cx="3394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东怡 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岛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566400" y="3340509"/>
            <a:ext cx="233680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2000"/>
                  </a:schemeClr>
                </a:gs>
              </a:gsLst>
              <a:lin ang="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549510" y="3340509"/>
            <a:ext cx="4785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LUOJIACARLOS DESIGN   </a:t>
            </a:r>
          </a:p>
          <a:p>
            <a:pPr algn="r"/>
            <a:r>
              <a:rPr lang="en-US" altLang="zh-CN" dirty="0" smtClean="0">
                <a:solidFill>
                  <a:schemeClr val="bg1"/>
                </a:solidFill>
              </a:rPr>
              <a:t>IN SHENZHEN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59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B4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662" y="787044"/>
            <a:ext cx="10821338" cy="599898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08046" y="3078650"/>
            <a:ext cx="339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东怡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岛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91026" y="3786536"/>
            <a:ext cx="3394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202854" y="4020987"/>
            <a:ext cx="483325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2000"/>
                  </a:schemeClr>
                </a:gs>
              </a:gsLst>
              <a:lin ang="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419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4969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79938" y="2399323"/>
            <a:ext cx="323362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03300" y="2399322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东怡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岛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938" y="3358212"/>
            <a:ext cx="5836976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恩，虽然都快结束了，还是说一句，国庆快乐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么么哒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9938" y="3358212"/>
            <a:ext cx="543950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18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5" t="20866" r="5905" b="-250"/>
          <a:stretch/>
        </p:blipFill>
        <p:spPr>
          <a:xfrm>
            <a:off x="-1" y="-19051"/>
            <a:ext cx="12192001" cy="689882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-19051"/>
            <a:ext cx="12192000" cy="68770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0512" y="325597"/>
            <a:ext cx="523418" cy="557098"/>
          </a:xfrm>
          <a:custGeom>
            <a:avLst/>
            <a:gdLst/>
            <a:ahLst/>
            <a:cxnLst/>
            <a:rect l="l" t="t" r="r" b="b"/>
            <a:pathLst>
              <a:path w="867508" h="923330">
                <a:moveTo>
                  <a:pt x="348920" y="674817"/>
                </a:moveTo>
                <a:cubicBezTo>
                  <a:pt x="278375" y="704954"/>
                  <a:pt x="203812" y="731297"/>
                  <a:pt x="125231" y="753844"/>
                </a:cubicBezTo>
                <a:cubicBezTo>
                  <a:pt x="131705" y="762328"/>
                  <a:pt x="138402" y="773266"/>
                  <a:pt x="145323" y="786661"/>
                </a:cubicBezTo>
                <a:cubicBezTo>
                  <a:pt x="227922" y="760542"/>
                  <a:pt x="303155" y="733083"/>
                  <a:pt x="371021" y="704285"/>
                </a:cubicBezTo>
                <a:close/>
                <a:moveTo>
                  <a:pt x="515682" y="674147"/>
                </a:moveTo>
                <a:lnTo>
                  <a:pt x="497599" y="702945"/>
                </a:lnTo>
                <a:cubicBezTo>
                  <a:pt x="571939" y="727279"/>
                  <a:pt x="647618" y="754514"/>
                  <a:pt x="724636" y="784652"/>
                </a:cubicBezTo>
                <a:lnTo>
                  <a:pt x="743389" y="750831"/>
                </a:lnTo>
                <a:cubicBezTo>
                  <a:pt x="667709" y="723372"/>
                  <a:pt x="591807" y="697811"/>
                  <a:pt x="515682" y="674147"/>
                </a:cubicBezTo>
                <a:close/>
                <a:moveTo>
                  <a:pt x="247456" y="570674"/>
                </a:moveTo>
                <a:lnTo>
                  <a:pt x="621163" y="570674"/>
                </a:lnTo>
                <a:lnTo>
                  <a:pt x="621163" y="625592"/>
                </a:lnTo>
                <a:lnTo>
                  <a:pt x="247456" y="625592"/>
                </a:lnTo>
                <a:close/>
                <a:moveTo>
                  <a:pt x="247456" y="485619"/>
                </a:moveTo>
                <a:lnTo>
                  <a:pt x="621163" y="485619"/>
                </a:lnTo>
                <a:lnTo>
                  <a:pt x="621163" y="540536"/>
                </a:lnTo>
                <a:lnTo>
                  <a:pt x="247456" y="540536"/>
                </a:lnTo>
                <a:close/>
                <a:moveTo>
                  <a:pt x="247456" y="400564"/>
                </a:moveTo>
                <a:lnTo>
                  <a:pt x="621163" y="400564"/>
                </a:lnTo>
                <a:lnTo>
                  <a:pt x="621163" y="455481"/>
                </a:lnTo>
                <a:lnTo>
                  <a:pt x="247456" y="455481"/>
                </a:lnTo>
                <a:close/>
                <a:moveTo>
                  <a:pt x="247456" y="315508"/>
                </a:moveTo>
                <a:lnTo>
                  <a:pt x="621163" y="315508"/>
                </a:lnTo>
                <a:lnTo>
                  <a:pt x="621163" y="370426"/>
                </a:lnTo>
                <a:lnTo>
                  <a:pt x="247456" y="370426"/>
                </a:lnTo>
                <a:close/>
                <a:moveTo>
                  <a:pt x="416227" y="139370"/>
                </a:moveTo>
                <a:lnTo>
                  <a:pt x="416227" y="195292"/>
                </a:lnTo>
                <a:lnTo>
                  <a:pt x="127240" y="195292"/>
                </a:lnTo>
                <a:lnTo>
                  <a:pt x="127240" y="227104"/>
                </a:lnTo>
                <a:lnTo>
                  <a:pt x="416227" y="227104"/>
                </a:lnTo>
                <a:lnTo>
                  <a:pt x="416227" y="284701"/>
                </a:lnTo>
                <a:lnTo>
                  <a:pt x="211626" y="284701"/>
                </a:lnTo>
                <a:lnTo>
                  <a:pt x="211626" y="625592"/>
                </a:lnTo>
                <a:lnTo>
                  <a:pt x="115185" y="625592"/>
                </a:lnTo>
                <a:lnTo>
                  <a:pt x="115185" y="657069"/>
                </a:lnTo>
                <a:lnTo>
                  <a:pt x="755444" y="657069"/>
                </a:lnTo>
                <a:lnTo>
                  <a:pt x="755444" y="625592"/>
                </a:lnTo>
                <a:lnTo>
                  <a:pt x="656994" y="625592"/>
                </a:lnTo>
                <a:lnTo>
                  <a:pt x="656994" y="284701"/>
                </a:lnTo>
                <a:lnTo>
                  <a:pt x="451723" y="284701"/>
                </a:lnTo>
                <a:lnTo>
                  <a:pt x="451723" y="227104"/>
                </a:lnTo>
                <a:lnTo>
                  <a:pt x="743389" y="227104"/>
                </a:lnTo>
                <a:lnTo>
                  <a:pt x="743389" y="195292"/>
                </a:lnTo>
                <a:lnTo>
                  <a:pt x="451723" y="195292"/>
                </a:lnTo>
                <a:lnTo>
                  <a:pt x="451723" y="139370"/>
                </a:lnTo>
                <a:close/>
                <a:moveTo>
                  <a:pt x="0" y="0"/>
                </a:moveTo>
                <a:lnTo>
                  <a:pt x="867508" y="0"/>
                </a:lnTo>
                <a:lnTo>
                  <a:pt x="867508" y="923330"/>
                </a:lnTo>
                <a:lnTo>
                  <a:pt x="0" y="923330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/>
          <a:p>
            <a:pPr algn="ctr"/>
            <a:endParaRPr lang="zh-CN" altLang="en-US" sz="40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10286" y="3320683"/>
            <a:ext cx="1857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POLY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398" y="325597"/>
            <a:ext cx="5345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52284" y="5626289"/>
            <a:ext cx="10087429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consectetur adipiscing elit. Integer pellentesque luctus sapien id ullamcorper. Morbi pretium lorem fringilla diam ornare eu volutpat est mollis. Suspendisse potenti.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8893" y="3328594"/>
            <a:ext cx="13263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LOW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4345218" y="1738785"/>
            <a:ext cx="3566882" cy="3566882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22718" y="-331315"/>
            <a:ext cx="8011882" cy="8011882"/>
          </a:xfrm>
          <a:prstGeom prst="ellipse">
            <a:avLst/>
          </a:prstGeom>
          <a:noFill/>
          <a:ln>
            <a:solidFill>
              <a:schemeClr val="bg1">
                <a:alpha val="3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7124" y="949325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401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-1800679" y="259080"/>
            <a:ext cx="9818918" cy="981891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60960" y="-15240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60960" y="659892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993189" y="1026812"/>
            <a:ext cx="258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26946" y="1706862"/>
            <a:ext cx="258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64365" y="2030029"/>
            <a:ext cx="26286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Lorem Dolor Sit 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Amet,consectetur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612896" y="2093428"/>
            <a:ext cx="421210" cy="378310"/>
            <a:chOff x="4922839" y="3941764"/>
            <a:chExt cx="342900" cy="307975"/>
          </a:xfrm>
          <a:solidFill>
            <a:schemeClr val="tx1"/>
          </a:solidFill>
        </p:grpSpPr>
        <p:sp>
          <p:nvSpPr>
            <p:cNvPr id="19" name="Freeform 710"/>
            <p:cNvSpPr>
              <a:spLocks noEditPoints="1"/>
            </p:cNvSpPr>
            <p:nvPr/>
          </p:nvSpPr>
          <p:spPr bwMode="auto">
            <a:xfrm>
              <a:off x="4922839" y="3941764"/>
              <a:ext cx="165100" cy="307975"/>
            </a:xfrm>
            <a:custGeom>
              <a:avLst/>
              <a:gdLst>
                <a:gd name="T0" fmla="*/ 94 w 142"/>
                <a:gd name="T1" fmla="*/ 8 h 266"/>
                <a:gd name="T2" fmla="*/ 20 w 142"/>
                <a:gd name="T3" fmla="*/ 67 h 266"/>
                <a:gd name="T4" fmla="*/ 13 w 142"/>
                <a:gd name="T5" fmla="*/ 161 h 266"/>
                <a:gd name="T6" fmla="*/ 4 w 142"/>
                <a:gd name="T7" fmla="*/ 212 h 266"/>
                <a:gd name="T8" fmla="*/ 40 w 142"/>
                <a:gd name="T9" fmla="*/ 262 h 266"/>
                <a:gd name="T10" fmla="*/ 90 w 142"/>
                <a:gd name="T11" fmla="*/ 227 h 266"/>
                <a:gd name="T12" fmla="*/ 94 w 142"/>
                <a:gd name="T13" fmla="*/ 171 h 266"/>
                <a:gd name="T14" fmla="*/ 136 w 142"/>
                <a:gd name="T15" fmla="*/ 78 h 266"/>
                <a:gd name="T16" fmla="*/ 94 w 142"/>
                <a:gd name="T17" fmla="*/ 8 h 266"/>
                <a:gd name="T18" fmla="*/ 89 w 142"/>
                <a:gd name="T19" fmla="*/ 148 h 266"/>
                <a:gd name="T20" fmla="*/ 80 w 142"/>
                <a:gd name="T21" fmla="*/ 146 h 266"/>
                <a:gd name="T22" fmla="*/ 108 w 142"/>
                <a:gd name="T23" fmla="*/ 81 h 266"/>
                <a:gd name="T24" fmla="*/ 85 w 142"/>
                <a:gd name="T25" fmla="*/ 44 h 266"/>
                <a:gd name="T26" fmla="*/ 84 w 142"/>
                <a:gd name="T27" fmla="*/ 44 h 266"/>
                <a:gd name="T28" fmla="*/ 84 w 142"/>
                <a:gd name="T29" fmla="*/ 44 h 266"/>
                <a:gd name="T30" fmla="*/ 49 w 142"/>
                <a:gd name="T31" fmla="*/ 68 h 266"/>
                <a:gd name="T32" fmla="*/ 34 w 142"/>
                <a:gd name="T33" fmla="*/ 138 h 266"/>
                <a:gd name="T34" fmla="*/ 26 w 142"/>
                <a:gd name="T35" fmla="*/ 137 h 266"/>
                <a:gd name="T36" fmla="*/ 36 w 142"/>
                <a:gd name="T37" fmla="*/ 59 h 266"/>
                <a:gd name="T38" fmla="*/ 81 w 142"/>
                <a:gd name="T39" fmla="*/ 40 h 266"/>
                <a:gd name="T40" fmla="*/ 81 w 142"/>
                <a:gd name="T41" fmla="*/ 40 h 266"/>
                <a:gd name="T42" fmla="*/ 82 w 142"/>
                <a:gd name="T43" fmla="*/ 33 h 266"/>
                <a:gd name="T44" fmla="*/ 86 w 142"/>
                <a:gd name="T45" fmla="*/ 31 h 266"/>
                <a:gd name="T46" fmla="*/ 89 w 142"/>
                <a:gd name="T47" fmla="*/ 35 h 266"/>
                <a:gd name="T48" fmla="*/ 88 w 142"/>
                <a:gd name="T49" fmla="*/ 41 h 266"/>
                <a:gd name="T50" fmla="*/ 124 w 142"/>
                <a:gd name="T51" fmla="*/ 75 h 266"/>
                <a:gd name="T52" fmla="*/ 89 w 142"/>
                <a:gd name="T53" fmla="*/ 14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66">
                  <a:moveTo>
                    <a:pt x="94" y="8"/>
                  </a:moveTo>
                  <a:cubicBezTo>
                    <a:pt x="49" y="0"/>
                    <a:pt x="25" y="43"/>
                    <a:pt x="20" y="67"/>
                  </a:cubicBezTo>
                  <a:cubicBezTo>
                    <a:pt x="18" y="83"/>
                    <a:pt x="14" y="122"/>
                    <a:pt x="13" y="161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0" y="235"/>
                    <a:pt x="16" y="258"/>
                    <a:pt x="40" y="262"/>
                  </a:cubicBezTo>
                  <a:cubicBezTo>
                    <a:pt x="63" y="266"/>
                    <a:pt x="84" y="253"/>
                    <a:pt x="90" y="227"/>
                  </a:cubicBezTo>
                  <a:cubicBezTo>
                    <a:pt x="92" y="217"/>
                    <a:pt x="93" y="195"/>
                    <a:pt x="94" y="171"/>
                  </a:cubicBezTo>
                  <a:cubicBezTo>
                    <a:pt x="103" y="126"/>
                    <a:pt x="127" y="133"/>
                    <a:pt x="136" y="78"/>
                  </a:cubicBezTo>
                  <a:cubicBezTo>
                    <a:pt x="142" y="44"/>
                    <a:pt x="128" y="14"/>
                    <a:pt x="94" y="8"/>
                  </a:cubicBezTo>
                  <a:close/>
                  <a:moveTo>
                    <a:pt x="89" y="148"/>
                  </a:moveTo>
                  <a:cubicBezTo>
                    <a:pt x="80" y="146"/>
                    <a:pt x="80" y="146"/>
                    <a:pt x="80" y="146"/>
                  </a:cubicBezTo>
                  <a:cubicBezTo>
                    <a:pt x="80" y="146"/>
                    <a:pt x="109" y="96"/>
                    <a:pt x="108" y="81"/>
                  </a:cubicBezTo>
                  <a:cubicBezTo>
                    <a:pt x="107" y="63"/>
                    <a:pt x="89" y="47"/>
                    <a:pt x="85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8" y="45"/>
                    <a:pt x="58" y="54"/>
                    <a:pt x="49" y="68"/>
                  </a:cubicBezTo>
                  <a:cubicBezTo>
                    <a:pt x="42" y="78"/>
                    <a:pt x="34" y="138"/>
                    <a:pt x="34" y="138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7" y="122"/>
                    <a:pt x="27" y="81"/>
                    <a:pt x="36" y="59"/>
                  </a:cubicBezTo>
                  <a:cubicBezTo>
                    <a:pt x="44" y="42"/>
                    <a:pt x="71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2"/>
                    <a:pt x="84" y="31"/>
                    <a:pt x="86" y="31"/>
                  </a:cubicBezTo>
                  <a:cubicBezTo>
                    <a:pt x="88" y="31"/>
                    <a:pt x="89" y="33"/>
                    <a:pt x="89" y="35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97" y="44"/>
                    <a:pt x="123" y="55"/>
                    <a:pt x="124" y="75"/>
                  </a:cubicBezTo>
                  <a:cubicBezTo>
                    <a:pt x="125" y="98"/>
                    <a:pt x="96" y="135"/>
                    <a:pt x="89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1"/>
            <p:cNvSpPr>
              <a:spLocks noEditPoints="1"/>
            </p:cNvSpPr>
            <p:nvPr/>
          </p:nvSpPr>
          <p:spPr bwMode="auto">
            <a:xfrm>
              <a:off x="5100639" y="3941764"/>
              <a:ext cx="165100" cy="307975"/>
            </a:xfrm>
            <a:custGeom>
              <a:avLst/>
              <a:gdLst>
                <a:gd name="T0" fmla="*/ 138 w 142"/>
                <a:gd name="T1" fmla="*/ 212 h 266"/>
                <a:gd name="T2" fmla="*/ 129 w 142"/>
                <a:gd name="T3" fmla="*/ 161 h 266"/>
                <a:gd name="T4" fmla="*/ 122 w 142"/>
                <a:gd name="T5" fmla="*/ 67 h 266"/>
                <a:gd name="T6" fmla="*/ 48 w 142"/>
                <a:gd name="T7" fmla="*/ 8 h 266"/>
                <a:gd name="T8" fmla="*/ 6 w 142"/>
                <a:gd name="T9" fmla="*/ 78 h 266"/>
                <a:gd name="T10" fmla="*/ 48 w 142"/>
                <a:gd name="T11" fmla="*/ 171 h 266"/>
                <a:gd name="T12" fmla="*/ 52 w 142"/>
                <a:gd name="T13" fmla="*/ 227 h 266"/>
                <a:gd name="T14" fmla="*/ 103 w 142"/>
                <a:gd name="T15" fmla="*/ 262 h 266"/>
                <a:gd name="T16" fmla="*/ 138 w 142"/>
                <a:gd name="T17" fmla="*/ 212 h 266"/>
                <a:gd name="T18" fmla="*/ 108 w 142"/>
                <a:gd name="T19" fmla="*/ 138 h 266"/>
                <a:gd name="T20" fmla="*/ 93 w 142"/>
                <a:gd name="T21" fmla="*/ 68 h 266"/>
                <a:gd name="T22" fmla="*/ 59 w 142"/>
                <a:gd name="T23" fmla="*/ 44 h 266"/>
                <a:gd name="T24" fmla="*/ 58 w 142"/>
                <a:gd name="T25" fmla="*/ 44 h 266"/>
                <a:gd name="T26" fmla="*/ 57 w 142"/>
                <a:gd name="T27" fmla="*/ 44 h 266"/>
                <a:gd name="T28" fmla="*/ 34 w 142"/>
                <a:gd name="T29" fmla="*/ 81 h 266"/>
                <a:gd name="T30" fmla="*/ 62 w 142"/>
                <a:gd name="T31" fmla="*/ 146 h 266"/>
                <a:gd name="T32" fmla="*/ 54 w 142"/>
                <a:gd name="T33" fmla="*/ 148 h 266"/>
                <a:gd name="T34" fmla="*/ 18 w 142"/>
                <a:gd name="T35" fmla="*/ 75 h 266"/>
                <a:gd name="T36" fmla="*/ 54 w 142"/>
                <a:gd name="T37" fmla="*/ 41 h 266"/>
                <a:gd name="T38" fmla="*/ 53 w 142"/>
                <a:gd name="T39" fmla="*/ 35 h 266"/>
                <a:gd name="T40" fmla="*/ 56 w 142"/>
                <a:gd name="T41" fmla="*/ 31 h 266"/>
                <a:gd name="T42" fmla="*/ 60 w 142"/>
                <a:gd name="T43" fmla="*/ 33 h 266"/>
                <a:gd name="T44" fmla="*/ 61 w 142"/>
                <a:gd name="T45" fmla="*/ 40 h 266"/>
                <a:gd name="T46" fmla="*/ 61 w 142"/>
                <a:gd name="T47" fmla="*/ 40 h 266"/>
                <a:gd name="T48" fmla="*/ 106 w 142"/>
                <a:gd name="T49" fmla="*/ 59 h 266"/>
                <a:gd name="T50" fmla="*/ 116 w 142"/>
                <a:gd name="T51" fmla="*/ 137 h 266"/>
                <a:gd name="T52" fmla="*/ 108 w 142"/>
                <a:gd name="T53" fmla="*/ 13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66">
                  <a:moveTo>
                    <a:pt x="138" y="212"/>
                  </a:moveTo>
                  <a:cubicBezTo>
                    <a:pt x="129" y="161"/>
                    <a:pt x="129" y="161"/>
                    <a:pt x="129" y="161"/>
                  </a:cubicBezTo>
                  <a:cubicBezTo>
                    <a:pt x="128" y="122"/>
                    <a:pt x="124" y="83"/>
                    <a:pt x="122" y="67"/>
                  </a:cubicBezTo>
                  <a:cubicBezTo>
                    <a:pt x="117" y="43"/>
                    <a:pt x="93" y="0"/>
                    <a:pt x="48" y="8"/>
                  </a:cubicBezTo>
                  <a:cubicBezTo>
                    <a:pt x="14" y="14"/>
                    <a:pt x="0" y="44"/>
                    <a:pt x="6" y="78"/>
                  </a:cubicBezTo>
                  <a:cubicBezTo>
                    <a:pt x="15" y="133"/>
                    <a:pt x="39" y="126"/>
                    <a:pt x="48" y="171"/>
                  </a:cubicBezTo>
                  <a:cubicBezTo>
                    <a:pt x="49" y="195"/>
                    <a:pt x="50" y="217"/>
                    <a:pt x="52" y="227"/>
                  </a:cubicBezTo>
                  <a:cubicBezTo>
                    <a:pt x="58" y="253"/>
                    <a:pt x="79" y="266"/>
                    <a:pt x="103" y="262"/>
                  </a:cubicBezTo>
                  <a:cubicBezTo>
                    <a:pt x="126" y="258"/>
                    <a:pt x="142" y="235"/>
                    <a:pt x="138" y="212"/>
                  </a:cubicBezTo>
                  <a:close/>
                  <a:moveTo>
                    <a:pt x="108" y="138"/>
                  </a:moveTo>
                  <a:cubicBezTo>
                    <a:pt x="108" y="138"/>
                    <a:pt x="100" y="78"/>
                    <a:pt x="93" y="68"/>
                  </a:cubicBezTo>
                  <a:cubicBezTo>
                    <a:pt x="84" y="54"/>
                    <a:pt x="64" y="45"/>
                    <a:pt x="59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4"/>
                    <a:pt x="58" y="44"/>
                    <a:pt x="57" y="44"/>
                  </a:cubicBezTo>
                  <a:cubicBezTo>
                    <a:pt x="53" y="47"/>
                    <a:pt x="35" y="63"/>
                    <a:pt x="34" y="81"/>
                  </a:cubicBezTo>
                  <a:cubicBezTo>
                    <a:pt x="33" y="96"/>
                    <a:pt x="62" y="146"/>
                    <a:pt x="62" y="146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46" y="135"/>
                    <a:pt x="17" y="98"/>
                    <a:pt x="18" y="75"/>
                  </a:cubicBezTo>
                  <a:cubicBezTo>
                    <a:pt x="20" y="55"/>
                    <a:pt x="45" y="44"/>
                    <a:pt x="54" y="41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3"/>
                    <a:pt x="54" y="31"/>
                    <a:pt x="56" y="31"/>
                  </a:cubicBezTo>
                  <a:cubicBezTo>
                    <a:pt x="58" y="31"/>
                    <a:pt x="60" y="32"/>
                    <a:pt x="60" y="3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71" y="40"/>
                    <a:pt x="98" y="42"/>
                    <a:pt x="106" y="59"/>
                  </a:cubicBezTo>
                  <a:cubicBezTo>
                    <a:pt x="115" y="81"/>
                    <a:pt x="116" y="122"/>
                    <a:pt x="116" y="137"/>
                  </a:cubicBezTo>
                  <a:lnTo>
                    <a:pt x="108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381250" y="1083547"/>
            <a:ext cx="369512" cy="368848"/>
            <a:chOff x="8208200" y="1051456"/>
            <a:chExt cx="258811" cy="258340"/>
          </a:xfrm>
        </p:grpSpPr>
        <p:sp>
          <p:nvSpPr>
            <p:cNvPr id="24" name="Freeform 509"/>
            <p:cNvSpPr>
              <a:spLocks/>
            </p:cNvSpPr>
            <p:nvPr/>
          </p:nvSpPr>
          <p:spPr bwMode="auto">
            <a:xfrm>
              <a:off x="8284099" y="1140555"/>
              <a:ext cx="98056" cy="115970"/>
            </a:xfrm>
            <a:custGeom>
              <a:avLst/>
              <a:gdLst>
                <a:gd name="T0" fmla="*/ 88 w 88"/>
                <a:gd name="T1" fmla="*/ 0 h 104"/>
                <a:gd name="T2" fmla="*/ 0 w 88"/>
                <a:gd name="T3" fmla="*/ 0 h 104"/>
                <a:gd name="T4" fmla="*/ 28 w 88"/>
                <a:gd name="T5" fmla="*/ 60 h 104"/>
                <a:gd name="T6" fmla="*/ 28 w 88"/>
                <a:gd name="T7" fmla="*/ 104 h 104"/>
                <a:gd name="T8" fmla="*/ 60 w 88"/>
                <a:gd name="T9" fmla="*/ 104 h 104"/>
                <a:gd name="T10" fmla="*/ 60 w 88"/>
                <a:gd name="T11" fmla="*/ 60 h 104"/>
                <a:gd name="T12" fmla="*/ 88 w 88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04"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1" y="50"/>
                    <a:pt x="28" y="6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7" y="50"/>
                    <a:pt x="88" y="21"/>
                    <a:pt x="88" y="0"/>
                  </a:cubicBezTo>
                  <a:close/>
                </a:path>
              </a:pathLst>
            </a:cu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Oval 510"/>
            <p:cNvSpPr>
              <a:spLocks noChangeArrowheads="1"/>
            </p:cNvSpPr>
            <p:nvPr/>
          </p:nvSpPr>
          <p:spPr bwMode="auto">
            <a:xfrm>
              <a:off x="8297299" y="1051456"/>
              <a:ext cx="71656" cy="71185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511"/>
            <p:cNvSpPr>
              <a:spLocks/>
            </p:cNvSpPr>
            <p:nvPr/>
          </p:nvSpPr>
          <p:spPr bwMode="auto">
            <a:xfrm>
              <a:off x="8208200" y="1223054"/>
              <a:ext cx="258811" cy="86742"/>
            </a:xfrm>
            <a:custGeom>
              <a:avLst/>
              <a:gdLst>
                <a:gd name="T0" fmla="*/ 152 w 232"/>
                <a:gd name="T1" fmla="*/ 0 h 78"/>
                <a:gd name="T2" fmla="*/ 232 w 232"/>
                <a:gd name="T3" fmla="*/ 38 h 78"/>
                <a:gd name="T4" fmla="*/ 116 w 232"/>
                <a:gd name="T5" fmla="*/ 78 h 78"/>
                <a:gd name="T6" fmla="*/ 0 w 232"/>
                <a:gd name="T7" fmla="*/ 38 h 78"/>
                <a:gd name="T8" fmla="*/ 80 w 232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78">
                  <a:moveTo>
                    <a:pt x="152" y="0"/>
                  </a:moveTo>
                  <a:cubicBezTo>
                    <a:pt x="199" y="5"/>
                    <a:pt x="232" y="20"/>
                    <a:pt x="232" y="38"/>
                  </a:cubicBezTo>
                  <a:cubicBezTo>
                    <a:pt x="232" y="60"/>
                    <a:pt x="180" y="78"/>
                    <a:pt x="116" y="78"/>
                  </a:cubicBezTo>
                  <a:cubicBezTo>
                    <a:pt x="52" y="78"/>
                    <a:pt x="0" y="60"/>
                    <a:pt x="0" y="38"/>
                  </a:cubicBezTo>
                  <a:cubicBezTo>
                    <a:pt x="0" y="20"/>
                    <a:pt x="33" y="5"/>
                    <a:pt x="80" y="0"/>
                  </a:cubicBezTo>
                </a:path>
              </a:pathLst>
            </a:cu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512"/>
            <p:cNvSpPr>
              <a:spLocks/>
            </p:cNvSpPr>
            <p:nvPr/>
          </p:nvSpPr>
          <p:spPr bwMode="auto">
            <a:xfrm>
              <a:off x="8257228" y="1241910"/>
              <a:ext cx="160755" cy="41485"/>
            </a:xfrm>
            <a:custGeom>
              <a:avLst/>
              <a:gdLst>
                <a:gd name="T0" fmla="*/ 108 w 144"/>
                <a:gd name="T1" fmla="*/ 0 h 37"/>
                <a:gd name="T2" fmla="*/ 144 w 144"/>
                <a:gd name="T3" fmla="*/ 17 h 37"/>
                <a:gd name="T4" fmla="*/ 72 w 144"/>
                <a:gd name="T5" fmla="*/ 37 h 37"/>
                <a:gd name="T6" fmla="*/ 0 w 144"/>
                <a:gd name="T7" fmla="*/ 17 h 37"/>
                <a:gd name="T8" fmla="*/ 36 w 14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37">
                  <a:moveTo>
                    <a:pt x="108" y="0"/>
                  </a:moveTo>
                  <a:cubicBezTo>
                    <a:pt x="130" y="3"/>
                    <a:pt x="144" y="10"/>
                    <a:pt x="144" y="17"/>
                  </a:cubicBezTo>
                  <a:cubicBezTo>
                    <a:pt x="144" y="28"/>
                    <a:pt x="112" y="37"/>
                    <a:pt x="72" y="37"/>
                  </a:cubicBezTo>
                  <a:cubicBezTo>
                    <a:pt x="32" y="37"/>
                    <a:pt x="0" y="28"/>
                    <a:pt x="0" y="17"/>
                  </a:cubicBezTo>
                  <a:cubicBezTo>
                    <a:pt x="0" y="10"/>
                    <a:pt x="14" y="3"/>
                    <a:pt x="36" y="0"/>
                  </a:cubicBezTo>
                </a:path>
              </a:pathLst>
            </a:cu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93562" y="2558945"/>
            <a:ext cx="416606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dirty="0" err="1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dirty="0" err="1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dirty="0" err="1" smtClean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endParaRPr lang="en-US" altLang="zh-CN" dirty="0">
              <a:solidFill>
                <a:srgbClr val="31708C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45500" y="3816584"/>
            <a:ext cx="3414124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Morbi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lorem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fringilla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diam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ornare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volutpat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est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mollis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Suspendisse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potenti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8018239" y="3383404"/>
            <a:ext cx="3841385" cy="0"/>
          </a:xfrm>
          <a:prstGeom prst="line">
            <a:avLst/>
          </a:prstGeom>
          <a:ln w="19050">
            <a:solidFill>
              <a:srgbClr val="734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621236" y="2044465"/>
            <a:ext cx="223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rgbClr val="734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800" dirty="0" smtClean="0">
                <a:solidFill>
                  <a:srgbClr val="734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8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85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4133850" y="0"/>
            <a:ext cx="8058150" cy="6858000"/>
          </a:xfrm>
          <a:custGeom>
            <a:avLst/>
            <a:gdLst>
              <a:gd name="connsiteX0" fmla="*/ 1714501 w 7734300"/>
              <a:gd name="connsiteY0" fmla="*/ 0 h 6858000"/>
              <a:gd name="connsiteX1" fmla="*/ 7734300 w 7734300"/>
              <a:gd name="connsiteY1" fmla="*/ 0 h 6858000"/>
              <a:gd name="connsiteX2" fmla="*/ 7734300 w 7734300"/>
              <a:gd name="connsiteY2" fmla="*/ 6858000 h 6858000"/>
              <a:gd name="connsiteX3" fmla="*/ 0 w 7734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4300" h="6858000">
                <a:moveTo>
                  <a:pt x="1714501" y="0"/>
                </a:moveTo>
                <a:lnTo>
                  <a:pt x="7734300" y="0"/>
                </a:lnTo>
                <a:lnTo>
                  <a:pt x="77343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0512" y="325597"/>
            <a:ext cx="523418" cy="557098"/>
          </a:xfrm>
          <a:custGeom>
            <a:avLst/>
            <a:gdLst/>
            <a:ahLst/>
            <a:cxnLst/>
            <a:rect l="l" t="t" r="r" b="b"/>
            <a:pathLst>
              <a:path w="867508" h="923330">
                <a:moveTo>
                  <a:pt x="348920" y="674817"/>
                </a:moveTo>
                <a:cubicBezTo>
                  <a:pt x="278375" y="704954"/>
                  <a:pt x="203812" y="731297"/>
                  <a:pt x="125231" y="753844"/>
                </a:cubicBezTo>
                <a:cubicBezTo>
                  <a:pt x="131705" y="762328"/>
                  <a:pt x="138402" y="773266"/>
                  <a:pt x="145323" y="786661"/>
                </a:cubicBezTo>
                <a:cubicBezTo>
                  <a:pt x="227922" y="760542"/>
                  <a:pt x="303155" y="733083"/>
                  <a:pt x="371021" y="704285"/>
                </a:cubicBezTo>
                <a:close/>
                <a:moveTo>
                  <a:pt x="515682" y="674147"/>
                </a:moveTo>
                <a:lnTo>
                  <a:pt x="497599" y="702945"/>
                </a:lnTo>
                <a:cubicBezTo>
                  <a:pt x="571939" y="727279"/>
                  <a:pt x="647618" y="754514"/>
                  <a:pt x="724636" y="784652"/>
                </a:cubicBezTo>
                <a:lnTo>
                  <a:pt x="743389" y="750831"/>
                </a:lnTo>
                <a:cubicBezTo>
                  <a:pt x="667709" y="723372"/>
                  <a:pt x="591807" y="697811"/>
                  <a:pt x="515682" y="674147"/>
                </a:cubicBezTo>
                <a:close/>
                <a:moveTo>
                  <a:pt x="247456" y="570674"/>
                </a:moveTo>
                <a:lnTo>
                  <a:pt x="621163" y="570674"/>
                </a:lnTo>
                <a:lnTo>
                  <a:pt x="621163" y="625592"/>
                </a:lnTo>
                <a:lnTo>
                  <a:pt x="247456" y="625592"/>
                </a:lnTo>
                <a:close/>
                <a:moveTo>
                  <a:pt x="247456" y="485619"/>
                </a:moveTo>
                <a:lnTo>
                  <a:pt x="621163" y="485619"/>
                </a:lnTo>
                <a:lnTo>
                  <a:pt x="621163" y="540536"/>
                </a:lnTo>
                <a:lnTo>
                  <a:pt x="247456" y="540536"/>
                </a:lnTo>
                <a:close/>
                <a:moveTo>
                  <a:pt x="247456" y="400564"/>
                </a:moveTo>
                <a:lnTo>
                  <a:pt x="621163" y="400564"/>
                </a:lnTo>
                <a:lnTo>
                  <a:pt x="621163" y="455481"/>
                </a:lnTo>
                <a:lnTo>
                  <a:pt x="247456" y="455481"/>
                </a:lnTo>
                <a:close/>
                <a:moveTo>
                  <a:pt x="247456" y="315508"/>
                </a:moveTo>
                <a:lnTo>
                  <a:pt x="621163" y="315508"/>
                </a:lnTo>
                <a:lnTo>
                  <a:pt x="621163" y="370426"/>
                </a:lnTo>
                <a:lnTo>
                  <a:pt x="247456" y="370426"/>
                </a:lnTo>
                <a:close/>
                <a:moveTo>
                  <a:pt x="416227" y="139370"/>
                </a:moveTo>
                <a:lnTo>
                  <a:pt x="416227" y="195292"/>
                </a:lnTo>
                <a:lnTo>
                  <a:pt x="127240" y="195292"/>
                </a:lnTo>
                <a:lnTo>
                  <a:pt x="127240" y="227104"/>
                </a:lnTo>
                <a:lnTo>
                  <a:pt x="416227" y="227104"/>
                </a:lnTo>
                <a:lnTo>
                  <a:pt x="416227" y="284701"/>
                </a:lnTo>
                <a:lnTo>
                  <a:pt x="211626" y="284701"/>
                </a:lnTo>
                <a:lnTo>
                  <a:pt x="211626" y="625592"/>
                </a:lnTo>
                <a:lnTo>
                  <a:pt x="115185" y="625592"/>
                </a:lnTo>
                <a:lnTo>
                  <a:pt x="115185" y="657069"/>
                </a:lnTo>
                <a:lnTo>
                  <a:pt x="755444" y="657069"/>
                </a:lnTo>
                <a:lnTo>
                  <a:pt x="755444" y="625592"/>
                </a:lnTo>
                <a:lnTo>
                  <a:pt x="656994" y="625592"/>
                </a:lnTo>
                <a:lnTo>
                  <a:pt x="656994" y="284701"/>
                </a:lnTo>
                <a:lnTo>
                  <a:pt x="451723" y="284701"/>
                </a:lnTo>
                <a:lnTo>
                  <a:pt x="451723" y="227104"/>
                </a:lnTo>
                <a:lnTo>
                  <a:pt x="743389" y="227104"/>
                </a:lnTo>
                <a:lnTo>
                  <a:pt x="743389" y="195292"/>
                </a:lnTo>
                <a:lnTo>
                  <a:pt x="451723" y="195292"/>
                </a:lnTo>
                <a:lnTo>
                  <a:pt x="451723" y="139370"/>
                </a:lnTo>
                <a:close/>
                <a:moveTo>
                  <a:pt x="0" y="0"/>
                </a:moveTo>
                <a:lnTo>
                  <a:pt x="867508" y="0"/>
                </a:lnTo>
                <a:lnTo>
                  <a:pt x="867508" y="923330"/>
                </a:lnTo>
                <a:lnTo>
                  <a:pt x="0" y="923330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/>
          <a:p>
            <a:pPr algn="ctr"/>
            <a:endParaRPr lang="zh-CN" altLang="en-US" sz="40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398" y="325597"/>
            <a:ext cx="5345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7124" y="949325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81385" y="5422785"/>
            <a:ext cx="6779625" cy="955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consectetur adipiscing elit. Integer pellentesque luctus sapien id ullamcorper. Morbi pretium lorem fringilla diam ornare eu volutpat est mollis. Suspendisse potenti.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568950" y="5079568"/>
            <a:ext cx="639227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903920315"/>
              </p:ext>
            </p:extLst>
          </p:nvPr>
        </p:nvGraphicFramePr>
        <p:xfrm>
          <a:off x="5755432" y="859563"/>
          <a:ext cx="6315103" cy="3871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/>
          <p:cNvSpPr/>
          <p:nvPr/>
        </p:nvSpPr>
        <p:spPr>
          <a:xfrm>
            <a:off x="6972300" y="4672862"/>
            <a:ext cx="5088710" cy="7232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</a:t>
            </a:r>
          </a:p>
          <a:p>
            <a:pPr algn="r">
              <a:spcAft>
                <a:spcPts val="60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endParaRPr lang="en-US" altLang="zh-CN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21900" y="223533"/>
            <a:ext cx="18393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611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B5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9" t="21498" r="35912" b="29270"/>
          <a:stretch/>
        </p:blipFill>
        <p:spPr>
          <a:xfrm>
            <a:off x="1462492" y="2427214"/>
            <a:ext cx="1427352" cy="1427352"/>
          </a:xfrm>
          <a:custGeom>
            <a:avLst/>
            <a:gdLst>
              <a:gd name="connsiteX0" fmla="*/ 713676 w 1427352"/>
              <a:gd name="connsiteY0" fmla="*/ 0 h 1427352"/>
              <a:gd name="connsiteX1" fmla="*/ 1427352 w 1427352"/>
              <a:gd name="connsiteY1" fmla="*/ 713676 h 1427352"/>
              <a:gd name="connsiteX2" fmla="*/ 713676 w 1427352"/>
              <a:gd name="connsiteY2" fmla="*/ 1427352 h 1427352"/>
              <a:gd name="connsiteX3" fmla="*/ 0 w 1427352"/>
              <a:gd name="connsiteY3" fmla="*/ 713676 h 1427352"/>
              <a:gd name="connsiteX4" fmla="*/ 713676 w 1427352"/>
              <a:gd name="connsiteY4" fmla="*/ 0 h 142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352" h="1427352">
                <a:moveTo>
                  <a:pt x="713676" y="0"/>
                </a:moveTo>
                <a:cubicBezTo>
                  <a:pt x="1107828" y="0"/>
                  <a:pt x="1427352" y="319524"/>
                  <a:pt x="1427352" y="713676"/>
                </a:cubicBezTo>
                <a:cubicBezTo>
                  <a:pt x="1427352" y="1107828"/>
                  <a:pt x="1107828" y="1427352"/>
                  <a:pt x="713676" y="1427352"/>
                </a:cubicBezTo>
                <a:cubicBezTo>
                  <a:pt x="319524" y="1427352"/>
                  <a:pt x="0" y="1107828"/>
                  <a:pt x="0" y="713676"/>
                </a:cubicBezTo>
                <a:cubicBezTo>
                  <a:pt x="0" y="319524"/>
                  <a:pt x="319524" y="0"/>
                  <a:pt x="713676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9" t="21498" r="35912" b="29270"/>
          <a:stretch/>
        </p:blipFill>
        <p:spPr>
          <a:xfrm>
            <a:off x="8275443" y="1818821"/>
            <a:ext cx="2644138" cy="2644138"/>
          </a:xfrm>
          <a:custGeom>
            <a:avLst/>
            <a:gdLst>
              <a:gd name="connsiteX0" fmla="*/ 713676 w 1427352"/>
              <a:gd name="connsiteY0" fmla="*/ 0 h 1427352"/>
              <a:gd name="connsiteX1" fmla="*/ 1427352 w 1427352"/>
              <a:gd name="connsiteY1" fmla="*/ 713676 h 1427352"/>
              <a:gd name="connsiteX2" fmla="*/ 713676 w 1427352"/>
              <a:gd name="connsiteY2" fmla="*/ 1427352 h 1427352"/>
              <a:gd name="connsiteX3" fmla="*/ 0 w 1427352"/>
              <a:gd name="connsiteY3" fmla="*/ 713676 h 1427352"/>
              <a:gd name="connsiteX4" fmla="*/ 713676 w 1427352"/>
              <a:gd name="connsiteY4" fmla="*/ 0 h 142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352" h="1427352">
                <a:moveTo>
                  <a:pt x="713676" y="0"/>
                </a:moveTo>
                <a:cubicBezTo>
                  <a:pt x="1107828" y="0"/>
                  <a:pt x="1427352" y="319524"/>
                  <a:pt x="1427352" y="713676"/>
                </a:cubicBezTo>
                <a:cubicBezTo>
                  <a:pt x="1427352" y="1107828"/>
                  <a:pt x="1107828" y="1427352"/>
                  <a:pt x="713676" y="1427352"/>
                </a:cubicBezTo>
                <a:cubicBezTo>
                  <a:pt x="319524" y="1427352"/>
                  <a:pt x="0" y="1107828"/>
                  <a:pt x="0" y="713676"/>
                </a:cubicBezTo>
                <a:cubicBezTo>
                  <a:pt x="0" y="319524"/>
                  <a:pt x="319524" y="0"/>
                  <a:pt x="713676" y="0"/>
                </a:cubicBez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1462492" y="2907558"/>
            <a:ext cx="16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0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ln w="3175">
                <a:solidFill>
                  <a:schemeClr val="tx1">
                    <a:alpha val="3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35823" y="2725392"/>
            <a:ext cx="2123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en-US" altLang="zh-CN" sz="36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3600" dirty="0">
              <a:ln w="3175">
                <a:solidFill>
                  <a:schemeClr val="tx1">
                    <a:alpha val="3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7183" y="3015101"/>
            <a:ext cx="503548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52284" y="5594794"/>
            <a:ext cx="10087429" cy="36439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consectetur adipiscing elit. Integer pellentesque luctus sapien id ullamcorper.</a:t>
            </a:r>
            <a:endParaRPr lang="zh-CN" altLang="en-US" sz="1600" dirty="0">
              <a:solidFill>
                <a:srgbClr val="59B5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48242" y="6098325"/>
            <a:ext cx="6095516" cy="36439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Morbi pretium lorem fringilla diam ornare eu volutpat est mollis.</a:t>
            </a:r>
            <a:endParaRPr lang="zh-CN" altLang="en-US" sz="1600" dirty="0">
              <a:solidFill>
                <a:srgbClr val="59B5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490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60960" y="5524500"/>
            <a:ext cx="12313920" cy="1524000"/>
          </a:xfrm>
          <a:prstGeom prst="rect">
            <a:avLst/>
          </a:prstGeom>
          <a:solidFill>
            <a:schemeClr val="tx1">
              <a:alpha val="7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666" y="6063651"/>
            <a:ext cx="11712667" cy="672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consectetur adipiscing elit. Integer pellentesque luctus sapien id ullamcorper. Morbi pretium lorem fringilla diam ornare eu volutpat est mollis. Suspendisse potenti.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666" y="5637273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7567" y="6041774"/>
            <a:ext cx="6392274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73245" y="2984995"/>
            <a:ext cx="685268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Morbi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lorem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fringilla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diam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ornare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volutpat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est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mollis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Suspendisse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potenti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0" name="矩形 9"/>
          <p:cNvSpPr/>
          <p:nvPr/>
        </p:nvSpPr>
        <p:spPr>
          <a:xfrm>
            <a:off x="7721392" y="3056577"/>
            <a:ext cx="3744740" cy="738664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sz="1400" dirty="0" smtClean="0">
                <a:solidFill>
                  <a:schemeClr val="bg1"/>
                </a:solidFill>
                <a:effectLst>
                  <a:glow rad="127000">
                    <a:srgbClr val="55E1DB">
                      <a:alpha val="10000"/>
                    </a:srgbClr>
                  </a:glo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  <a:r>
              <a:rPr lang="en-US" altLang="zh-CN" sz="14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dolor sit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solidFill>
                  <a:schemeClr val="bg1">
                    <a:alpha val="37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11" name="文本框 4"/>
          <p:cNvSpPr txBox="1"/>
          <p:nvPr/>
        </p:nvSpPr>
        <p:spPr>
          <a:xfrm>
            <a:off x="9771770" y="2069199"/>
            <a:ext cx="14607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dirty="0" smtClean="0">
                <a:solidFill>
                  <a:schemeClr val="bg1"/>
                </a:solidFill>
              </a:rPr>
              <a:t>75</a:t>
            </a:r>
            <a:r>
              <a:rPr lang="en-US" altLang="zh-CN" sz="4000" dirty="0" smtClean="0">
                <a:solidFill>
                  <a:schemeClr val="bg1"/>
                </a:solidFill>
              </a:rPr>
              <a:t>%</a:t>
            </a:r>
            <a:endParaRPr lang="zh-CN" altLang="en-US" sz="6000" dirty="0" smtClean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9666" y="2497565"/>
            <a:ext cx="223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rgbClr val="734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800" dirty="0" smtClean="0">
                <a:solidFill>
                  <a:srgbClr val="734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8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34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770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287228" y="1400870"/>
            <a:ext cx="723297" cy="816725"/>
            <a:chOff x="1027865" y="1177546"/>
            <a:chExt cx="670069" cy="756622"/>
          </a:xfrm>
        </p:grpSpPr>
        <p:sp>
          <p:nvSpPr>
            <p:cNvPr id="7" name="Oval 648"/>
            <p:cNvSpPr>
              <a:spLocks noChangeArrowheads="1"/>
            </p:cNvSpPr>
            <p:nvPr/>
          </p:nvSpPr>
          <p:spPr bwMode="auto">
            <a:xfrm>
              <a:off x="1494533" y="1264821"/>
              <a:ext cx="189697" cy="219269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649"/>
            <p:cNvSpPr>
              <a:spLocks noEditPoints="1"/>
            </p:cNvSpPr>
            <p:nvPr/>
          </p:nvSpPr>
          <p:spPr bwMode="auto">
            <a:xfrm>
              <a:off x="1301951" y="1177546"/>
              <a:ext cx="199795" cy="173829"/>
            </a:xfrm>
            <a:custGeom>
              <a:avLst/>
              <a:gdLst>
                <a:gd name="T0" fmla="*/ 106 w 117"/>
                <a:gd name="T1" fmla="*/ 67 h 102"/>
                <a:gd name="T2" fmla="*/ 117 w 117"/>
                <a:gd name="T3" fmla="*/ 45 h 102"/>
                <a:gd name="T4" fmla="*/ 117 w 117"/>
                <a:gd name="T5" fmla="*/ 24 h 102"/>
                <a:gd name="T6" fmla="*/ 94 w 117"/>
                <a:gd name="T7" fmla="*/ 0 h 102"/>
                <a:gd name="T8" fmla="*/ 23 w 117"/>
                <a:gd name="T9" fmla="*/ 0 h 102"/>
                <a:gd name="T10" fmla="*/ 0 w 117"/>
                <a:gd name="T11" fmla="*/ 24 h 102"/>
                <a:gd name="T12" fmla="*/ 0 w 117"/>
                <a:gd name="T13" fmla="*/ 45 h 102"/>
                <a:gd name="T14" fmla="*/ 23 w 117"/>
                <a:gd name="T15" fmla="*/ 70 h 102"/>
                <a:gd name="T16" fmla="*/ 73 w 117"/>
                <a:gd name="T17" fmla="*/ 70 h 102"/>
                <a:gd name="T18" fmla="*/ 110 w 117"/>
                <a:gd name="T19" fmla="*/ 102 h 102"/>
                <a:gd name="T20" fmla="*/ 106 w 117"/>
                <a:gd name="T21" fmla="*/ 67 h 102"/>
                <a:gd name="T22" fmla="*/ 88 w 117"/>
                <a:gd name="T23" fmla="*/ 60 h 102"/>
                <a:gd name="T24" fmla="*/ 31 w 117"/>
                <a:gd name="T25" fmla="*/ 60 h 102"/>
                <a:gd name="T26" fmla="*/ 13 w 117"/>
                <a:gd name="T27" fmla="*/ 43 h 102"/>
                <a:gd name="T28" fmla="*/ 13 w 117"/>
                <a:gd name="T29" fmla="*/ 27 h 102"/>
                <a:gd name="T30" fmla="*/ 31 w 117"/>
                <a:gd name="T31" fmla="*/ 9 h 102"/>
                <a:gd name="T32" fmla="*/ 88 w 117"/>
                <a:gd name="T33" fmla="*/ 9 h 102"/>
                <a:gd name="T34" fmla="*/ 106 w 117"/>
                <a:gd name="T35" fmla="*/ 27 h 102"/>
                <a:gd name="T36" fmla="*/ 106 w 117"/>
                <a:gd name="T37" fmla="*/ 43 h 102"/>
                <a:gd name="T38" fmla="*/ 88 w 117"/>
                <a:gd name="T3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102">
                  <a:moveTo>
                    <a:pt x="106" y="67"/>
                  </a:moveTo>
                  <a:cubicBezTo>
                    <a:pt x="112" y="62"/>
                    <a:pt x="117" y="55"/>
                    <a:pt x="117" y="4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1"/>
                    <a:pt x="107" y="0"/>
                    <a:pt x="9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9"/>
                    <a:pt x="10" y="70"/>
                    <a:pt x="2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110" y="102"/>
                    <a:pt x="110" y="102"/>
                    <a:pt x="110" y="102"/>
                  </a:cubicBezTo>
                  <a:lnTo>
                    <a:pt x="106" y="67"/>
                  </a:lnTo>
                  <a:close/>
                  <a:moveTo>
                    <a:pt x="88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1" y="60"/>
                    <a:pt x="13" y="52"/>
                    <a:pt x="13" y="4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17"/>
                    <a:pt x="21" y="9"/>
                    <a:pt x="31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8" y="9"/>
                    <a:pt x="106" y="17"/>
                    <a:pt x="106" y="27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52"/>
                    <a:pt x="98" y="60"/>
                    <a:pt x="88" y="60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650"/>
            <p:cNvSpPr>
              <a:spLocks/>
            </p:cNvSpPr>
            <p:nvPr/>
          </p:nvSpPr>
          <p:spPr bwMode="auto">
            <a:xfrm>
              <a:off x="1455584" y="1491302"/>
              <a:ext cx="242350" cy="325297"/>
            </a:xfrm>
            <a:custGeom>
              <a:avLst/>
              <a:gdLst>
                <a:gd name="T0" fmla="*/ 71 w 142"/>
                <a:gd name="T1" fmla="*/ 3 h 191"/>
                <a:gd name="T2" fmla="*/ 57 w 142"/>
                <a:gd name="T3" fmla="*/ 97 h 191"/>
                <a:gd name="T4" fmla="*/ 15 w 142"/>
                <a:gd name="T5" fmla="*/ 123 h 191"/>
                <a:gd name="T6" fmla="*/ 15 w 142"/>
                <a:gd name="T7" fmla="*/ 85 h 191"/>
                <a:gd name="T8" fmla="*/ 71 w 142"/>
                <a:gd name="T9" fmla="*/ 3 h 191"/>
                <a:gd name="T10" fmla="*/ 0 w 142"/>
                <a:gd name="T11" fmla="*/ 97 h 191"/>
                <a:gd name="T12" fmla="*/ 0 w 142"/>
                <a:gd name="T13" fmla="*/ 150 h 191"/>
                <a:gd name="T14" fmla="*/ 71 w 142"/>
                <a:gd name="T15" fmla="*/ 191 h 191"/>
                <a:gd name="T16" fmla="*/ 142 w 142"/>
                <a:gd name="T17" fmla="*/ 163 h 191"/>
                <a:gd name="T18" fmla="*/ 142 w 142"/>
                <a:gd name="T19" fmla="*/ 49 h 191"/>
                <a:gd name="T20" fmla="*/ 71 w 142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91">
                  <a:moveTo>
                    <a:pt x="71" y="3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6" y="3"/>
                    <a:pt x="0" y="97"/>
                    <a:pt x="0" y="97"/>
                  </a:cubicBezTo>
                  <a:cubicBezTo>
                    <a:pt x="0" y="97"/>
                    <a:pt x="0" y="128"/>
                    <a:pt x="0" y="150"/>
                  </a:cubicBezTo>
                  <a:cubicBezTo>
                    <a:pt x="0" y="173"/>
                    <a:pt x="8" y="191"/>
                    <a:pt x="71" y="191"/>
                  </a:cubicBezTo>
                  <a:cubicBezTo>
                    <a:pt x="134" y="191"/>
                    <a:pt x="142" y="163"/>
                    <a:pt x="142" y="163"/>
                  </a:cubicBezTo>
                  <a:cubicBezTo>
                    <a:pt x="142" y="163"/>
                    <a:pt x="142" y="98"/>
                    <a:pt x="142" y="49"/>
                  </a:cubicBezTo>
                  <a:cubicBezTo>
                    <a:pt x="142" y="0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Oval 651"/>
            <p:cNvSpPr>
              <a:spLocks noChangeArrowheads="1"/>
            </p:cNvSpPr>
            <p:nvPr/>
          </p:nvSpPr>
          <p:spPr bwMode="auto">
            <a:xfrm>
              <a:off x="1421683" y="1225150"/>
              <a:ext cx="21638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Oval 652"/>
            <p:cNvSpPr>
              <a:spLocks noChangeArrowheads="1"/>
            </p:cNvSpPr>
            <p:nvPr/>
          </p:nvSpPr>
          <p:spPr bwMode="auto">
            <a:xfrm>
              <a:off x="1387062" y="1225150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Oval 653"/>
            <p:cNvSpPr>
              <a:spLocks noChangeArrowheads="1"/>
            </p:cNvSpPr>
            <p:nvPr/>
          </p:nvSpPr>
          <p:spPr bwMode="auto">
            <a:xfrm>
              <a:off x="1351719" y="1223708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Oval 654"/>
            <p:cNvSpPr>
              <a:spLocks noChangeArrowheads="1"/>
            </p:cNvSpPr>
            <p:nvPr/>
          </p:nvSpPr>
          <p:spPr bwMode="auto">
            <a:xfrm>
              <a:off x="1353162" y="1396094"/>
              <a:ext cx="22360" cy="21638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Oval 655"/>
            <p:cNvSpPr>
              <a:spLocks noChangeArrowheads="1"/>
            </p:cNvSpPr>
            <p:nvPr/>
          </p:nvSpPr>
          <p:spPr bwMode="auto">
            <a:xfrm>
              <a:off x="1317098" y="1397536"/>
              <a:ext cx="22360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Oval 656"/>
            <p:cNvSpPr>
              <a:spLocks noChangeArrowheads="1"/>
            </p:cNvSpPr>
            <p:nvPr/>
          </p:nvSpPr>
          <p:spPr bwMode="auto">
            <a:xfrm>
              <a:off x="1283198" y="1397536"/>
              <a:ext cx="23802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657"/>
            <p:cNvSpPr>
              <a:spLocks/>
            </p:cNvSpPr>
            <p:nvPr/>
          </p:nvSpPr>
          <p:spPr bwMode="auto">
            <a:xfrm>
              <a:off x="1027865" y="1608871"/>
              <a:ext cx="240186" cy="325297"/>
            </a:xfrm>
            <a:custGeom>
              <a:avLst/>
              <a:gdLst>
                <a:gd name="T0" fmla="*/ 71 w 141"/>
                <a:gd name="T1" fmla="*/ 3 h 191"/>
                <a:gd name="T2" fmla="*/ 127 w 141"/>
                <a:gd name="T3" fmla="*/ 84 h 191"/>
                <a:gd name="T4" fmla="*/ 127 w 141"/>
                <a:gd name="T5" fmla="*/ 122 h 191"/>
                <a:gd name="T6" fmla="*/ 85 w 141"/>
                <a:gd name="T7" fmla="*/ 97 h 191"/>
                <a:gd name="T8" fmla="*/ 71 w 141"/>
                <a:gd name="T9" fmla="*/ 3 h 191"/>
                <a:gd name="T10" fmla="*/ 0 w 141"/>
                <a:gd name="T11" fmla="*/ 48 h 191"/>
                <a:gd name="T12" fmla="*/ 0 w 141"/>
                <a:gd name="T13" fmla="*/ 163 h 191"/>
                <a:gd name="T14" fmla="*/ 71 w 141"/>
                <a:gd name="T15" fmla="*/ 191 h 191"/>
                <a:gd name="T16" fmla="*/ 141 w 141"/>
                <a:gd name="T17" fmla="*/ 150 h 191"/>
                <a:gd name="T18" fmla="*/ 141 w 141"/>
                <a:gd name="T19" fmla="*/ 97 h 191"/>
                <a:gd name="T20" fmla="*/ 71 w 141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91">
                  <a:moveTo>
                    <a:pt x="71" y="3"/>
                  </a:moveTo>
                  <a:cubicBezTo>
                    <a:pt x="127" y="84"/>
                    <a:pt x="127" y="84"/>
                    <a:pt x="127" y="8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0" y="0"/>
                    <a:pt x="0" y="48"/>
                  </a:cubicBezTo>
                  <a:cubicBezTo>
                    <a:pt x="0" y="98"/>
                    <a:pt x="0" y="163"/>
                    <a:pt x="0" y="163"/>
                  </a:cubicBezTo>
                  <a:cubicBezTo>
                    <a:pt x="0" y="163"/>
                    <a:pt x="8" y="191"/>
                    <a:pt x="71" y="191"/>
                  </a:cubicBezTo>
                  <a:cubicBezTo>
                    <a:pt x="134" y="191"/>
                    <a:pt x="141" y="173"/>
                    <a:pt x="141" y="150"/>
                  </a:cubicBezTo>
                  <a:cubicBezTo>
                    <a:pt x="141" y="127"/>
                    <a:pt x="141" y="97"/>
                    <a:pt x="141" y="97"/>
                  </a:cubicBezTo>
                  <a:cubicBezTo>
                    <a:pt x="141" y="97"/>
                    <a:pt x="126" y="3"/>
                    <a:pt x="71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658"/>
            <p:cNvSpPr>
              <a:spLocks noEditPoints="1"/>
            </p:cNvSpPr>
            <p:nvPr/>
          </p:nvSpPr>
          <p:spPr bwMode="auto">
            <a:xfrm>
              <a:off x="1226938" y="1347768"/>
              <a:ext cx="197631" cy="175992"/>
            </a:xfrm>
            <a:custGeom>
              <a:avLst/>
              <a:gdLst>
                <a:gd name="T0" fmla="*/ 94 w 116"/>
                <a:gd name="T1" fmla="*/ 0 h 103"/>
                <a:gd name="T2" fmla="*/ 22 w 116"/>
                <a:gd name="T3" fmla="*/ 0 h 103"/>
                <a:gd name="T4" fmla="*/ 0 w 116"/>
                <a:gd name="T5" fmla="*/ 25 h 103"/>
                <a:gd name="T6" fmla="*/ 0 w 116"/>
                <a:gd name="T7" fmla="*/ 46 h 103"/>
                <a:gd name="T8" fmla="*/ 11 w 116"/>
                <a:gd name="T9" fmla="*/ 67 h 103"/>
                <a:gd name="T10" fmla="*/ 6 w 116"/>
                <a:gd name="T11" fmla="*/ 103 h 103"/>
                <a:gd name="T12" fmla="*/ 43 w 116"/>
                <a:gd name="T13" fmla="*/ 71 h 103"/>
                <a:gd name="T14" fmla="*/ 94 w 116"/>
                <a:gd name="T15" fmla="*/ 71 h 103"/>
                <a:gd name="T16" fmla="*/ 116 w 116"/>
                <a:gd name="T17" fmla="*/ 46 h 103"/>
                <a:gd name="T18" fmla="*/ 116 w 116"/>
                <a:gd name="T19" fmla="*/ 25 h 103"/>
                <a:gd name="T20" fmla="*/ 94 w 116"/>
                <a:gd name="T21" fmla="*/ 0 h 103"/>
                <a:gd name="T22" fmla="*/ 104 w 116"/>
                <a:gd name="T23" fmla="*/ 43 h 103"/>
                <a:gd name="T24" fmla="*/ 86 w 116"/>
                <a:gd name="T25" fmla="*/ 61 h 103"/>
                <a:gd name="T26" fmla="*/ 29 w 116"/>
                <a:gd name="T27" fmla="*/ 61 h 103"/>
                <a:gd name="T28" fmla="*/ 11 w 116"/>
                <a:gd name="T29" fmla="*/ 43 h 103"/>
                <a:gd name="T30" fmla="*/ 11 w 116"/>
                <a:gd name="T31" fmla="*/ 28 h 103"/>
                <a:gd name="T32" fmla="*/ 29 w 116"/>
                <a:gd name="T33" fmla="*/ 10 h 103"/>
                <a:gd name="T34" fmla="*/ 86 w 116"/>
                <a:gd name="T35" fmla="*/ 10 h 103"/>
                <a:gd name="T36" fmla="*/ 104 w 116"/>
                <a:gd name="T37" fmla="*/ 28 h 103"/>
                <a:gd name="T38" fmla="*/ 104 w 116"/>
                <a:gd name="T39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03">
                  <a:moveTo>
                    <a:pt x="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1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5"/>
                    <a:pt x="4" y="63"/>
                    <a:pt x="11" y="67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6" y="71"/>
                    <a:pt x="116" y="60"/>
                    <a:pt x="116" y="4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11"/>
                    <a:pt x="106" y="0"/>
                    <a:pt x="94" y="0"/>
                  </a:cubicBezTo>
                  <a:close/>
                  <a:moveTo>
                    <a:pt x="104" y="43"/>
                  </a:moveTo>
                  <a:cubicBezTo>
                    <a:pt x="104" y="53"/>
                    <a:pt x="96" y="61"/>
                    <a:pt x="86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19" y="61"/>
                    <a:pt x="11" y="53"/>
                    <a:pt x="11" y="4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18"/>
                    <a:pt x="19" y="10"/>
                    <a:pt x="29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6" y="10"/>
                    <a:pt x="104" y="18"/>
                    <a:pt x="104" y="28"/>
                  </a:cubicBezTo>
                  <a:lnTo>
                    <a:pt x="104" y="43"/>
                  </a:ln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Oval 659"/>
            <p:cNvSpPr>
              <a:spLocks noChangeArrowheads="1"/>
            </p:cNvSpPr>
            <p:nvPr/>
          </p:nvSpPr>
          <p:spPr bwMode="auto">
            <a:xfrm>
              <a:off x="1041569" y="1380225"/>
              <a:ext cx="188975" cy="222154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376228" y="566224"/>
            <a:ext cx="617657" cy="592899"/>
            <a:chOff x="6293205" y="1242461"/>
            <a:chExt cx="683772" cy="656364"/>
          </a:xfrm>
        </p:grpSpPr>
        <p:sp>
          <p:nvSpPr>
            <p:cNvPr id="20" name="Oval 613"/>
            <p:cNvSpPr>
              <a:spLocks noChangeArrowheads="1"/>
            </p:cNvSpPr>
            <p:nvPr/>
          </p:nvSpPr>
          <p:spPr bwMode="auto">
            <a:xfrm>
              <a:off x="6734628" y="1243903"/>
              <a:ext cx="225039" cy="261103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614"/>
            <p:cNvSpPr>
              <a:spLocks/>
            </p:cNvSpPr>
            <p:nvPr/>
          </p:nvSpPr>
          <p:spPr bwMode="auto">
            <a:xfrm>
              <a:off x="6690629" y="1513662"/>
              <a:ext cx="286348" cy="385163"/>
            </a:xfrm>
            <a:custGeom>
              <a:avLst/>
              <a:gdLst>
                <a:gd name="T0" fmla="*/ 83 w 168"/>
                <a:gd name="T1" fmla="*/ 4 h 226"/>
                <a:gd name="T2" fmla="*/ 67 w 168"/>
                <a:gd name="T3" fmla="*/ 115 h 226"/>
                <a:gd name="T4" fmla="*/ 17 w 168"/>
                <a:gd name="T5" fmla="*/ 146 h 226"/>
                <a:gd name="T6" fmla="*/ 17 w 168"/>
                <a:gd name="T7" fmla="*/ 101 h 226"/>
                <a:gd name="T8" fmla="*/ 83 w 168"/>
                <a:gd name="T9" fmla="*/ 4 h 226"/>
                <a:gd name="T10" fmla="*/ 0 w 168"/>
                <a:gd name="T11" fmla="*/ 115 h 226"/>
                <a:gd name="T12" fmla="*/ 0 w 168"/>
                <a:gd name="T13" fmla="*/ 178 h 226"/>
                <a:gd name="T14" fmla="*/ 83 w 168"/>
                <a:gd name="T15" fmla="*/ 226 h 226"/>
                <a:gd name="T16" fmla="*/ 168 w 168"/>
                <a:gd name="T17" fmla="*/ 193 h 226"/>
                <a:gd name="T18" fmla="*/ 168 w 168"/>
                <a:gd name="T19" fmla="*/ 58 h 226"/>
                <a:gd name="T20" fmla="*/ 83 w 168"/>
                <a:gd name="T21" fmla="*/ 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226">
                  <a:moveTo>
                    <a:pt x="83" y="4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18" y="4"/>
                    <a:pt x="0" y="115"/>
                    <a:pt x="0" y="115"/>
                  </a:cubicBezTo>
                  <a:cubicBezTo>
                    <a:pt x="0" y="115"/>
                    <a:pt x="0" y="151"/>
                    <a:pt x="0" y="178"/>
                  </a:cubicBezTo>
                  <a:cubicBezTo>
                    <a:pt x="0" y="205"/>
                    <a:pt x="9" y="226"/>
                    <a:pt x="83" y="226"/>
                  </a:cubicBezTo>
                  <a:cubicBezTo>
                    <a:pt x="158" y="226"/>
                    <a:pt x="168" y="193"/>
                    <a:pt x="168" y="193"/>
                  </a:cubicBezTo>
                  <a:cubicBezTo>
                    <a:pt x="168" y="193"/>
                    <a:pt x="168" y="116"/>
                    <a:pt x="168" y="58"/>
                  </a:cubicBezTo>
                  <a:cubicBezTo>
                    <a:pt x="168" y="0"/>
                    <a:pt x="83" y="4"/>
                    <a:pt x="83" y="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Rectangle 615"/>
            <p:cNvSpPr>
              <a:spLocks noChangeArrowheads="1"/>
            </p:cNvSpPr>
            <p:nvPr/>
          </p:nvSpPr>
          <p:spPr bwMode="auto">
            <a:xfrm>
              <a:off x="6687023" y="1358587"/>
              <a:ext cx="20196" cy="95209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616"/>
            <p:cNvSpPr>
              <a:spLocks/>
            </p:cNvSpPr>
            <p:nvPr/>
          </p:nvSpPr>
          <p:spPr bwMode="auto">
            <a:xfrm>
              <a:off x="6412937" y="1242461"/>
              <a:ext cx="263988" cy="323855"/>
            </a:xfrm>
            <a:custGeom>
              <a:avLst/>
              <a:gdLst>
                <a:gd name="T0" fmla="*/ 0 w 155"/>
                <a:gd name="T1" fmla="*/ 23 h 190"/>
                <a:gd name="T2" fmla="*/ 0 w 155"/>
                <a:gd name="T3" fmla="*/ 90 h 190"/>
                <a:gd name="T4" fmla="*/ 0 w 155"/>
                <a:gd name="T5" fmla="*/ 100 h 190"/>
                <a:gd name="T6" fmla="*/ 0 w 155"/>
                <a:gd name="T7" fmla="*/ 167 h 190"/>
                <a:gd name="T8" fmla="*/ 22 w 155"/>
                <a:gd name="T9" fmla="*/ 182 h 190"/>
                <a:gd name="T10" fmla="*/ 76 w 155"/>
                <a:gd name="T11" fmla="*/ 156 h 190"/>
                <a:gd name="T12" fmla="*/ 84 w 155"/>
                <a:gd name="T13" fmla="*/ 153 h 190"/>
                <a:gd name="T14" fmla="*/ 131 w 155"/>
                <a:gd name="T15" fmla="*/ 130 h 190"/>
                <a:gd name="T16" fmla="*/ 138 w 155"/>
                <a:gd name="T17" fmla="*/ 127 h 190"/>
                <a:gd name="T18" fmla="*/ 155 w 155"/>
                <a:gd name="T19" fmla="*/ 119 h 190"/>
                <a:gd name="T20" fmla="*/ 155 w 155"/>
                <a:gd name="T21" fmla="*/ 71 h 190"/>
                <a:gd name="T22" fmla="*/ 22 w 155"/>
                <a:gd name="T23" fmla="*/ 8 h 190"/>
                <a:gd name="T24" fmla="*/ 0 w 155"/>
                <a:gd name="T25" fmla="*/ 2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90">
                  <a:moveTo>
                    <a:pt x="0" y="23"/>
                  </a:moveTo>
                  <a:cubicBezTo>
                    <a:pt x="0" y="47"/>
                    <a:pt x="0" y="90"/>
                    <a:pt x="0" y="9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43"/>
                    <a:pt x="0" y="167"/>
                  </a:cubicBezTo>
                  <a:cubicBezTo>
                    <a:pt x="0" y="190"/>
                    <a:pt x="22" y="182"/>
                    <a:pt x="22" y="182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0" y="0"/>
                    <a:pt x="0" y="23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617"/>
            <p:cNvSpPr>
              <a:spLocks/>
            </p:cNvSpPr>
            <p:nvPr/>
          </p:nvSpPr>
          <p:spPr bwMode="auto">
            <a:xfrm>
              <a:off x="6552144" y="1471107"/>
              <a:ext cx="104586" cy="75013"/>
            </a:xfrm>
            <a:custGeom>
              <a:avLst/>
              <a:gdLst>
                <a:gd name="T0" fmla="*/ 52 w 61"/>
                <a:gd name="T1" fmla="*/ 9 h 44"/>
                <a:gd name="T2" fmla="*/ 26 w 61"/>
                <a:gd name="T3" fmla="*/ 35 h 44"/>
                <a:gd name="T4" fmla="*/ 6 w 61"/>
                <a:gd name="T5" fmla="*/ 26 h 44"/>
                <a:gd name="T6" fmla="*/ 0 w 61"/>
                <a:gd name="T7" fmla="*/ 31 h 44"/>
                <a:gd name="T8" fmla="*/ 26 w 61"/>
                <a:gd name="T9" fmla="*/ 44 h 44"/>
                <a:gd name="T10" fmla="*/ 61 w 61"/>
                <a:gd name="T11" fmla="*/ 9 h 44"/>
                <a:gd name="T12" fmla="*/ 59 w 61"/>
                <a:gd name="T13" fmla="*/ 0 h 44"/>
                <a:gd name="T14" fmla="*/ 52 w 61"/>
                <a:gd name="T15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4">
                  <a:moveTo>
                    <a:pt x="52" y="9"/>
                  </a:moveTo>
                  <a:cubicBezTo>
                    <a:pt x="52" y="24"/>
                    <a:pt x="41" y="35"/>
                    <a:pt x="26" y="35"/>
                  </a:cubicBezTo>
                  <a:cubicBezTo>
                    <a:pt x="18" y="35"/>
                    <a:pt x="11" y="32"/>
                    <a:pt x="6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9"/>
                    <a:pt x="15" y="44"/>
                    <a:pt x="26" y="44"/>
                  </a:cubicBezTo>
                  <a:cubicBezTo>
                    <a:pt x="45" y="44"/>
                    <a:pt x="61" y="28"/>
                    <a:pt x="61" y="9"/>
                  </a:cubicBezTo>
                  <a:cubicBezTo>
                    <a:pt x="61" y="6"/>
                    <a:pt x="60" y="3"/>
                    <a:pt x="59" y="0"/>
                  </a:cubicBezTo>
                  <a:lnTo>
                    <a:pt x="52" y="9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618"/>
            <p:cNvSpPr>
              <a:spLocks/>
            </p:cNvSpPr>
            <p:nvPr/>
          </p:nvSpPr>
          <p:spPr bwMode="auto">
            <a:xfrm>
              <a:off x="6293205" y="1398979"/>
              <a:ext cx="68522" cy="15868"/>
            </a:xfrm>
            <a:custGeom>
              <a:avLst/>
              <a:gdLst>
                <a:gd name="T0" fmla="*/ 40 w 40"/>
                <a:gd name="T1" fmla="*/ 4 h 9"/>
                <a:gd name="T2" fmla="*/ 33 w 40"/>
                <a:gd name="T3" fmla="*/ 0 h 9"/>
                <a:gd name="T4" fmla="*/ 7 w 40"/>
                <a:gd name="T5" fmla="*/ 0 h 9"/>
                <a:gd name="T6" fmla="*/ 2 w 40"/>
                <a:gd name="T7" fmla="*/ 1 h 9"/>
                <a:gd name="T8" fmla="*/ 0 w 40"/>
                <a:gd name="T9" fmla="*/ 4 h 9"/>
                <a:gd name="T10" fmla="*/ 7 w 40"/>
                <a:gd name="T11" fmla="*/ 9 h 9"/>
                <a:gd name="T12" fmla="*/ 33 w 40"/>
                <a:gd name="T13" fmla="*/ 9 h 9"/>
                <a:gd name="T14" fmla="*/ 40 w 40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">
                  <a:moveTo>
                    <a:pt x="40" y="4"/>
                  </a:moveTo>
                  <a:cubicBezTo>
                    <a:pt x="40" y="2"/>
                    <a:pt x="37" y="0"/>
                    <a:pt x="3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9"/>
                    <a:pt x="7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7" y="9"/>
                    <a:pt x="40" y="7"/>
                    <a:pt x="40" y="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619"/>
            <p:cNvSpPr>
              <a:spLocks/>
            </p:cNvSpPr>
            <p:nvPr/>
          </p:nvSpPr>
          <p:spPr bwMode="auto">
            <a:xfrm>
              <a:off x="6308351" y="1267706"/>
              <a:ext cx="69964" cy="34621"/>
            </a:xfrm>
            <a:custGeom>
              <a:avLst/>
              <a:gdLst>
                <a:gd name="T0" fmla="*/ 38 w 41"/>
                <a:gd name="T1" fmla="*/ 14 h 20"/>
                <a:gd name="T2" fmla="*/ 5 w 41"/>
                <a:gd name="T3" fmla="*/ 0 h 20"/>
                <a:gd name="T4" fmla="*/ 4 w 41"/>
                <a:gd name="T5" fmla="*/ 0 h 20"/>
                <a:gd name="T6" fmla="*/ 1 w 41"/>
                <a:gd name="T7" fmla="*/ 2 h 20"/>
                <a:gd name="T8" fmla="*/ 3 w 41"/>
                <a:gd name="T9" fmla="*/ 6 h 20"/>
                <a:gd name="T10" fmla="*/ 36 w 41"/>
                <a:gd name="T11" fmla="*/ 20 h 20"/>
                <a:gd name="T12" fmla="*/ 40 w 41"/>
                <a:gd name="T13" fmla="*/ 18 h 20"/>
                <a:gd name="T14" fmla="*/ 38 w 41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8" y="1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20"/>
                    <a:pt x="40" y="20"/>
                    <a:pt x="40" y="18"/>
                  </a:cubicBezTo>
                  <a:cubicBezTo>
                    <a:pt x="41" y="16"/>
                    <a:pt x="40" y="14"/>
                    <a:pt x="38" y="1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620"/>
            <p:cNvSpPr>
              <a:spLocks/>
            </p:cNvSpPr>
            <p:nvPr/>
          </p:nvSpPr>
          <p:spPr bwMode="auto">
            <a:xfrm>
              <a:off x="6308351" y="1513662"/>
              <a:ext cx="69964" cy="33900"/>
            </a:xfrm>
            <a:custGeom>
              <a:avLst/>
              <a:gdLst>
                <a:gd name="T0" fmla="*/ 36 w 41"/>
                <a:gd name="T1" fmla="*/ 1 h 20"/>
                <a:gd name="T2" fmla="*/ 3 w 41"/>
                <a:gd name="T3" fmla="*/ 14 h 20"/>
                <a:gd name="T4" fmla="*/ 1 w 41"/>
                <a:gd name="T5" fmla="*/ 18 h 20"/>
                <a:gd name="T6" fmla="*/ 4 w 41"/>
                <a:gd name="T7" fmla="*/ 20 h 20"/>
                <a:gd name="T8" fmla="*/ 5 w 41"/>
                <a:gd name="T9" fmla="*/ 20 h 20"/>
                <a:gd name="T10" fmla="*/ 38 w 41"/>
                <a:gd name="T11" fmla="*/ 7 h 20"/>
                <a:gd name="T12" fmla="*/ 40 w 41"/>
                <a:gd name="T13" fmla="*/ 2 h 20"/>
                <a:gd name="T14" fmla="*/ 36 w 41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6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6"/>
                    <a:pt x="41" y="4"/>
                    <a:pt x="40" y="2"/>
                  </a:cubicBezTo>
                  <a:cubicBezTo>
                    <a:pt x="40" y="1"/>
                    <a:pt x="38" y="0"/>
                    <a:pt x="36" y="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908868" y="1494812"/>
            <a:ext cx="258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40221" y="1755930"/>
            <a:ext cx="1813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02032" y="2833132"/>
            <a:ext cx="525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Lorem Dolor Sit 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Amet,consectetur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31" name="矩形 30"/>
          <p:cNvSpPr/>
          <p:nvPr/>
        </p:nvSpPr>
        <p:spPr>
          <a:xfrm>
            <a:off x="-60960" y="5524500"/>
            <a:ext cx="12313920" cy="1524000"/>
          </a:xfrm>
          <a:prstGeom prst="rect">
            <a:avLst/>
          </a:prstGeom>
          <a:solidFill>
            <a:schemeClr val="tx1">
              <a:alpha val="7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39666" y="6063651"/>
            <a:ext cx="11712667" cy="672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consectetur adipiscing elit. Integer pellentesque luctus sapien id ullamcorper. Morbi pretium lorem fringilla diam ornare eu volutpat est mollis. Suspendisse potenti.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9666" y="5637273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67567" y="6041774"/>
            <a:ext cx="6392274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237856" y="4123936"/>
            <a:ext cx="685268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Morbi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lorem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fringilla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diam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ornare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volutpat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est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mollis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Suspendisse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potenti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38172" y="4116332"/>
            <a:ext cx="22383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</a:p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1005866" y="4203433"/>
            <a:ext cx="0" cy="9030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390512" y="325597"/>
            <a:ext cx="523418" cy="557098"/>
          </a:xfrm>
          <a:custGeom>
            <a:avLst/>
            <a:gdLst/>
            <a:ahLst/>
            <a:cxnLst/>
            <a:rect l="l" t="t" r="r" b="b"/>
            <a:pathLst>
              <a:path w="867508" h="923330">
                <a:moveTo>
                  <a:pt x="348920" y="674817"/>
                </a:moveTo>
                <a:cubicBezTo>
                  <a:pt x="278375" y="704954"/>
                  <a:pt x="203812" y="731297"/>
                  <a:pt x="125231" y="753844"/>
                </a:cubicBezTo>
                <a:cubicBezTo>
                  <a:pt x="131705" y="762328"/>
                  <a:pt x="138402" y="773266"/>
                  <a:pt x="145323" y="786661"/>
                </a:cubicBezTo>
                <a:cubicBezTo>
                  <a:pt x="227922" y="760542"/>
                  <a:pt x="303155" y="733083"/>
                  <a:pt x="371021" y="704285"/>
                </a:cubicBezTo>
                <a:close/>
                <a:moveTo>
                  <a:pt x="515682" y="674147"/>
                </a:moveTo>
                <a:lnTo>
                  <a:pt x="497599" y="702945"/>
                </a:lnTo>
                <a:cubicBezTo>
                  <a:pt x="571939" y="727279"/>
                  <a:pt x="647618" y="754514"/>
                  <a:pt x="724636" y="784652"/>
                </a:cubicBezTo>
                <a:lnTo>
                  <a:pt x="743389" y="750831"/>
                </a:lnTo>
                <a:cubicBezTo>
                  <a:pt x="667709" y="723372"/>
                  <a:pt x="591807" y="697811"/>
                  <a:pt x="515682" y="674147"/>
                </a:cubicBezTo>
                <a:close/>
                <a:moveTo>
                  <a:pt x="247456" y="570674"/>
                </a:moveTo>
                <a:lnTo>
                  <a:pt x="621163" y="570674"/>
                </a:lnTo>
                <a:lnTo>
                  <a:pt x="621163" y="625592"/>
                </a:lnTo>
                <a:lnTo>
                  <a:pt x="247456" y="625592"/>
                </a:lnTo>
                <a:close/>
                <a:moveTo>
                  <a:pt x="247456" y="485619"/>
                </a:moveTo>
                <a:lnTo>
                  <a:pt x="621163" y="485619"/>
                </a:lnTo>
                <a:lnTo>
                  <a:pt x="621163" y="540536"/>
                </a:lnTo>
                <a:lnTo>
                  <a:pt x="247456" y="540536"/>
                </a:lnTo>
                <a:close/>
                <a:moveTo>
                  <a:pt x="247456" y="400564"/>
                </a:moveTo>
                <a:lnTo>
                  <a:pt x="621163" y="400564"/>
                </a:lnTo>
                <a:lnTo>
                  <a:pt x="621163" y="455481"/>
                </a:lnTo>
                <a:lnTo>
                  <a:pt x="247456" y="455481"/>
                </a:lnTo>
                <a:close/>
                <a:moveTo>
                  <a:pt x="247456" y="315508"/>
                </a:moveTo>
                <a:lnTo>
                  <a:pt x="621163" y="315508"/>
                </a:lnTo>
                <a:lnTo>
                  <a:pt x="621163" y="370426"/>
                </a:lnTo>
                <a:lnTo>
                  <a:pt x="247456" y="370426"/>
                </a:lnTo>
                <a:close/>
                <a:moveTo>
                  <a:pt x="416227" y="139370"/>
                </a:moveTo>
                <a:lnTo>
                  <a:pt x="416227" y="195292"/>
                </a:lnTo>
                <a:lnTo>
                  <a:pt x="127240" y="195292"/>
                </a:lnTo>
                <a:lnTo>
                  <a:pt x="127240" y="227104"/>
                </a:lnTo>
                <a:lnTo>
                  <a:pt x="416227" y="227104"/>
                </a:lnTo>
                <a:lnTo>
                  <a:pt x="416227" y="284701"/>
                </a:lnTo>
                <a:lnTo>
                  <a:pt x="211626" y="284701"/>
                </a:lnTo>
                <a:lnTo>
                  <a:pt x="211626" y="625592"/>
                </a:lnTo>
                <a:lnTo>
                  <a:pt x="115185" y="625592"/>
                </a:lnTo>
                <a:lnTo>
                  <a:pt x="115185" y="657069"/>
                </a:lnTo>
                <a:lnTo>
                  <a:pt x="755444" y="657069"/>
                </a:lnTo>
                <a:lnTo>
                  <a:pt x="755444" y="625592"/>
                </a:lnTo>
                <a:lnTo>
                  <a:pt x="656994" y="625592"/>
                </a:lnTo>
                <a:lnTo>
                  <a:pt x="656994" y="284701"/>
                </a:lnTo>
                <a:lnTo>
                  <a:pt x="451723" y="284701"/>
                </a:lnTo>
                <a:lnTo>
                  <a:pt x="451723" y="227104"/>
                </a:lnTo>
                <a:lnTo>
                  <a:pt x="743389" y="227104"/>
                </a:lnTo>
                <a:lnTo>
                  <a:pt x="743389" y="195292"/>
                </a:lnTo>
                <a:lnTo>
                  <a:pt x="451723" y="195292"/>
                </a:lnTo>
                <a:lnTo>
                  <a:pt x="451723" y="139370"/>
                </a:lnTo>
                <a:close/>
                <a:moveTo>
                  <a:pt x="0" y="0"/>
                </a:moveTo>
                <a:lnTo>
                  <a:pt x="867508" y="0"/>
                </a:lnTo>
                <a:lnTo>
                  <a:pt x="867508" y="923330"/>
                </a:lnTo>
                <a:lnTo>
                  <a:pt x="0" y="923330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/>
          <a:p>
            <a:pPr algn="ctr"/>
            <a:endParaRPr lang="zh-CN" altLang="en-US" sz="40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0398" y="325597"/>
            <a:ext cx="5345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97124" y="949325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589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30" y="-244"/>
            <a:ext cx="12235542" cy="685848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5647" y="2886999"/>
            <a:ext cx="584826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endParaRPr lang="en-US" altLang="zh-CN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5647" y="3922958"/>
            <a:ext cx="5020953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Morbi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lorem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fringilla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diam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ornare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volutpat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est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mollis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Suspendisse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potenti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871847" y="3852633"/>
            <a:ext cx="4600038" cy="0"/>
          </a:xfrm>
          <a:prstGeom prst="line">
            <a:avLst/>
          </a:prstGeom>
          <a:ln w="19050">
            <a:solidFill>
              <a:srgbClr val="734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95647" y="2363779"/>
            <a:ext cx="223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60960" y="-15240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60960" y="659892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98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529</Words>
  <Application>Microsoft Office PowerPoint</Application>
  <PresentationFormat>宽屏</PresentationFormat>
  <Paragraphs>52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Meiryo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Segoe UI</vt:lpstr>
      <vt:lpstr>Segoe UI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25</cp:revision>
  <dcterms:created xsi:type="dcterms:W3CDTF">2015-10-06T14:32:38Z</dcterms:created>
  <dcterms:modified xsi:type="dcterms:W3CDTF">2017-02-20T06:38:31Z</dcterms:modified>
</cp:coreProperties>
</file>