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84" r:id="rId3"/>
    <p:sldMasterId id="2147483685" r:id="rId4"/>
    <p:sldMasterId id="2147483686" r:id="rId5"/>
    <p:sldMasterId id="2147483687" r:id="rId6"/>
    <p:sldMasterId id="2147483688" r:id="rId7"/>
    <p:sldMasterId id="2147483689" r:id="rId8"/>
    <p:sldMasterId id="2147483690" r:id="rId9"/>
    <p:sldMasterId id="2147483691" r:id="rId10"/>
    <p:sldMasterId id="2147483692" r:id="rId11"/>
    <p:sldMasterId id="2147483693" r:id="rId12"/>
    <p:sldMasterId id="2147483694" r:id="rId13"/>
    <p:sldMasterId id="2147483838" r:id="rId14"/>
  </p:sldMasterIdLst>
  <p:notesMasterIdLst>
    <p:notesMasterId r:id="rId40"/>
  </p:notesMasterIdLst>
  <p:sldIdLst>
    <p:sldId id="256" r:id="rId15"/>
    <p:sldId id="259" r:id="rId16"/>
    <p:sldId id="260" r:id="rId17"/>
    <p:sldId id="261" r:id="rId18"/>
    <p:sldId id="262" r:id="rId19"/>
    <p:sldId id="263" r:id="rId20"/>
    <p:sldId id="264" r:id="rId21"/>
    <p:sldId id="265" r:id="rId22"/>
    <p:sldId id="266" r:id="rId23"/>
    <p:sldId id="267" r:id="rId24"/>
    <p:sldId id="268" r:id="rId25"/>
    <p:sldId id="269" r:id="rId26"/>
    <p:sldId id="270" r:id="rId27"/>
    <p:sldId id="271" r:id="rId28"/>
    <p:sldId id="272" r:id="rId29"/>
    <p:sldId id="273" r:id="rId30"/>
    <p:sldId id="274" r:id="rId31"/>
    <p:sldId id="275" r:id="rId32"/>
    <p:sldId id="276" r:id="rId33"/>
    <p:sldId id="277" r:id="rId34"/>
    <p:sldId id="278" r:id="rId35"/>
    <p:sldId id="279" r:id="rId36"/>
    <p:sldId id="280" r:id="rId37"/>
    <p:sldId id="281" r:id="rId38"/>
    <p:sldId id="282" r:id="rId39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5" d="100"/>
          <a:sy n="85" d="100"/>
        </p:scale>
        <p:origin x="378" y="90"/>
      </p:cViewPr>
      <p:guideLst>
        <p:guide orient="horz" pos="225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9" Type="http://schemas.openxmlformats.org/officeDocument/2006/relationships/slide" Target="slides/slide25.xml"/><Relationship Id="rId21" Type="http://schemas.openxmlformats.org/officeDocument/2006/relationships/slide" Target="slides/slide7.xml"/><Relationship Id="rId34" Type="http://schemas.openxmlformats.org/officeDocument/2006/relationships/slide" Target="slides/slide20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slide" Target="slides/slide15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40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5.xml"/><Relationship Id="rId31" Type="http://schemas.openxmlformats.org/officeDocument/2006/relationships/slide" Target="slides/slide17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9AAB1B-FC24-4DFB-83A4-9F5ECE86567F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CD153E-06E0-433D-AB61-803CF913CA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3624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61800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DABBB3-1830-49CE-B194-B6AA606533EC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832561-E091-4F50-A1AD-311CD1EFEA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243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34823-0E65-43D3-9C0C-35F2AE1F93A8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A8612-3818-4404-8C25-0E38C17B0F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9825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4F6EBF-026E-476C-BAF0-D17E073A6C75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E7F845-FB4A-44B1-A70A-D52FF7CAC6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849777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F84922-767F-4349-986F-352FF9469A89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D0D22-E366-4BBD-B1DE-27F2622E51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81817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36419A-A7E9-4E6B-8B11-D14133095413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312BE0-9987-47C4-9727-FCDBFE94DD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660331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A33850-3130-4F1B-A5CD-7A8B835CC8F1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2BB966-11FE-4A4F-9573-ECEF152C0D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614203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0925F8-006E-4D98-BCBF-DA77B65B24DA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9DC7E0-628F-422F-9D82-482CA220BE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83064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B38740-6441-4D62-A914-BD613164B5E8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D09011-C4DD-4BD2-89A0-D1F6F082A60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395662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B25673-82A9-4CED-AB57-AE3FAC27D9D1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03B828-59DE-4C30-8647-5B527E01B5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60197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466FA0-9EFC-4F02-867B-89A4D757BF6E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BEA2EB-0C6B-4727-A94D-8EE32895FD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679788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A4419F-0FD4-4480-9214-9A21B545D23A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4FE61A-1AD4-49A7-ABA9-9A41A5A272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767659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5E5775-36F2-49FF-ACB2-61C7FF33E9AB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B74561-D71E-4A68-BF0A-B5627E9ADF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64989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30391C-D66B-4F17-A84A-960C81C29BE5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1A522A-AE03-4463-B363-FD308E260C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3774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071463-2598-4ADA-898E-E31786A7036A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239943-76CD-45DA-A6C3-2BE3FCCCD8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039105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041354-19DD-4040-B59B-AD744DDF24D7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CB1031-C617-4234-8388-A27C6C79D9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2567364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BCF412-10DD-4627-BF84-5EED027D3E9B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FA261E-B0D8-4D57-8F0D-EE53EA40D4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08298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8A9868-6700-4B28-B647-6E5CBDD26FD9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7F1D06-5FC1-49EE-ACF0-8127895C30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91670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519D67-ED34-44E3-85FC-47170124DACC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FE0C01-B6BF-4D22-9B2D-F5E01A28CE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109878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BB1BFA-BFCD-4ECA-B350-B375FC43BC6F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915616-D565-456A-BC3D-BA4A292284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744542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3655D6-51B1-4D2D-8FB5-64EF03E63A99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3E6C2C-32A9-4C19-9982-AF65E735A1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4527470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0B9B77-31F1-4080-B568-49C865D738B1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DC7DEC-01FB-4483-8516-D0CB134391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390729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0D85D4-F999-40DA-BC1C-9875FFD2016A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72BA00-068E-446E-BFED-78923B60BF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147508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A6C0FB-13EC-47B1-881D-702ED1BE778C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B6625F-C0FC-4B8E-AEB9-26CDCFABB7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0234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116003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1CE36C-4ABA-4507-A408-B4CF9E001212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2B7B69-5A66-4CCF-B64B-40277C32C2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037187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130311-F901-4A15-9D7C-9C099E5DF20A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4B4705-48EE-4FE5-AD22-F3C11B88EE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205343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83FB97-FC8F-4C0C-8B69-13A205CBF1B5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4D5675-917F-4693-881F-BE99093D5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687495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41C6AD-8E35-42E6-9124-C3023956AE03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E099A5-C3B1-41C6-9DD7-6E1C0E1FE0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498148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CB7EC6-46E9-4AF4-BAD9-85B69BAE40D7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AE2694-0943-4797-A485-48983251A5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183878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1C7CD2-0140-409F-A961-0B48BAEB34CD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E0F548-3E7B-4633-947D-B374A6FB31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349882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766CB6-F334-477C-AFAA-F5686324D9CA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49B747-3ABF-446A-92BB-B13E092672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000227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90261B-49E4-4FF7-8CE5-D9F23F9A2631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5E6164-B063-4C91-97E9-8F588B6042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436392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5D49D8-9360-45A5-A394-6CF40E7936EA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D73F1E-DC17-49AE-A23F-7D1E1994DB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590111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FB3757-51BE-4A24-933B-64C15BD26C5B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EB5B99-2B69-4617-A8B0-18EE93ECEB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9846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974944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33811-7A65-4FE8-BDA6-DDC66A3DC7BD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535DFD-F7CE-49B7-AA01-FE89DAAF8C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352006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2C9C35-B562-4C0E-A5F8-25DC75B5C48C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A1F77D-4BA9-4391-AFF0-2653D0094F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817691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4322D3-0875-4F09-9DC5-8EE41B70DB0C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051F1-3E45-4009-8282-018C74CC47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10312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3165C8-7358-4B50-953B-0FE8BA8818FB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D7ED46-83A2-49FA-B684-7636D76860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780837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CAF905-08B2-454F-A246-66C4D65AA952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C63776-5410-4EA9-B939-04FB096507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0638750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358712-019F-46BC-89A1-D1CF4E7255FD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4E0237-AC00-4000-B648-8E25BAD30A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125332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FD9A76-1B9A-48D3-BC45-902FE31E6A2C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392401-6D56-4043-BF03-0FE419C1A6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417262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C43C9C-D6B6-47FB-AEDE-14F621D879D4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2D4098-1F7A-4CC2-B8B4-5D7621B401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658674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1F69C6-8970-4C20-8AE8-283A98BF5F8C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1B7FFD-2D6A-4649-9372-796C9B35D7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177935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9EAA80-5ED7-4913-BC54-F362845644DA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51B511-57C1-45FB-BC92-82AF342A94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9820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26888738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F7A578-73E3-4EDA-94D5-BAA979AF282C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A72458-5B67-4883-80EF-F901BB507F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69071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49B93A-9DF5-4383-8F61-1F1FC91103FD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4BAF0A-E787-49BE-8BAD-5A920F565E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587337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1C66CD-69C2-4FFD-A462-0139438EAF24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A7C59C-23C2-4C19-8F00-A3336C275B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75542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C30F25-1E27-4359-8B45-17E1A410A29B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4F4568-B0BF-413E-8FE0-8CABAA21B8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15395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822845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243398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170542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390479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3334071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65963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958919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1117758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075243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605718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71828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76945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6885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7816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35064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102822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57AC80-E0A5-4472-B76A-56B9F2A38C52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BBFE6C-6CEC-42BF-9818-17E7B9E4BD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80628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2068221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5380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95001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01F29B-2CAF-49B0-B0EB-C8F02E5726F6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27F986-8064-4080-B7F7-E47BA993389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13232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7660B6-8837-4BFB-ABF8-76AEDDDD569D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1AB1C7-BCFF-45A9-8AC1-1E938F4E27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25181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2AA72B-3718-49F2-BACF-B4AB10B2AB87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87BBBA-97B7-4E92-8894-0FDDE580157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06298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35BDFD-15CE-472B-8923-E199905740CC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7096B6-90D4-48A1-9812-13634F7A24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29085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3227AA-E52D-4788-A5CF-79A3EDF8A01D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44461E-927C-435D-8A64-492DDB7A7E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2069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3978A2-D3BD-4CBD-BDD0-9882CA103C42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FA23AD-8222-443E-8E0C-1288CAE479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3031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D3DFB7-80DF-49A7-95EC-594E2F5C6493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7B21A8-7E2C-4E72-926C-753BB32734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9773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BD8243-3D41-4164-A67E-89768754EAD7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15F87F-5254-49A5-8688-DCBC3E07B8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35430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5CA7C9-AD92-435B-80D7-8DEDF0574479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F1554A-6282-424E-864A-930E690F5B2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92006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153B11-D8AB-497A-9BD7-ECE4D2544EAC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F599C1-5A1F-407F-B4E0-4F986A5A04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987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4F77DE-CF87-42C0-8464-619A9A0010DE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28B41F-6DEC-44B0-BE6E-8D82343FD9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81872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AC08DC-6C50-4A6E-BF67-BCC9A3C85F33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7D2791-D7A4-4DE2-BE32-62AEFCA844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99766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641BA1-743F-4A24-B7C7-528856A39B21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16514D-BC02-4FA7-991A-9B1EB529E5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537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70D60D-B4B4-47E9-BBA0-EDBAD52D4479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C1A942-3970-47E9-AB7D-6B19A788F3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65471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BF4A10-40F6-4E45-9C00-0C510DEA266F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2384C0-8671-4ED4-87E6-4C03CBC718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94556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FC0E07-C34A-45D9-8A4D-B6E390231234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6E63F5-BB52-42F4-A842-718ADE98FA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788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A5F951-8EAB-4500-8D74-5F9D995AD8A0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D63BEF-DB71-4708-8DDA-2BABA11CAA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91783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91ABBB-DB3C-4353-BE86-A91B345E56C3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B9F51B-8340-4F6A-BB5A-BA955F6791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736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46A6DC-9B62-460B-9120-091D573794DF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929FBC-499D-41F6-9954-20AC2C8E9C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22499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40440E-4248-4B1E-88ED-DAE2BCF18D6E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35A7B2-BABD-41B1-BF0D-DC7647108E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8591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4077E8-6824-43D6-90F9-87CF7BF18C3E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E314F0-C782-4E86-961A-FB3A80FDF0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6450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211AA9-34FB-4378-9AE0-1818832D81B0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FDBD5-2BEF-4BE9-AD18-A1D370366D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3029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530AA6-C1A1-46AE-BD87-1886C588A931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6C3675-253B-44C8-81DF-94DC5B746A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04139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CF5080-3403-4B83-9715-6FE2F4CEC715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244FF5-882F-46B9-A21E-6A635EEEDB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8098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FB899C-DCBF-4B57-B176-1AAA23F2B727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3F5AA3-3C31-4009-B6FB-EFE5404C85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156561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E31643-6694-4564-BC86-01356268B512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B54CCE-0D15-4243-918D-BF954AE01E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96643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5B55F4-A77B-41A1-98AE-F89270BE26CA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6E7529-E01D-48ED-AEAF-59763ACF29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85586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723D13-560A-4F91-B717-959B6070DD09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254782-976B-4593-A2E6-69B40DB7C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71667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5B2DEB-180C-479B-A6BF-F2BD3F0A4FBB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02599A-F698-4BCC-A316-7DBB2936F5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567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DA32FE-B53B-405C-94A2-718CEFF697FB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3D7281-7D31-40BE-A8EF-3AA4BCC11C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07188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802604-CCEE-4FFB-B07C-8F4DA7BB3FC8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3A6756-58EC-4899-9176-C54F8542E4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01565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F7747C-3539-46B6-BBA3-64241DEFE2B9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04F839-A71F-4925-AB53-9B77E650FA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560931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E3B712-336B-4939-8DF6-BF7EE6EF5C34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67146-6FB5-47BD-9163-BCCC927823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85712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90C641-5BF8-4595-9B43-AEDECAAB8DAF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14AA24-85BF-4A3F-9495-CC9762CFDA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54053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9CCE74-8B23-4342-BA36-6A9137E66E29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D6AFCB-313B-4E16-AA4B-D0B734E36C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97680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642FDF-8373-4109-B02E-ACDB76F283C9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28392C-8AF5-49C9-8F08-4A81859800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81014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EC510E-EB08-453B-BDA2-CC6AB712DB01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DC0887-8306-48C8-BE65-AD37F41D5A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94386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A44F91-1EAC-4EEA-9EDB-4706467CA2C2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11A2D0-6C8D-464F-8934-FEFE14F6DA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55689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C338D0-F077-46E5-ADCC-39E61C86172A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F86BEA-30D0-40C4-9844-479BB27B72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03502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DFF45-00C6-484B-8FE9-F6A9D1FABDD8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3C4C90-D581-4F95-856C-5469F0680C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230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918186-76C7-413B-8299-6E1F89393B6B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E2A7B2-CB41-4ECA-A1B7-142385431C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41155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E019B-348C-4679-8F30-C5D60403D716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3C5083-860A-47BF-915D-0ED2CCF1EA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25550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1A08E1-73AA-4B42-B5C4-7D95B3F8DFA2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9D2CAC-244A-433D-943D-318C5F30F1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7515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88AD7E-0D8C-4BEC-84D6-56210F034C25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43BE7D-E24A-48E8-82CB-CB41215C3B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00924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2604C3-80A2-46B7-9F23-E2FD147F520C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4154D4-C4DA-43EA-B1F9-BF638622B5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10106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6D6006-619F-45F4-88C9-593942ADCE78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E41DC8-16FD-45B0-A39E-C4A76CFB1C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43802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B6614E-A1CB-484D-8D83-3AF6D22EAF8C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D5FF18-84C8-4050-8E22-B63DD47F58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83622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822D86-A6E8-4962-9302-83A6BB3899F1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E8DBE4-4D86-4C35-9A54-848B7FFFFD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34808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B8E0AD-6658-495A-9CCA-7B5486DF07FC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A34C3A-076A-40FF-9340-1287D29EF9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34395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901AE4-028E-4B91-BDFC-09E59F7CCC73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E6DEEC-B5C8-47F1-A50B-C60723CDA5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4445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54E5EB-04FB-47F9-BA8F-AF1B75105B15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84CAA8-4782-4AAC-801D-783D5DCE60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195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EAEF6A-34CE-4227-8FC2-562C446D6E86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78A1E4-3A26-4456-9895-87E5DDD0F0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67378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99760F-2D64-4CAC-8533-84ED20AD9C2A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FC3145-26A9-419E-9F22-0B14128B51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18982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F3E6FE-B5DC-4A70-B146-5D82F8F0A83A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8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97EFA2-47C9-48BF-A296-E0229A0177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70690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2C659A-CB84-4FFA-A63F-30E289AA5E87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4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3AE190-EC23-4F85-A238-C6561AC42A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93981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E17EC4-CDC0-4BE5-A8A4-5E87AFFCBA14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3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9EF759-D13C-4694-9D16-C65E24A8FE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6176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857101-EFE8-4016-9DB8-634D5D503583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F75F0D-1E36-49BF-BFA8-727C20EB4D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61935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77CA88-F382-4C74-A5DB-B791363A9887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D064DD-5666-41A9-956F-649D7C7317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96560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BAC55E-E76F-4C6F-9EEA-132F445356B1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B6EF3B-0E1D-4120-854E-61F13217B5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092787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38B379-1BF5-4B42-9E6C-FE1DC46C6C98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55E555-FE55-49CA-A057-00067694E1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60462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915A70-ECAF-4985-B896-7D32C6F68C97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9347DC-A5C3-4DEC-9FBC-BD2F6D979E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45675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E68907-A3DD-4ECA-8F1E-89440EF3CC95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BFE144-C329-486A-8655-F61709B668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109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F9D111-6BB2-491E-91B0-58E17BE41A9F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32AAF8-9AAC-4202-B519-8074D760FF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09617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889A6E-521A-43F5-ACE0-D404E6745086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715D84-0282-4E3B-AF41-F035DA6C97F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80553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1CF672-6AEC-48D1-A20E-F8C11B1CB3FF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4132FC-9706-4418-A658-F66C89747E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14286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AB2850-DEE0-47C2-B909-B549ACF56273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8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17BB54-C2BF-4222-A45D-580C03EF47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74729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AC3A06-DE6F-4FEC-8F15-95844E81F63A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69AB3D-94E3-485B-8BFA-A9FE22E9F9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66640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E18434-9B97-4B56-9AD5-4C0C8FA1A02A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3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B95CBE-16BA-4580-B0F5-3404ECEAA1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75718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8329C4-BE9C-425F-9DA7-59248934FE83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777177-E49C-4676-B6AD-26BB424496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70989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196C78-E91F-4DDF-A921-6B59C50542A2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AC8D79-9D6C-4C92-AA6F-D279E10410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32951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66A5E9-3BF7-4EEE-A329-E32771851785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9A7BE5-4F78-4FAF-8609-A3A79E8D844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09906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D5C393-6D85-41E4-9734-D96DFB436686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8E46A2-FF8E-4ACD-B8C9-4E81E09944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438018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651CC9-E3CE-49A0-9F94-086212F51C1D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DD355C-D4D0-41B5-853C-FDAAA2AAE1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3631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C4F0E8-C004-448A-8928-2CC09A9F7033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54FDC4-CFB0-4288-9838-3C85393B6B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340005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1831D8-81A2-4F3B-8072-0322EC0D7E1C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A5636D-91BE-4C50-893A-E6B30E681B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53413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2FFD4C-CCBB-4DBE-8DB3-CD0888679173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C36969-3935-4BE4-9927-48C44B5BAE4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3481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EB72C5-1EAE-41AA-98C7-2B04584D0690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18ACBC-938C-42A3-92FE-DACA8447DC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145835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D75B8D-D6D9-4E3D-9167-9EAD708AC2BF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8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24A121-B662-4548-8A56-2E32AA728A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552090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52D1F6-95B1-47AA-A09D-6BCE96224A6C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B2DA59-9ED9-4AB6-BB54-1815C4E36B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5250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AE38F8-EA2F-4E09-9347-0DF38345ADE5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3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3288CC-38B4-40F7-802E-8D1F4B43FD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22427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20BD15-8DA2-4275-A441-C123C9C7CE6A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D94FFA-2270-47FA-9F74-4223C9DEBE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229791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274EAA-C0C4-49BF-879C-E1D5CEEEEDB4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75701A-5170-445A-A7AE-65F53F8234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95836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E47082-A5F2-4A8B-8A8A-C194F3A515BA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0E256A-5E26-4070-8EEE-8C0ECBBC17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42175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6A53FA-ED58-44F5-B619-C859405D545A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D63ABF-505A-485E-93D3-636225DD7B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314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D8EF602-C194-43C9-8291-8B26C69A0C37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C2EAF6D-3B3D-480B-AADC-EC06894E7F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8"/>
          <p:cNvPicPr>
            <a:picLocks noChangeAspect="1" noChangeArrowheads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矩形 19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0244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853CC4D-DD60-4A02-8F1F-6A98FCF2E6BE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10245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46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02FA6C7-25DA-4D63-B279-66854880ED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8"/>
          <p:cNvPicPr>
            <a:picLocks noChangeAspect="1" noChangeArrowheads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矩形 19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1268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7139AAD-16D9-4F12-B382-4273562CE2F1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11269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270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74A00F1-BEE3-43F9-8803-A91DD77822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8"/>
          <p:cNvPicPr>
            <a:picLocks noChangeAspect="1" noChangeArrowheads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矩形 19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229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3BD6C31-1CAD-4BD9-AD1E-8D9FEF70DB3E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1229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29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0DB464-0530-4028-935C-31B2DD1EFE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7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8"/>
          <p:cNvPicPr>
            <a:picLocks noChangeAspect="1" noChangeArrowheads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矩形 19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331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04B987E-4239-4DED-81C4-97B59853FD08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1331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1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9F7E46E-E57E-48EE-AA75-8E34A8FF72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  <p:sldLayoutId id="2147483831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818086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  <p:sldLayoutId id="2147483845" r:id="rId7"/>
    <p:sldLayoutId id="2147483846" r:id="rId8"/>
    <p:sldLayoutId id="2147483847" r:id="rId9"/>
    <p:sldLayoutId id="2147483848" r:id="rId10"/>
    <p:sldLayoutId id="214748384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8"/>
          <p:cNvPicPr>
            <a:picLocks noChangeAspect="1" noChangeArrowheads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矩形 19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8"/>
          <p:cNvPicPr>
            <a:picLocks noChangeAspect="1" noChangeArrowheads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矩形 19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307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F3EA293-4C9C-4619-95D9-281A2F3F0D5A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307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9B6CAA3-1969-47D9-9148-D379CF1F75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8"/>
          <p:cNvPicPr>
            <a:picLocks noChangeAspect="1" noChangeArrowheads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矩形 19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410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1EF73-50EB-4A35-A68C-BC861D200321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410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2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7CE014D-130A-4515-B8F4-E91F06B2B8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8"/>
          <p:cNvPicPr>
            <a:picLocks noChangeAspect="1" noChangeArrowheads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矩形 19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5124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EFCCFEA-3E3B-4F7C-9326-B0CA7933B2F3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125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6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DBB04B4-C1A5-493B-9DCC-BD428A6C6D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8"/>
          <p:cNvPicPr>
            <a:picLocks noChangeAspect="1" noChangeArrowheads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矩形 19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6148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238DBAF-C2A3-44CA-A70D-985C6F42B3ED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149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150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A7D5ED57-28E1-4CD9-B4BD-7D378B9B7F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8"/>
          <p:cNvPicPr>
            <a:picLocks noChangeAspect="1" noChangeArrowheads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矩形 19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7172" name="日期占位符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E577E42-7ACE-4D71-B01C-4A1B8ACF9457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7173" name="页脚占位符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174" name="灯片编号占位符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2ECC589-2C56-4271-9776-BC6AAB116D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8"/>
          <p:cNvPicPr>
            <a:picLocks noChangeAspect="1" noChangeArrowheads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矩形 19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8196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AE80EE6D-361B-4EDE-9B3E-3397EC1D82F8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8197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198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9E9C1D8-0A23-44F7-A03C-E0EEBC13A8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8"/>
          <p:cNvPicPr>
            <a:picLocks noChangeAspect="1" noChangeArrowheads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矩形 19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9220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329F7F0-E034-454F-9A91-E1512E46C32F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9221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222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0868490-DCD2-402B-B025-C0092421B8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5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9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9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9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9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9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9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9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6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34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491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文本框 92"/>
          <p:cNvSpPr txBox="1">
            <a:spLocks noChangeArrowheads="1"/>
          </p:cNvSpPr>
          <p:nvPr/>
        </p:nvSpPr>
        <p:spPr bwMode="auto">
          <a:xfrm>
            <a:off x="4191000" y="2398713"/>
            <a:ext cx="736123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绿色环保健康主题</a:t>
            </a:r>
          </a:p>
        </p:txBody>
      </p:sp>
      <p:sp>
        <p:nvSpPr>
          <p:cNvPr id="14340" name="文本框 36"/>
          <p:cNvSpPr txBox="1">
            <a:spLocks noChangeArrowheads="1"/>
          </p:cNvSpPr>
          <p:nvPr/>
        </p:nvSpPr>
        <p:spPr bwMode="auto">
          <a:xfrm>
            <a:off x="4230688" y="3295650"/>
            <a:ext cx="54657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THE PROFESSIONNAL BUSINESS TEMPALTE</a:t>
            </a:r>
            <a:endParaRPr lang="zh-CN" altLang="en-US" sz="1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341" name="文本框 36"/>
          <p:cNvSpPr txBox="1">
            <a:spLocks noChangeArrowheads="1"/>
          </p:cNvSpPr>
          <p:nvPr/>
        </p:nvSpPr>
        <p:spPr bwMode="auto">
          <a:xfrm>
            <a:off x="4230688" y="3673475"/>
            <a:ext cx="426561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PPT</a:t>
            </a:r>
            <a:r>
              <a: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演示</a:t>
            </a:r>
          </a:p>
        </p:txBody>
      </p:sp>
      <p:cxnSp>
        <p:nvCxnSpPr>
          <p:cNvPr id="14342" name="直接连接符 9"/>
          <p:cNvCxnSpPr>
            <a:cxnSpLocks noChangeShapeType="1"/>
          </p:cNvCxnSpPr>
          <p:nvPr/>
        </p:nvCxnSpPr>
        <p:spPr bwMode="auto">
          <a:xfrm>
            <a:off x="4343400" y="2447925"/>
            <a:ext cx="6015038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343" name="文本框 11"/>
          <p:cNvSpPr txBox="1">
            <a:spLocks noChangeArrowheads="1"/>
          </p:cNvSpPr>
          <p:nvPr/>
        </p:nvSpPr>
        <p:spPr bwMode="auto">
          <a:xfrm>
            <a:off x="4191000" y="746125"/>
            <a:ext cx="3467616" cy="186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5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2015</a:t>
            </a:r>
            <a:endParaRPr lang="zh-CN" altLang="en-US" sz="115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344" name="图片 3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41675" y="1800225"/>
            <a:ext cx="8950325" cy="473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组合 1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150" y="341313"/>
            <a:ext cx="48895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文本框 20"/>
          <p:cNvSpPr txBox="1">
            <a:spLocks noChangeArrowheads="1"/>
          </p:cNvSpPr>
          <p:nvPr/>
        </p:nvSpPr>
        <p:spPr bwMode="auto">
          <a:xfrm>
            <a:off x="1074738" y="333375"/>
            <a:ext cx="26590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5ABC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3556" name="Freeform 5"/>
          <p:cNvSpPr>
            <a:spLocks/>
          </p:cNvSpPr>
          <p:nvPr/>
        </p:nvSpPr>
        <p:spPr bwMode="auto">
          <a:xfrm>
            <a:off x="2305050" y="4894263"/>
            <a:ext cx="1016000" cy="933450"/>
          </a:xfrm>
          <a:custGeom>
            <a:avLst/>
            <a:gdLst>
              <a:gd name="T0" fmla="*/ 2147483646 w 545"/>
              <a:gd name="T1" fmla="*/ 2147483646 h 501"/>
              <a:gd name="T2" fmla="*/ 2147483646 w 545"/>
              <a:gd name="T3" fmla="*/ 0 h 501"/>
              <a:gd name="T4" fmla="*/ 2147483646 w 545"/>
              <a:gd name="T5" fmla="*/ 0 h 501"/>
              <a:gd name="T6" fmla="*/ 2147483646 w 545"/>
              <a:gd name="T7" fmla="*/ 0 h 501"/>
              <a:gd name="T8" fmla="*/ 0 w 545"/>
              <a:gd name="T9" fmla="*/ 0 h 501"/>
              <a:gd name="T10" fmla="*/ 0 w 545"/>
              <a:gd name="T11" fmla="*/ 2147483646 h 501"/>
              <a:gd name="T12" fmla="*/ 2147483646 w 545"/>
              <a:gd name="T13" fmla="*/ 2147483646 h 501"/>
              <a:gd name="T14" fmla="*/ 2147483646 w 545"/>
              <a:gd name="T15" fmla="*/ 2147483646 h 501"/>
              <a:gd name="T16" fmla="*/ 0 w 545"/>
              <a:gd name="T17" fmla="*/ 2147483646 h 501"/>
              <a:gd name="T18" fmla="*/ 2147483646 w 545"/>
              <a:gd name="T19" fmla="*/ 2147483646 h 501"/>
              <a:gd name="T20" fmla="*/ 2147483646 w 545"/>
              <a:gd name="T21" fmla="*/ 2147483646 h 501"/>
              <a:gd name="T22" fmla="*/ 0 w 545"/>
              <a:gd name="T23" fmla="*/ 2147483646 h 501"/>
              <a:gd name="T24" fmla="*/ 2147483646 w 545"/>
              <a:gd name="T25" fmla="*/ 2147483646 h 501"/>
              <a:gd name="T26" fmla="*/ 2147483646 w 545"/>
              <a:gd name="T27" fmla="*/ 2147483646 h 501"/>
              <a:gd name="T28" fmla="*/ 0 w 545"/>
              <a:gd name="T29" fmla="*/ 2147483646 h 501"/>
              <a:gd name="T30" fmla="*/ 2147483646 w 545"/>
              <a:gd name="T31" fmla="*/ 2147483646 h 501"/>
              <a:gd name="T32" fmla="*/ 2147483646 w 545"/>
              <a:gd name="T33" fmla="*/ 2147483646 h 501"/>
              <a:gd name="T34" fmla="*/ 2147483646 w 545"/>
              <a:gd name="T35" fmla="*/ 2147483646 h 501"/>
              <a:gd name="T36" fmla="*/ 2147483646 w 545"/>
              <a:gd name="T37" fmla="*/ 2147483646 h 501"/>
              <a:gd name="T38" fmla="*/ 2147483646 w 545"/>
              <a:gd name="T39" fmla="*/ 2147483646 h 501"/>
              <a:gd name="T40" fmla="*/ 2147483646 w 545"/>
              <a:gd name="T41" fmla="*/ 2147483646 h 501"/>
              <a:gd name="T42" fmla="*/ 2147483646 w 545"/>
              <a:gd name="T43" fmla="*/ 2147483646 h 501"/>
              <a:gd name="T44" fmla="*/ 2147483646 w 545"/>
              <a:gd name="T45" fmla="*/ 2147483646 h 501"/>
              <a:gd name="T46" fmla="*/ 2147483646 w 545"/>
              <a:gd name="T47" fmla="*/ 2147483646 h 501"/>
              <a:gd name="T48" fmla="*/ 2147483646 w 545"/>
              <a:gd name="T49" fmla="*/ 2147483646 h 501"/>
              <a:gd name="T50" fmla="*/ 2147483646 w 545"/>
              <a:gd name="T51" fmla="*/ 2147483646 h 501"/>
              <a:gd name="T52" fmla="*/ 2147483646 w 545"/>
              <a:gd name="T53" fmla="*/ 2147483646 h 501"/>
              <a:gd name="T54" fmla="*/ 2147483646 w 545"/>
              <a:gd name="T55" fmla="*/ 2147483646 h 501"/>
              <a:gd name="T56" fmla="*/ 2147483646 w 545"/>
              <a:gd name="T57" fmla="*/ 2147483646 h 501"/>
              <a:gd name="T58" fmla="*/ 2147483646 w 545"/>
              <a:gd name="T59" fmla="*/ 2147483646 h 501"/>
              <a:gd name="T60" fmla="*/ 2147483646 w 545"/>
              <a:gd name="T61" fmla="*/ 2147483646 h 501"/>
              <a:gd name="T62" fmla="*/ 2147483646 w 545"/>
              <a:gd name="T63" fmla="*/ 2147483646 h 501"/>
              <a:gd name="T64" fmla="*/ 2147483646 w 545"/>
              <a:gd name="T65" fmla="*/ 2147483646 h 501"/>
              <a:gd name="T66" fmla="*/ 2147483646 w 545"/>
              <a:gd name="T67" fmla="*/ 2147483646 h 501"/>
              <a:gd name="T68" fmla="*/ 2147483646 w 545"/>
              <a:gd name="T69" fmla="*/ 2147483646 h 50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545" h="501">
                <a:moveTo>
                  <a:pt x="545" y="103"/>
                </a:moveTo>
                <a:cubicBezTo>
                  <a:pt x="545" y="0"/>
                  <a:pt x="545" y="0"/>
                  <a:pt x="545" y="0"/>
                </a:cubicBezTo>
                <a:cubicBezTo>
                  <a:pt x="524" y="0"/>
                  <a:pt x="524" y="0"/>
                  <a:pt x="524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03"/>
                  <a:pt x="0" y="103"/>
                  <a:pt x="0" y="103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53"/>
                  <a:pt x="21" y="153"/>
                  <a:pt x="21" y="153"/>
                </a:cubicBezTo>
                <a:cubicBezTo>
                  <a:pt x="9" y="154"/>
                  <a:pt x="0" y="163"/>
                  <a:pt x="0" y="175"/>
                </a:cubicBezTo>
                <a:cubicBezTo>
                  <a:pt x="0" y="187"/>
                  <a:pt x="9" y="196"/>
                  <a:pt x="21" y="197"/>
                </a:cubicBezTo>
                <a:cubicBezTo>
                  <a:pt x="21" y="230"/>
                  <a:pt x="21" y="230"/>
                  <a:pt x="21" y="230"/>
                </a:cubicBezTo>
                <a:cubicBezTo>
                  <a:pt x="9" y="231"/>
                  <a:pt x="0" y="240"/>
                  <a:pt x="0" y="252"/>
                </a:cubicBezTo>
                <a:cubicBezTo>
                  <a:pt x="0" y="264"/>
                  <a:pt x="9" y="274"/>
                  <a:pt x="21" y="274"/>
                </a:cubicBezTo>
                <a:cubicBezTo>
                  <a:pt x="21" y="308"/>
                  <a:pt x="21" y="308"/>
                  <a:pt x="21" y="308"/>
                </a:cubicBezTo>
                <a:cubicBezTo>
                  <a:pt x="9" y="308"/>
                  <a:pt x="0" y="317"/>
                  <a:pt x="0" y="329"/>
                </a:cubicBezTo>
                <a:cubicBezTo>
                  <a:pt x="0" y="341"/>
                  <a:pt x="9" y="351"/>
                  <a:pt x="21" y="351"/>
                </a:cubicBezTo>
                <a:cubicBezTo>
                  <a:pt x="21" y="378"/>
                  <a:pt x="21" y="378"/>
                  <a:pt x="21" y="378"/>
                </a:cubicBezTo>
                <a:cubicBezTo>
                  <a:pt x="191" y="473"/>
                  <a:pt x="191" y="473"/>
                  <a:pt x="191" y="473"/>
                </a:cubicBezTo>
                <a:cubicBezTo>
                  <a:pt x="204" y="473"/>
                  <a:pt x="204" y="473"/>
                  <a:pt x="204" y="473"/>
                </a:cubicBezTo>
                <a:cubicBezTo>
                  <a:pt x="214" y="489"/>
                  <a:pt x="241" y="501"/>
                  <a:pt x="272" y="501"/>
                </a:cubicBezTo>
                <a:cubicBezTo>
                  <a:pt x="304" y="501"/>
                  <a:pt x="331" y="489"/>
                  <a:pt x="341" y="473"/>
                </a:cubicBezTo>
                <a:cubicBezTo>
                  <a:pt x="354" y="473"/>
                  <a:pt x="354" y="473"/>
                  <a:pt x="354" y="473"/>
                </a:cubicBezTo>
                <a:cubicBezTo>
                  <a:pt x="524" y="378"/>
                  <a:pt x="524" y="378"/>
                  <a:pt x="524" y="378"/>
                </a:cubicBezTo>
                <a:cubicBezTo>
                  <a:pt x="524" y="378"/>
                  <a:pt x="524" y="378"/>
                  <a:pt x="524" y="378"/>
                </a:cubicBezTo>
                <a:cubicBezTo>
                  <a:pt x="524" y="351"/>
                  <a:pt x="524" y="351"/>
                  <a:pt x="524" y="351"/>
                </a:cubicBezTo>
                <a:cubicBezTo>
                  <a:pt x="536" y="351"/>
                  <a:pt x="545" y="341"/>
                  <a:pt x="545" y="329"/>
                </a:cubicBezTo>
                <a:cubicBezTo>
                  <a:pt x="545" y="317"/>
                  <a:pt x="536" y="308"/>
                  <a:pt x="524" y="308"/>
                </a:cubicBezTo>
                <a:cubicBezTo>
                  <a:pt x="524" y="274"/>
                  <a:pt x="524" y="274"/>
                  <a:pt x="524" y="274"/>
                </a:cubicBezTo>
                <a:cubicBezTo>
                  <a:pt x="536" y="274"/>
                  <a:pt x="545" y="264"/>
                  <a:pt x="545" y="252"/>
                </a:cubicBezTo>
                <a:cubicBezTo>
                  <a:pt x="545" y="240"/>
                  <a:pt x="536" y="231"/>
                  <a:pt x="524" y="230"/>
                </a:cubicBezTo>
                <a:cubicBezTo>
                  <a:pt x="524" y="197"/>
                  <a:pt x="524" y="197"/>
                  <a:pt x="524" y="197"/>
                </a:cubicBezTo>
                <a:cubicBezTo>
                  <a:pt x="536" y="196"/>
                  <a:pt x="545" y="187"/>
                  <a:pt x="545" y="175"/>
                </a:cubicBezTo>
                <a:cubicBezTo>
                  <a:pt x="545" y="163"/>
                  <a:pt x="536" y="153"/>
                  <a:pt x="524" y="153"/>
                </a:cubicBezTo>
                <a:cubicBezTo>
                  <a:pt x="524" y="130"/>
                  <a:pt x="524" y="130"/>
                  <a:pt x="524" y="130"/>
                </a:cubicBezTo>
                <a:lnTo>
                  <a:pt x="545" y="10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7" name="Freeform 6"/>
          <p:cNvSpPr>
            <a:spLocks/>
          </p:cNvSpPr>
          <p:nvPr/>
        </p:nvSpPr>
        <p:spPr bwMode="auto">
          <a:xfrm>
            <a:off x="2060575" y="4100513"/>
            <a:ext cx="722313" cy="720725"/>
          </a:xfrm>
          <a:custGeom>
            <a:avLst/>
            <a:gdLst>
              <a:gd name="T0" fmla="*/ 0 w 387"/>
              <a:gd name="T1" fmla="*/ 0 h 386"/>
              <a:gd name="T2" fmla="*/ 2147483646 w 387"/>
              <a:gd name="T3" fmla="*/ 2147483646 h 386"/>
              <a:gd name="T4" fmla="*/ 2147483646 w 387"/>
              <a:gd name="T5" fmla="*/ 2147483646 h 386"/>
              <a:gd name="T6" fmla="*/ 2147483646 w 387"/>
              <a:gd name="T7" fmla="*/ 2147483646 h 386"/>
              <a:gd name="T8" fmla="*/ 2147483646 w 387"/>
              <a:gd name="T9" fmla="*/ 0 h 386"/>
              <a:gd name="T10" fmla="*/ 0 w 387"/>
              <a:gd name="T11" fmla="*/ 0 h 3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87" h="386">
                <a:moveTo>
                  <a:pt x="0" y="0"/>
                </a:moveTo>
                <a:cubicBezTo>
                  <a:pt x="29" y="56"/>
                  <a:pt x="48" y="106"/>
                  <a:pt x="48" y="150"/>
                </a:cubicBezTo>
                <a:cubicBezTo>
                  <a:pt x="48" y="328"/>
                  <a:pt x="110" y="386"/>
                  <a:pt x="157" y="386"/>
                </a:cubicBezTo>
                <a:cubicBezTo>
                  <a:pt x="204" y="386"/>
                  <a:pt x="387" y="386"/>
                  <a:pt x="387" y="386"/>
                </a:cubicBezTo>
                <a:cubicBezTo>
                  <a:pt x="387" y="0"/>
                  <a:pt x="387" y="0"/>
                  <a:pt x="387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8" name="Freeform 7"/>
          <p:cNvSpPr>
            <a:spLocks/>
          </p:cNvSpPr>
          <p:nvPr/>
        </p:nvSpPr>
        <p:spPr bwMode="auto">
          <a:xfrm>
            <a:off x="1636713" y="3314700"/>
            <a:ext cx="1146175" cy="719138"/>
          </a:xfrm>
          <a:custGeom>
            <a:avLst/>
            <a:gdLst>
              <a:gd name="T0" fmla="*/ 0 w 614"/>
              <a:gd name="T1" fmla="*/ 0 h 386"/>
              <a:gd name="T2" fmla="*/ 2147483646 w 614"/>
              <a:gd name="T3" fmla="*/ 2147483646 h 386"/>
              <a:gd name="T4" fmla="*/ 2147483646 w 614"/>
              <a:gd name="T5" fmla="*/ 2147483646 h 386"/>
              <a:gd name="T6" fmla="*/ 2147483646 w 614"/>
              <a:gd name="T7" fmla="*/ 0 h 386"/>
              <a:gd name="T8" fmla="*/ 0 w 614"/>
              <a:gd name="T9" fmla="*/ 0 h 38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14" h="386">
                <a:moveTo>
                  <a:pt x="0" y="0"/>
                </a:moveTo>
                <a:cubicBezTo>
                  <a:pt x="52" y="143"/>
                  <a:pt x="144" y="274"/>
                  <a:pt x="207" y="386"/>
                </a:cubicBezTo>
                <a:cubicBezTo>
                  <a:pt x="614" y="386"/>
                  <a:pt x="614" y="386"/>
                  <a:pt x="614" y="386"/>
                </a:cubicBezTo>
                <a:cubicBezTo>
                  <a:pt x="614" y="0"/>
                  <a:pt x="614" y="0"/>
                  <a:pt x="614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8DDA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9" name="Freeform 8"/>
          <p:cNvSpPr>
            <a:spLocks/>
          </p:cNvSpPr>
          <p:nvPr/>
        </p:nvSpPr>
        <p:spPr bwMode="auto">
          <a:xfrm>
            <a:off x="1558925" y="1739900"/>
            <a:ext cx="1223963" cy="1508125"/>
          </a:xfrm>
          <a:custGeom>
            <a:avLst/>
            <a:gdLst>
              <a:gd name="T0" fmla="*/ 2147483646 w 655"/>
              <a:gd name="T1" fmla="*/ 2147483646 h 808"/>
              <a:gd name="T2" fmla="*/ 2147483646 w 655"/>
              <a:gd name="T3" fmla="*/ 0 h 808"/>
              <a:gd name="T4" fmla="*/ 0 w 655"/>
              <a:gd name="T5" fmla="*/ 2147483646 h 808"/>
              <a:gd name="T6" fmla="*/ 2147483646 w 655"/>
              <a:gd name="T7" fmla="*/ 2147483646 h 808"/>
              <a:gd name="T8" fmla="*/ 2147483646 w 655"/>
              <a:gd name="T9" fmla="*/ 2147483646 h 80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55" h="808">
                <a:moveTo>
                  <a:pt x="655" y="808"/>
                </a:moveTo>
                <a:cubicBezTo>
                  <a:pt x="655" y="0"/>
                  <a:pt x="655" y="0"/>
                  <a:pt x="655" y="0"/>
                </a:cubicBezTo>
                <a:cubicBezTo>
                  <a:pt x="202" y="0"/>
                  <a:pt x="0" y="369"/>
                  <a:pt x="0" y="638"/>
                </a:cubicBezTo>
                <a:cubicBezTo>
                  <a:pt x="0" y="696"/>
                  <a:pt x="11" y="753"/>
                  <a:pt x="29" y="808"/>
                </a:cubicBezTo>
                <a:lnTo>
                  <a:pt x="655" y="808"/>
                </a:lnTo>
                <a:close/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0" name="Freeform 9"/>
          <p:cNvSpPr>
            <a:spLocks/>
          </p:cNvSpPr>
          <p:nvPr/>
        </p:nvSpPr>
        <p:spPr bwMode="auto">
          <a:xfrm>
            <a:off x="2844800" y="1743075"/>
            <a:ext cx="1057275" cy="717550"/>
          </a:xfrm>
          <a:custGeom>
            <a:avLst/>
            <a:gdLst>
              <a:gd name="T0" fmla="*/ 0 w 566"/>
              <a:gd name="T1" fmla="*/ 2147483646 h 385"/>
              <a:gd name="T2" fmla="*/ 2147483646 w 566"/>
              <a:gd name="T3" fmla="*/ 2147483646 h 385"/>
              <a:gd name="T4" fmla="*/ 0 w 566"/>
              <a:gd name="T5" fmla="*/ 0 h 385"/>
              <a:gd name="T6" fmla="*/ 0 w 566"/>
              <a:gd name="T7" fmla="*/ 2147483646 h 38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66" h="385">
                <a:moveTo>
                  <a:pt x="0" y="385"/>
                </a:moveTo>
                <a:cubicBezTo>
                  <a:pt x="566" y="385"/>
                  <a:pt x="566" y="385"/>
                  <a:pt x="566" y="385"/>
                </a:cubicBezTo>
                <a:cubicBezTo>
                  <a:pt x="483" y="190"/>
                  <a:pt x="299" y="13"/>
                  <a:pt x="0" y="0"/>
                </a:cubicBezTo>
                <a:lnTo>
                  <a:pt x="0" y="385"/>
                </a:lnTo>
                <a:close/>
              </a:path>
            </a:pathLst>
          </a:custGeom>
          <a:solidFill>
            <a:srgbClr val="0154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1" name="Freeform 10"/>
          <p:cNvSpPr>
            <a:spLocks/>
          </p:cNvSpPr>
          <p:nvPr/>
        </p:nvSpPr>
        <p:spPr bwMode="auto">
          <a:xfrm>
            <a:off x="2844800" y="2528888"/>
            <a:ext cx="1158875" cy="719137"/>
          </a:xfrm>
          <a:custGeom>
            <a:avLst/>
            <a:gdLst>
              <a:gd name="T0" fmla="*/ 2147483646 w 620"/>
              <a:gd name="T1" fmla="*/ 0 h 386"/>
              <a:gd name="T2" fmla="*/ 0 w 620"/>
              <a:gd name="T3" fmla="*/ 0 h 386"/>
              <a:gd name="T4" fmla="*/ 0 w 620"/>
              <a:gd name="T5" fmla="*/ 2147483646 h 386"/>
              <a:gd name="T6" fmla="*/ 2147483646 w 620"/>
              <a:gd name="T7" fmla="*/ 2147483646 h 386"/>
              <a:gd name="T8" fmla="*/ 2147483646 w 620"/>
              <a:gd name="T9" fmla="*/ 2147483646 h 386"/>
              <a:gd name="T10" fmla="*/ 2147483646 w 620"/>
              <a:gd name="T11" fmla="*/ 0 h 3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20" h="386">
                <a:moveTo>
                  <a:pt x="58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86"/>
                  <a:pt x="0" y="386"/>
                  <a:pt x="0" y="386"/>
                </a:cubicBezTo>
                <a:cubicBezTo>
                  <a:pt x="592" y="386"/>
                  <a:pt x="592" y="386"/>
                  <a:pt x="592" y="386"/>
                </a:cubicBezTo>
                <a:cubicBezTo>
                  <a:pt x="609" y="331"/>
                  <a:pt x="620" y="274"/>
                  <a:pt x="620" y="216"/>
                </a:cubicBezTo>
                <a:cubicBezTo>
                  <a:pt x="620" y="148"/>
                  <a:pt x="607" y="73"/>
                  <a:pt x="580" y="0"/>
                </a:cubicBez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2" name="Freeform 11"/>
          <p:cNvSpPr>
            <a:spLocks/>
          </p:cNvSpPr>
          <p:nvPr/>
        </p:nvSpPr>
        <p:spPr bwMode="auto">
          <a:xfrm>
            <a:off x="2844800" y="3314700"/>
            <a:ext cx="1082675" cy="1506538"/>
          </a:xfrm>
          <a:custGeom>
            <a:avLst/>
            <a:gdLst>
              <a:gd name="T0" fmla="*/ 0 w 580"/>
              <a:gd name="T1" fmla="*/ 0 h 808"/>
              <a:gd name="T2" fmla="*/ 0 w 580"/>
              <a:gd name="T3" fmla="*/ 2147483646 h 808"/>
              <a:gd name="T4" fmla="*/ 2147483646 w 580"/>
              <a:gd name="T5" fmla="*/ 2147483646 h 808"/>
              <a:gd name="T6" fmla="*/ 2147483646 w 580"/>
              <a:gd name="T7" fmla="*/ 2147483646 h 808"/>
              <a:gd name="T8" fmla="*/ 2147483646 w 580"/>
              <a:gd name="T9" fmla="*/ 0 h 808"/>
              <a:gd name="T10" fmla="*/ 0 w 580"/>
              <a:gd name="T11" fmla="*/ 0 h 80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80" h="808">
                <a:moveTo>
                  <a:pt x="0" y="0"/>
                </a:moveTo>
                <a:cubicBezTo>
                  <a:pt x="0" y="808"/>
                  <a:pt x="0" y="808"/>
                  <a:pt x="0" y="808"/>
                </a:cubicBezTo>
                <a:cubicBezTo>
                  <a:pt x="56" y="808"/>
                  <a:pt x="161" y="808"/>
                  <a:pt x="195" y="808"/>
                </a:cubicBezTo>
                <a:cubicBezTo>
                  <a:pt x="242" y="808"/>
                  <a:pt x="304" y="750"/>
                  <a:pt x="304" y="572"/>
                </a:cubicBezTo>
                <a:cubicBezTo>
                  <a:pt x="304" y="434"/>
                  <a:pt x="495" y="232"/>
                  <a:pt x="58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3" name="Oval 64"/>
          <p:cNvSpPr>
            <a:spLocks noChangeArrowheads="1"/>
          </p:cNvSpPr>
          <p:nvPr/>
        </p:nvSpPr>
        <p:spPr bwMode="auto">
          <a:xfrm>
            <a:off x="4800600" y="2260600"/>
            <a:ext cx="700088" cy="700088"/>
          </a:xfrm>
          <a:prstGeom prst="ellipse">
            <a:avLst/>
          </a:prstGeom>
          <a:solidFill>
            <a:schemeClr val="bg1"/>
          </a:solidFill>
          <a:ln w="38100">
            <a:solidFill>
              <a:srgbClr val="5ABC15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AU" altLang="en-US" sz="2800" b="1">
                <a:solidFill>
                  <a:srgbClr val="5ABC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800" b="1">
              <a:solidFill>
                <a:srgbClr val="5ABC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4" name="Oval 67"/>
          <p:cNvSpPr>
            <a:spLocks noChangeArrowheads="1"/>
          </p:cNvSpPr>
          <p:nvPr/>
        </p:nvSpPr>
        <p:spPr bwMode="auto">
          <a:xfrm>
            <a:off x="4800600" y="3379788"/>
            <a:ext cx="700088" cy="700087"/>
          </a:xfrm>
          <a:prstGeom prst="ellipse">
            <a:avLst/>
          </a:prstGeom>
          <a:solidFill>
            <a:schemeClr val="bg1"/>
          </a:solidFill>
          <a:ln w="38100">
            <a:solidFill>
              <a:srgbClr val="19A9A9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AU" altLang="en-US" sz="2800" b="1">
                <a:solidFill>
                  <a:srgbClr val="19A9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23565" name="Oval 70"/>
          <p:cNvSpPr>
            <a:spLocks noChangeArrowheads="1"/>
          </p:cNvSpPr>
          <p:nvPr/>
        </p:nvSpPr>
        <p:spPr bwMode="auto">
          <a:xfrm>
            <a:off x="4800600" y="4521200"/>
            <a:ext cx="700088" cy="700088"/>
          </a:xfrm>
          <a:prstGeom prst="ellipse">
            <a:avLst/>
          </a:prstGeom>
          <a:solidFill>
            <a:schemeClr val="bg1"/>
          </a:solidFill>
          <a:ln w="38100">
            <a:solidFill>
              <a:srgbClr val="7F7F7F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AU" altLang="en-US" sz="28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</a:p>
        </p:txBody>
      </p:sp>
      <p:sp>
        <p:nvSpPr>
          <p:cNvPr id="23566" name="Oval 103"/>
          <p:cNvSpPr>
            <a:spLocks noChangeArrowheads="1"/>
          </p:cNvSpPr>
          <p:nvPr/>
        </p:nvSpPr>
        <p:spPr bwMode="auto">
          <a:xfrm>
            <a:off x="7950200" y="3376613"/>
            <a:ext cx="700088" cy="700087"/>
          </a:xfrm>
          <a:prstGeom prst="ellipse">
            <a:avLst/>
          </a:prstGeom>
          <a:solidFill>
            <a:schemeClr val="bg1"/>
          </a:solidFill>
          <a:ln w="38100">
            <a:solidFill>
              <a:srgbClr val="015498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AU" altLang="en-US" sz="2800" b="1">
                <a:solidFill>
                  <a:srgbClr val="0154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</a:p>
        </p:txBody>
      </p:sp>
      <p:sp>
        <p:nvSpPr>
          <p:cNvPr id="23567" name="Oval 106"/>
          <p:cNvSpPr>
            <a:spLocks noChangeArrowheads="1"/>
          </p:cNvSpPr>
          <p:nvPr/>
        </p:nvSpPr>
        <p:spPr bwMode="auto">
          <a:xfrm>
            <a:off x="7950200" y="2319338"/>
            <a:ext cx="700088" cy="700087"/>
          </a:xfrm>
          <a:prstGeom prst="ellipse">
            <a:avLst/>
          </a:prstGeom>
          <a:solidFill>
            <a:schemeClr val="bg1"/>
          </a:solidFill>
          <a:ln w="38100">
            <a:solidFill>
              <a:srgbClr val="8DDA0B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AU" altLang="en-US" sz="2800" b="1">
                <a:solidFill>
                  <a:srgbClr val="8DDA0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800" b="1">
              <a:solidFill>
                <a:srgbClr val="8DDA0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8" name="Oval 109"/>
          <p:cNvSpPr>
            <a:spLocks noChangeArrowheads="1"/>
          </p:cNvSpPr>
          <p:nvPr/>
        </p:nvSpPr>
        <p:spPr bwMode="auto">
          <a:xfrm>
            <a:off x="7950200" y="4521200"/>
            <a:ext cx="700088" cy="700088"/>
          </a:xfrm>
          <a:prstGeom prst="ellipse">
            <a:avLst/>
          </a:prstGeom>
          <a:solidFill>
            <a:schemeClr val="bg1"/>
          </a:solidFill>
          <a:ln w="38100">
            <a:solidFill>
              <a:srgbClr val="B8CBD3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AU" altLang="en-US" sz="2800" b="1">
                <a:solidFill>
                  <a:srgbClr val="B8CBD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</a:p>
        </p:txBody>
      </p:sp>
      <p:sp>
        <p:nvSpPr>
          <p:cNvPr id="23569" name="TextBox 15"/>
          <p:cNvSpPr txBox="1">
            <a:spLocks noChangeArrowheads="1"/>
          </p:cNvSpPr>
          <p:nvPr/>
        </p:nvSpPr>
        <p:spPr bwMode="auto">
          <a:xfrm>
            <a:off x="1938338" y="2400300"/>
            <a:ext cx="6588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</a:p>
        </p:txBody>
      </p:sp>
      <p:sp>
        <p:nvSpPr>
          <p:cNvPr id="23570" name="TextBox 119"/>
          <p:cNvSpPr txBox="1">
            <a:spLocks noChangeArrowheads="1"/>
          </p:cNvSpPr>
          <p:nvPr/>
        </p:nvSpPr>
        <p:spPr bwMode="auto">
          <a:xfrm>
            <a:off x="3057525" y="2700338"/>
            <a:ext cx="6588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13%</a:t>
            </a:r>
          </a:p>
        </p:txBody>
      </p:sp>
      <p:sp>
        <p:nvSpPr>
          <p:cNvPr id="23571" name="TextBox 120"/>
          <p:cNvSpPr txBox="1">
            <a:spLocks noChangeArrowheads="1"/>
          </p:cNvSpPr>
          <p:nvPr/>
        </p:nvSpPr>
        <p:spPr bwMode="auto">
          <a:xfrm>
            <a:off x="2214563" y="4276725"/>
            <a:ext cx="5254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9%</a:t>
            </a:r>
          </a:p>
        </p:txBody>
      </p:sp>
      <p:sp>
        <p:nvSpPr>
          <p:cNvPr id="23572" name="TextBox 16"/>
          <p:cNvSpPr txBox="1">
            <a:spLocks noChangeArrowheads="1"/>
          </p:cNvSpPr>
          <p:nvPr/>
        </p:nvSpPr>
        <p:spPr bwMode="auto">
          <a:xfrm>
            <a:off x="5500688" y="2192338"/>
            <a:ext cx="2057400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添加文字</a:t>
            </a:r>
            <a:r>
              <a:rPr lang="en-US" altLang="zh-CN" sz="14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，是集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模板开发、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设计定制、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培训于一体的专业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服务提供商。</a:t>
            </a:r>
            <a:endParaRPr lang="en-US" altLang="zh-CN" sz="1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23573" name="TextBox 16"/>
          <p:cNvSpPr txBox="1">
            <a:spLocks noChangeArrowheads="1"/>
          </p:cNvSpPr>
          <p:nvPr/>
        </p:nvSpPr>
        <p:spPr bwMode="auto">
          <a:xfrm>
            <a:off x="5500688" y="3357563"/>
            <a:ext cx="2057400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添加文字</a:t>
            </a:r>
            <a:r>
              <a:rPr lang="en-US" altLang="zh-CN" sz="14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，是集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模板开发、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设计定制、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培训于一体的专业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服务提供商。</a:t>
            </a:r>
            <a:endParaRPr lang="en-US" altLang="zh-CN" sz="1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23574" name="TextBox 16"/>
          <p:cNvSpPr txBox="1">
            <a:spLocks noChangeArrowheads="1"/>
          </p:cNvSpPr>
          <p:nvPr/>
        </p:nvSpPr>
        <p:spPr bwMode="auto">
          <a:xfrm>
            <a:off x="5500688" y="4521200"/>
            <a:ext cx="2057400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添加文字</a:t>
            </a:r>
            <a:r>
              <a:rPr lang="en-US" altLang="zh-CN" sz="14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，是集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模板开发、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设计定制、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培训于一体的专业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服务提供商。</a:t>
            </a:r>
            <a:endParaRPr lang="en-US" altLang="zh-CN" sz="1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23575" name="TextBox 16"/>
          <p:cNvSpPr txBox="1">
            <a:spLocks noChangeArrowheads="1"/>
          </p:cNvSpPr>
          <p:nvPr/>
        </p:nvSpPr>
        <p:spPr bwMode="auto">
          <a:xfrm>
            <a:off x="8709025" y="2192338"/>
            <a:ext cx="2057400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添加文字</a:t>
            </a:r>
            <a:r>
              <a:rPr lang="en-US" altLang="zh-CN" sz="14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，是集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模板开发、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设计定制、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培训于一体的专业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服务提供商。</a:t>
            </a:r>
            <a:endParaRPr lang="en-US" altLang="zh-CN" sz="1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23576" name="TextBox 16"/>
          <p:cNvSpPr txBox="1">
            <a:spLocks noChangeArrowheads="1"/>
          </p:cNvSpPr>
          <p:nvPr/>
        </p:nvSpPr>
        <p:spPr bwMode="auto">
          <a:xfrm>
            <a:off x="8709025" y="3357563"/>
            <a:ext cx="2057400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添加文字</a:t>
            </a:r>
            <a:r>
              <a:rPr lang="en-US" altLang="zh-CN" sz="14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，是集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模板开发、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设计定制、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培训于一体的专业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服务提供商。</a:t>
            </a:r>
            <a:endParaRPr lang="en-US" altLang="zh-CN" sz="1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23577" name="TextBox 16"/>
          <p:cNvSpPr txBox="1">
            <a:spLocks noChangeArrowheads="1"/>
          </p:cNvSpPr>
          <p:nvPr/>
        </p:nvSpPr>
        <p:spPr bwMode="auto">
          <a:xfrm>
            <a:off x="8709025" y="4521200"/>
            <a:ext cx="2057400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添加文字</a:t>
            </a:r>
            <a:r>
              <a:rPr lang="en-US" altLang="zh-CN" sz="14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，是集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模板开发、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设计定制、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培训于一体的专业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服务提供商。</a:t>
            </a:r>
            <a:endParaRPr lang="en-US" altLang="zh-CN" sz="1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8575" y="0"/>
            <a:ext cx="12249150" cy="468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579" name="Group 3"/>
          <p:cNvGrpSpPr>
            <a:grpSpLocks/>
          </p:cNvGrpSpPr>
          <p:nvPr/>
        </p:nvGrpSpPr>
        <p:grpSpPr bwMode="auto">
          <a:xfrm>
            <a:off x="519113" y="5051425"/>
            <a:ext cx="3298825" cy="738188"/>
            <a:chOff x="0" y="0"/>
            <a:chExt cx="3297991" cy="738664"/>
          </a:xfrm>
        </p:grpSpPr>
        <p:sp>
          <p:nvSpPr>
            <p:cNvPr id="24588" name="Oval 4"/>
            <p:cNvSpPr>
              <a:spLocks noChangeArrowheads="1"/>
            </p:cNvSpPr>
            <p:nvPr/>
          </p:nvSpPr>
          <p:spPr bwMode="auto">
            <a:xfrm>
              <a:off x="0" y="18045"/>
              <a:ext cx="639271" cy="639271"/>
            </a:xfrm>
            <a:prstGeom prst="ellipse">
              <a:avLst/>
            </a:prstGeom>
            <a:solidFill>
              <a:srgbClr val="0154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589" name="TextBox 6"/>
            <p:cNvSpPr txBox="1">
              <a:spLocks noChangeArrowheads="1"/>
            </p:cNvSpPr>
            <p:nvPr/>
          </p:nvSpPr>
          <p:spPr bwMode="auto">
            <a:xfrm>
              <a:off x="778408" y="0"/>
              <a:ext cx="2519583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因为专业、愈逐极致，我们力求为客户提供兼顾商业价值体现与视觉艺术并重的作品。</a:t>
              </a:r>
              <a:endParaRPr lang="en-US" altLang="zh-CN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580" name="Group 7"/>
          <p:cNvGrpSpPr>
            <a:grpSpLocks/>
          </p:cNvGrpSpPr>
          <p:nvPr/>
        </p:nvGrpSpPr>
        <p:grpSpPr bwMode="auto">
          <a:xfrm>
            <a:off x="4225925" y="5068888"/>
            <a:ext cx="3278188" cy="738187"/>
            <a:chOff x="0" y="0"/>
            <a:chExt cx="3278770" cy="738664"/>
          </a:xfrm>
        </p:grpSpPr>
        <p:sp>
          <p:nvSpPr>
            <p:cNvPr id="24586" name="Oval 8"/>
            <p:cNvSpPr>
              <a:spLocks noChangeArrowheads="1"/>
            </p:cNvSpPr>
            <p:nvPr/>
          </p:nvSpPr>
          <p:spPr bwMode="auto">
            <a:xfrm>
              <a:off x="0" y="0"/>
              <a:ext cx="639271" cy="639271"/>
            </a:xfrm>
            <a:prstGeom prst="ellipse">
              <a:avLst/>
            </a:prstGeom>
            <a:solidFill>
              <a:srgbClr val="0154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587" name="TextBox 10"/>
            <p:cNvSpPr txBox="1">
              <a:spLocks noChangeArrowheads="1"/>
            </p:cNvSpPr>
            <p:nvPr/>
          </p:nvSpPr>
          <p:spPr bwMode="auto">
            <a:xfrm>
              <a:off x="778408" y="0"/>
              <a:ext cx="2500362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因为专业、愈逐极致，我们力求为客户提供兼顾商业价值体现与视觉艺术并重的作品。</a:t>
              </a:r>
              <a:endParaRPr lang="en-US" altLang="zh-CN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581" name="任意多边形 22"/>
          <p:cNvSpPr>
            <a:spLocks/>
          </p:cNvSpPr>
          <p:nvPr/>
        </p:nvSpPr>
        <p:spPr bwMode="auto">
          <a:xfrm>
            <a:off x="7504113" y="2046288"/>
            <a:ext cx="4687887" cy="2249487"/>
          </a:xfrm>
          <a:custGeom>
            <a:avLst/>
            <a:gdLst>
              <a:gd name="T0" fmla="*/ 562424 w 4687812"/>
              <a:gd name="T1" fmla="*/ 0 h 2249584"/>
              <a:gd name="T2" fmla="*/ 4688037 w 4687812"/>
              <a:gd name="T3" fmla="*/ 0 h 2249584"/>
              <a:gd name="T4" fmla="*/ 4688037 w 4687812"/>
              <a:gd name="T5" fmla="*/ 2249293 h 2249584"/>
              <a:gd name="T6" fmla="*/ 562424 w 4687812"/>
              <a:gd name="T7" fmla="*/ 2249293 h 2249584"/>
              <a:gd name="T8" fmla="*/ 0 w 4687812"/>
              <a:gd name="T9" fmla="*/ 1124648 h 2249584"/>
              <a:gd name="T10" fmla="*/ 562424 w 4687812"/>
              <a:gd name="T11" fmla="*/ 0 h 224958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687812" h="2249584">
                <a:moveTo>
                  <a:pt x="562397" y="0"/>
                </a:moveTo>
                <a:lnTo>
                  <a:pt x="4687812" y="0"/>
                </a:lnTo>
                <a:lnTo>
                  <a:pt x="4687812" y="2249584"/>
                </a:lnTo>
                <a:lnTo>
                  <a:pt x="562397" y="2249584"/>
                </a:lnTo>
                <a:lnTo>
                  <a:pt x="0" y="1124792"/>
                </a:lnTo>
                <a:lnTo>
                  <a:pt x="562397" y="0"/>
                </a:lnTo>
                <a:close/>
              </a:path>
            </a:pathLst>
          </a:custGeom>
          <a:solidFill>
            <a:srgbClr val="015498">
              <a:alpha val="8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2" name="TextBox 12"/>
          <p:cNvSpPr txBox="1">
            <a:spLocks noChangeArrowheads="1"/>
          </p:cNvSpPr>
          <p:nvPr/>
        </p:nvSpPr>
        <p:spPr bwMode="auto">
          <a:xfrm>
            <a:off x="8062913" y="2847975"/>
            <a:ext cx="41290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r>
              <a:rPr lang="en-US" altLang="zh-CN" sz="3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3" name="TextBox 13"/>
          <p:cNvSpPr txBox="1">
            <a:spLocks noChangeArrowheads="1"/>
          </p:cNvSpPr>
          <p:nvPr/>
        </p:nvSpPr>
        <p:spPr bwMode="auto">
          <a:xfrm>
            <a:off x="8010525" y="5051425"/>
            <a:ext cx="3790950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添加文字由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多位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领域的资深设计师创立，致力于为客户奉献最用心的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作品、最实用的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培训和最贴心的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服务。我们拥有全国领先的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设计团队，并在商务展示领域为您提供领先行业的呈现方式与创意构成。</a:t>
            </a:r>
          </a:p>
        </p:txBody>
      </p:sp>
      <p:pic>
        <p:nvPicPr>
          <p:cNvPr id="24584" name="组合 2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70388" y="5248275"/>
            <a:ext cx="347662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5" name="Freeform 273"/>
          <p:cNvSpPr>
            <a:spLocks/>
          </p:cNvSpPr>
          <p:nvPr/>
        </p:nvSpPr>
        <p:spPr bwMode="auto">
          <a:xfrm>
            <a:off x="663575" y="5210175"/>
            <a:ext cx="349250" cy="349250"/>
          </a:xfrm>
          <a:custGeom>
            <a:avLst/>
            <a:gdLst>
              <a:gd name="T0" fmla="*/ 2147483646 w 128"/>
              <a:gd name="T1" fmla="*/ 2147483646 h 128"/>
              <a:gd name="T2" fmla="*/ 2147483646 w 128"/>
              <a:gd name="T3" fmla="*/ 2147483646 h 128"/>
              <a:gd name="T4" fmla="*/ 2147483646 w 128"/>
              <a:gd name="T5" fmla="*/ 2147483646 h 128"/>
              <a:gd name="T6" fmla="*/ 2147483646 w 128"/>
              <a:gd name="T7" fmla="*/ 0 h 128"/>
              <a:gd name="T8" fmla="*/ 2147483646 w 128"/>
              <a:gd name="T9" fmla="*/ 2147483646 h 128"/>
              <a:gd name="T10" fmla="*/ 0 w 128"/>
              <a:gd name="T11" fmla="*/ 2147483646 h 128"/>
              <a:gd name="T12" fmla="*/ 2147483646 w 128"/>
              <a:gd name="T13" fmla="*/ 2147483646 h 128"/>
              <a:gd name="T14" fmla="*/ 2147483646 w 128"/>
              <a:gd name="T15" fmla="*/ 2147483646 h 128"/>
              <a:gd name="T16" fmla="*/ 2147483646 w 128"/>
              <a:gd name="T17" fmla="*/ 2147483646 h 128"/>
              <a:gd name="T18" fmla="*/ 2147483646 w 128"/>
              <a:gd name="T19" fmla="*/ 2147483646 h 128"/>
              <a:gd name="T20" fmla="*/ 2147483646 w 128"/>
              <a:gd name="T21" fmla="*/ 2147483646 h 12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28" h="128">
                <a:moveTo>
                  <a:pt x="88" y="77"/>
                </a:moveTo>
                <a:lnTo>
                  <a:pt x="128" y="51"/>
                </a:lnTo>
                <a:lnTo>
                  <a:pt x="79" y="51"/>
                </a:lnTo>
                <a:lnTo>
                  <a:pt x="64" y="0"/>
                </a:lnTo>
                <a:lnTo>
                  <a:pt x="50" y="51"/>
                </a:lnTo>
                <a:lnTo>
                  <a:pt x="0" y="51"/>
                </a:lnTo>
                <a:lnTo>
                  <a:pt x="41" y="77"/>
                </a:lnTo>
                <a:lnTo>
                  <a:pt x="26" y="128"/>
                </a:lnTo>
                <a:lnTo>
                  <a:pt x="64" y="94"/>
                </a:lnTo>
                <a:lnTo>
                  <a:pt x="105" y="128"/>
                </a:lnTo>
                <a:lnTo>
                  <a:pt x="88" y="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占位符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88100" y="1871663"/>
            <a:ext cx="1884363" cy="188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图片占位符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813" y="1871663"/>
            <a:ext cx="1695450" cy="188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Oval 21"/>
          <p:cNvSpPr>
            <a:spLocks noChangeArrowheads="1"/>
          </p:cNvSpPr>
          <p:nvPr/>
        </p:nvSpPr>
        <p:spPr bwMode="auto">
          <a:xfrm>
            <a:off x="3921125" y="1873250"/>
            <a:ext cx="1881188" cy="1882775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id-ID" altLang="en-US" sz="5400">
              <a:solidFill>
                <a:srgbClr val="FFFFFF"/>
              </a:solidFill>
            </a:endParaRPr>
          </a:p>
        </p:txBody>
      </p:sp>
      <p:sp>
        <p:nvSpPr>
          <p:cNvPr id="25605" name="Oval 25"/>
          <p:cNvSpPr>
            <a:spLocks noChangeArrowheads="1"/>
          </p:cNvSpPr>
          <p:nvPr/>
        </p:nvSpPr>
        <p:spPr bwMode="auto">
          <a:xfrm>
            <a:off x="8856663" y="1873250"/>
            <a:ext cx="1882775" cy="1882775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4800">
              <a:solidFill>
                <a:srgbClr val="FFFFFF"/>
              </a:solidFill>
              <a:latin typeface="FontAwesome" pitchFamily="2" charset="0"/>
            </a:endParaRPr>
          </a:p>
        </p:txBody>
      </p:sp>
      <p:sp>
        <p:nvSpPr>
          <p:cNvPr id="25606" name="Oval 22"/>
          <p:cNvSpPr>
            <a:spLocks noChangeArrowheads="1"/>
          </p:cNvSpPr>
          <p:nvPr/>
        </p:nvSpPr>
        <p:spPr bwMode="auto">
          <a:xfrm>
            <a:off x="2919413" y="1993900"/>
            <a:ext cx="473075" cy="471488"/>
          </a:xfrm>
          <a:prstGeom prst="ellipse">
            <a:avLst/>
          </a:prstGeom>
          <a:solidFill>
            <a:srgbClr val="0BB24B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AU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25607" name="Oval 26"/>
          <p:cNvSpPr>
            <a:spLocks noChangeArrowheads="1"/>
          </p:cNvSpPr>
          <p:nvPr/>
        </p:nvSpPr>
        <p:spPr bwMode="auto">
          <a:xfrm>
            <a:off x="7856538" y="1993900"/>
            <a:ext cx="471487" cy="471488"/>
          </a:xfrm>
          <a:prstGeom prst="ellipse">
            <a:avLst/>
          </a:prstGeom>
          <a:solidFill>
            <a:srgbClr val="0BB24B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AU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25608" name="AutoShape 38"/>
          <p:cNvSpPr>
            <a:spLocks/>
          </p:cNvSpPr>
          <p:nvPr/>
        </p:nvSpPr>
        <p:spPr bwMode="auto">
          <a:xfrm>
            <a:off x="4567238" y="2465388"/>
            <a:ext cx="588962" cy="588962"/>
          </a:xfrm>
          <a:custGeom>
            <a:avLst/>
            <a:gdLst>
              <a:gd name="T0" fmla="*/ 366014061 w 21600"/>
              <a:gd name="T1" fmla="*/ 151676584 h 21600"/>
              <a:gd name="T2" fmla="*/ 119179978 w 21600"/>
              <a:gd name="T3" fmla="*/ 398814746 h 21600"/>
              <a:gd name="T4" fmla="*/ 0 w 21600"/>
              <a:gd name="T5" fmla="*/ 437879205 h 21600"/>
              <a:gd name="T6" fmla="*/ 39105359 w 21600"/>
              <a:gd name="T7" fmla="*/ 318719295 h 21600"/>
              <a:gd name="T8" fmla="*/ 286182553 w 21600"/>
              <a:gd name="T9" fmla="*/ 71824270 h 21600"/>
              <a:gd name="T10" fmla="*/ 366014061 w 21600"/>
              <a:gd name="T11" fmla="*/ 151676584 h 21600"/>
              <a:gd name="T12" fmla="*/ 293622533 w 21600"/>
              <a:gd name="T13" fmla="*/ 131424280 h 21600"/>
              <a:gd name="T14" fmla="*/ 293622533 w 21600"/>
              <a:gd name="T15" fmla="*/ 119159910 h 21600"/>
              <a:gd name="T16" fmla="*/ 287256890 w 21600"/>
              <a:gd name="T17" fmla="*/ 116301235 h 21600"/>
              <a:gd name="T18" fmla="*/ 281418368 w 21600"/>
              <a:gd name="T19" fmla="*/ 119159910 h 21600"/>
              <a:gd name="T20" fmla="*/ 84717630 w 21600"/>
              <a:gd name="T21" fmla="*/ 315333527 h 21600"/>
              <a:gd name="T22" fmla="*/ 81797987 w 21600"/>
              <a:gd name="T23" fmla="*/ 321699170 h 21600"/>
              <a:gd name="T24" fmla="*/ 84717630 w 21600"/>
              <a:gd name="T25" fmla="*/ 328125781 h 21600"/>
              <a:gd name="T26" fmla="*/ 90961336 w 21600"/>
              <a:gd name="T27" fmla="*/ 330396339 h 21600"/>
              <a:gd name="T28" fmla="*/ 96982000 w 21600"/>
              <a:gd name="T29" fmla="*/ 328125781 h 21600"/>
              <a:gd name="T30" fmla="*/ 293622533 w 21600"/>
              <a:gd name="T31" fmla="*/ 131424280 h 21600"/>
              <a:gd name="T32" fmla="*/ 427884656 w 21600"/>
              <a:gd name="T33" fmla="*/ 41923133 h 21600"/>
              <a:gd name="T34" fmla="*/ 437879205 w 21600"/>
              <a:gd name="T35" fmla="*/ 65985748 h 21600"/>
              <a:gd name="T36" fmla="*/ 427884656 w 21600"/>
              <a:gd name="T37" fmla="*/ 89805962 h 21600"/>
              <a:gd name="T38" fmla="*/ 394010397 w 21600"/>
              <a:gd name="T39" fmla="*/ 123680220 h 21600"/>
              <a:gd name="T40" fmla="*/ 314158084 w 21600"/>
              <a:gd name="T41" fmla="*/ 43889639 h 21600"/>
              <a:gd name="T42" fmla="*/ 348094047 w 21600"/>
              <a:gd name="T43" fmla="*/ 9953649 h 21600"/>
              <a:gd name="T44" fmla="*/ 371974493 w 21600"/>
              <a:gd name="T45" fmla="*/ 0 h 21600"/>
              <a:gd name="T46" fmla="*/ 395915935 w 21600"/>
              <a:gd name="T47" fmla="*/ 9953649 h 21600"/>
              <a:gd name="T48" fmla="*/ 412153454 w 21600"/>
              <a:gd name="T49" fmla="*/ 25664810 h 21600"/>
              <a:gd name="T50" fmla="*/ 427884656 w 21600"/>
              <a:gd name="T51" fmla="*/ 41923133 h 21600"/>
              <a:gd name="T52" fmla="*/ 427884656 w 21600"/>
              <a:gd name="T53" fmla="*/ 41923133 h 2160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1600" h="21600">
                <a:moveTo>
                  <a:pt x="18055" y="7482"/>
                </a:moveTo>
                <a:lnTo>
                  <a:pt x="5879" y="19673"/>
                </a:lnTo>
                <a:lnTo>
                  <a:pt x="0" y="21600"/>
                </a:lnTo>
                <a:lnTo>
                  <a:pt x="1929" y="15722"/>
                </a:lnTo>
                <a:lnTo>
                  <a:pt x="14117" y="3543"/>
                </a:lnTo>
                <a:lnTo>
                  <a:pt x="18055" y="7482"/>
                </a:lnTo>
                <a:close/>
                <a:moveTo>
                  <a:pt x="14484" y="6483"/>
                </a:moveTo>
                <a:cubicBezTo>
                  <a:pt x="14672" y="6295"/>
                  <a:pt x="14672" y="6093"/>
                  <a:pt x="14484" y="5878"/>
                </a:cubicBezTo>
                <a:cubicBezTo>
                  <a:pt x="14393" y="5784"/>
                  <a:pt x="14287" y="5737"/>
                  <a:pt x="14170" y="5737"/>
                </a:cubicBezTo>
                <a:cubicBezTo>
                  <a:pt x="14052" y="5737"/>
                  <a:pt x="13958" y="5784"/>
                  <a:pt x="13882" y="5878"/>
                </a:cubicBezTo>
                <a:lnTo>
                  <a:pt x="4179" y="15555"/>
                </a:lnTo>
                <a:cubicBezTo>
                  <a:pt x="4085" y="15649"/>
                  <a:pt x="4035" y="15751"/>
                  <a:pt x="4035" y="15869"/>
                </a:cubicBezTo>
                <a:cubicBezTo>
                  <a:pt x="4035" y="15986"/>
                  <a:pt x="4085" y="16092"/>
                  <a:pt x="4179" y="16186"/>
                </a:cubicBezTo>
                <a:cubicBezTo>
                  <a:pt x="4252" y="16262"/>
                  <a:pt x="4358" y="16298"/>
                  <a:pt x="4487" y="16298"/>
                </a:cubicBezTo>
                <a:cubicBezTo>
                  <a:pt x="4599" y="16298"/>
                  <a:pt x="4696" y="16262"/>
                  <a:pt x="4784" y="16186"/>
                </a:cubicBezTo>
                <a:lnTo>
                  <a:pt x="14484" y="6483"/>
                </a:lnTo>
                <a:close/>
                <a:moveTo>
                  <a:pt x="21107" y="2068"/>
                </a:moveTo>
                <a:cubicBezTo>
                  <a:pt x="21436" y="2394"/>
                  <a:pt x="21600" y="2791"/>
                  <a:pt x="21600" y="3255"/>
                </a:cubicBezTo>
                <a:cubicBezTo>
                  <a:pt x="21600" y="3722"/>
                  <a:pt x="21436" y="4110"/>
                  <a:pt x="21107" y="4430"/>
                </a:cubicBezTo>
                <a:lnTo>
                  <a:pt x="19436" y="6101"/>
                </a:lnTo>
                <a:lnTo>
                  <a:pt x="15497" y="2165"/>
                </a:lnTo>
                <a:lnTo>
                  <a:pt x="17171" y="491"/>
                </a:lnTo>
                <a:cubicBezTo>
                  <a:pt x="17494" y="165"/>
                  <a:pt x="17891" y="0"/>
                  <a:pt x="18349" y="0"/>
                </a:cubicBezTo>
                <a:cubicBezTo>
                  <a:pt x="18807" y="0"/>
                  <a:pt x="19204" y="165"/>
                  <a:pt x="19530" y="491"/>
                </a:cubicBezTo>
                <a:lnTo>
                  <a:pt x="20331" y="1266"/>
                </a:lnTo>
                <a:lnTo>
                  <a:pt x="21107" y="2068"/>
                </a:lnTo>
                <a:close/>
                <a:moveTo>
                  <a:pt x="21107" y="2068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5609" name="AutoShape 39"/>
          <p:cNvSpPr>
            <a:spLocks/>
          </p:cNvSpPr>
          <p:nvPr/>
        </p:nvSpPr>
        <p:spPr bwMode="auto">
          <a:xfrm>
            <a:off x="9504363" y="2505075"/>
            <a:ext cx="587375" cy="587375"/>
          </a:xfrm>
          <a:custGeom>
            <a:avLst/>
            <a:gdLst>
              <a:gd name="T0" fmla="*/ 407463968 w 21600"/>
              <a:gd name="T1" fmla="*/ 0 h 21600"/>
              <a:gd name="T2" fmla="*/ 426466256 w 21600"/>
              <a:gd name="T3" fmla="*/ 9632406 h 21600"/>
              <a:gd name="T4" fmla="*/ 434349047 w 21600"/>
              <a:gd name="T5" fmla="*/ 32495489 h 21600"/>
              <a:gd name="T6" fmla="*/ 434349047 w 21600"/>
              <a:gd name="T7" fmla="*/ 401853558 h 21600"/>
              <a:gd name="T8" fmla="*/ 426466256 w 21600"/>
              <a:gd name="T9" fmla="*/ 424777281 h 21600"/>
              <a:gd name="T10" fmla="*/ 407463968 w 21600"/>
              <a:gd name="T11" fmla="*/ 434349047 h 21600"/>
              <a:gd name="T12" fmla="*/ 27066267 w 21600"/>
              <a:gd name="T13" fmla="*/ 434349047 h 21600"/>
              <a:gd name="T14" fmla="*/ 7983378 w 21600"/>
              <a:gd name="T15" fmla="*/ 424777281 h 21600"/>
              <a:gd name="T16" fmla="*/ 0 w 21600"/>
              <a:gd name="T17" fmla="*/ 401853558 h 21600"/>
              <a:gd name="T18" fmla="*/ 0 w 21600"/>
              <a:gd name="T19" fmla="*/ 32495489 h 21600"/>
              <a:gd name="T20" fmla="*/ 7983378 w 21600"/>
              <a:gd name="T21" fmla="*/ 9632406 h 21600"/>
              <a:gd name="T22" fmla="*/ 27066267 w 21600"/>
              <a:gd name="T23" fmla="*/ 0 h 21600"/>
              <a:gd name="T24" fmla="*/ 407463968 w 21600"/>
              <a:gd name="T25" fmla="*/ 0 h 21600"/>
              <a:gd name="T26" fmla="*/ 398253792 w 21600"/>
              <a:gd name="T27" fmla="*/ 43656375 h 21600"/>
              <a:gd name="T28" fmla="*/ 36235735 w 21600"/>
              <a:gd name="T29" fmla="*/ 43656375 h 21600"/>
              <a:gd name="T30" fmla="*/ 36235735 w 21600"/>
              <a:gd name="T31" fmla="*/ 390934474 h 21600"/>
              <a:gd name="T32" fmla="*/ 398253792 w 21600"/>
              <a:gd name="T33" fmla="*/ 390934474 h 21600"/>
              <a:gd name="T34" fmla="*/ 398253792 w 21600"/>
              <a:gd name="T35" fmla="*/ 43656375 h 21600"/>
              <a:gd name="T36" fmla="*/ 109090276 w 21600"/>
              <a:gd name="T37" fmla="*/ 174201801 h 21600"/>
              <a:gd name="T38" fmla="*/ 82948363 w 21600"/>
              <a:gd name="T39" fmla="*/ 161553823 h 21600"/>
              <a:gd name="T40" fmla="*/ 72371670 w 21600"/>
              <a:gd name="T41" fmla="*/ 130968391 h 21600"/>
              <a:gd name="T42" fmla="*/ 82948363 w 21600"/>
              <a:gd name="T43" fmla="*/ 99598378 h 21600"/>
              <a:gd name="T44" fmla="*/ 109090276 w 21600"/>
              <a:gd name="T45" fmla="*/ 86889785 h 21600"/>
              <a:gd name="T46" fmla="*/ 134588116 w 21600"/>
              <a:gd name="T47" fmla="*/ 99598378 h 21600"/>
              <a:gd name="T48" fmla="*/ 145185531 w 21600"/>
              <a:gd name="T49" fmla="*/ 130968391 h 21600"/>
              <a:gd name="T50" fmla="*/ 134588116 w 21600"/>
              <a:gd name="T51" fmla="*/ 161553823 h 21600"/>
              <a:gd name="T52" fmla="*/ 109090276 w 21600"/>
              <a:gd name="T53" fmla="*/ 174201801 h 21600"/>
              <a:gd name="T54" fmla="*/ 361977376 w 21600"/>
              <a:gd name="T55" fmla="*/ 347640450 h 21600"/>
              <a:gd name="T56" fmla="*/ 72371670 w 21600"/>
              <a:gd name="T57" fmla="*/ 347640450 h 21600"/>
              <a:gd name="T58" fmla="*/ 72371670 w 21600"/>
              <a:gd name="T59" fmla="*/ 317919465 h 21600"/>
              <a:gd name="T60" fmla="*/ 137644370 w 21600"/>
              <a:gd name="T61" fmla="*/ 216088600 h 21600"/>
              <a:gd name="T62" fmla="*/ 181903430 w 21600"/>
              <a:gd name="T63" fmla="*/ 260267793 h 21600"/>
              <a:gd name="T64" fmla="*/ 265294744 w 21600"/>
              <a:gd name="T65" fmla="*/ 108345642 h 21600"/>
              <a:gd name="T66" fmla="*/ 361937457 w 21600"/>
              <a:gd name="T67" fmla="*/ 228254442 h 21600"/>
              <a:gd name="T68" fmla="*/ 361937457 w 21600"/>
              <a:gd name="T69" fmla="*/ 347640450 h 21600"/>
              <a:gd name="T70" fmla="*/ 361977376 w 21600"/>
              <a:gd name="T71" fmla="*/ 347640450 h 21600"/>
              <a:gd name="T72" fmla="*/ 361977376 w 21600"/>
              <a:gd name="T73" fmla="*/ 347640450 h 2160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1" y="0"/>
                  <a:pt x="20946" y="159"/>
                  <a:pt x="21208" y="479"/>
                </a:cubicBezTo>
                <a:cubicBezTo>
                  <a:pt x="21470" y="799"/>
                  <a:pt x="21600" y="1178"/>
                  <a:pt x="21600" y="1616"/>
                </a:cubicBezTo>
                <a:lnTo>
                  <a:pt x="21600" y="19984"/>
                </a:lnTo>
                <a:cubicBezTo>
                  <a:pt x="21600" y="20422"/>
                  <a:pt x="21470" y="20804"/>
                  <a:pt x="21208" y="21124"/>
                </a:cubicBezTo>
                <a:cubicBezTo>
                  <a:pt x="20949" y="21441"/>
                  <a:pt x="20633" y="21600"/>
                  <a:pt x="20263" y="21600"/>
                </a:cubicBezTo>
                <a:lnTo>
                  <a:pt x="1346" y="21600"/>
                </a:lnTo>
                <a:cubicBezTo>
                  <a:pt x="982" y="21600"/>
                  <a:pt x="663" y="21441"/>
                  <a:pt x="397" y="21124"/>
                </a:cubicBezTo>
                <a:cubicBezTo>
                  <a:pt x="132" y="20804"/>
                  <a:pt x="0" y="20422"/>
                  <a:pt x="0" y="19984"/>
                </a:cubicBezTo>
                <a:lnTo>
                  <a:pt x="0" y="1616"/>
                </a:lnTo>
                <a:cubicBezTo>
                  <a:pt x="0" y="1178"/>
                  <a:pt x="132" y="799"/>
                  <a:pt x="397" y="479"/>
                </a:cubicBezTo>
                <a:cubicBezTo>
                  <a:pt x="661" y="159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1"/>
                </a:moveTo>
                <a:lnTo>
                  <a:pt x="1802" y="2171"/>
                </a:lnTo>
                <a:lnTo>
                  <a:pt x="1802" y="19441"/>
                </a:lnTo>
                <a:lnTo>
                  <a:pt x="19805" y="19441"/>
                </a:lnTo>
                <a:lnTo>
                  <a:pt x="19805" y="2171"/>
                </a:lnTo>
                <a:close/>
                <a:moveTo>
                  <a:pt x="5425" y="8663"/>
                </a:moveTo>
                <a:cubicBezTo>
                  <a:pt x="4911" y="8663"/>
                  <a:pt x="4475" y="8454"/>
                  <a:pt x="4125" y="8034"/>
                </a:cubicBezTo>
                <a:cubicBezTo>
                  <a:pt x="3770" y="7611"/>
                  <a:pt x="3599" y="7103"/>
                  <a:pt x="3599" y="6513"/>
                </a:cubicBezTo>
                <a:cubicBezTo>
                  <a:pt x="3599" y="5896"/>
                  <a:pt x="3770" y="5373"/>
                  <a:pt x="4125" y="4953"/>
                </a:cubicBezTo>
                <a:cubicBezTo>
                  <a:pt x="4478" y="4527"/>
                  <a:pt x="4911" y="4321"/>
                  <a:pt x="5425" y="4321"/>
                </a:cubicBezTo>
                <a:cubicBezTo>
                  <a:pt x="5915" y="4321"/>
                  <a:pt x="6341" y="4530"/>
                  <a:pt x="6693" y="4953"/>
                </a:cubicBezTo>
                <a:cubicBezTo>
                  <a:pt x="7046" y="5373"/>
                  <a:pt x="7220" y="5896"/>
                  <a:pt x="7220" y="6513"/>
                </a:cubicBezTo>
                <a:cubicBezTo>
                  <a:pt x="7220" y="7103"/>
                  <a:pt x="7046" y="7611"/>
                  <a:pt x="6693" y="8034"/>
                </a:cubicBezTo>
                <a:cubicBezTo>
                  <a:pt x="6341" y="8454"/>
                  <a:pt x="5915" y="8663"/>
                  <a:pt x="5425" y="8663"/>
                </a:cubicBezTo>
                <a:moveTo>
                  <a:pt x="18001" y="17288"/>
                </a:moveTo>
                <a:lnTo>
                  <a:pt x="3599" y="17288"/>
                </a:lnTo>
                <a:lnTo>
                  <a:pt x="3599" y="15810"/>
                </a:lnTo>
                <a:lnTo>
                  <a:pt x="6845" y="10746"/>
                </a:lnTo>
                <a:lnTo>
                  <a:pt x="9046" y="12943"/>
                </a:lnTo>
                <a:lnTo>
                  <a:pt x="13193" y="5388"/>
                </a:lnTo>
                <a:lnTo>
                  <a:pt x="17999" y="11351"/>
                </a:lnTo>
                <a:lnTo>
                  <a:pt x="17999" y="17288"/>
                </a:lnTo>
                <a:lnTo>
                  <a:pt x="18001" y="17288"/>
                </a:lnTo>
                <a:close/>
                <a:moveTo>
                  <a:pt x="18001" y="17288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grpSp>
        <p:nvGrpSpPr>
          <p:cNvPr id="25610" name="组合 43"/>
          <p:cNvGrpSpPr>
            <a:grpSpLocks/>
          </p:cNvGrpSpPr>
          <p:nvPr/>
        </p:nvGrpSpPr>
        <p:grpSpPr bwMode="auto">
          <a:xfrm>
            <a:off x="1335088" y="4124325"/>
            <a:ext cx="2057400" cy="1526382"/>
            <a:chOff x="0" y="0"/>
            <a:chExt cx="1836486" cy="1525843"/>
          </a:xfrm>
        </p:grpSpPr>
        <p:sp>
          <p:nvSpPr>
            <p:cNvPr id="25622" name="TextBox 15"/>
            <p:cNvSpPr txBox="1">
              <a:spLocks noChangeArrowheads="1"/>
            </p:cNvSpPr>
            <p:nvPr/>
          </p:nvSpPr>
          <p:spPr bwMode="auto">
            <a:xfrm>
              <a:off x="12699" y="0"/>
              <a:ext cx="17032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b="1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添加文字</a:t>
              </a:r>
              <a:endPara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endParaRPr>
            </a:p>
          </p:txBody>
        </p:sp>
        <p:sp>
          <p:nvSpPr>
            <p:cNvPr id="25623" name="TextBox 16"/>
            <p:cNvSpPr txBox="1">
              <a:spLocks noChangeArrowheads="1"/>
            </p:cNvSpPr>
            <p:nvPr/>
          </p:nvSpPr>
          <p:spPr bwMode="auto">
            <a:xfrm>
              <a:off x="0" y="356705"/>
              <a:ext cx="1836486" cy="1169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添加文字</a:t>
              </a:r>
              <a:r>
                <a:rPr lang="en-US" altLang="zh-CN" sz="1400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，是集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模板开发、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设计定制、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培训于一体的专业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服务提供商。</a:t>
              </a:r>
              <a:endPara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endParaRPr>
            </a:p>
          </p:txBody>
        </p:sp>
      </p:grpSp>
      <p:grpSp>
        <p:nvGrpSpPr>
          <p:cNvPr id="25611" name="组合 46"/>
          <p:cNvGrpSpPr>
            <a:grpSpLocks/>
          </p:cNvGrpSpPr>
          <p:nvPr/>
        </p:nvGrpSpPr>
        <p:grpSpPr bwMode="auto">
          <a:xfrm>
            <a:off x="3817938" y="4124325"/>
            <a:ext cx="2057400" cy="1526382"/>
            <a:chOff x="0" y="0"/>
            <a:chExt cx="1836486" cy="1525843"/>
          </a:xfrm>
        </p:grpSpPr>
        <p:sp>
          <p:nvSpPr>
            <p:cNvPr id="25620" name="TextBox 15"/>
            <p:cNvSpPr txBox="1">
              <a:spLocks noChangeArrowheads="1"/>
            </p:cNvSpPr>
            <p:nvPr/>
          </p:nvSpPr>
          <p:spPr bwMode="auto">
            <a:xfrm>
              <a:off x="12700" y="0"/>
              <a:ext cx="17032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b="1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添加文字</a:t>
              </a:r>
              <a:endPara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endParaRPr>
            </a:p>
          </p:txBody>
        </p:sp>
        <p:sp>
          <p:nvSpPr>
            <p:cNvPr id="25621" name="TextBox 16"/>
            <p:cNvSpPr txBox="1">
              <a:spLocks noChangeArrowheads="1"/>
            </p:cNvSpPr>
            <p:nvPr/>
          </p:nvSpPr>
          <p:spPr bwMode="auto">
            <a:xfrm>
              <a:off x="0" y="356705"/>
              <a:ext cx="1836486" cy="1169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添加文字</a:t>
              </a:r>
              <a:r>
                <a:rPr lang="en-US" altLang="zh-CN" sz="1400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，是集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模板开发、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设计定制、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培训于一体的专业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服务提供商。</a:t>
              </a:r>
              <a:endPara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endParaRPr>
            </a:p>
          </p:txBody>
        </p:sp>
      </p:grpSp>
      <p:grpSp>
        <p:nvGrpSpPr>
          <p:cNvPr id="25612" name="组合 49"/>
          <p:cNvGrpSpPr>
            <a:grpSpLocks/>
          </p:cNvGrpSpPr>
          <p:nvPr/>
        </p:nvGrpSpPr>
        <p:grpSpPr bwMode="auto">
          <a:xfrm>
            <a:off x="6300788" y="4124325"/>
            <a:ext cx="2057400" cy="1526382"/>
            <a:chOff x="0" y="0"/>
            <a:chExt cx="1836486" cy="1525843"/>
          </a:xfrm>
        </p:grpSpPr>
        <p:sp>
          <p:nvSpPr>
            <p:cNvPr id="25618" name="TextBox 15"/>
            <p:cNvSpPr txBox="1">
              <a:spLocks noChangeArrowheads="1"/>
            </p:cNvSpPr>
            <p:nvPr/>
          </p:nvSpPr>
          <p:spPr bwMode="auto">
            <a:xfrm>
              <a:off x="12699" y="0"/>
              <a:ext cx="17032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b="1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添加文字</a:t>
              </a:r>
              <a:endPara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endParaRPr>
            </a:p>
          </p:txBody>
        </p:sp>
        <p:sp>
          <p:nvSpPr>
            <p:cNvPr id="25619" name="TextBox 16"/>
            <p:cNvSpPr txBox="1">
              <a:spLocks noChangeArrowheads="1"/>
            </p:cNvSpPr>
            <p:nvPr/>
          </p:nvSpPr>
          <p:spPr bwMode="auto">
            <a:xfrm>
              <a:off x="0" y="356705"/>
              <a:ext cx="1836486" cy="1169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添加文字</a:t>
              </a:r>
              <a:r>
                <a:rPr lang="en-US" altLang="zh-CN" sz="1400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，是集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模板开发、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设计定制、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培训于一体的专业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服务提供商。</a:t>
              </a:r>
              <a:endPara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endParaRPr>
            </a:p>
          </p:txBody>
        </p:sp>
      </p:grpSp>
      <p:grpSp>
        <p:nvGrpSpPr>
          <p:cNvPr id="25613" name="组合 52"/>
          <p:cNvGrpSpPr>
            <a:grpSpLocks/>
          </p:cNvGrpSpPr>
          <p:nvPr/>
        </p:nvGrpSpPr>
        <p:grpSpPr bwMode="auto">
          <a:xfrm>
            <a:off x="8783638" y="4124325"/>
            <a:ext cx="2057400" cy="1526382"/>
            <a:chOff x="0" y="0"/>
            <a:chExt cx="1836486" cy="1525843"/>
          </a:xfrm>
        </p:grpSpPr>
        <p:sp>
          <p:nvSpPr>
            <p:cNvPr id="25616" name="TextBox 15"/>
            <p:cNvSpPr txBox="1">
              <a:spLocks noChangeArrowheads="1"/>
            </p:cNvSpPr>
            <p:nvPr/>
          </p:nvSpPr>
          <p:spPr bwMode="auto">
            <a:xfrm>
              <a:off x="12700" y="0"/>
              <a:ext cx="17032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b="1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添加文字</a:t>
              </a:r>
              <a:endPara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endParaRPr>
            </a:p>
          </p:txBody>
        </p:sp>
        <p:sp>
          <p:nvSpPr>
            <p:cNvPr id="25617" name="TextBox 16"/>
            <p:cNvSpPr txBox="1">
              <a:spLocks noChangeArrowheads="1"/>
            </p:cNvSpPr>
            <p:nvPr/>
          </p:nvSpPr>
          <p:spPr bwMode="auto">
            <a:xfrm>
              <a:off x="0" y="356705"/>
              <a:ext cx="1836486" cy="1169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添加文字</a:t>
              </a:r>
              <a:r>
                <a:rPr lang="en-US" altLang="zh-CN" sz="1400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，是集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模板开发、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设计定制、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培训于一体的专业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服务提供商。</a:t>
              </a:r>
              <a:endPara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endParaRPr>
            </a:p>
          </p:txBody>
        </p:sp>
      </p:grpSp>
      <p:pic>
        <p:nvPicPr>
          <p:cNvPr id="25614" name="组合 60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150" y="341313"/>
            <a:ext cx="48895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15" name="文本框 68"/>
          <p:cNvSpPr txBox="1">
            <a:spLocks noChangeArrowheads="1"/>
          </p:cNvSpPr>
          <p:nvPr/>
        </p:nvSpPr>
        <p:spPr bwMode="auto">
          <a:xfrm>
            <a:off x="1074738" y="333375"/>
            <a:ext cx="26590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5ABC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Oval 103"/>
          <p:cNvSpPr>
            <a:spLocks noChangeArrowheads="1"/>
          </p:cNvSpPr>
          <p:nvPr/>
        </p:nvSpPr>
        <p:spPr bwMode="auto">
          <a:xfrm>
            <a:off x="3101975" y="2073275"/>
            <a:ext cx="585788" cy="585788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AU" altLang="en-US" sz="1600">
              <a:solidFill>
                <a:srgbClr val="FFFFFF"/>
              </a:solidFill>
              <a:latin typeface="FontAwesome" pitchFamily="2" charset="0"/>
            </a:endParaRPr>
          </a:p>
        </p:txBody>
      </p:sp>
      <p:sp>
        <p:nvSpPr>
          <p:cNvPr id="26627" name="Oval 106"/>
          <p:cNvSpPr>
            <a:spLocks noChangeArrowheads="1"/>
          </p:cNvSpPr>
          <p:nvPr/>
        </p:nvSpPr>
        <p:spPr bwMode="auto">
          <a:xfrm>
            <a:off x="3101975" y="3408363"/>
            <a:ext cx="585788" cy="585787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AU" altLang="en-US" sz="1600">
              <a:solidFill>
                <a:srgbClr val="FFFFFF"/>
              </a:solidFill>
              <a:latin typeface="FontAwesome" pitchFamily="2" charset="0"/>
            </a:endParaRPr>
          </a:p>
        </p:txBody>
      </p:sp>
      <p:sp>
        <p:nvSpPr>
          <p:cNvPr id="26628" name="Oval 109"/>
          <p:cNvSpPr>
            <a:spLocks noChangeArrowheads="1"/>
          </p:cNvSpPr>
          <p:nvPr/>
        </p:nvSpPr>
        <p:spPr bwMode="auto">
          <a:xfrm>
            <a:off x="3101975" y="4745038"/>
            <a:ext cx="585788" cy="585787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AU" altLang="en-US" sz="1600">
              <a:solidFill>
                <a:srgbClr val="FFFFFF"/>
              </a:solidFill>
              <a:latin typeface="FontAwesome" pitchFamily="2" charset="0"/>
            </a:endParaRPr>
          </a:p>
        </p:txBody>
      </p:sp>
      <p:pic>
        <p:nvPicPr>
          <p:cNvPr id="26629" name="图片占位符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64038" y="1957388"/>
            <a:ext cx="3463925" cy="346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0" name="Oval 87"/>
          <p:cNvSpPr>
            <a:spLocks noChangeArrowheads="1"/>
          </p:cNvSpPr>
          <p:nvPr/>
        </p:nvSpPr>
        <p:spPr bwMode="auto">
          <a:xfrm>
            <a:off x="5703888" y="1608138"/>
            <a:ext cx="784225" cy="785812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AU" altLang="en-US">
              <a:solidFill>
                <a:srgbClr val="FFFFFF"/>
              </a:solidFill>
              <a:latin typeface="FontAwesome" pitchFamily="2" charset="0"/>
            </a:endParaRPr>
          </a:p>
        </p:txBody>
      </p:sp>
      <p:sp>
        <p:nvSpPr>
          <p:cNvPr id="26631" name="Oval 88"/>
          <p:cNvSpPr>
            <a:spLocks noChangeArrowheads="1"/>
          </p:cNvSpPr>
          <p:nvPr/>
        </p:nvSpPr>
        <p:spPr bwMode="auto">
          <a:xfrm>
            <a:off x="5703888" y="4979988"/>
            <a:ext cx="784225" cy="785812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AU" altLang="en-US">
              <a:solidFill>
                <a:srgbClr val="FFFFFF"/>
              </a:solidFill>
              <a:latin typeface="FontAwesome" pitchFamily="2" charset="0"/>
            </a:endParaRPr>
          </a:p>
        </p:txBody>
      </p:sp>
      <p:sp>
        <p:nvSpPr>
          <p:cNvPr id="26632" name="Oval 98"/>
          <p:cNvSpPr>
            <a:spLocks noChangeArrowheads="1"/>
          </p:cNvSpPr>
          <p:nvPr/>
        </p:nvSpPr>
        <p:spPr bwMode="auto">
          <a:xfrm>
            <a:off x="7164388" y="4138613"/>
            <a:ext cx="785812" cy="784225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AU" altLang="en-US">
              <a:solidFill>
                <a:srgbClr val="FFFFFF"/>
              </a:solidFill>
              <a:latin typeface="FontAwesome" pitchFamily="2" charset="0"/>
            </a:endParaRPr>
          </a:p>
        </p:txBody>
      </p:sp>
      <p:sp>
        <p:nvSpPr>
          <p:cNvPr id="26633" name="Oval 99"/>
          <p:cNvSpPr>
            <a:spLocks noChangeArrowheads="1"/>
          </p:cNvSpPr>
          <p:nvPr/>
        </p:nvSpPr>
        <p:spPr bwMode="auto">
          <a:xfrm>
            <a:off x="7164388" y="2451100"/>
            <a:ext cx="785812" cy="784225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AU" altLang="en-US">
              <a:solidFill>
                <a:srgbClr val="FFFFFF"/>
              </a:solidFill>
              <a:latin typeface="FontAwesome" pitchFamily="2" charset="0"/>
            </a:endParaRPr>
          </a:p>
        </p:txBody>
      </p:sp>
      <p:sp>
        <p:nvSpPr>
          <p:cNvPr id="26634" name="Oval 100"/>
          <p:cNvSpPr>
            <a:spLocks noChangeArrowheads="1"/>
          </p:cNvSpPr>
          <p:nvPr/>
        </p:nvSpPr>
        <p:spPr bwMode="auto">
          <a:xfrm>
            <a:off x="4241800" y="4138613"/>
            <a:ext cx="785813" cy="784225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AU" altLang="en-US">
              <a:solidFill>
                <a:srgbClr val="FFFFFF"/>
              </a:solidFill>
              <a:latin typeface="FontAwesome" pitchFamily="2" charset="0"/>
            </a:endParaRPr>
          </a:p>
        </p:txBody>
      </p:sp>
      <p:sp>
        <p:nvSpPr>
          <p:cNvPr id="26635" name="Oval 101"/>
          <p:cNvSpPr>
            <a:spLocks noChangeArrowheads="1"/>
          </p:cNvSpPr>
          <p:nvPr/>
        </p:nvSpPr>
        <p:spPr bwMode="auto">
          <a:xfrm>
            <a:off x="4241800" y="2451100"/>
            <a:ext cx="785813" cy="784225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26636" name="Oval 103"/>
          <p:cNvSpPr>
            <a:spLocks noChangeArrowheads="1"/>
          </p:cNvSpPr>
          <p:nvPr/>
        </p:nvSpPr>
        <p:spPr bwMode="auto">
          <a:xfrm>
            <a:off x="8524875" y="2073275"/>
            <a:ext cx="585788" cy="585788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AU" altLang="en-US" sz="1600">
              <a:solidFill>
                <a:srgbClr val="FFFFFF"/>
              </a:solidFill>
              <a:latin typeface="FontAwesome" pitchFamily="2" charset="0"/>
            </a:endParaRPr>
          </a:p>
        </p:txBody>
      </p:sp>
      <p:sp>
        <p:nvSpPr>
          <p:cNvPr id="26637" name="Oval 106"/>
          <p:cNvSpPr>
            <a:spLocks noChangeArrowheads="1"/>
          </p:cNvSpPr>
          <p:nvPr/>
        </p:nvSpPr>
        <p:spPr bwMode="auto">
          <a:xfrm>
            <a:off x="8524875" y="3408363"/>
            <a:ext cx="585788" cy="585787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AU" altLang="en-US" sz="1600">
              <a:solidFill>
                <a:srgbClr val="FFFFFF"/>
              </a:solidFill>
              <a:latin typeface="FontAwesome" pitchFamily="2" charset="0"/>
            </a:endParaRPr>
          </a:p>
        </p:txBody>
      </p:sp>
      <p:sp>
        <p:nvSpPr>
          <p:cNvPr id="26638" name="Oval 109"/>
          <p:cNvSpPr>
            <a:spLocks noChangeArrowheads="1"/>
          </p:cNvSpPr>
          <p:nvPr/>
        </p:nvSpPr>
        <p:spPr bwMode="auto">
          <a:xfrm>
            <a:off x="8524875" y="4745038"/>
            <a:ext cx="585788" cy="585787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AU" altLang="en-US" sz="1600">
              <a:solidFill>
                <a:srgbClr val="FFFFFF"/>
              </a:solidFill>
              <a:latin typeface="FontAwesome" pitchFamily="2" charset="0"/>
            </a:endParaRPr>
          </a:p>
        </p:txBody>
      </p:sp>
      <p:sp>
        <p:nvSpPr>
          <p:cNvPr id="26639" name="AutoShape 37"/>
          <p:cNvSpPr>
            <a:spLocks/>
          </p:cNvSpPr>
          <p:nvPr/>
        </p:nvSpPr>
        <p:spPr bwMode="auto">
          <a:xfrm>
            <a:off x="5899150" y="1798638"/>
            <a:ext cx="387350" cy="387350"/>
          </a:xfrm>
          <a:custGeom>
            <a:avLst/>
            <a:gdLst>
              <a:gd name="T0" fmla="*/ 62324041 w 21600"/>
              <a:gd name="T1" fmla="*/ 0 h 21600"/>
              <a:gd name="T2" fmla="*/ 86568224 w 21600"/>
              <a:gd name="T3" fmla="*/ 4884591 h 21600"/>
              <a:gd name="T4" fmla="*/ 106400867 w 21600"/>
              <a:gd name="T5" fmla="*/ 18206383 h 21600"/>
              <a:gd name="T6" fmla="*/ 119728432 w 21600"/>
              <a:gd name="T7" fmla="*/ 38004612 h 21600"/>
              <a:gd name="T8" fmla="*/ 124567044 w 21600"/>
              <a:gd name="T9" fmla="*/ 62283531 h 21600"/>
              <a:gd name="T10" fmla="*/ 119728432 w 21600"/>
              <a:gd name="T11" fmla="*/ 86562449 h 21600"/>
              <a:gd name="T12" fmla="*/ 106400867 w 21600"/>
              <a:gd name="T13" fmla="*/ 106360679 h 21600"/>
              <a:gd name="T14" fmla="*/ 86568224 w 21600"/>
              <a:gd name="T15" fmla="*/ 119682453 h 21600"/>
              <a:gd name="T16" fmla="*/ 62324041 w 21600"/>
              <a:gd name="T17" fmla="*/ 124567044 h 21600"/>
              <a:gd name="T18" fmla="*/ 38027441 w 21600"/>
              <a:gd name="T19" fmla="*/ 119682453 h 21600"/>
              <a:gd name="T20" fmla="*/ 18217949 w 21600"/>
              <a:gd name="T21" fmla="*/ 106360679 h 21600"/>
              <a:gd name="T22" fmla="*/ 4890383 w 21600"/>
              <a:gd name="T23" fmla="*/ 86562449 h 21600"/>
              <a:gd name="T24" fmla="*/ 0 w 21600"/>
              <a:gd name="T25" fmla="*/ 62283531 h 21600"/>
              <a:gd name="T26" fmla="*/ 4890383 w 21600"/>
              <a:gd name="T27" fmla="*/ 38004612 h 21600"/>
              <a:gd name="T28" fmla="*/ 18217949 w 21600"/>
              <a:gd name="T29" fmla="*/ 18206383 h 21600"/>
              <a:gd name="T30" fmla="*/ 38027441 w 21600"/>
              <a:gd name="T31" fmla="*/ 4884591 h 21600"/>
              <a:gd name="T32" fmla="*/ 62324041 w 21600"/>
              <a:gd name="T33" fmla="*/ 0 h 21600"/>
              <a:gd name="T34" fmla="*/ 104751778 w 21600"/>
              <a:gd name="T35" fmla="*/ 50818598 h 21600"/>
              <a:gd name="T36" fmla="*/ 105876366 w 21600"/>
              <a:gd name="T37" fmla="*/ 48183184 h 21600"/>
              <a:gd name="T38" fmla="*/ 104751778 w 21600"/>
              <a:gd name="T39" fmla="*/ 45530410 h 21600"/>
              <a:gd name="T40" fmla="*/ 96637459 w 21600"/>
              <a:gd name="T41" fmla="*/ 37191321 h 21600"/>
              <a:gd name="T42" fmla="*/ 93869233 w 21600"/>
              <a:gd name="T43" fmla="*/ 36101450 h 21600"/>
              <a:gd name="T44" fmla="*/ 91182047 w 21600"/>
              <a:gd name="T45" fmla="*/ 37191321 h 21600"/>
              <a:gd name="T46" fmla="*/ 55922509 w 21600"/>
              <a:gd name="T47" fmla="*/ 72491046 h 21600"/>
              <a:gd name="T48" fmla="*/ 53315733 w 21600"/>
              <a:gd name="T49" fmla="*/ 73586691 h 21600"/>
              <a:gd name="T50" fmla="*/ 50622754 w 21600"/>
              <a:gd name="T51" fmla="*/ 72491046 h 21600"/>
              <a:gd name="T52" fmla="*/ 33367961 w 21600"/>
              <a:gd name="T53" fmla="*/ 55265197 h 21600"/>
              <a:gd name="T54" fmla="*/ 30761167 w 21600"/>
              <a:gd name="T55" fmla="*/ 54175004 h 21600"/>
              <a:gd name="T56" fmla="*/ 27912208 w 21600"/>
              <a:gd name="T57" fmla="*/ 55265197 h 21600"/>
              <a:gd name="T58" fmla="*/ 19798230 w 21600"/>
              <a:gd name="T59" fmla="*/ 63523571 h 21600"/>
              <a:gd name="T60" fmla="*/ 18719621 w 21600"/>
              <a:gd name="T61" fmla="*/ 66176344 h 21600"/>
              <a:gd name="T62" fmla="*/ 19798230 w 21600"/>
              <a:gd name="T63" fmla="*/ 68829118 h 21600"/>
              <a:gd name="T64" fmla="*/ 44676913 w 21600"/>
              <a:gd name="T65" fmla="*/ 93707802 h 21600"/>
              <a:gd name="T66" fmla="*/ 47640983 w 21600"/>
              <a:gd name="T67" fmla="*/ 95616756 h 21600"/>
              <a:gd name="T68" fmla="*/ 51083915 w 21600"/>
              <a:gd name="T69" fmla="*/ 96430047 h 21600"/>
              <a:gd name="T70" fmla="*/ 55466834 w 21600"/>
              <a:gd name="T71" fmla="*/ 96430047 h 21600"/>
              <a:gd name="T72" fmla="*/ 58852184 w 21600"/>
              <a:gd name="T73" fmla="*/ 95645699 h 21600"/>
              <a:gd name="T74" fmla="*/ 61868349 w 21600"/>
              <a:gd name="T75" fmla="*/ 93707802 h 21600"/>
              <a:gd name="T76" fmla="*/ 104751778 w 21600"/>
              <a:gd name="T77" fmla="*/ 50818598 h 21600"/>
              <a:gd name="T78" fmla="*/ 104751778 w 21600"/>
              <a:gd name="T79" fmla="*/ 50818598 h 2160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2" y="0"/>
                  <a:pt x="13706" y="282"/>
                  <a:pt x="15011" y="847"/>
                </a:cubicBezTo>
                <a:cubicBezTo>
                  <a:pt x="16319" y="1409"/>
                  <a:pt x="17464" y="2177"/>
                  <a:pt x="18450" y="3157"/>
                </a:cubicBezTo>
                <a:cubicBezTo>
                  <a:pt x="19433" y="4134"/>
                  <a:pt x="20201" y="5277"/>
                  <a:pt x="20761" y="6590"/>
                </a:cubicBezTo>
                <a:cubicBezTo>
                  <a:pt x="21317" y="7900"/>
                  <a:pt x="21600" y="9306"/>
                  <a:pt x="21600" y="10800"/>
                </a:cubicBezTo>
                <a:cubicBezTo>
                  <a:pt x="21600" y="12294"/>
                  <a:pt x="21317" y="13700"/>
                  <a:pt x="20761" y="15010"/>
                </a:cubicBezTo>
                <a:cubicBezTo>
                  <a:pt x="20201" y="16320"/>
                  <a:pt x="19430" y="17466"/>
                  <a:pt x="18450" y="18443"/>
                </a:cubicBezTo>
                <a:cubicBezTo>
                  <a:pt x="17464" y="19423"/>
                  <a:pt x="16319" y="20191"/>
                  <a:pt x="15011" y="20753"/>
                </a:cubicBezTo>
                <a:cubicBezTo>
                  <a:pt x="13706" y="21318"/>
                  <a:pt x="12302" y="21600"/>
                  <a:pt x="10807" y="21600"/>
                </a:cubicBezTo>
                <a:cubicBezTo>
                  <a:pt x="9310" y="21600"/>
                  <a:pt x="7905" y="21318"/>
                  <a:pt x="6594" y="20753"/>
                </a:cubicBezTo>
                <a:cubicBezTo>
                  <a:pt x="5281" y="20191"/>
                  <a:pt x="4136" y="19423"/>
                  <a:pt x="3159" y="18443"/>
                </a:cubicBezTo>
                <a:cubicBezTo>
                  <a:pt x="2178" y="17466"/>
                  <a:pt x="1410" y="16320"/>
                  <a:pt x="848" y="15010"/>
                </a:cubicBezTo>
                <a:cubicBezTo>
                  <a:pt x="283" y="13700"/>
                  <a:pt x="0" y="12294"/>
                  <a:pt x="0" y="10800"/>
                </a:cubicBezTo>
                <a:cubicBezTo>
                  <a:pt x="0" y="9306"/>
                  <a:pt x="283" y="7900"/>
                  <a:pt x="848" y="6590"/>
                </a:cubicBezTo>
                <a:cubicBezTo>
                  <a:pt x="1410" y="5277"/>
                  <a:pt x="2181" y="4134"/>
                  <a:pt x="3159" y="3157"/>
                </a:cubicBezTo>
                <a:cubicBezTo>
                  <a:pt x="4136" y="2177"/>
                  <a:pt x="5281" y="1409"/>
                  <a:pt x="6594" y="847"/>
                </a:cubicBezTo>
                <a:cubicBezTo>
                  <a:pt x="7903" y="282"/>
                  <a:pt x="9307" y="0"/>
                  <a:pt x="10807" y="0"/>
                </a:cubicBezTo>
                <a:moveTo>
                  <a:pt x="18164" y="8812"/>
                </a:moveTo>
                <a:cubicBezTo>
                  <a:pt x="18289" y="8688"/>
                  <a:pt x="18354" y="8533"/>
                  <a:pt x="18359" y="8355"/>
                </a:cubicBezTo>
                <a:cubicBezTo>
                  <a:pt x="18362" y="8171"/>
                  <a:pt x="18300" y="8022"/>
                  <a:pt x="18164" y="7895"/>
                </a:cubicBezTo>
                <a:lnTo>
                  <a:pt x="16757" y="6449"/>
                </a:lnTo>
                <a:cubicBezTo>
                  <a:pt x="16613" y="6322"/>
                  <a:pt x="16455" y="6260"/>
                  <a:pt x="16277" y="6260"/>
                </a:cubicBezTo>
                <a:cubicBezTo>
                  <a:pt x="16099" y="6260"/>
                  <a:pt x="15946" y="6322"/>
                  <a:pt x="15811" y="6449"/>
                </a:cubicBezTo>
                <a:lnTo>
                  <a:pt x="9697" y="12570"/>
                </a:lnTo>
                <a:cubicBezTo>
                  <a:pt x="9570" y="12697"/>
                  <a:pt x="9417" y="12760"/>
                  <a:pt x="9245" y="12760"/>
                </a:cubicBezTo>
                <a:cubicBezTo>
                  <a:pt x="9069" y="12760"/>
                  <a:pt x="8914" y="12697"/>
                  <a:pt x="8778" y="12570"/>
                </a:cubicBezTo>
                <a:lnTo>
                  <a:pt x="5786" y="9583"/>
                </a:lnTo>
                <a:cubicBezTo>
                  <a:pt x="5659" y="9459"/>
                  <a:pt x="5507" y="9394"/>
                  <a:pt x="5334" y="9394"/>
                </a:cubicBezTo>
                <a:cubicBezTo>
                  <a:pt x="5156" y="9394"/>
                  <a:pt x="4995" y="9459"/>
                  <a:pt x="4840" y="9583"/>
                </a:cubicBezTo>
                <a:lnTo>
                  <a:pt x="3433" y="11015"/>
                </a:lnTo>
                <a:cubicBezTo>
                  <a:pt x="3306" y="11142"/>
                  <a:pt x="3246" y="11297"/>
                  <a:pt x="3246" y="11475"/>
                </a:cubicBezTo>
                <a:cubicBezTo>
                  <a:pt x="3246" y="11656"/>
                  <a:pt x="3306" y="11811"/>
                  <a:pt x="3433" y="11935"/>
                </a:cubicBezTo>
                <a:lnTo>
                  <a:pt x="7747" y="16249"/>
                </a:lnTo>
                <a:cubicBezTo>
                  <a:pt x="7874" y="16374"/>
                  <a:pt x="8044" y="16484"/>
                  <a:pt x="8261" y="16580"/>
                </a:cubicBezTo>
                <a:cubicBezTo>
                  <a:pt x="8479" y="16673"/>
                  <a:pt x="8677" y="16721"/>
                  <a:pt x="8858" y="16721"/>
                </a:cubicBezTo>
                <a:lnTo>
                  <a:pt x="9618" y="16721"/>
                </a:lnTo>
                <a:cubicBezTo>
                  <a:pt x="9796" y="16721"/>
                  <a:pt x="9993" y="16676"/>
                  <a:pt x="10205" y="16585"/>
                </a:cubicBezTo>
                <a:cubicBezTo>
                  <a:pt x="10417" y="16495"/>
                  <a:pt x="10592" y="16382"/>
                  <a:pt x="10728" y="16249"/>
                </a:cubicBezTo>
                <a:lnTo>
                  <a:pt x="18164" y="8812"/>
                </a:lnTo>
                <a:close/>
                <a:moveTo>
                  <a:pt x="18164" y="8812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6640" name="AutoShape 38"/>
          <p:cNvSpPr>
            <a:spLocks/>
          </p:cNvSpPr>
          <p:nvPr/>
        </p:nvSpPr>
        <p:spPr bwMode="auto">
          <a:xfrm>
            <a:off x="7372350" y="2649538"/>
            <a:ext cx="387350" cy="387350"/>
          </a:xfrm>
          <a:custGeom>
            <a:avLst/>
            <a:gdLst>
              <a:gd name="T0" fmla="*/ 104123069 w 21600"/>
              <a:gd name="T1" fmla="*/ 43148728 h 21600"/>
              <a:gd name="T2" fmla="*/ 33904046 w 21600"/>
              <a:gd name="T3" fmla="*/ 113453936 h 21600"/>
              <a:gd name="T4" fmla="*/ 0 w 21600"/>
              <a:gd name="T5" fmla="*/ 124567044 h 21600"/>
              <a:gd name="T6" fmla="*/ 11124692 w 21600"/>
              <a:gd name="T7" fmla="*/ 90668790 h 21600"/>
              <a:gd name="T8" fmla="*/ 81412542 w 21600"/>
              <a:gd name="T9" fmla="*/ 20432408 h 21600"/>
              <a:gd name="T10" fmla="*/ 104123069 w 21600"/>
              <a:gd name="T11" fmla="*/ 43148728 h 21600"/>
              <a:gd name="T12" fmla="*/ 83529230 w 21600"/>
              <a:gd name="T13" fmla="*/ 37387488 h 21600"/>
              <a:gd name="T14" fmla="*/ 83529230 w 21600"/>
              <a:gd name="T15" fmla="*/ 33898254 h 21600"/>
              <a:gd name="T16" fmla="*/ 81718369 w 21600"/>
              <a:gd name="T17" fmla="*/ 33085285 h 21600"/>
              <a:gd name="T18" fmla="*/ 80057355 w 21600"/>
              <a:gd name="T19" fmla="*/ 33898254 h 21600"/>
              <a:gd name="T20" fmla="*/ 24100110 w 21600"/>
              <a:gd name="T21" fmla="*/ 89705633 h 21600"/>
              <a:gd name="T22" fmla="*/ 23269782 w 21600"/>
              <a:gd name="T23" fmla="*/ 91516495 h 21600"/>
              <a:gd name="T24" fmla="*/ 24100110 w 21600"/>
              <a:gd name="T25" fmla="*/ 93344410 h 21600"/>
              <a:gd name="T26" fmla="*/ 25876558 w 21600"/>
              <a:gd name="T27" fmla="*/ 93990478 h 21600"/>
              <a:gd name="T28" fmla="*/ 27589344 w 21600"/>
              <a:gd name="T29" fmla="*/ 93344410 h 21600"/>
              <a:gd name="T30" fmla="*/ 83529230 w 21600"/>
              <a:gd name="T31" fmla="*/ 37387488 h 21600"/>
              <a:gd name="T32" fmla="*/ 121723895 w 21600"/>
              <a:gd name="T33" fmla="*/ 11926076 h 21600"/>
              <a:gd name="T34" fmla="*/ 124567044 w 21600"/>
              <a:gd name="T35" fmla="*/ 18771411 h 21600"/>
              <a:gd name="T36" fmla="*/ 121723895 w 21600"/>
              <a:gd name="T37" fmla="*/ 25547902 h 21600"/>
              <a:gd name="T38" fmla="*/ 112087183 w 21600"/>
              <a:gd name="T39" fmla="*/ 35184274 h 21600"/>
              <a:gd name="T40" fmla="*/ 89371185 w 21600"/>
              <a:gd name="T41" fmla="*/ 12485653 h 21600"/>
              <a:gd name="T42" fmla="*/ 99024934 w 21600"/>
              <a:gd name="T43" fmla="*/ 2831582 h 21600"/>
              <a:gd name="T44" fmla="*/ 105818479 w 21600"/>
              <a:gd name="T45" fmla="*/ 0 h 21600"/>
              <a:gd name="T46" fmla="*/ 112629383 w 21600"/>
              <a:gd name="T47" fmla="*/ 2831582 h 21600"/>
              <a:gd name="T48" fmla="*/ 117248675 w 21600"/>
              <a:gd name="T49" fmla="*/ 7301010 h 21600"/>
              <a:gd name="T50" fmla="*/ 121723895 w 21600"/>
              <a:gd name="T51" fmla="*/ 11926076 h 21600"/>
              <a:gd name="T52" fmla="*/ 121723895 w 21600"/>
              <a:gd name="T53" fmla="*/ 11926076 h 2160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1600" h="21600">
                <a:moveTo>
                  <a:pt x="18055" y="7482"/>
                </a:moveTo>
                <a:lnTo>
                  <a:pt x="5879" y="19673"/>
                </a:lnTo>
                <a:lnTo>
                  <a:pt x="0" y="21600"/>
                </a:lnTo>
                <a:lnTo>
                  <a:pt x="1929" y="15722"/>
                </a:lnTo>
                <a:lnTo>
                  <a:pt x="14117" y="3543"/>
                </a:lnTo>
                <a:lnTo>
                  <a:pt x="18055" y="7482"/>
                </a:lnTo>
                <a:close/>
                <a:moveTo>
                  <a:pt x="14484" y="6483"/>
                </a:moveTo>
                <a:cubicBezTo>
                  <a:pt x="14672" y="6295"/>
                  <a:pt x="14672" y="6093"/>
                  <a:pt x="14484" y="5878"/>
                </a:cubicBezTo>
                <a:cubicBezTo>
                  <a:pt x="14393" y="5784"/>
                  <a:pt x="14287" y="5737"/>
                  <a:pt x="14170" y="5737"/>
                </a:cubicBezTo>
                <a:cubicBezTo>
                  <a:pt x="14052" y="5737"/>
                  <a:pt x="13958" y="5784"/>
                  <a:pt x="13882" y="5878"/>
                </a:cubicBezTo>
                <a:lnTo>
                  <a:pt x="4179" y="15555"/>
                </a:lnTo>
                <a:cubicBezTo>
                  <a:pt x="4085" y="15649"/>
                  <a:pt x="4035" y="15751"/>
                  <a:pt x="4035" y="15869"/>
                </a:cubicBezTo>
                <a:cubicBezTo>
                  <a:pt x="4035" y="15986"/>
                  <a:pt x="4085" y="16092"/>
                  <a:pt x="4179" y="16186"/>
                </a:cubicBezTo>
                <a:cubicBezTo>
                  <a:pt x="4252" y="16262"/>
                  <a:pt x="4358" y="16298"/>
                  <a:pt x="4487" y="16298"/>
                </a:cubicBezTo>
                <a:cubicBezTo>
                  <a:pt x="4599" y="16298"/>
                  <a:pt x="4696" y="16262"/>
                  <a:pt x="4784" y="16186"/>
                </a:cubicBezTo>
                <a:lnTo>
                  <a:pt x="14484" y="6483"/>
                </a:lnTo>
                <a:close/>
                <a:moveTo>
                  <a:pt x="21107" y="2068"/>
                </a:moveTo>
                <a:cubicBezTo>
                  <a:pt x="21436" y="2394"/>
                  <a:pt x="21600" y="2791"/>
                  <a:pt x="21600" y="3255"/>
                </a:cubicBezTo>
                <a:cubicBezTo>
                  <a:pt x="21600" y="3722"/>
                  <a:pt x="21436" y="4110"/>
                  <a:pt x="21107" y="4430"/>
                </a:cubicBezTo>
                <a:lnTo>
                  <a:pt x="19436" y="6101"/>
                </a:lnTo>
                <a:lnTo>
                  <a:pt x="15497" y="2165"/>
                </a:lnTo>
                <a:lnTo>
                  <a:pt x="17171" y="491"/>
                </a:lnTo>
                <a:cubicBezTo>
                  <a:pt x="17494" y="165"/>
                  <a:pt x="17891" y="0"/>
                  <a:pt x="18349" y="0"/>
                </a:cubicBezTo>
                <a:cubicBezTo>
                  <a:pt x="18807" y="0"/>
                  <a:pt x="19204" y="165"/>
                  <a:pt x="19530" y="491"/>
                </a:cubicBezTo>
                <a:lnTo>
                  <a:pt x="20331" y="1266"/>
                </a:lnTo>
                <a:lnTo>
                  <a:pt x="21107" y="2068"/>
                </a:lnTo>
                <a:close/>
                <a:moveTo>
                  <a:pt x="21107" y="2068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6641" name="AutoShape 39"/>
          <p:cNvSpPr>
            <a:spLocks/>
          </p:cNvSpPr>
          <p:nvPr/>
        </p:nvSpPr>
        <p:spPr bwMode="auto">
          <a:xfrm>
            <a:off x="7372350" y="4340225"/>
            <a:ext cx="387350" cy="387350"/>
          </a:xfrm>
          <a:custGeom>
            <a:avLst/>
            <a:gdLst>
              <a:gd name="T0" fmla="*/ 116856663 w 21600"/>
              <a:gd name="T1" fmla="*/ 0 h 21600"/>
              <a:gd name="T2" fmla="*/ 122306283 w 21600"/>
              <a:gd name="T3" fmla="*/ 2762433 h 21600"/>
              <a:gd name="T4" fmla="*/ 124567044 w 21600"/>
              <a:gd name="T5" fmla="*/ 9319623 h 21600"/>
              <a:gd name="T6" fmla="*/ 124567044 w 21600"/>
              <a:gd name="T7" fmla="*/ 115247439 h 21600"/>
              <a:gd name="T8" fmla="*/ 122306283 w 21600"/>
              <a:gd name="T9" fmla="*/ 121821970 h 21600"/>
              <a:gd name="T10" fmla="*/ 116856663 w 21600"/>
              <a:gd name="T11" fmla="*/ 124567044 h 21600"/>
              <a:gd name="T12" fmla="*/ 7762494 w 21600"/>
              <a:gd name="T13" fmla="*/ 124567044 h 21600"/>
              <a:gd name="T14" fmla="*/ 2289382 w 21600"/>
              <a:gd name="T15" fmla="*/ 121821970 h 21600"/>
              <a:gd name="T16" fmla="*/ 0 w 21600"/>
              <a:gd name="T17" fmla="*/ 115247439 h 21600"/>
              <a:gd name="T18" fmla="*/ 0 w 21600"/>
              <a:gd name="T19" fmla="*/ 9319623 h 21600"/>
              <a:gd name="T20" fmla="*/ 2289382 w 21600"/>
              <a:gd name="T21" fmla="*/ 2762433 h 21600"/>
              <a:gd name="T22" fmla="*/ 7762494 w 21600"/>
              <a:gd name="T23" fmla="*/ 0 h 21600"/>
              <a:gd name="T24" fmla="*/ 116856663 w 21600"/>
              <a:gd name="T25" fmla="*/ 0 h 21600"/>
              <a:gd name="T26" fmla="*/ 114215133 w 21600"/>
              <a:gd name="T27" fmla="*/ 12520067 h 21600"/>
              <a:gd name="T28" fmla="*/ 10392116 w 21600"/>
              <a:gd name="T29" fmla="*/ 12520067 h 21600"/>
              <a:gd name="T30" fmla="*/ 10392116 w 21600"/>
              <a:gd name="T31" fmla="*/ 112116126 h 21600"/>
              <a:gd name="T32" fmla="*/ 114215133 w 21600"/>
              <a:gd name="T33" fmla="*/ 112116126 h 21600"/>
              <a:gd name="T34" fmla="*/ 114215133 w 21600"/>
              <a:gd name="T35" fmla="*/ 12520067 h 21600"/>
              <a:gd name="T36" fmla="*/ 31285991 w 21600"/>
              <a:gd name="T37" fmla="*/ 49959309 h 21600"/>
              <a:gd name="T38" fmla="*/ 23788813 w 21600"/>
              <a:gd name="T39" fmla="*/ 46332117 h 21600"/>
              <a:gd name="T40" fmla="*/ 20755271 w 21600"/>
              <a:gd name="T41" fmla="*/ 37560487 h 21600"/>
              <a:gd name="T42" fmla="*/ 23788813 w 21600"/>
              <a:gd name="T43" fmla="*/ 28564068 h 21600"/>
              <a:gd name="T44" fmla="*/ 31285991 w 21600"/>
              <a:gd name="T45" fmla="*/ 24919194 h 21600"/>
              <a:gd name="T46" fmla="*/ 38598585 w 21600"/>
              <a:gd name="T47" fmla="*/ 28564068 h 21600"/>
              <a:gd name="T48" fmla="*/ 41637579 w 21600"/>
              <a:gd name="T49" fmla="*/ 37560487 h 21600"/>
              <a:gd name="T50" fmla="*/ 38598585 w 21600"/>
              <a:gd name="T51" fmla="*/ 46332117 h 21600"/>
              <a:gd name="T52" fmla="*/ 31285991 w 21600"/>
              <a:gd name="T53" fmla="*/ 49959309 h 21600"/>
              <a:gd name="T54" fmla="*/ 103811773 w 21600"/>
              <a:gd name="T55" fmla="*/ 99699622 h 21600"/>
              <a:gd name="T56" fmla="*/ 20755271 w 21600"/>
              <a:gd name="T57" fmla="*/ 99699622 h 21600"/>
              <a:gd name="T58" fmla="*/ 20755271 w 21600"/>
              <a:gd name="T59" fmla="*/ 91176254 h 21600"/>
              <a:gd name="T60" fmla="*/ 39474910 w 21600"/>
              <a:gd name="T61" fmla="*/ 61972234 h 21600"/>
              <a:gd name="T62" fmla="*/ 52168298 w 21600"/>
              <a:gd name="T63" fmla="*/ 74642148 h 21600"/>
              <a:gd name="T64" fmla="*/ 76083825 w 21600"/>
              <a:gd name="T65" fmla="*/ 31072464 h 21600"/>
              <a:gd name="T66" fmla="*/ 103800188 w 21600"/>
              <a:gd name="T67" fmla="*/ 65461128 h 21600"/>
              <a:gd name="T68" fmla="*/ 103800188 w 21600"/>
              <a:gd name="T69" fmla="*/ 99699622 h 21600"/>
              <a:gd name="T70" fmla="*/ 103811773 w 21600"/>
              <a:gd name="T71" fmla="*/ 99699622 h 21600"/>
              <a:gd name="T72" fmla="*/ 103811773 w 21600"/>
              <a:gd name="T73" fmla="*/ 99699622 h 2160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1" y="0"/>
                  <a:pt x="20946" y="159"/>
                  <a:pt x="21208" y="479"/>
                </a:cubicBezTo>
                <a:cubicBezTo>
                  <a:pt x="21470" y="799"/>
                  <a:pt x="21600" y="1178"/>
                  <a:pt x="21600" y="1616"/>
                </a:cubicBezTo>
                <a:lnTo>
                  <a:pt x="21600" y="19984"/>
                </a:lnTo>
                <a:cubicBezTo>
                  <a:pt x="21600" y="20422"/>
                  <a:pt x="21470" y="20804"/>
                  <a:pt x="21208" y="21124"/>
                </a:cubicBezTo>
                <a:cubicBezTo>
                  <a:pt x="20949" y="21441"/>
                  <a:pt x="20633" y="21600"/>
                  <a:pt x="20263" y="21600"/>
                </a:cubicBezTo>
                <a:lnTo>
                  <a:pt x="1346" y="21600"/>
                </a:lnTo>
                <a:cubicBezTo>
                  <a:pt x="982" y="21600"/>
                  <a:pt x="663" y="21441"/>
                  <a:pt x="397" y="21124"/>
                </a:cubicBezTo>
                <a:cubicBezTo>
                  <a:pt x="132" y="20804"/>
                  <a:pt x="0" y="20422"/>
                  <a:pt x="0" y="19984"/>
                </a:cubicBezTo>
                <a:lnTo>
                  <a:pt x="0" y="1616"/>
                </a:lnTo>
                <a:cubicBezTo>
                  <a:pt x="0" y="1178"/>
                  <a:pt x="132" y="799"/>
                  <a:pt x="397" y="479"/>
                </a:cubicBezTo>
                <a:cubicBezTo>
                  <a:pt x="661" y="159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1"/>
                </a:moveTo>
                <a:lnTo>
                  <a:pt x="1802" y="2171"/>
                </a:lnTo>
                <a:lnTo>
                  <a:pt x="1802" y="19441"/>
                </a:lnTo>
                <a:lnTo>
                  <a:pt x="19805" y="19441"/>
                </a:lnTo>
                <a:lnTo>
                  <a:pt x="19805" y="2171"/>
                </a:lnTo>
                <a:close/>
                <a:moveTo>
                  <a:pt x="5425" y="8663"/>
                </a:moveTo>
                <a:cubicBezTo>
                  <a:pt x="4911" y="8663"/>
                  <a:pt x="4475" y="8454"/>
                  <a:pt x="4125" y="8034"/>
                </a:cubicBezTo>
                <a:cubicBezTo>
                  <a:pt x="3770" y="7611"/>
                  <a:pt x="3599" y="7103"/>
                  <a:pt x="3599" y="6513"/>
                </a:cubicBezTo>
                <a:cubicBezTo>
                  <a:pt x="3599" y="5896"/>
                  <a:pt x="3770" y="5373"/>
                  <a:pt x="4125" y="4953"/>
                </a:cubicBezTo>
                <a:cubicBezTo>
                  <a:pt x="4478" y="4527"/>
                  <a:pt x="4911" y="4321"/>
                  <a:pt x="5425" y="4321"/>
                </a:cubicBezTo>
                <a:cubicBezTo>
                  <a:pt x="5915" y="4321"/>
                  <a:pt x="6341" y="4530"/>
                  <a:pt x="6693" y="4953"/>
                </a:cubicBezTo>
                <a:cubicBezTo>
                  <a:pt x="7046" y="5373"/>
                  <a:pt x="7220" y="5896"/>
                  <a:pt x="7220" y="6513"/>
                </a:cubicBezTo>
                <a:cubicBezTo>
                  <a:pt x="7220" y="7103"/>
                  <a:pt x="7046" y="7611"/>
                  <a:pt x="6693" y="8034"/>
                </a:cubicBezTo>
                <a:cubicBezTo>
                  <a:pt x="6341" y="8454"/>
                  <a:pt x="5915" y="8663"/>
                  <a:pt x="5425" y="8663"/>
                </a:cubicBezTo>
                <a:moveTo>
                  <a:pt x="18001" y="17288"/>
                </a:moveTo>
                <a:lnTo>
                  <a:pt x="3599" y="17288"/>
                </a:lnTo>
                <a:lnTo>
                  <a:pt x="3599" y="15810"/>
                </a:lnTo>
                <a:lnTo>
                  <a:pt x="6845" y="10746"/>
                </a:lnTo>
                <a:lnTo>
                  <a:pt x="9046" y="12943"/>
                </a:lnTo>
                <a:lnTo>
                  <a:pt x="13193" y="5388"/>
                </a:lnTo>
                <a:lnTo>
                  <a:pt x="17999" y="11351"/>
                </a:lnTo>
                <a:lnTo>
                  <a:pt x="17999" y="17288"/>
                </a:lnTo>
                <a:lnTo>
                  <a:pt x="18001" y="17288"/>
                </a:lnTo>
                <a:close/>
                <a:moveTo>
                  <a:pt x="18001" y="17288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6642" name="AutoShape 40"/>
          <p:cNvSpPr>
            <a:spLocks/>
          </p:cNvSpPr>
          <p:nvPr/>
        </p:nvSpPr>
        <p:spPr bwMode="auto">
          <a:xfrm>
            <a:off x="5891213" y="5203825"/>
            <a:ext cx="387350" cy="387350"/>
          </a:xfrm>
          <a:custGeom>
            <a:avLst/>
            <a:gdLst>
              <a:gd name="T0" fmla="*/ 124111351 w 21600"/>
              <a:gd name="T1" fmla="*/ 111458815 h 21600"/>
              <a:gd name="T2" fmla="*/ 124567044 w 21600"/>
              <a:gd name="T3" fmla="*/ 113477088 h 21600"/>
              <a:gd name="T4" fmla="*/ 122692844 w 21600"/>
              <a:gd name="T5" fmla="*/ 118009872 h 21600"/>
              <a:gd name="T6" fmla="*/ 118171303 w 21600"/>
              <a:gd name="T7" fmla="*/ 122462263 h 21600"/>
              <a:gd name="T8" fmla="*/ 113730820 w 21600"/>
              <a:gd name="T9" fmla="*/ 124417197 h 21600"/>
              <a:gd name="T10" fmla="*/ 113402164 w 21600"/>
              <a:gd name="T11" fmla="*/ 124417197 h 21600"/>
              <a:gd name="T12" fmla="*/ 108800249 w 21600"/>
              <a:gd name="T13" fmla="*/ 121989194 h 21600"/>
              <a:gd name="T14" fmla="*/ 73240658 w 21600"/>
              <a:gd name="T15" fmla="*/ 76256841 h 21600"/>
              <a:gd name="T16" fmla="*/ 61262810 w 21600"/>
              <a:gd name="T17" fmla="*/ 86089703 h 21600"/>
              <a:gd name="T18" fmla="*/ 50686110 w 21600"/>
              <a:gd name="T19" fmla="*/ 93361769 h 21600"/>
              <a:gd name="T20" fmla="*/ 53413808 w 21600"/>
              <a:gd name="T21" fmla="*/ 115270590 h 21600"/>
              <a:gd name="T22" fmla="*/ 53413808 w 21600"/>
              <a:gd name="T23" fmla="*/ 116054938 h 21600"/>
              <a:gd name="T24" fmla="*/ 51701039 w 21600"/>
              <a:gd name="T25" fmla="*/ 120362933 h 21600"/>
              <a:gd name="T26" fmla="*/ 49284621 w 21600"/>
              <a:gd name="T27" fmla="*/ 122773559 h 21600"/>
              <a:gd name="T28" fmla="*/ 44763421 w 21600"/>
              <a:gd name="T29" fmla="*/ 124567044 h 21600"/>
              <a:gd name="T30" fmla="*/ 44440540 w 21600"/>
              <a:gd name="T31" fmla="*/ 124567044 h 21600"/>
              <a:gd name="T32" fmla="*/ 39838302 w 21600"/>
              <a:gd name="T33" fmla="*/ 122139059 h 21600"/>
              <a:gd name="T34" fmla="*/ 23829342 w 21600"/>
              <a:gd name="T35" fmla="*/ 100928095 h 21600"/>
              <a:gd name="T36" fmla="*/ 2416418 w 21600"/>
              <a:gd name="T37" fmla="*/ 84751588 h 21600"/>
              <a:gd name="T38" fmla="*/ 0 w 21600"/>
              <a:gd name="T39" fmla="*/ 80074731 h 21600"/>
              <a:gd name="T40" fmla="*/ 0 w 21600"/>
              <a:gd name="T41" fmla="*/ 79780471 h 21600"/>
              <a:gd name="T42" fmla="*/ 1793502 w 21600"/>
              <a:gd name="T43" fmla="*/ 75311044 h 21600"/>
              <a:gd name="T44" fmla="*/ 4129187 w 21600"/>
              <a:gd name="T45" fmla="*/ 73062190 h 21600"/>
              <a:gd name="T46" fmla="*/ 8517898 w 21600"/>
              <a:gd name="T47" fmla="*/ 71170613 h 21600"/>
              <a:gd name="T48" fmla="*/ 9302246 w 21600"/>
              <a:gd name="T49" fmla="*/ 71332045 h 21600"/>
              <a:gd name="T50" fmla="*/ 31187916 w 21600"/>
              <a:gd name="T51" fmla="*/ 73829179 h 21600"/>
              <a:gd name="T52" fmla="*/ 38483133 w 21600"/>
              <a:gd name="T53" fmla="*/ 63344762 h 21600"/>
              <a:gd name="T54" fmla="*/ 48304428 w 21600"/>
              <a:gd name="T55" fmla="*/ 51504871 h 21600"/>
              <a:gd name="T56" fmla="*/ 2756659 w 21600"/>
              <a:gd name="T57" fmla="*/ 15847851 h 21600"/>
              <a:gd name="T58" fmla="*/ 340240 w 21600"/>
              <a:gd name="T59" fmla="*/ 11251388 h 21600"/>
              <a:gd name="T60" fmla="*/ 340240 w 21600"/>
              <a:gd name="T61" fmla="*/ 10922732 h 21600"/>
              <a:gd name="T62" fmla="*/ 2139517 w 21600"/>
              <a:gd name="T63" fmla="*/ 6407002 h 21600"/>
              <a:gd name="T64" fmla="*/ 6574226 w 21600"/>
              <a:gd name="T65" fmla="*/ 1937575 h 21600"/>
              <a:gd name="T66" fmla="*/ 11015032 w 21600"/>
              <a:gd name="T67" fmla="*/ 144073 h 21600"/>
              <a:gd name="T68" fmla="*/ 12041528 w 21600"/>
              <a:gd name="T69" fmla="*/ 144073 h 21600"/>
              <a:gd name="T70" fmla="*/ 13091193 w 21600"/>
              <a:gd name="T71" fmla="*/ 455692 h 21600"/>
              <a:gd name="T72" fmla="*/ 75818508 w 21600"/>
              <a:gd name="T73" fmla="*/ 23333121 h 21600"/>
              <a:gd name="T74" fmla="*/ 87617889 w 21600"/>
              <a:gd name="T75" fmla="*/ 11707080 h 21600"/>
              <a:gd name="T76" fmla="*/ 100201617 w 21600"/>
              <a:gd name="T77" fmla="*/ 3114258 h 21600"/>
              <a:gd name="T78" fmla="*/ 113240732 w 21600"/>
              <a:gd name="T79" fmla="*/ 0 h 21600"/>
              <a:gd name="T80" fmla="*/ 121758631 w 21600"/>
              <a:gd name="T81" fmla="*/ 2883354 h 21600"/>
              <a:gd name="T82" fmla="*/ 123944127 w 21600"/>
              <a:gd name="T83" fmla="*/ 6487718 h 21600"/>
              <a:gd name="T84" fmla="*/ 124567044 w 21600"/>
              <a:gd name="T85" fmla="*/ 11378424 h 21600"/>
              <a:gd name="T86" fmla="*/ 121545086 w 21600"/>
              <a:gd name="T87" fmla="*/ 24423314 h 21600"/>
              <a:gd name="T88" fmla="*/ 112929113 w 21600"/>
              <a:gd name="T89" fmla="*/ 36914419 h 21600"/>
              <a:gd name="T90" fmla="*/ 101199187 w 21600"/>
              <a:gd name="T91" fmla="*/ 48765572 h 21600"/>
              <a:gd name="T92" fmla="*/ 124111351 w 21600"/>
              <a:gd name="T93" fmla="*/ 111458815 h 21600"/>
              <a:gd name="T94" fmla="*/ 124111351 w 21600"/>
              <a:gd name="T95" fmla="*/ 111458815 h 216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1600" h="21600">
                <a:moveTo>
                  <a:pt x="21521" y="19327"/>
                </a:moveTo>
                <a:cubicBezTo>
                  <a:pt x="21574" y="19434"/>
                  <a:pt x="21600" y="19553"/>
                  <a:pt x="21600" y="19677"/>
                </a:cubicBezTo>
                <a:cubicBezTo>
                  <a:pt x="21600" y="19974"/>
                  <a:pt x="21492" y="20237"/>
                  <a:pt x="21275" y="20463"/>
                </a:cubicBezTo>
                <a:lnTo>
                  <a:pt x="20491" y="21235"/>
                </a:lnTo>
                <a:cubicBezTo>
                  <a:pt x="20281" y="21461"/>
                  <a:pt x="20027" y="21574"/>
                  <a:pt x="19721" y="21574"/>
                </a:cubicBezTo>
                <a:lnTo>
                  <a:pt x="19664" y="21574"/>
                </a:lnTo>
                <a:cubicBezTo>
                  <a:pt x="19350" y="21538"/>
                  <a:pt x="19081" y="21396"/>
                  <a:pt x="18866" y="21153"/>
                </a:cubicBezTo>
                <a:lnTo>
                  <a:pt x="12700" y="13223"/>
                </a:lnTo>
                <a:cubicBezTo>
                  <a:pt x="11959" y="13870"/>
                  <a:pt x="11265" y="14439"/>
                  <a:pt x="10623" y="14928"/>
                </a:cubicBezTo>
                <a:cubicBezTo>
                  <a:pt x="9975" y="15414"/>
                  <a:pt x="9367" y="15835"/>
                  <a:pt x="8789" y="16189"/>
                </a:cubicBezTo>
                <a:lnTo>
                  <a:pt x="9262" y="19988"/>
                </a:lnTo>
                <a:lnTo>
                  <a:pt x="9262" y="20124"/>
                </a:lnTo>
                <a:cubicBezTo>
                  <a:pt x="9262" y="20424"/>
                  <a:pt x="9163" y="20673"/>
                  <a:pt x="8965" y="20871"/>
                </a:cubicBezTo>
                <a:lnTo>
                  <a:pt x="8546" y="21289"/>
                </a:lnTo>
                <a:cubicBezTo>
                  <a:pt x="8339" y="21498"/>
                  <a:pt x="8076" y="21600"/>
                  <a:pt x="7762" y="21600"/>
                </a:cubicBezTo>
                <a:lnTo>
                  <a:pt x="7706" y="21600"/>
                </a:lnTo>
                <a:cubicBezTo>
                  <a:pt x="7355" y="21563"/>
                  <a:pt x="7089" y="21425"/>
                  <a:pt x="6908" y="21179"/>
                </a:cubicBezTo>
                <a:lnTo>
                  <a:pt x="4132" y="17501"/>
                </a:lnTo>
                <a:lnTo>
                  <a:pt x="419" y="14696"/>
                </a:lnTo>
                <a:cubicBezTo>
                  <a:pt x="156" y="14473"/>
                  <a:pt x="17" y="14201"/>
                  <a:pt x="0" y="13885"/>
                </a:cubicBezTo>
                <a:lnTo>
                  <a:pt x="0" y="13834"/>
                </a:lnTo>
                <a:cubicBezTo>
                  <a:pt x="0" y="13551"/>
                  <a:pt x="105" y="13294"/>
                  <a:pt x="311" y="13059"/>
                </a:cubicBezTo>
                <a:lnTo>
                  <a:pt x="716" y="12669"/>
                </a:lnTo>
                <a:cubicBezTo>
                  <a:pt x="897" y="12440"/>
                  <a:pt x="1152" y="12332"/>
                  <a:pt x="1477" y="12341"/>
                </a:cubicBezTo>
                <a:cubicBezTo>
                  <a:pt x="1551" y="12341"/>
                  <a:pt x="1596" y="12352"/>
                  <a:pt x="1613" y="12369"/>
                </a:cubicBezTo>
                <a:lnTo>
                  <a:pt x="5408" y="12802"/>
                </a:lnTo>
                <a:cubicBezTo>
                  <a:pt x="5761" y="12234"/>
                  <a:pt x="6180" y="11626"/>
                  <a:pt x="6673" y="10984"/>
                </a:cubicBezTo>
                <a:cubicBezTo>
                  <a:pt x="7168" y="10336"/>
                  <a:pt x="7734" y="9655"/>
                  <a:pt x="8376" y="8931"/>
                </a:cubicBezTo>
                <a:lnTo>
                  <a:pt x="478" y="2748"/>
                </a:lnTo>
                <a:cubicBezTo>
                  <a:pt x="195" y="2522"/>
                  <a:pt x="59" y="2256"/>
                  <a:pt x="59" y="1951"/>
                </a:cubicBezTo>
                <a:lnTo>
                  <a:pt x="59" y="1894"/>
                </a:lnTo>
                <a:cubicBezTo>
                  <a:pt x="59" y="1614"/>
                  <a:pt x="161" y="1354"/>
                  <a:pt x="371" y="1111"/>
                </a:cubicBezTo>
                <a:lnTo>
                  <a:pt x="1140" y="336"/>
                </a:lnTo>
                <a:cubicBezTo>
                  <a:pt x="1384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4" y="25"/>
                  <a:pt x="2216" y="45"/>
                  <a:pt x="2270" y="79"/>
                </a:cubicBezTo>
                <a:lnTo>
                  <a:pt x="13147" y="4046"/>
                </a:lnTo>
                <a:lnTo>
                  <a:pt x="15193" y="2030"/>
                </a:lnTo>
                <a:cubicBezTo>
                  <a:pt x="15827" y="1397"/>
                  <a:pt x="16552" y="902"/>
                  <a:pt x="17375" y="540"/>
                </a:cubicBezTo>
                <a:cubicBezTo>
                  <a:pt x="18196" y="181"/>
                  <a:pt x="18951" y="0"/>
                  <a:pt x="19636" y="0"/>
                </a:cubicBezTo>
                <a:cubicBezTo>
                  <a:pt x="20284" y="0"/>
                  <a:pt x="20779" y="167"/>
                  <a:pt x="21113" y="500"/>
                </a:cubicBezTo>
                <a:cubicBezTo>
                  <a:pt x="21292" y="662"/>
                  <a:pt x="21419" y="871"/>
                  <a:pt x="21492" y="1125"/>
                </a:cubicBezTo>
                <a:cubicBezTo>
                  <a:pt x="21563" y="1374"/>
                  <a:pt x="21600" y="1660"/>
                  <a:pt x="21600" y="1973"/>
                </a:cubicBezTo>
                <a:cubicBezTo>
                  <a:pt x="21600" y="2660"/>
                  <a:pt x="21425" y="3415"/>
                  <a:pt x="21076" y="4235"/>
                </a:cubicBezTo>
                <a:cubicBezTo>
                  <a:pt x="20728" y="5055"/>
                  <a:pt x="20230" y="5779"/>
                  <a:pt x="19582" y="6401"/>
                </a:cubicBezTo>
                <a:lnTo>
                  <a:pt x="17548" y="8456"/>
                </a:lnTo>
                <a:lnTo>
                  <a:pt x="21521" y="19327"/>
                </a:lnTo>
                <a:close/>
                <a:moveTo>
                  <a:pt x="21521" y="19327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6643" name="AutoShape 41"/>
          <p:cNvSpPr>
            <a:spLocks/>
          </p:cNvSpPr>
          <p:nvPr/>
        </p:nvSpPr>
        <p:spPr bwMode="auto">
          <a:xfrm>
            <a:off x="4441825" y="4340225"/>
            <a:ext cx="387350" cy="387350"/>
          </a:xfrm>
          <a:custGeom>
            <a:avLst/>
            <a:gdLst>
              <a:gd name="T0" fmla="*/ 116943171 w 21600"/>
              <a:gd name="T1" fmla="*/ 48835044 h 21600"/>
              <a:gd name="T2" fmla="*/ 122329434 w 21600"/>
              <a:gd name="T3" fmla="*/ 51055294 h 21600"/>
              <a:gd name="T4" fmla="*/ 124567044 w 21600"/>
              <a:gd name="T5" fmla="*/ 56441558 h 21600"/>
              <a:gd name="T6" fmla="*/ 124567044 w 21600"/>
              <a:gd name="T7" fmla="*/ 68125486 h 21600"/>
              <a:gd name="T8" fmla="*/ 122329434 w 21600"/>
              <a:gd name="T9" fmla="*/ 73511767 h 21600"/>
              <a:gd name="T10" fmla="*/ 116943171 w 21600"/>
              <a:gd name="T11" fmla="*/ 75749377 h 21600"/>
              <a:gd name="T12" fmla="*/ 75743585 w 21600"/>
              <a:gd name="T13" fmla="*/ 75749377 h 21600"/>
              <a:gd name="T14" fmla="*/ 75743585 w 21600"/>
              <a:gd name="T15" fmla="*/ 116792983 h 21600"/>
              <a:gd name="T16" fmla="*/ 73505975 w 21600"/>
              <a:gd name="T17" fmla="*/ 122329434 h 21600"/>
              <a:gd name="T18" fmla="*/ 68119694 w 21600"/>
              <a:gd name="T19" fmla="*/ 124567044 h 21600"/>
              <a:gd name="T20" fmla="*/ 56447350 w 21600"/>
              <a:gd name="T21" fmla="*/ 124567044 h 21600"/>
              <a:gd name="T22" fmla="*/ 51061069 w 21600"/>
              <a:gd name="T23" fmla="*/ 122329434 h 21600"/>
              <a:gd name="T24" fmla="*/ 48823459 w 21600"/>
              <a:gd name="T25" fmla="*/ 116943171 h 21600"/>
              <a:gd name="T26" fmla="*/ 48823459 w 21600"/>
              <a:gd name="T27" fmla="*/ 75749377 h 21600"/>
              <a:gd name="T28" fmla="*/ 7791115 w 21600"/>
              <a:gd name="T29" fmla="*/ 75749377 h 21600"/>
              <a:gd name="T30" fmla="*/ 2237610 w 21600"/>
              <a:gd name="T31" fmla="*/ 73598275 h 21600"/>
              <a:gd name="T32" fmla="*/ 0 w 21600"/>
              <a:gd name="T33" fmla="*/ 68125486 h 21600"/>
              <a:gd name="T34" fmla="*/ 0 w 21600"/>
              <a:gd name="T35" fmla="*/ 56441558 h 21600"/>
              <a:gd name="T36" fmla="*/ 2237610 w 21600"/>
              <a:gd name="T37" fmla="*/ 51055294 h 21600"/>
              <a:gd name="T38" fmla="*/ 7623891 w 21600"/>
              <a:gd name="T39" fmla="*/ 48835044 h 21600"/>
              <a:gd name="T40" fmla="*/ 48823459 w 21600"/>
              <a:gd name="T41" fmla="*/ 48835044 h 21600"/>
              <a:gd name="T42" fmla="*/ 48823459 w 21600"/>
              <a:gd name="T43" fmla="*/ 7791115 h 21600"/>
              <a:gd name="T44" fmla="*/ 50974561 w 21600"/>
              <a:gd name="T45" fmla="*/ 2237610 h 21600"/>
              <a:gd name="T46" fmla="*/ 56447350 w 21600"/>
              <a:gd name="T47" fmla="*/ 0 h 21600"/>
              <a:gd name="T48" fmla="*/ 68119694 w 21600"/>
              <a:gd name="T49" fmla="*/ 0 h 21600"/>
              <a:gd name="T50" fmla="*/ 73505975 w 21600"/>
              <a:gd name="T51" fmla="*/ 2237610 h 21600"/>
              <a:gd name="T52" fmla="*/ 75743585 w 21600"/>
              <a:gd name="T53" fmla="*/ 7623891 h 21600"/>
              <a:gd name="T54" fmla="*/ 75743585 w 21600"/>
              <a:gd name="T55" fmla="*/ 48835044 h 21600"/>
              <a:gd name="T56" fmla="*/ 116943171 w 21600"/>
              <a:gd name="T57" fmla="*/ 48835044 h 21600"/>
              <a:gd name="T58" fmla="*/ 116943171 w 21600"/>
              <a:gd name="T59" fmla="*/ 48835044 h 2160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600" h="21600">
                <a:moveTo>
                  <a:pt x="20278" y="8468"/>
                </a:moveTo>
                <a:cubicBezTo>
                  <a:pt x="20642" y="8468"/>
                  <a:pt x="20954" y="8597"/>
                  <a:pt x="21212" y="8853"/>
                </a:cubicBezTo>
                <a:cubicBezTo>
                  <a:pt x="21471" y="9111"/>
                  <a:pt x="21600" y="9423"/>
                  <a:pt x="21600" y="9787"/>
                </a:cubicBezTo>
                <a:lnTo>
                  <a:pt x="21600" y="11813"/>
                </a:lnTo>
                <a:cubicBezTo>
                  <a:pt x="21600" y="12181"/>
                  <a:pt x="21471" y="12489"/>
                  <a:pt x="21212" y="12747"/>
                </a:cubicBezTo>
                <a:cubicBezTo>
                  <a:pt x="20954" y="13006"/>
                  <a:pt x="20642" y="13135"/>
                  <a:pt x="20278" y="13135"/>
                </a:cubicBezTo>
                <a:lnTo>
                  <a:pt x="13134" y="13135"/>
                </a:lnTo>
                <a:lnTo>
                  <a:pt x="13134" y="20252"/>
                </a:lnTo>
                <a:cubicBezTo>
                  <a:pt x="13134" y="20637"/>
                  <a:pt x="13005" y="20957"/>
                  <a:pt x="12746" y="21212"/>
                </a:cubicBezTo>
                <a:cubicBezTo>
                  <a:pt x="12488" y="21471"/>
                  <a:pt x="12176" y="21600"/>
                  <a:pt x="11812" y="21600"/>
                </a:cubicBezTo>
                <a:lnTo>
                  <a:pt x="9788" y="21600"/>
                </a:lnTo>
                <a:cubicBezTo>
                  <a:pt x="9424" y="21600"/>
                  <a:pt x="9112" y="21471"/>
                  <a:pt x="8854" y="21212"/>
                </a:cubicBezTo>
                <a:cubicBezTo>
                  <a:pt x="8592" y="20957"/>
                  <a:pt x="8466" y="20645"/>
                  <a:pt x="8466" y="20278"/>
                </a:cubicBezTo>
                <a:lnTo>
                  <a:pt x="8466" y="13135"/>
                </a:lnTo>
                <a:lnTo>
                  <a:pt x="1351" y="13135"/>
                </a:lnTo>
                <a:cubicBezTo>
                  <a:pt x="966" y="13135"/>
                  <a:pt x="646" y="13012"/>
                  <a:pt x="388" y="12762"/>
                </a:cubicBezTo>
                <a:cubicBezTo>
                  <a:pt x="129" y="12515"/>
                  <a:pt x="0" y="12198"/>
                  <a:pt x="0" y="11813"/>
                </a:cubicBezTo>
                <a:lnTo>
                  <a:pt x="0" y="9787"/>
                </a:lnTo>
                <a:cubicBezTo>
                  <a:pt x="0" y="9422"/>
                  <a:pt x="129" y="9114"/>
                  <a:pt x="388" y="8853"/>
                </a:cubicBezTo>
                <a:cubicBezTo>
                  <a:pt x="646" y="8597"/>
                  <a:pt x="955" y="8468"/>
                  <a:pt x="1322" y="8468"/>
                </a:cubicBezTo>
                <a:lnTo>
                  <a:pt x="8466" y="8468"/>
                </a:lnTo>
                <a:lnTo>
                  <a:pt x="8466" y="1351"/>
                </a:lnTo>
                <a:cubicBezTo>
                  <a:pt x="8466" y="966"/>
                  <a:pt x="8589" y="646"/>
                  <a:pt x="8839" y="388"/>
                </a:cubicBezTo>
                <a:cubicBezTo>
                  <a:pt x="9089" y="132"/>
                  <a:pt x="9403" y="0"/>
                  <a:pt x="9788" y="0"/>
                </a:cubicBezTo>
                <a:lnTo>
                  <a:pt x="11812" y="0"/>
                </a:lnTo>
                <a:cubicBezTo>
                  <a:pt x="12176" y="0"/>
                  <a:pt x="12488" y="132"/>
                  <a:pt x="12746" y="388"/>
                </a:cubicBezTo>
                <a:cubicBezTo>
                  <a:pt x="13005" y="646"/>
                  <a:pt x="13134" y="957"/>
                  <a:pt x="13134" y="1322"/>
                </a:cubicBezTo>
                <a:lnTo>
                  <a:pt x="13134" y="8468"/>
                </a:lnTo>
                <a:lnTo>
                  <a:pt x="20278" y="8468"/>
                </a:lnTo>
                <a:close/>
                <a:moveTo>
                  <a:pt x="20278" y="8468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6644" name="AutoShape 42"/>
          <p:cNvSpPr>
            <a:spLocks/>
          </p:cNvSpPr>
          <p:nvPr/>
        </p:nvSpPr>
        <p:spPr bwMode="auto">
          <a:xfrm>
            <a:off x="4440238" y="2649538"/>
            <a:ext cx="387350" cy="387350"/>
          </a:xfrm>
          <a:custGeom>
            <a:avLst/>
            <a:gdLst>
              <a:gd name="T0" fmla="*/ 62324041 w 21600"/>
              <a:gd name="T1" fmla="*/ 0 h 21600"/>
              <a:gd name="T2" fmla="*/ 86568224 w 21600"/>
              <a:gd name="T3" fmla="*/ 4884591 h 21600"/>
              <a:gd name="T4" fmla="*/ 106400867 w 21600"/>
              <a:gd name="T5" fmla="*/ 18206383 h 21600"/>
              <a:gd name="T6" fmla="*/ 119728432 w 21600"/>
              <a:gd name="T7" fmla="*/ 38004612 h 21600"/>
              <a:gd name="T8" fmla="*/ 124567044 w 21600"/>
              <a:gd name="T9" fmla="*/ 62283531 h 21600"/>
              <a:gd name="T10" fmla="*/ 119728432 w 21600"/>
              <a:gd name="T11" fmla="*/ 86562449 h 21600"/>
              <a:gd name="T12" fmla="*/ 106400867 w 21600"/>
              <a:gd name="T13" fmla="*/ 106360679 h 21600"/>
              <a:gd name="T14" fmla="*/ 86568224 w 21600"/>
              <a:gd name="T15" fmla="*/ 119699812 h 21600"/>
              <a:gd name="T16" fmla="*/ 62324041 w 21600"/>
              <a:gd name="T17" fmla="*/ 124567044 h 21600"/>
              <a:gd name="T18" fmla="*/ 38027441 w 21600"/>
              <a:gd name="T19" fmla="*/ 119699812 h 21600"/>
              <a:gd name="T20" fmla="*/ 18217949 w 21600"/>
              <a:gd name="T21" fmla="*/ 106360679 h 21600"/>
              <a:gd name="T22" fmla="*/ 4890383 w 21600"/>
              <a:gd name="T23" fmla="*/ 86562449 h 21600"/>
              <a:gd name="T24" fmla="*/ 0 w 21600"/>
              <a:gd name="T25" fmla="*/ 62283531 h 21600"/>
              <a:gd name="T26" fmla="*/ 4890383 w 21600"/>
              <a:gd name="T27" fmla="*/ 38004612 h 21600"/>
              <a:gd name="T28" fmla="*/ 18217949 w 21600"/>
              <a:gd name="T29" fmla="*/ 18206383 h 21600"/>
              <a:gd name="T30" fmla="*/ 38027441 w 21600"/>
              <a:gd name="T31" fmla="*/ 4884591 h 21600"/>
              <a:gd name="T32" fmla="*/ 62324041 w 21600"/>
              <a:gd name="T33" fmla="*/ 0 h 21600"/>
              <a:gd name="T34" fmla="*/ 98286888 w 21600"/>
              <a:gd name="T35" fmla="*/ 56228031 h 21600"/>
              <a:gd name="T36" fmla="*/ 97456561 w 21600"/>
              <a:gd name="T37" fmla="*/ 54400115 h 21600"/>
              <a:gd name="T38" fmla="*/ 95709038 w 21600"/>
              <a:gd name="T39" fmla="*/ 53655973 h 21600"/>
              <a:gd name="T40" fmla="*/ 71222385 w 21600"/>
              <a:gd name="T41" fmla="*/ 53655973 h 21600"/>
              <a:gd name="T42" fmla="*/ 71222385 w 21600"/>
              <a:gd name="T43" fmla="*/ 26689545 h 21600"/>
              <a:gd name="T44" fmla="*/ 68725251 w 21600"/>
              <a:gd name="T45" fmla="*/ 24181149 h 21600"/>
              <a:gd name="T46" fmla="*/ 55939885 w 21600"/>
              <a:gd name="T47" fmla="*/ 24181149 h 21600"/>
              <a:gd name="T48" fmla="*/ 53362035 w 21600"/>
              <a:gd name="T49" fmla="*/ 26689545 h 21600"/>
              <a:gd name="T50" fmla="*/ 53362035 w 21600"/>
              <a:gd name="T51" fmla="*/ 53655973 h 21600"/>
              <a:gd name="T52" fmla="*/ 28956098 w 21600"/>
              <a:gd name="T53" fmla="*/ 53655973 h 21600"/>
              <a:gd name="T54" fmla="*/ 26378248 w 21600"/>
              <a:gd name="T55" fmla="*/ 56228031 h 21600"/>
              <a:gd name="T56" fmla="*/ 26378248 w 21600"/>
              <a:gd name="T57" fmla="*/ 68534876 h 21600"/>
              <a:gd name="T58" fmla="*/ 28956098 w 21600"/>
              <a:gd name="T59" fmla="*/ 71106933 h 21600"/>
              <a:gd name="T60" fmla="*/ 53362035 w 21600"/>
              <a:gd name="T61" fmla="*/ 71106933 h 21600"/>
              <a:gd name="T62" fmla="*/ 53362035 w 21600"/>
              <a:gd name="T63" fmla="*/ 97929289 h 21600"/>
              <a:gd name="T64" fmla="*/ 55939885 w 21600"/>
              <a:gd name="T65" fmla="*/ 100420631 h 21600"/>
              <a:gd name="T66" fmla="*/ 68725251 w 21600"/>
              <a:gd name="T67" fmla="*/ 100420631 h 21600"/>
              <a:gd name="T68" fmla="*/ 71222385 w 21600"/>
              <a:gd name="T69" fmla="*/ 97929289 h 21600"/>
              <a:gd name="T70" fmla="*/ 71222385 w 21600"/>
              <a:gd name="T71" fmla="*/ 71106933 h 21600"/>
              <a:gd name="T72" fmla="*/ 95709038 w 21600"/>
              <a:gd name="T73" fmla="*/ 71106933 h 21600"/>
              <a:gd name="T74" fmla="*/ 97456561 w 21600"/>
              <a:gd name="T75" fmla="*/ 70363096 h 21600"/>
              <a:gd name="T76" fmla="*/ 98286888 w 21600"/>
              <a:gd name="T77" fmla="*/ 68534876 h 21600"/>
              <a:gd name="T78" fmla="*/ 98286888 w 21600"/>
              <a:gd name="T79" fmla="*/ 56228031 h 21600"/>
              <a:gd name="T80" fmla="*/ 98286888 w 21600"/>
              <a:gd name="T81" fmla="*/ 56228031 h 2160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2" y="0"/>
                  <a:pt x="13706" y="280"/>
                  <a:pt x="15011" y="847"/>
                </a:cubicBezTo>
                <a:cubicBezTo>
                  <a:pt x="16319" y="1409"/>
                  <a:pt x="17464" y="2177"/>
                  <a:pt x="18450" y="3157"/>
                </a:cubicBezTo>
                <a:cubicBezTo>
                  <a:pt x="19433" y="4136"/>
                  <a:pt x="20201" y="5280"/>
                  <a:pt x="20761" y="6590"/>
                </a:cubicBezTo>
                <a:cubicBezTo>
                  <a:pt x="21317" y="7903"/>
                  <a:pt x="21600" y="9306"/>
                  <a:pt x="21600" y="10800"/>
                </a:cubicBezTo>
                <a:cubicBezTo>
                  <a:pt x="21600" y="12296"/>
                  <a:pt x="21317" y="13700"/>
                  <a:pt x="20761" y="15010"/>
                </a:cubicBezTo>
                <a:cubicBezTo>
                  <a:pt x="20201" y="16323"/>
                  <a:pt x="19430" y="17466"/>
                  <a:pt x="18450" y="18443"/>
                </a:cubicBezTo>
                <a:cubicBezTo>
                  <a:pt x="17464" y="19423"/>
                  <a:pt x="16319" y="20191"/>
                  <a:pt x="15011" y="20756"/>
                </a:cubicBezTo>
                <a:cubicBezTo>
                  <a:pt x="13706" y="21320"/>
                  <a:pt x="12302" y="21600"/>
                  <a:pt x="10807" y="21600"/>
                </a:cubicBezTo>
                <a:cubicBezTo>
                  <a:pt x="9310" y="21600"/>
                  <a:pt x="7905" y="21320"/>
                  <a:pt x="6594" y="20756"/>
                </a:cubicBezTo>
                <a:cubicBezTo>
                  <a:pt x="5281" y="20191"/>
                  <a:pt x="4136" y="19423"/>
                  <a:pt x="3159" y="18443"/>
                </a:cubicBezTo>
                <a:cubicBezTo>
                  <a:pt x="2178" y="17466"/>
                  <a:pt x="1410" y="16323"/>
                  <a:pt x="848" y="15010"/>
                </a:cubicBezTo>
                <a:cubicBezTo>
                  <a:pt x="283" y="13700"/>
                  <a:pt x="0" y="12296"/>
                  <a:pt x="0" y="10800"/>
                </a:cubicBezTo>
                <a:cubicBezTo>
                  <a:pt x="0" y="9306"/>
                  <a:pt x="283" y="7903"/>
                  <a:pt x="848" y="6590"/>
                </a:cubicBezTo>
                <a:cubicBezTo>
                  <a:pt x="1410" y="5280"/>
                  <a:pt x="2181" y="4136"/>
                  <a:pt x="3159" y="3157"/>
                </a:cubicBezTo>
                <a:cubicBezTo>
                  <a:pt x="4136" y="2177"/>
                  <a:pt x="5281" y="1409"/>
                  <a:pt x="6594" y="847"/>
                </a:cubicBezTo>
                <a:cubicBezTo>
                  <a:pt x="7903" y="282"/>
                  <a:pt x="9307" y="0"/>
                  <a:pt x="10807" y="0"/>
                </a:cubicBezTo>
                <a:moveTo>
                  <a:pt x="17043" y="9750"/>
                </a:moveTo>
                <a:cubicBezTo>
                  <a:pt x="17043" y="9623"/>
                  <a:pt x="16995" y="9518"/>
                  <a:pt x="16899" y="9433"/>
                </a:cubicBezTo>
                <a:cubicBezTo>
                  <a:pt x="16805" y="9346"/>
                  <a:pt x="16704" y="9304"/>
                  <a:pt x="16596" y="9304"/>
                </a:cubicBezTo>
                <a:lnTo>
                  <a:pt x="12350" y="9304"/>
                </a:lnTo>
                <a:lnTo>
                  <a:pt x="12350" y="4628"/>
                </a:lnTo>
                <a:cubicBezTo>
                  <a:pt x="12350" y="4329"/>
                  <a:pt x="12203" y="4184"/>
                  <a:pt x="11917" y="4193"/>
                </a:cubicBezTo>
                <a:lnTo>
                  <a:pt x="9700" y="4193"/>
                </a:lnTo>
                <a:cubicBezTo>
                  <a:pt x="9403" y="4193"/>
                  <a:pt x="9253" y="4337"/>
                  <a:pt x="9253" y="4628"/>
                </a:cubicBezTo>
                <a:lnTo>
                  <a:pt x="9253" y="9304"/>
                </a:lnTo>
                <a:lnTo>
                  <a:pt x="5021" y="9304"/>
                </a:lnTo>
                <a:cubicBezTo>
                  <a:pt x="4724" y="9304"/>
                  <a:pt x="4574" y="9453"/>
                  <a:pt x="4574" y="9750"/>
                </a:cubicBezTo>
                <a:lnTo>
                  <a:pt x="4574" y="11884"/>
                </a:lnTo>
                <a:cubicBezTo>
                  <a:pt x="4574" y="12181"/>
                  <a:pt x="4724" y="12330"/>
                  <a:pt x="5021" y="12330"/>
                </a:cubicBezTo>
                <a:lnTo>
                  <a:pt x="9253" y="12330"/>
                </a:lnTo>
                <a:lnTo>
                  <a:pt x="9253" y="16981"/>
                </a:lnTo>
                <a:cubicBezTo>
                  <a:pt x="9253" y="17277"/>
                  <a:pt x="9403" y="17424"/>
                  <a:pt x="9700" y="17413"/>
                </a:cubicBezTo>
                <a:lnTo>
                  <a:pt x="11917" y="17413"/>
                </a:lnTo>
                <a:cubicBezTo>
                  <a:pt x="12214" y="17413"/>
                  <a:pt x="12358" y="17269"/>
                  <a:pt x="12350" y="16981"/>
                </a:cubicBezTo>
                <a:lnTo>
                  <a:pt x="12350" y="12330"/>
                </a:lnTo>
                <a:lnTo>
                  <a:pt x="16596" y="12330"/>
                </a:lnTo>
                <a:cubicBezTo>
                  <a:pt x="16704" y="12330"/>
                  <a:pt x="16805" y="12288"/>
                  <a:pt x="16899" y="12201"/>
                </a:cubicBezTo>
                <a:cubicBezTo>
                  <a:pt x="16995" y="12119"/>
                  <a:pt x="17043" y="12011"/>
                  <a:pt x="17043" y="11884"/>
                </a:cubicBezTo>
                <a:lnTo>
                  <a:pt x="17043" y="9750"/>
                </a:lnTo>
                <a:close/>
                <a:moveTo>
                  <a:pt x="17043" y="9750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grpSp>
        <p:nvGrpSpPr>
          <p:cNvPr id="26645" name="Group 38"/>
          <p:cNvGrpSpPr>
            <a:grpSpLocks/>
          </p:cNvGrpSpPr>
          <p:nvPr/>
        </p:nvGrpSpPr>
        <p:grpSpPr bwMode="auto">
          <a:xfrm>
            <a:off x="368300" y="3201988"/>
            <a:ext cx="2647950" cy="1095375"/>
            <a:chOff x="0" y="0"/>
            <a:chExt cx="2438937" cy="1095108"/>
          </a:xfrm>
        </p:grpSpPr>
        <p:sp>
          <p:nvSpPr>
            <p:cNvPr id="26669" name="TextBox 15"/>
            <p:cNvSpPr txBox="1">
              <a:spLocks noChangeArrowheads="1"/>
            </p:cNvSpPr>
            <p:nvPr/>
          </p:nvSpPr>
          <p:spPr bwMode="auto">
            <a:xfrm>
              <a:off x="678327" y="0"/>
              <a:ext cx="17032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b="1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添加文字</a:t>
              </a:r>
              <a:endPara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endParaRPr>
            </a:p>
          </p:txBody>
        </p:sp>
        <p:sp>
          <p:nvSpPr>
            <p:cNvPr id="26670" name="TextBox 16"/>
            <p:cNvSpPr txBox="1">
              <a:spLocks noChangeArrowheads="1"/>
            </p:cNvSpPr>
            <p:nvPr/>
          </p:nvSpPr>
          <p:spPr bwMode="auto">
            <a:xfrm>
              <a:off x="0" y="356705"/>
              <a:ext cx="2438937" cy="738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400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添加文字</a:t>
              </a:r>
              <a:r>
                <a:rPr lang="en-US" altLang="zh-CN" sz="1400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，是集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模板开发、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设计定制、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培训于一体的专业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服务提供商。</a:t>
              </a:r>
              <a:endPara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endParaRPr>
            </a:p>
          </p:txBody>
        </p:sp>
      </p:grpSp>
      <p:grpSp>
        <p:nvGrpSpPr>
          <p:cNvPr id="26646" name="Group 38"/>
          <p:cNvGrpSpPr>
            <a:grpSpLocks/>
          </p:cNvGrpSpPr>
          <p:nvPr/>
        </p:nvGrpSpPr>
        <p:grpSpPr bwMode="auto">
          <a:xfrm>
            <a:off x="368300" y="1925638"/>
            <a:ext cx="2647950" cy="1095375"/>
            <a:chOff x="0" y="0"/>
            <a:chExt cx="2438937" cy="1096004"/>
          </a:xfrm>
        </p:grpSpPr>
        <p:sp>
          <p:nvSpPr>
            <p:cNvPr id="26667" name="TextBox 15"/>
            <p:cNvSpPr txBox="1">
              <a:spLocks noChangeArrowheads="1"/>
            </p:cNvSpPr>
            <p:nvPr/>
          </p:nvSpPr>
          <p:spPr bwMode="auto">
            <a:xfrm>
              <a:off x="678327" y="0"/>
              <a:ext cx="17032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b="1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添加文字</a:t>
              </a:r>
              <a:endPara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endParaRPr>
            </a:p>
          </p:txBody>
        </p:sp>
        <p:sp>
          <p:nvSpPr>
            <p:cNvPr id="26668" name="TextBox 16"/>
            <p:cNvSpPr txBox="1">
              <a:spLocks noChangeArrowheads="1"/>
            </p:cNvSpPr>
            <p:nvPr/>
          </p:nvSpPr>
          <p:spPr bwMode="auto">
            <a:xfrm>
              <a:off x="0" y="356705"/>
              <a:ext cx="2438937" cy="739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400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添加文字</a:t>
              </a:r>
              <a:r>
                <a:rPr lang="en-US" altLang="zh-CN" sz="1400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，是集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模板开发、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设计定制、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培训于一体的专业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服务提供商。</a:t>
              </a:r>
              <a:endPara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endParaRPr>
            </a:p>
          </p:txBody>
        </p:sp>
      </p:grpSp>
      <p:grpSp>
        <p:nvGrpSpPr>
          <p:cNvPr id="26647" name="组合 40"/>
          <p:cNvGrpSpPr>
            <a:grpSpLocks/>
          </p:cNvGrpSpPr>
          <p:nvPr/>
        </p:nvGrpSpPr>
        <p:grpSpPr bwMode="auto">
          <a:xfrm>
            <a:off x="9239250" y="1871663"/>
            <a:ext cx="2673350" cy="1095375"/>
            <a:chOff x="0" y="0"/>
            <a:chExt cx="2444641" cy="1096004"/>
          </a:xfrm>
        </p:grpSpPr>
        <p:sp>
          <p:nvSpPr>
            <p:cNvPr id="26665" name="TextBox 15"/>
            <p:cNvSpPr txBox="1">
              <a:spLocks noChangeArrowheads="1"/>
            </p:cNvSpPr>
            <p:nvPr/>
          </p:nvSpPr>
          <p:spPr bwMode="auto">
            <a:xfrm>
              <a:off x="0" y="0"/>
              <a:ext cx="17032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添加文字</a:t>
              </a:r>
              <a:endPara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endParaRPr>
            </a:p>
          </p:txBody>
        </p:sp>
        <p:sp>
          <p:nvSpPr>
            <p:cNvPr id="26666" name="TextBox 16"/>
            <p:cNvSpPr txBox="1">
              <a:spLocks noChangeArrowheads="1"/>
            </p:cNvSpPr>
            <p:nvPr/>
          </p:nvSpPr>
          <p:spPr bwMode="auto">
            <a:xfrm>
              <a:off x="5704" y="356705"/>
              <a:ext cx="2438937" cy="739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添加文字</a:t>
              </a:r>
              <a:r>
                <a:rPr lang="en-US" altLang="zh-CN" sz="1400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，是集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模板开发、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设计定制、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培训于一体的专业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服务提供商。</a:t>
              </a:r>
              <a:endPara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endParaRPr>
            </a:p>
          </p:txBody>
        </p:sp>
      </p:grpSp>
      <p:grpSp>
        <p:nvGrpSpPr>
          <p:cNvPr id="26648" name="组合 43"/>
          <p:cNvGrpSpPr>
            <a:grpSpLocks/>
          </p:cNvGrpSpPr>
          <p:nvPr/>
        </p:nvGrpSpPr>
        <p:grpSpPr bwMode="auto">
          <a:xfrm>
            <a:off x="9239250" y="3176588"/>
            <a:ext cx="2673350" cy="1095375"/>
            <a:chOff x="0" y="0"/>
            <a:chExt cx="2444641" cy="1095108"/>
          </a:xfrm>
        </p:grpSpPr>
        <p:sp>
          <p:nvSpPr>
            <p:cNvPr id="26663" name="TextBox 15"/>
            <p:cNvSpPr txBox="1">
              <a:spLocks noChangeArrowheads="1"/>
            </p:cNvSpPr>
            <p:nvPr/>
          </p:nvSpPr>
          <p:spPr bwMode="auto">
            <a:xfrm>
              <a:off x="0" y="0"/>
              <a:ext cx="17032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添加文字</a:t>
              </a:r>
              <a:endPara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endParaRPr>
            </a:p>
          </p:txBody>
        </p:sp>
        <p:sp>
          <p:nvSpPr>
            <p:cNvPr id="26664" name="TextBox 16"/>
            <p:cNvSpPr txBox="1">
              <a:spLocks noChangeArrowheads="1"/>
            </p:cNvSpPr>
            <p:nvPr/>
          </p:nvSpPr>
          <p:spPr bwMode="auto">
            <a:xfrm>
              <a:off x="5704" y="356705"/>
              <a:ext cx="2438937" cy="738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添加文字</a:t>
              </a:r>
              <a:r>
                <a:rPr lang="en-US" altLang="zh-CN" sz="1400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，是集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模板开发、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设计定制、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培训于一体的专业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服务提供商。</a:t>
              </a:r>
              <a:endPara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endParaRPr>
            </a:p>
          </p:txBody>
        </p:sp>
      </p:grpSp>
      <p:grpSp>
        <p:nvGrpSpPr>
          <p:cNvPr id="26649" name="Group 38"/>
          <p:cNvGrpSpPr>
            <a:grpSpLocks/>
          </p:cNvGrpSpPr>
          <p:nvPr/>
        </p:nvGrpSpPr>
        <p:grpSpPr bwMode="auto">
          <a:xfrm>
            <a:off x="393700" y="4594225"/>
            <a:ext cx="2647950" cy="1095375"/>
            <a:chOff x="0" y="0"/>
            <a:chExt cx="2438937" cy="1095108"/>
          </a:xfrm>
        </p:grpSpPr>
        <p:sp>
          <p:nvSpPr>
            <p:cNvPr id="26661" name="TextBox 15"/>
            <p:cNvSpPr txBox="1">
              <a:spLocks noChangeArrowheads="1"/>
            </p:cNvSpPr>
            <p:nvPr/>
          </p:nvSpPr>
          <p:spPr bwMode="auto">
            <a:xfrm>
              <a:off x="678327" y="0"/>
              <a:ext cx="17032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b="1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添加文字</a:t>
              </a:r>
              <a:endPara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endParaRPr>
            </a:p>
          </p:txBody>
        </p:sp>
        <p:sp>
          <p:nvSpPr>
            <p:cNvPr id="26662" name="TextBox 16"/>
            <p:cNvSpPr txBox="1">
              <a:spLocks noChangeArrowheads="1"/>
            </p:cNvSpPr>
            <p:nvPr/>
          </p:nvSpPr>
          <p:spPr bwMode="auto">
            <a:xfrm>
              <a:off x="0" y="356705"/>
              <a:ext cx="2438937" cy="738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400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添加文字</a:t>
              </a:r>
              <a:r>
                <a:rPr lang="en-US" altLang="zh-CN" sz="1400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，是集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模板开发、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设计定制、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培训于一体的专业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服务提供商。</a:t>
              </a:r>
              <a:endPara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endParaRPr>
            </a:p>
          </p:txBody>
        </p:sp>
      </p:grpSp>
      <p:grpSp>
        <p:nvGrpSpPr>
          <p:cNvPr id="26650" name="组合 49"/>
          <p:cNvGrpSpPr>
            <a:grpSpLocks/>
          </p:cNvGrpSpPr>
          <p:nvPr/>
        </p:nvGrpSpPr>
        <p:grpSpPr bwMode="auto">
          <a:xfrm>
            <a:off x="9264650" y="4602163"/>
            <a:ext cx="2674938" cy="1095375"/>
            <a:chOff x="0" y="0"/>
            <a:chExt cx="2444641" cy="1095108"/>
          </a:xfrm>
        </p:grpSpPr>
        <p:sp>
          <p:nvSpPr>
            <p:cNvPr id="26659" name="TextBox 15"/>
            <p:cNvSpPr txBox="1">
              <a:spLocks noChangeArrowheads="1"/>
            </p:cNvSpPr>
            <p:nvPr/>
          </p:nvSpPr>
          <p:spPr bwMode="auto">
            <a:xfrm>
              <a:off x="0" y="0"/>
              <a:ext cx="17032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添加文字</a:t>
              </a:r>
              <a:endPara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endParaRPr>
            </a:p>
          </p:txBody>
        </p:sp>
        <p:sp>
          <p:nvSpPr>
            <p:cNvPr id="26660" name="TextBox 16"/>
            <p:cNvSpPr txBox="1">
              <a:spLocks noChangeArrowheads="1"/>
            </p:cNvSpPr>
            <p:nvPr/>
          </p:nvSpPr>
          <p:spPr bwMode="auto">
            <a:xfrm>
              <a:off x="5704" y="356705"/>
              <a:ext cx="2438937" cy="738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添加文字</a:t>
              </a:r>
              <a:r>
                <a:rPr lang="en-US" altLang="zh-CN" sz="1400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，是集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模板开发、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设计定制、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培训于一体的专业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服务提供商。</a:t>
              </a:r>
              <a:endPara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endParaRPr>
            </a:p>
          </p:txBody>
        </p:sp>
      </p:grpSp>
      <p:sp>
        <p:nvSpPr>
          <p:cNvPr id="26651" name="TextBox 15"/>
          <p:cNvSpPr txBox="1">
            <a:spLocks noChangeArrowheads="1"/>
          </p:cNvSpPr>
          <p:nvPr/>
        </p:nvSpPr>
        <p:spPr bwMode="auto">
          <a:xfrm>
            <a:off x="3160713" y="2185988"/>
            <a:ext cx="6635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01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26652" name="TextBox 15"/>
          <p:cNvSpPr txBox="1">
            <a:spLocks noChangeArrowheads="1"/>
          </p:cNvSpPr>
          <p:nvPr/>
        </p:nvSpPr>
        <p:spPr bwMode="auto">
          <a:xfrm>
            <a:off x="3160713" y="3525838"/>
            <a:ext cx="6635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03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26653" name="TextBox 15"/>
          <p:cNvSpPr txBox="1">
            <a:spLocks noChangeArrowheads="1"/>
          </p:cNvSpPr>
          <p:nvPr/>
        </p:nvSpPr>
        <p:spPr bwMode="auto">
          <a:xfrm>
            <a:off x="3160713" y="4865688"/>
            <a:ext cx="6635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05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26654" name="TextBox 15"/>
          <p:cNvSpPr txBox="1">
            <a:spLocks noChangeArrowheads="1"/>
          </p:cNvSpPr>
          <p:nvPr/>
        </p:nvSpPr>
        <p:spPr bwMode="auto">
          <a:xfrm>
            <a:off x="8597900" y="2193925"/>
            <a:ext cx="6635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02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26655" name="TextBox 15"/>
          <p:cNvSpPr txBox="1">
            <a:spLocks noChangeArrowheads="1"/>
          </p:cNvSpPr>
          <p:nvPr/>
        </p:nvSpPr>
        <p:spPr bwMode="auto">
          <a:xfrm>
            <a:off x="8597900" y="3533775"/>
            <a:ext cx="6635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04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26656" name="TextBox 15"/>
          <p:cNvSpPr txBox="1">
            <a:spLocks noChangeArrowheads="1"/>
          </p:cNvSpPr>
          <p:nvPr/>
        </p:nvSpPr>
        <p:spPr bwMode="auto">
          <a:xfrm>
            <a:off x="8597900" y="4873625"/>
            <a:ext cx="6635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06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pic>
        <p:nvPicPr>
          <p:cNvPr id="26657" name="组合 5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150" y="341313"/>
            <a:ext cx="48895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58" name="文本框 66"/>
          <p:cNvSpPr txBox="1">
            <a:spLocks noChangeArrowheads="1"/>
          </p:cNvSpPr>
          <p:nvPr/>
        </p:nvSpPr>
        <p:spPr bwMode="auto">
          <a:xfrm>
            <a:off x="1074738" y="333375"/>
            <a:ext cx="26590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5ABC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2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9"/>
          <a:stretch>
            <a:fillRect/>
          </a:stretch>
        </p:blipFill>
        <p:spPr bwMode="auto">
          <a:xfrm>
            <a:off x="-4763" y="-14288"/>
            <a:ext cx="12192001" cy="4876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Freeform 4"/>
          <p:cNvSpPr>
            <a:spLocks noEditPoints="1"/>
          </p:cNvSpPr>
          <p:nvPr/>
        </p:nvSpPr>
        <p:spPr bwMode="auto">
          <a:xfrm>
            <a:off x="917575" y="5689600"/>
            <a:ext cx="596900" cy="482600"/>
          </a:xfrm>
          <a:custGeom>
            <a:avLst/>
            <a:gdLst>
              <a:gd name="T0" fmla="*/ 2147483646 w 470"/>
              <a:gd name="T1" fmla="*/ 2147483646 h 379"/>
              <a:gd name="T2" fmla="*/ 2147483646 w 470"/>
              <a:gd name="T3" fmla="*/ 0 h 379"/>
              <a:gd name="T4" fmla="*/ 2147483646 w 470"/>
              <a:gd name="T5" fmla="*/ 0 h 379"/>
              <a:gd name="T6" fmla="*/ 2147483646 w 470"/>
              <a:gd name="T7" fmla="*/ 2147483646 h 379"/>
              <a:gd name="T8" fmla="*/ 2147483646 w 470"/>
              <a:gd name="T9" fmla="*/ 2147483646 h 379"/>
              <a:gd name="T10" fmla="*/ 2147483646 w 470"/>
              <a:gd name="T11" fmla="*/ 2147483646 h 379"/>
              <a:gd name="T12" fmla="*/ 2147483646 w 470"/>
              <a:gd name="T13" fmla="*/ 2147483646 h 379"/>
              <a:gd name="T14" fmla="*/ 2147483646 w 470"/>
              <a:gd name="T15" fmla="*/ 2147483646 h 379"/>
              <a:gd name="T16" fmla="*/ 0 w 470"/>
              <a:gd name="T17" fmla="*/ 2147483646 h 379"/>
              <a:gd name="T18" fmla="*/ 0 w 470"/>
              <a:gd name="T19" fmla="*/ 2147483646 h 379"/>
              <a:gd name="T20" fmla="*/ 2147483646 w 470"/>
              <a:gd name="T21" fmla="*/ 2147483646 h 379"/>
              <a:gd name="T22" fmla="*/ 2147483646 w 470"/>
              <a:gd name="T23" fmla="*/ 2147483646 h 379"/>
              <a:gd name="T24" fmla="*/ 2147483646 w 470"/>
              <a:gd name="T25" fmla="*/ 2147483646 h 379"/>
              <a:gd name="T26" fmla="*/ 2147483646 w 470"/>
              <a:gd name="T27" fmla="*/ 2147483646 h 379"/>
              <a:gd name="T28" fmla="*/ 2147483646 w 470"/>
              <a:gd name="T29" fmla="*/ 2147483646 h 379"/>
              <a:gd name="T30" fmla="*/ 2147483646 w 470"/>
              <a:gd name="T31" fmla="*/ 2147483646 h 379"/>
              <a:gd name="T32" fmla="*/ 2147483646 w 470"/>
              <a:gd name="T33" fmla="*/ 2147483646 h 379"/>
              <a:gd name="T34" fmla="*/ 2147483646 w 470"/>
              <a:gd name="T35" fmla="*/ 2147483646 h 379"/>
              <a:gd name="T36" fmla="*/ 2147483646 w 470"/>
              <a:gd name="T37" fmla="*/ 2147483646 h 379"/>
              <a:gd name="T38" fmla="*/ 2147483646 w 470"/>
              <a:gd name="T39" fmla="*/ 2147483646 h 379"/>
              <a:gd name="T40" fmla="*/ 2147483646 w 470"/>
              <a:gd name="T41" fmla="*/ 2147483646 h 379"/>
              <a:gd name="T42" fmla="*/ 2147483646 w 470"/>
              <a:gd name="T43" fmla="*/ 2147483646 h 379"/>
              <a:gd name="T44" fmla="*/ 2147483646 w 470"/>
              <a:gd name="T45" fmla="*/ 2147483646 h 379"/>
              <a:gd name="T46" fmla="*/ 2147483646 w 470"/>
              <a:gd name="T47" fmla="*/ 2147483646 h 379"/>
              <a:gd name="T48" fmla="*/ 2147483646 w 470"/>
              <a:gd name="T49" fmla="*/ 2147483646 h 379"/>
              <a:gd name="T50" fmla="*/ 2147483646 w 470"/>
              <a:gd name="T51" fmla="*/ 2147483646 h 379"/>
              <a:gd name="T52" fmla="*/ 2147483646 w 470"/>
              <a:gd name="T53" fmla="*/ 2147483646 h 379"/>
              <a:gd name="T54" fmla="*/ 2147483646 w 470"/>
              <a:gd name="T55" fmla="*/ 2147483646 h 379"/>
              <a:gd name="T56" fmla="*/ 2147483646 w 470"/>
              <a:gd name="T57" fmla="*/ 2147483646 h 379"/>
              <a:gd name="T58" fmla="*/ 2147483646 w 470"/>
              <a:gd name="T59" fmla="*/ 2147483646 h 379"/>
              <a:gd name="T60" fmla="*/ 2147483646 w 470"/>
              <a:gd name="T61" fmla="*/ 2147483646 h 379"/>
              <a:gd name="T62" fmla="*/ 2147483646 w 470"/>
              <a:gd name="T63" fmla="*/ 2147483646 h 37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470" h="379">
                <a:moveTo>
                  <a:pt x="113" y="56"/>
                </a:moveTo>
                <a:lnTo>
                  <a:pt x="113" y="0"/>
                </a:lnTo>
                <a:lnTo>
                  <a:pt x="470" y="0"/>
                </a:lnTo>
                <a:lnTo>
                  <a:pt x="470" y="265"/>
                </a:lnTo>
                <a:lnTo>
                  <a:pt x="414" y="265"/>
                </a:lnTo>
                <a:lnTo>
                  <a:pt x="414" y="322"/>
                </a:lnTo>
                <a:lnTo>
                  <a:pt x="357" y="322"/>
                </a:lnTo>
                <a:lnTo>
                  <a:pt x="357" y="379"/>
                </a:lnTo>
                <a:lnTo>
                  <a:pt x="0" y="379"/>
                </a:lnTo>
                <a:lnTo>
                  <a:pt x="0" y="113"/>
                </a:lnTo>
                <a:lnTo>
                  <a:pt x="56" y="113"/>
                </a:lnTo>
                <a:lnTo>
                  <a:pt x="56" y="56"/>
                </a:lnTo>
                <a:lnTo>
                  <a:pt x="113" y="56"/>
                </a:lnTo>
                <a:close/>
                <a:moveTo>
                  <a:pt x="452" y="19"/>
                </a:moveTo>
                <a:lnTo>
                  <a:pt x="131" y="19"/>
                </a:lnTo>
                <a:lnTo>
                  <a:pt x="131" y="56"/>
                </a:lnTo>
                <a:lnTo>
                  <a:pt x="414" y="56"/>
                </a:lnTo>
                <a:lnTo>
                  <a:pt x="414" y="246"/>
                </a:lnTo>
                <a:lnTo>
                  <a:pt x="452" y="246"/>
                </a:lnTo>
                <a:lnTo>
                  <a:pt x="452" y="19"/>
                </a:lnTo>
                <a:close/>
                <a:moveTo>
                  <a:pt x="395" y="75"/>
                </a:moveTo>
                <a:lnTo>
                  <a:pt x="75" y="75"/>
                </a:lnTo>
                <a:lnTo>
                  <a:pt x="75" y="113"/>
                </a:lnTo>
                <a:lnTo>
                  <a:pt x="357" y="113"/>
                </a:lnTo>
                <a:lnTo>
                  <a:pt x="357" y="303"/>
                </a:lnTo>
                <a:lnTo>
                  <a:pt x="395" y="303"/>
                </a:lnTo>
                <a:lnTo>
                  <a:pt x="395" y="75"/>
                </a:lnTo>
                <a:close/>
                <a:moveTo>
                  <a:pt x="18" y="132"/>
                </a:moveTo>
                <a:lnTo>
                  <a:pt x="18" y="360"/>
                </a:lnTo>
                <a:lnTo>
                  <a:pt x="339" y="360"/>
                </a:lnTo>
                <a:lnTo>
                  <a:pt x="339" y="132"/>
                </a:lnTo>
                <a:lnTo>
                  <a:pt x="18" y="132"/>
                </a:lnTo>
                <a:close/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2" name="文本框 16"/>
          <p:cNvSpPr txBox="1">
            <a:spLocks noChangeArrowheads="1"/>
          </p:cNvSpPr>
          <p:nvPr/>
        </p:nvSpPr>
        <p:spPr bwMode="auto">
          <a:xfrm>
            <a:off x="2047875" y="5472113"/>
            <a:ext cx="929957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添加文字，添加文字。添加文字</a:t>
            </a:r>
            <a:r>
              <a:rPr lang="en-US" altLang="zh-CN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服务提供商。因为专业、愈逐极致，我们力求为客户提供兼顾商业价值体现与视觉艺术并重的作品。更多关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于添加文字</a:t>
            </a:r>
            <a:r>
              <a:rPr lang="en-US" altLang="zh-CN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653" name="组合 17"/>
          <p:cNvGrpSpPr>
            <a:grpSpLocks/>
          </p:cNvGrpSpPr>
          <p:nvPr/>
        </p:nvGrpSpPr>
        <p:grpSpPr bwMode="auto">
          <a:xfrm>
            <a:off x="8021638" y="922338"/>
            <a:ext cx="3457575" cy="3243262"/>
            <a:chOff x="0" y="0"/>
            <a:chExt cx="4544568" cy="4262601"/>
          </a:xfrm>
        </p:grpSpPr>
        <p:sp>
          <p:nvSpPr>
            <p:cNvPr id="27660" name="等腰三角形 18"/>
            <p:cNvSpPr>
              <a:spLocks noChangeArrowheads="1"/>
            </p:cNvSpPr>
            <p:nvPr/>
          </p:nvSpPr>
          <p:spPr bwMode="auto">
            <a:xfrm flipV="1">
              <a:off x="121157" y="553763"/>
              <a:ext cx="4302252" cy="3708838"/>
            </a:xfrm>
            <a:prstGeom prst="triangle">
              <a:avLst>
                <a:gd name="adj" fmla="val 50000"/>
              </a:avLst>
            </a:prstGeom>
            <a:solidFill>
              <a:srgbClr val="5ABC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7661" name="等腰三角形 19"/>
            <p:cNvSpPr>
              <a:spLocks noChangeArrowheads="1"/>
            </p:cNvSpPr>
            <p:nvPr/>
          </p:nvSpPr>
          <p:spPr bwMode="auto">
            <a:xfrm flipV="1">
              <a:off x="0" y="71102"/>
              <a:ext cx="4544568" cy="3917731"/>
            </a:xfrm>
            <a:prstGeom prst="triangle">
              <a:avLst>
                <a:gd name="adj" fmla="val 50000"/>
              </a:avLst>
            </a:prstGeom>
            <a:solidFill>
              <a:schemeClr val="bg1">
                <a:alpha val="7882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7662" name="矩形 20"/>
            <p:cNvSpPr>
              <a:spLocks noChangeArrowheads="1"/>
            </p:cNvSpPr>
            <p:nvPr/>
          </p:nvSpPr>
          <p:spPr bwMode="auto">
            <a:xfrm>
              <a:off x="1485900" y="0"/>
              <a:ext cx="1572767" cy="151466"/>
            </a:xfrm>
            <a:prstGeom prst="rect">
              <a:avLst/>
            </a:prstGeom>
            <a:solidFill>
              <a:srgbClr val="5ABC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7654" name="矩形 21"/>
          <p:cNvSpPr>
            <a:spLocks noChangeArrowheads="1"/>
          </p:cNvSpPr>
          <p:nvPr/>
        </p:nvSpPr>
        <p:spPr bwMode="auto">
          <a:xfrm>
            <a:off x="8796338" y="1971675"/>
            <a:ext cx="19081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更多关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于添加文字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5" name="矩形 22"/>
          <p:cNvSpPr>
            <a:spLocks noChangeArrowheads="1"/>
          </p:cNvSpPr>
          <p:nvPr/>
        </p:nvSpPr>
        <p:spPr bwMode="auto">
          <a:xfrm>
            <a:off x="8732838" y="1479550"/>
            <a:ext cx="20351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>
                <a:solidFill>
                  <a:srgbClr val="19A9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2400" b="1">
              <a:solidFill>
                <a:srgbClr val="19A9A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656" name="直接连接符 23"/>
          <p:cNvCxnSpPr>
            <a:cxnSpLocks noChangeShapeType="1"/>
          </p:cNvCxnSpPr>
          <p:nvPr/>
        </p:nvCxnSpPr>
        <p:spPr bwMode="auto">
          <a:xfrm flipH="1">
            <a:off x="10985500" y="1479550"/>
            <a:ext cx="1652588" cy="2868613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57" name="直接连接符 24"/>
          <p:cNvCxnSpPr>
            <a:cxnSpLocks noChangeShapeType="1"/>
          </p:cNvCxnSpPr>
          <p:nvPr/>
        </p:nvCxnSpPr>
        <p:spPr bwMode="auto">
          <a:xfrm flipH="1">
            <a:off x="9582150" y="17463"/>
            <a:ext cx="315913" cy="54927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58" name="直接连接符 25"/>
          <p:cNvCxnSpPr>
            <a:cxnSpLocks noChangeShapeType="1"/>
          </p:cNvCxnSpPr>
          <p:nvPr/>
        </p:nvCxnSpPr>
        <p:spPr bwMode="auto">
          <a:xfrm flipH="1">
            <a:off x="8796338" y="3060700"/>
            <a:ext cx="315912" cy="547688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59" name="直接连接符 26"/>
          <p:cNvCxnSpPr>
            <a:cxnSpLocks noChangeShapeType="1"/>
          </p:cNvCxnSpPr>
          <p:nvPr/>
        </p:nvCxnSpPr>
        <p:spPr bwMode="auto">
          <a:xfrm flipH="1">
            <a:off x="9478963" y="3175"/>
            <a:ext cx="561975" cy="97472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Freeform 123@|5FFC:0|FBC:0|LFC:16777215|LBC:16777215"/>
          <p:cNvSpPr>
            <a:spLocks/>
          </p:cNvSpPr>
          <p:nvPr/>
        </p:nvSpPr>
        <p:spPr bwMode="auto">
          <a:xfrm>
            <a:off x="5564188" y="5530850"/>
            <a:ext cx="1014412" cy="131763"/>
          </a:xfrm>
          <a:custGeom>
            <a:avLst/>
            <a:gdLst>
              <a:gd name="T0" fmla="*/ 2147483646 w 163"/>
              <a:gd name="T1" fmla="*/ 2147483646 h 21"/>
              <a:gd name="T2" fmla="*/ 2147483646 w 163"/>
              <a:gd name="T3" fmla="*/ 2147483646 h 21"/>
              <a:gd name="T4" fmla="*/ 2147483646 w 163"/>
              <a:gd name="T5" fmla="*/ 2147483646 h 21"/>
              <a:gd name="T6" fmla="*/ 0 w 163"/>
              <a:gd name="T7" fmla="*/ 2147483646 h 21"/>
              <a:gd name="T8" fmla="*/ 2147483646 w 163"/>
              <a:gd name="T9" fmla="*/ 0 h 21"/>
              <a:gd name="T10" fmla="*/ 2147483646 w 163"/>
              <a:gd name="T11" fmla="*/ 0 h 21"/>
              <a:gd name="T12" fmla="*/ 2147483646 w 163"/>
              <a:gd name="T13" fmla="*/ 2147483646 h 2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63" h="21">
                <a:moveTo>
                  <a:pt x="163" y="11"/>
                </a:moveTo>
                <a:cubicBezTo>
                  <a:pt x="163" y="16"/>
                  <a:pt x="158" y="21"/>
                  <a:pt x="153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0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8" y="0"/>
                  <a:pt x="163" y="5"/>
                  <a:pt x="163" y="11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8675" name="Freeform 124@|5FFC:0|FBC:0|LFC:16777215|LBC:16777215"/>
          <p:cNvSpPr>
            <a:spLocks/>
          </p:cNvSpPr>
          <p:nvPr/>
        </p:nvSpPr>
        <p:spPr bwMode="auto">
          <a:xfrm>
            <a:off x="5564188" y="5349875"/>
            <a:ext cx="1014412" cy="131763"/>
          </a:xfrm>
          <a:custGeom>
            <a:avLst/>
            <a:gdLst>
              <a:gd name="T0" fmla="*/ 2147483646 w 163"/>
              <a:gd name="T1" fmla="*/ 2147483646 h 21"/>
              <a:gd name="T2" fmla="*/ 2147483646 w 163"/>
              <a:gd name="T3" fmla="*/ 2147483646 h 21"/>
              <a:gd name="T4" fmla="*/ 2147483646 w 163"/>
              <a:gd name="T5" fmla="*/ 2147483646 h 21"/>
              <a:gd name="T6" fmla="*/ 0 w 163"/>
              <a:gd name="T7" fmla="*/ 2147483646 h 21"/>
              <a:gd name="T8" fmla="*/ 2147483646 w 163"/>
              <a:gd name="T9" fmla="*/ 0 h 21"/>
              <a:gd name="T10" fmla="*/ 2147483646 w 163"/>
              <a:gd name="T11" fmla="*/ 0 h 21"/>
              <a:gd name="T12" fmla="*/ 2147483646 w 163"/>
              <a:gd name="T13" fmla="*/ 2147483646 h 2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63" h="21">
                <a:moveTo>
                  <a:pt x="163" y="11"/>
                </a:moveTo>
                <a:cubicBezTo>
                  <a:pt x="163" y="16"/>
                  <a:pt x="158" y="21"/>
                  <a:pt x="153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0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8" y="0"/>
                  <a:pt x="163" y="5"/>
                  <a:pt x="163" y="11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8676" name="Freeform 125@|5FFC:0|FBC:0|LFC:16777215|LBC:16777215"/>
          <p:cNvSpPr>
            <a:spLocks/>
          </p:cNvSpPr>
          <p:nvPr/>
        </p:nvSpPr>
        <p:spPr bwMode="auto">
          <a:xfrm>
            <a:off x="5651500" y="5716588"/>
            <a:ext cx="803275" cy="201612"/>
          </a:xfrm>
          <a:custGeom>
            <a:avLst/>
            <a:gdLst>
              <a:gd name="T0" fmla="*/ 0 w 129"/>
              <a:gd name="T1" fmla="*/ 0 h 32"/>
              <a:gd name="T2" fmla="*/ 2147483646 w 129"/>
              <a:gd name="T3" fmla="*/ 0 h 32"/>
              <a:gd name="T4" fmla="*/ 2147483646 w 129"/>
              <a:gd name="T5" fmla="*/ 2147483646 h 32"/>
              <a:gd name="T6" fmla="*/ 0 w 129"/>
              <a:gd name="T7" fmla="*/ 0 h 3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29" h="32">
                <a:moveTo>
                  <a:pt x="0" y="0"/>
                </a:moveTo>
                <a:cubicBezTo>
                  <a:pt x="129" y="0"/>
                  <a:pt x="129" y="0"/>
                  <a:pt x="129" y="0"/>
                </a:cubicBezTo>
                <a:cubicBezTo>
                  <a:pt x="129" y="0"/>
                  <a:pt x="120" y="32"/>
                  <a:pt x="63" y="30"/>
                </a:cubicBezTo>
                <a:cubicBezTo>
                  <a:pt x="17" y="29"/>
                  <a:pt x="0" y="0"/>
                  <a:pt x="0" y="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8677" name="Freeform 237@|5FFC:0|FBC:0|LFC:16777215|LBC:16777215"/>
          <p:cNvSpPr>
            <a:spLocks noEditPoints="1"/>
          </p:cNvSpPr>
          <p:nvPr/>
        </p:nvSpPr>
        <p:spPr bwMode="auto">
          <a:xfrm>
            <a:off x="5013325" y="2773363"/>
            <a:ext cx="2116138" cy="2495550"/>
          </a:xfrm>
          <a:custGeom>
            <a:avLst/>
            <a:gdLst>
              <a:gd name="T0" fmla="*/ 2147483646 w 341"/>
              <a:gd name="T1" fmla="*/ 0 h 401"/>
              <a:gd name="T2" fmla="*/ 2147483646 w 341"/>
              <a:gd name="T3" fmla="*/ 0 h 401"/>
              <a:gd name="T4" fmla="*/ 2147483646 w 341"/>
              <a:gd name="T5" fmla="*/ 2147483646 h 401"/>
              <a:gd name="T6" fmla="*/ 2147483646 w 341"/>
              <a:gd name="T7" fmla="*/ 2147483646 h 401"/>
              <a:gd name="T8" fmla="*/ 2147483646 w 341"/>
              <a:gd name="T9" fmla="*/ 2147483646 h 401"/>
              <a:gd name="T10" fmla="*/ 2147483646 w 341"/>
              <a:gd name="T11" fmla="*/ 2147483646 h 401"/>
              <a:gd name="T12" fmla="*/ 2147483646 w 341"/>
              <a:gd name="T13" fmla="*/ 2147483646 h 401"/>
              <a:gd name="T14" fmla="*/ 2147483646 w 341"/>
              <a:gd name="T15" fmla="*/ 2147483646 h 401"/>
              <a:gd name="T16" fmla="*/ 2147483646 w 341"/>
              <a:gd name="T17" fmla="*/ 2147483646 h 401"/>
              <a:gd name="T18" fmla="*/ 2147483646 w 341"/>
              <a:gd name="T19" fmla="*/ 2147483646 h 401"/>
              <a:gd name="T20" fmla="*/ 2147483646 w 341"/>
              <a:gd name="T21" fmla="*/ 2147483646 h 401"/>
              <a:gd name="T22" fmla="*/ 2147483646 w 341"/>
              <a:gd name="T23" fmla="*/ 2147483646 h 401"/>
              <a:gd name="T24" fmla="*/ 2147483646 w 341"/>
              <a:gd name="T25" fmla="*/ 0 h 401"/>
              <a:gd name="T26" fmla="*/ 2147483646 w 341"/>
              <a:gd name="T27" fmla="*/ 2147483646 h 401"/>
              <a:gd name="T28" fmla="*/ 2147483646 w 341"/>
              <a:gd name="T29" fmla="*/ 2147483646 h 401"/>
              <a:gd name="T30" fmla="*/ 2147483646 w 341"/>
              <a:gd name="T31" fmla="*/ 2147483646 h 401"/>
              <a:gd name="T32" fmla="*/ 2147483646 w 341"/>
              <a:gd name="T33" fmla="*/ 2147483646 h 401"/>
              <a:gd name="T34" fmla="*/ 2147483646 w 341"/>
              <a:gd name="T35" fmla="*/ 2147483646 h 401"/>
              <a:gd name="T36" fmla="*/ 2147483646 w 341"/>
              <a:gd name="T37" fmla="*/ 2147483646 h 401"/>
              <a:gd name="T38" fmla="*/ 2147483646 w 341"/>
              <a:gd name="T39" fmla="*/ 2147483646 h 401"/>
              <a:gd name="T40" fmla="*/ 2147483646 w 341"/>
              <a:gd name="T41" fmla="*/ 2147483646 h 401"/>
              <a:gd name="T42" fmla="*/ 2147483646 w 341"/>
              <a:gd name="T43" fmla="*/ 2147483646 h 401"/>
              <a:gd name="T44" fmla="*/ 2147483646 w 341"/>
              <a:gd name="T45" fmla="*/ 2147483646 h 401"/>
              <a:gd name="T46" fmla="*/ 2147483646 w 341"/>
              <a:gd name="T47" fmla="*/ 2147483646 h 401"/>
              <a:gd name="T48" fmla="*/ 2147483646 w 341"/>
              <a:gd name="T49" fmla="*/ 2147483646 h 401"/>
              <a:gd name="T50" fmla="*/ 2147483646 w 341"/>
              <a:gd name="T51" fmla="*/ 2147483646 h 401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341" h="401">
                <a:moveTo>
                  <a:pt x="175" y="0"/>
                </a:moveTo>
                <a:cubicBezTo>
                  <a:pt x="167" y="0"/>
                  <a:pt x="167" y="0"/>
                  <a:pt x="167" y="0"/>
                </a:cubicBezTo>
                <a:cubicBezTo>
                  <a:pt x="61" y="7"/>
                  <a:pt x="0" y="83"/>
                  <a:pt x="6" y="165"/>
                </a:cubicBezTo>
                <a:cubicBezTo>
                  <a:pt x="12" y="254"/>
                  <a:pt x="61" y="264"/>
                  <a:pt x="67" y="318"/>
                </a:cubicBezTo>
                <a:cubicBezTo>
                  <a:pt x="73" y="372"/>
                  <a:pt x="90" y="396"/>
                  <a:pt x="90" y="396"/>
                </a:cubicBezTo>
                <a:cubicBezTo>
                  <a:pt x="90" y="396"/>
                  <a:pt x="90" y="396"/>
                  <a:pt x="90" y="396"/>
                </a:cubicBezTo>
                <a:cubicBezTo>
                  <a:pt x="92" y="399"/>
                  <a:pt x="96" y="401"/>
                  <a:pt x="99" y="401"/>
                </a:cubicBezTo>
                <a:cubicBezTo>
                  <a:pt x="242" y="401"/>
                  <a:pt x="242" y="401"/>
                  <a:pt x="242" y="401"/>
                </a:cubicBezTo>
                <a:cubicBezTo>
                  <a:pt x="245" y="401"/>
                  <a:pt x="249" y="399"/>
                  <a:pt x="251" y="396"/>
                </a:cubicBezTo>
                <a:cubicBezTo>
                  <a:pt x="251" y="396"/>
                  <a:pt x="251" y="396"/>
                  <a:pt x="251" y="396"/>
                </a:cubicBezTo>
                <a:cubicBezTo>
                  <a:pt x="251" y="396"/>
                  <a:pt x="268" y="372"/>
                  <a:pt x="274" y="318"/>
                </a:cubicBezTo>
                <a:cubicBezTo>
                  <a:pt x="280" y="264"/>
                  <a:pt x="330" y="254"/>
                  <a:pt x="336" y="165"/>
                </a:cubicBezTo>
                <a:cubicBezTo>
                  <a:pt x="341" y="83"/>
                  <a:pt x="280" y="7"/>
                  <a:pt x="175" y="0"/>
                </a:cubicBezTo>
                <a:close/>
                <a:moveTo>
                  <a:pt x="295" y="166"/>
                </a:moveTo>
                <a:cubicBezTo>
                  <a:pt x="290" y="234"/>
                  <a:pt x="253" y="241"/>
                  <a:pt x="249" y="282"/>
                </a:cubicBezTo>
                <a:cubicBezTo>
                  <a:pt x="244" y="322"/>
                  <a:pt x="231" y="352"/>
                  <a:pt x="231" y="352"/>
                </a:cubicBezTo>
                <a:cubicBezTo>
                  <a:pt x="231" y="352"/>
                  <a:pt x="231" y="352"/>
                  <a:pt x="231" y="352"/>
                </a:cubicBezTo>
                <a:cubicBezTo>
                  <a:pt x="229" y="354"/>
                  <a:pt x="227" y="356"/>
                  <a:pt x="224" y="356"/>
                </a:cubicBezTo>
                <a:cubicBezTo>
                  <a:pt x="117" y="356"/>
                  <a:pt x="117" y="356"/>
                  <a:pt x="117" y="356"/>
                </a:cubicBezTo>
                <a:cubicBezTo>
                  <a:pt x="114" y="356"/>
                  <a:pt x="112" y="354"/>
                  <a:pt x="110" y="352"/>
                </a:cubicBezTo>
                <a:cubicBezTo>
                  <a:pt x="110" y="352"/>
                  <a:pt x="110" y="352"/>
                  <a:pt x="110" y="352"/>
                </a:cubicBezTo>
                <a:cubicBezTo>
                  <a:pt x="110" y="352"/>
                  <a:pt x="98" y="322"/>
                  <a:pt x="93" y="282"/>
                </a:cubicBezTo>
                <a:cubicBezTo>
                  <a:pt x="89" y="241"/>
                  <a:pt x="51" y="234"/>
                  <a:pt x="47" y="166"/>
                </a:cubicBezTo>
                <a:cubicBezTo>
                  <a:pt x="43" y="105"/>
                  <a:pt x="89" y="48"/>
                  <a:pt x="168" y="43"/>
                </a:cubicBezTo>
                <a:cubicBezTo>
                  <a:pt x="174" y="43"/>
                  <a:pt x="174" y="43"/>
                  <a:pt x="174" y="43"/>
                </a:cubicBezTo>
                <a:cubicBezTo>
                  <a:pt x="253" y="48"/>
                  <a:pt x="299" y="105"/>
                  <a:pt x="295" y="166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8678" name="Oval 287"/>
          <p:cNvSpPr>
            <a:spLocks noChangeArrowheads="1"/>
          </p:cNvSpPr>
          <p:nvPr/>
        </p:nvSpPr>
        <p:spPr bwMode="auto">
          <a:xfrm>
            <a:off x="4164013" y="3003550"/>
            <a:ext cx="657225" cy="638175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5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28679" name="Oval 291"/>
          <p:cNvSpPr>
            <a:spLocks noChangeArrowheads="1"/>
          </p:cNvSpPr>
          <p:nvPr/>
        </p:nvSpPr>
        <p:spPr bwMode="auto">
          <a:xfrm>
            <a:off x="4108450" y="3924300"/>
            <a:ext cx="657225" cy="639763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5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28680" name="Oval 295"/>
          <p:cNvSpPr>
            <a:spLocks noChangeArrowheads="1"/>
          </p:cNvSpPr>
          <p:nvPr/>
        </p:nvSpPr>
        <p:spPr bwMode="auto">
          <a:xfrm>
            <a:off x="4492625" y="4770438"/>
            <a:ext cx="657225" cy="638175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5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28681" name="Oval 299"/>
          <p:cNvSpPr>
            <a:spLocks noChangeArrowheads="1"/>
          </p:cNvSpPr>
          <p:nvPr/>
        </p:nvSpPr>
        <p:spPr bwMode="auto">
          <a:xfrm>
            <a:off x="6742113" y="2246313"/>
            <a:ext cx="657225" cy="639762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5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</a:t>
            </a:r>
          </a:p>
        </p:txBody>
      </p:sp>
      <p:sp>
        <p:nvSpPr>
          <p:cNvPr id="28682" name="Oval 303"/>
          <p:cNvSpPr>
            <a:spLocks noChangeArrowheads="1"/>
          </p:cNvSpPr>
          <p:nvPr/>
        </p:nvSpPr>
        <p:spPr bwMode="auto">
          <a:xfrm>
            <a:off x="7399338" y="3003550"/>
            <a:ext cx="657225" cy="638175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5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</a:t>
            </a:r>
          </a:p>
        </p:txBody>
      </p:sp>
      <p:sp>
        <p:nvSpPr>
          <p:cNvPr id="28683" name="Oval 307"/>
          <p:cNvSpPr>
            <a:spLocks noChangeArrowheads="1"/>
          </p:cNvSpPr>
          <p:nvPr/>
        </p:nvSpPr>
        <p:spPr bwMode="auto">
          <a:xfrm>
            <a:off x="7410450" y="3924300"/>
            <a:ext cx="658813" cy="639763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5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</a:t>
            </a:r>
          </a:p>
        </p:txBody>
      </p:sp>
      <p:sp>
        <p:nvSpPr>
          <p:cNvPr id="28684" name="Oval 308"/>
          <p:cNvSpPr>
            <a:spLocks noChangeArrowheads="1"/>
          </p:cNvSpPr>
          <p:nvPr/>
        </p:nvSpPr>
        <p:spPr bwMode="auto">
          <a:xfrm>
            <a:off x="4749800" y="2249488"/>
            <a:ext cx="657225" cy="638175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bIns="121920" anchor="ctr"/>
          <a:lstStyle>
            <a:lvl1pPr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5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28685" name="Oval 309"/>
          <p:cNvSpPr>
            <a:spLocks noChangeArrowheads="1"/>
          </p:cNvSpPr>
          <p:nvPr/>
        </p:nvSpPr>
        <p:spPr bwMode="auto">
          <a:xfrm>
            <a:off x="5743575" y="1981200"/>
            <a:ext cx="657225" cy="638175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5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</a:p>
        </p:txBody>
      </p:sp>
      <p:sp>
        <p:nvSpPr>
          <p:cNvPr id="28686" name="Oval 44"/>
          <p:cNvSpPr>
            <a:spLocks noChangeArrowheads="1"/>
          </p:cNvSpPr>
          <p:nvPr/>
        </p:nvSpPr>
        <p:spPr bwMode="auto">
          <a:xfrm>
            <a:off x="6992938" y="4770438"/>
            <a:ext cx="658812" cy="638175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5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</a:t>
            </a:r>
          </a:p>
        </p:txBody>
      </p:sp>
      <p:sp>
        <p:nvSpPr>
          <p:cNvPr id="28687" name="TextBox 13"/>
          <p:cNvSpPr txBox="1">
            <a:spLocks noChangeArrowheads="1"/>
          </p:cNvSpPr>
          <p:nvPr/>
        </p:nvSpPr>
        <p:spPr bwMode="auto">
          <a:xfrm>
            <a:off x="7907338" y="21526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88" name="TextBox 13"/>
          <p:cNvSpPr txBox="1">
            <a:spLocks noChangeArrowheads="1"/>
          </p:cNvSpPr>
          <p:nvPr/>
        </p:nvSpPr>
        <p:spPr bwMode="auto">
          <a:xfrm>
            <a:off x="7910513" y="2438400"/>
            <a:ext cx="23352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89" name="TextBox 13"/>
          <p:cNvSpPr txBox="1">
            <a:spLocks noChangeArrowheads="1"/>
          </p:cNvSpPr>
          <p:nvPr/>
        </p:nvSpPr>
        <p:spPr bwMode="auto">
          <a:xfrm>
            <a:off x="8458200" y="2982913"/>
            <a:ext cx="19542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90" name="TextBox 13"/>
          <p:cNvSpPr txBox="1">
            <a:spLocks noChangeArrowheads="1"/>
          </p:cNvSpPr>
          <p:nvPr/>
        </p:nvSpPr>
        <p:spPr bwMode="auto">
          <a:xfrm>
            <a:off x="8462963" y="3268663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91" name="TextBox 13"/>
          <p:cNvSpPr txBox="1">
            <a:spLocks noChangeArrowheads="1"/>
          </p:cNvSpPr>
          <p:nvPr/>
        </p:nvSpPr>
        <p:spPr bwMode="auto">
          <a:xfrm>
            <a:off x="8458200" y="3973513"/>
            <a:ext cx="19542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92" name="TextBox 13"/>
          <p:cNvSpPr txBox="1">
            <a:spLocks noChangeArrowheads="1"/>
          </p:cNvSpPr>
          <p:nvPr/>
        </p:nvSpPr>
        <p:spPr bwMode="auto">
          <a:xfrm>
            <a:off x="8462963" y="4259263"/>
            <a:ext cx="233362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93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7907338" y="48863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94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7910513" y="5172075"/>
            <a:ext cx="23352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95" name="TextBox 13"/>
          <p:cNvSpPr txBox="1">
            <a:spLocks noChangeArrowheads="1"/>
          </p:cNvSpPr>
          <p:nvPr/>
        </p:nvSpPr>
        <p:spPr bwMode="auto">
          <a:xfrm>
            <a:off x="2713038" y="21526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96" name="TextBox 13"/>
          <p:cNvSpPr txBox="1">
            <a:spLocks noChangeArrowheads="1"/>
          </p:cNvSpPr>
          <p:nvPr/>
        </p:nvSpPr>
        <p:spPr bwMode="auto">
          <a:xfrm>
            <a:off x="2716213" y="2438400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97" name="TextBox 13"/>
          <p:cNvSpPr txBox="1">
            <a:spLocks noChangeArrowheads="1"/>
          </p:cNvSpPr>
          <p:nvPr/>
        </p:nvSpPr>
        <p:spPr bwMode="auto">
          <a:xfrm>
            <a:off x="2306638" y="29829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98" name="TextBox 13"/>
          <p:cNvSpPr txBox="1">
            <a:spLocks noChangeArrowheads="1"/>
          </p:cNvSpPr>
          <p:nvPr/>
        </p:nvSpPr>
        <p:spPr bwMode="auto">
          <a:xfrm>
            <a:off x="2306638" y="39735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99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949575" y="48704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700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954338" y="5156200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701" name="TextBox 13"/>
          <p:cNvSpPr txBox="1">
            <a:spLocks noChangeArrowheads="1"/>
          </p:cNvSpPr>
          <p:nvPr/>
        </p:nvSpPr>
        <p:spPr bwMode="auto">
          <a:xfrm>
            <a:off x="2316163" y="3255963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702" name="TextBox 13"/>
          <p:cNvSpPr txBox="1">
            <a:spLocks noChangeArrowheads="1"/>
          </p:cNvSpPr>
          <p:nvPr/>
        </p:nvSpPr>
        <p:spPr bwMode="auto">
          <a:xfrm>
            <a:off x="2316163" y="4248150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703" name="TextBox 13"/>
          <p:cNvSpPr txBox="1">
            <a:spLocks noChangeArrowheads="1"/>
          </p:cNvSpPr>
          <p:nvPr/>
        </p:nvSpPr>
        <p:spPr bwMode="auto">
          <a:xfrm>
            <a:off x="5364163" y="3713163"/>
            <a:ext cx="13731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0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20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704" name="TextBox 13"/>
          <p:cNvSpPr txBox="1">
            <a:spLocks noChangeArrowheads="1"/>
          </p:cNvSpPr>
          <p:nvPr/>
        </p:nvSpPr>
        <p:spPr bwMode="auto">
          <a:xfrm>
            <a:off x="6423025" y="15160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705" name="TextBox 13"/>
          <p:cNvSpPr txBox="1">
            <a:spLocks noChangeArrowheads="1"/>
          </p:cNvSpPr>
          <p:nvPr/>
        </p:nvSpPr>
        <p:spPr bwMode="auto">
          <a:xfrm>
            <a:off x="6426200" y="1801813"/>
            <a:ext cx="2335213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706" name="TextBox 13"/>
          <p:cNvSpPr txBox="1">
            <a:spLocks noChangeArrowheads="1"/>
          </p:cNvSpPr>
          <p:nvPr/>
        </p:nvSpPr>
        <p:spPr bwMode="auto">
          <a:xfrm>
            <a:off x="4084638" y="15303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707" name="TextBox 13"/>
          <p:cNvSpPr txBox="1">
            <a:spLocks noChangeArrowheads="1"/>
          </p:cNvSpPr>
          <p:nvPr/>
        </p:nvSpPr>
        <p:spPr bwMode="auto">
          <a:xfrm>
            <a:off x="4089400" y="1816100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8708" name="组合 46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150" y="341313"/>
            <a:ext cx="48895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709" name="文本框 54"/>
          <p:cNvSpPr txBox="1">
            <a:spLocks noChangeArrowheads="1"/>
          </p:cNvSpPr>
          <p:nvPr/>
        </p:nvSpPr>
        <p:spPr bwMode="auto">
          <a:xfrm>
            <a:off x="1074738" y="333375"/>
            <a:ext cx="26590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5ABC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8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6150" y="1593850"/>
            <a:ext cx="2466975" cy="419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Down Arrow Callout 26"/>
          <p:cNvSpPr>
            <a:spLocks noChangeArrowheads="1"/>
          </p:cNvSpPr>
          <p:nvPr/>
        </p:nvSpPr>
        <p:spPr bwMode="auto">
          <a:xfrm>
            <a:off x="6249988" y="1595438"/>
            <a:ext cx="2473325" cy="4302125"/>
          </a:xfrm>
          <a:prstGeom prst="downArrowCallout">
            <a:avLst>
              <a:gd name="adj1" fmla="val 25000"/>
              <a:gd name="adj2" fmla="val 6699"/>
              <a:gd name="adj3" fmla="val 4373"/>
              <a:gd name="adj4" fmla="val 97491"/>
            </a:avLst>
          </a:prstGeom>
          <a:solidFill>
            <a:srgbClr val="0154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29700" name="Down Arrow Callout 33"/>
          <p:cNvSpPr>
            <a:spLocks noChangeArrowheads="1"/>
          </p:cNvSpPr>
          <p:nvPr/>
        </p:nvSpPr>
        <p:spPr bwMode="auto">
          <a:xfrm>
            <a:off x="3597275" y="1595438"/>
            <a:ext cx="2471738" cy="4302125"/>
          </a:xfrm>
          <a:prstGeom prst="downArrowCallout">
            <a:avLst>
              <a:gd name="adj1" fmla="val 25000"/>
              <a:gd name="adj2" fmla="val 6699"/>
              <a:gd name="adj3" fmla="val 4367"/>
              <a:gd name="adj4" fmla="val 97491"/>
            </a:avLst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29701" name="Flowchart: Off-page Connector 40"/>
          <p:cNvSpPr>
            <a:spLocks noChangeArrowheads="1"/>
          </p:cNvSpPr>
          <p:nvPr/>
        </p:nvSpPr>
        <p:spPr bwMode="auto">
          <a:xfrm>
            <a:off x="4310063" y="1971675"/>
            <a:ext cx="1046162" cy="1019175"/>
          </a:xfrm>
          <a:prstGeom prst="flowChartOffpageConnector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600" b="1">
                <a:solidFill>
                  <a:srgbClr val="0BB2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29702" name="Flowchart: Off-page Connector 42"/>
          <p:cNvSpPr>
            <a:spLocks noChangeArrowheads="1"/>
          </p:cNvSpPr>
          <p:nvPr/>
        </p:nvSpPr>
        <p:spPr bwMode="auto">
          <a:xfrm>
            <a:off x="6942138" y="1971675"/>
            <a:ext cx="1044575" cy="1019175"/>
          </a:xfrm>
          <a:prstGeom prst="flowChartOffpageConnector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600" b="1">
                <a:solidFill>
                  <a:srgbClr val="0D85C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4000" b="1">
              <a:solidFill>
                <a:srgbClr val="0D85C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03" name="Down Arrow Callout 15"/>
          <p:cNvSpPr>
            <a:spLocks noChangeArrowheads="1"/>
          </p:cNvSpPr>
          <p:nvPr/>
        </p:nvSpPr>
        <p:spPr bwMode="auto">
          <a:xfrm>
            <a:off x="8904288" y="1595438"/>
            <a:ext cx="2471737" cy="4302125"/>
          </a:xfrm>
          <a:prstGeom prst="downArrowCallout">
            <a:avLst>
              <a:gd name="adj1" fmla="val 25000"/>
              <a:gd name="adj2" fmla="val 6699"/>
              <a:gd name="adj3" fmla="val 4367"/>
              <a:gd name="adj4" fmla="val 97491"/>
            </a:avLst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29704" name="Flowchart: Off-page Connector 17"/>
          <p:cNvSpPr>
            <a:spLocks noChangeArrowheads="1"/>
          </p:cNvSpPr>
          <p:nvPr/>
        </p:nvSpPr>
        <p:spPr bwMode="auto">
          <a:xfrm>
            <a:off x="9596438" y="1985963"/>
            <a:ext cx="1044575" cy="1017587"/>
          </a:xfrm>
          <a:prstGeom prst="flowChartOffpageConnector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6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40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05" name="矩形 19"/>
          <p:cNvSpPr>
            <a:spLocks noChangeArrowheads="1"/>
          </p:cNvSpPr>
          <p:nvPr/>
        </p:nvSpPr>
        <p:spPr bwMode="auto">
          <a:xfrm>
            <a:off x="4022725" y="3468688"/>
            <a:ext cx="1619250" cy="155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06" name="矩形 20"/>
          <p:cNvSpPr>
            <a:spLocks noChangeArrowheads="1"/>
          </p:cNvSpPr>
          <p:nvPr/>
        </p:nvSpPr>
        <p:spPr bwMode="auto">
          <a:xfrm>
            <a:off x="6654800" y="3468688"/>
            <a:ext cx="1619250" cy="155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07" name="矩形 21"/>
          <p:cNvSpPr>
            <a:spLocks noChangeArrowheads="1"/>
          </p:cNvSpPr>
          <p:nvPr/>
        </p:nvSpPr>
        <p:spPr bwMode="auto">
          <a:xfrm>
            <a:off x="9331325" y="3468688"/>
            <a:ext cx="1617663" cy="155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9708" name="组合 2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150" y="341313"/>
            <a:ext cx="48895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9" name="文本框 33"/>
          <p:cNvSpPr txBox="1">
            <a:spLocks noChangeArrowheads="1"/>
          </p:cNvSpPr>
          <p:nvPr/>
        </p:nvSpPr>
        <p:spPr bwMode="auto">
          <a:xfrm>
            <a:off x="1074738" y="333375"/>
            <a:ext cx="26590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5ABC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矩形 15"/>
          <p:cNvSpPr>
            <a:spLocks noChangeArrowheads="1"/>
          </p:cNvSpPr>
          <p:nvPr/>
        </p:nvSpPr>
        <p:spPr bwMode="auto">
          <a:xfrm>
            <a:off x="0" y="0"/>
            <a:ext cx="12192000" cy="4470400"/>
          </a:xfrm>
          <a:prstGeom prst="rect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0723" name="图片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75275" y="1868488"/>
            <a:ext cx="5611813" cy="343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0724" name="直接连接符 20"/>
          <p:cNvCxnSpPr>
            <a:cxnSpLocks noChangeShapeType="1"/>
          </p:cNvCxnSpPr>
          <p:nvPr/>
        </p:nvCxnSpPr>
        <p:spPr bwMode="auto">
          <a:xfrm>
            <a:off x="1582738" y="1662113"/>
            <a:ext cx="0" cy="250507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725" name="文本框 21"/>
          <p:cNvSpPr txBox="1">
            <a:spLocks noChangeArrowheads="1"/>
          </p:cNvSpPr>
          <p:nvPr/>
        </p:nvSpPr>
        <p:spPr bwMode="auto">
          <a:xfrm>
            <a:off x="1827213" y="1868488"/>
            <a:ext cx="2930525" cy="199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30726" name="矩形 22"/>
          <p:cNvSpPr>
            <a:spLocks noChangeArrowheads="1"/>
          </p:cNvSpPr>
          <p:nvPr/>
        </p:nvSpPr>
        <p:spPr bwMode="auto">
          <a:xfrm>
            <a:off x="1336675" y="5268913"/>
            <a:ext cx="11080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7" name="矩形 23"/>
          <p:cNvSpPr>
            <a:spLocks noChangeArrowheads="1"/>
          </p:cNvSpPr>
          <p:nvPr/>
        </p:nvSpPr>
        <p:spPr bwMode="auto">
          <a:xfrm>
            <a:off x="1457325" y="5637213"/>
            <a:ext cx="9529763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0728" name="图片 8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69038" y="2268538"/>
            <a:ext cx="3927475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Freeform 79"/>
          <p:cNvSpPr>
            <a:spLocks/>
          </p:cNvSpPr>
          <p:nvPr/>
        </p:nvSpPr>
        <p:spPr bwMode="auto">
          <a:xfrm>
            <a:off x="6861175" y="3025775"/>
            <a:ext cx="561975" cy="817563"/>
          </a:xfrm>
          <a:custGeom>
            <a:avLst/>
            <a:gdLst>
              <a:gd name="T0" fmla="*/ 2147483646 w 476"/>
              <a:gd name="T1" fmla="*/ 0 h 692"/>
              <a:gd name="T2" fmla="*/ 0 w 476"/>
              <a:gd name="T3" fmla="*/ 2147483646 h 692"/>
              <a:gd name="T4" fmla="*/ 2147483646 w 476"/>
              <a:gd name="T5" fmla="*/ 2147483646 h 692"/>
              <a:gd name="T6" fmla="*/ 2147483646 w 476"/>
              <a:gd name="T7" fmla="*/ 0 h 69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76" h="692">
                <a:moveTo>
                  <a:pt x="476" y="0"/>
                </a:moveTo>
                <a:lnTo>
                  <a:pt x="0" y="559"/>
                </a:lnTo>
                <a:lnTo>
                  <a:pt x="78" y="692"/>
                </a:lnTo>
                <a:lnTo>
                  <a:pt x="47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47" name="Freeform 81"/>
          <p:cNvSpPr>
            <a:spLocks/>
          </p:cNvSpPr>
          <p:nvPr/>
        </p:nvSpPr>
        <p:spPr bwMode="auto">
          <a:xfrm>
            <a:off x="6572250" y="4343400"/>
            <a:ext cx="90488" cy="160338"/>
          </a:xfrm>
          <a:custGeom>
            <a:avLst/>
            <a:gdLst>
              <a:gd name="T0" fmla="*/ 2147483646 w 76"/>
              <a:gd name="T1" fmla="*/ 0 h 135"/>
              <a:gd name="T2" fmla="*/ 0 w 76"/>
              <a:gd name="T3" fmla="*/ 2147483646 h 135"/>
              <a:gd name="T4" fmla="*/ 2147483646 w 76"/>
              <a:gd name="T5" fmla="*/ 0 h 13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6" h="135">
                <a:moveTo>
                  <a:pt x="76" y="0"/>
                </a:moveTo>
                <a:lnTo>
                  <a:pt x="0" y="135"/>
                </a:lnTo>
                <a:lnTo>
                  <a:pt x="76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48" name="Freeform 82"/>
          <p:cNvSpPr>
            <a:spLocks/>
          </p:cNvSpPr>
          <p:nvPr/>
        </p:nvSpPr>
        <p:spPr bwMode="auto">
          <a:xfrm>
            <a:off x="6572250" y="4343400"/>
            <a:ext cx="90488" cy="160338"/>
          </a:xfrm>
          <a:custGeom>
            <a:avLst/>
            <a:gdLst>
              <a:gd name="T0" fmla="*/ 2147483646 w 76"/>
              <a:gd name="T1" fmla="*/ 0 h 135"/>
              <a:gd name="T2" fmla="*/ 0 w 76"/>
              <a:gd name="T3" fmla="*/ 2147483646 h 135"/>
              <a:gd name="T4" fmla="*/ 2147483646 w 76"/>
              <a:gd name="T5" fmla="*/ 0 h 13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6" h="135">
                <a:moveTo>
                  <a:pt x="76" y="0"/>
                </a:moveTo>
                <a:lnTo>
                  <a:pt x="0" y="135"/>
                </a:lnTo>
                <a:lnTo>
                  <a:pt x="7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49" name="Freeform 84"/>
          <p:cNvSpPr>
            <a:spLocks/>
          </p:cNvSpPr>
          <p:nvPr/>
        </p:nvSpPr>
        <p:spPr bwMode="auto">
          <a:xfrm>
            <a:off x="6572250" y="4343400"/>
            <a:ext cx="942975" cy="160338"/>
          </a:xfrm>
          <a:custGeom>
            <a:avLst/>
            <a:gdLst>
              <a:gd name="T0" fmla="*/ 2147483646 w 798"/>
              <a:gd name="T1" fmla="*/ 0 h 135"/>
              <a:gd name="T2" fmla="*/ 0 w 798"/>
              <a:gd name="T3" fmla="*/ 2147483646 h 135"/>
              <a:gd name="T4" fmla="*/ 2147483646 w 798"/>
              <a:gd name="T5" fmla="*/ 2147483646 h 135"/>
              <a:gd name="T6" fmla="*/ 2147483646 w 798"/>
              <a:gd name="T7" fmla="*/ 0 h 13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98" h="135">
                <a:moveTo>
                  <a:pt x="76" y="0"/>
                </a:moveTo>
                <a:lnTo>
                  <a:pt x="0" y="135"/>
                </a:lnTo>
                <a:lnTo>
                  <a:pt x="798" y="135"/>
                </a:lnTo>
                <a:lnTo>
                  <a:pt x="7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0" name="Freeform 86"/>
          <p:cNvSpPr>
            <a:spLocks/>
          </p:cNvSpPr>
          <p:nvPr/>
        </p:nvSpPr>
        <p:spPr bwMode="auto">
          <a:xfrm>
            <a:off x="5811838" y="4503738"/>
            <a:ext cx="182562" cy="0"/>
          </a:xfrm>
          <a:custGeom>
            <a:avLst/>
            <a:gdLst>
              <a:gd name="T0" fmla="*/ 2147483646 w 154"/>
              <a:gd name="T1" fmla="*/ 0 w 154"/>
              <a:gd name="T2" fmla="*/ 2147483646 w 154"/>
              <a:gd name="T3" fmla="*/ 0 60000 65536"/>
              <a:gd name="T4" fmla="*/ 0 60000 65536"/>
              <a:gd name="T5" fmla="*/ 0 60000 65536"/>
            </a:gdLst>
            <a:ahLst/>
            <a:cxnLst>
              <a:cxn ang="T3">
                <a:pos x="T0" y="0"/>
              </a:cxn>
              <a:cxn ang="T4">
                <a:pos x="T1" y="0"/>
              </a:cxn>
              <a:cxn ang="T5">
                <a:pos x="T2" y="0"/>
              </a:cxn>
            </a:cxnLst>
            <a:rect l="0" t="0" r="r" b="b"/>
            <a:pathLst>
              <a:path w="154">
                <a:moveTo>
                  <a:pt x="154" y="0"/>
                </a:moveTo>
                <a:lnTo>
                  <a:pt x="0" y="0"/>
                </a:lnTo>
                <a:lnTo>
                  <a:pt x="154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1" name="Freeform 87"/>
          <p:cNvSpPr>
            <a:spLocks/>
          </p:cNvSpPr>
          <p:nvPr/>
        </p:nvSpPr>
        <p:spPr bwMode="auto">
          <a:xfrm>
            <a:off x="5811838" y="4503738"/>
            <a:ext cx="182562" cy="0"/>
          </a:xfrm>
          <a:custGeom>
            <a:avLst/>
            <a:gdLst>
              <a:gd name="T0" fmla="*/ 2147483646 w 154"/>
              <a:gd name="T1" fmla="*/ 0 w 154"/>
              <a:gd name="T2" fmla="*/ 2147483646 w 154"/>
              <a:gd name="T3" fmla="*/ 0 60000 65536"/>
              <a:gd name="T4" fmla="*/ 0 60000 65536"/>
              <a:gd name="T5" fmla="*/ 0 60000 65536"/>
            </a:gdLst>
            <a:ahLst/>
            <a:cxnLst>
              <a:cxn ang="T3">
                <a:pos x="T0" y="0"/>
              </a:cxn>
              <a:cxn ang="T4">
                <a:pos x="T1" y="0"/>
              </a:cxn>
              <a:cxn ang="T5">
                <a:pos x="T2" y="0"/>
              </a:cxn>
            </a:cxnLst>
            <a:rect l="0" t="0" r="r" b="b"/>
            <a:pathLst>
              <a:path w="154">
                <a:moveTo>
                  <a:pt x="154" y="0"/>
                </a:moveTo>
                <a:lnTo>
                  <a:pt x="0" y="0"/>
                </a:lnTo>
                <a:lnTo>
                  <a:pt x="15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2" name="Freeform 89"/>
          <p:cNvSpPr>
            <a:spLocks/>
          </p:cNvSpPr>
          <p:nvPr/>
        </p:nvSpPr>
        <p:spPr bwMode="auto">
          <a:xfrm>
            <a:off x="5811838" y="4503738"/>
            <a:ext cx="469900" cy="815975"/>
          </a:xfrm>
          <a:custGeom>
            <a:avLst/>
            <a:gdLst>
              <a:gd name="T0" fmla="*/ 0 w 398"/>
              <a:gd name="T1" fmla="*/ 0 h 691"/>
              <a:gd name="T2" fmla="*/ 2147483646 w 398"/>
              <a:gd name="T3" fmla="*/ 2147483646 h 691"/>
              <a:gd name="T4" fmla="*/ 2147483646 w 398"/>
              <a:gd name="T5" fmla="*/ 2147483646 h 691"/>
              <a:gd name="T6" fmla="*/ 2147483646 w 398"/>
              <a:gd name="T7" fmla="*/ 0 h 691"/>
              <a:gd name="T8" fmla="*/ 0 w 398"/>
              <a:gd name="T9" fmla="*/ 0 h 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98" h="691">
                <a:moveTo>
                  <a:pt x="0" y="0"/>
                </a:moveTo>
                <a:lnTo>
                  <a:pt x="5" y="7"/>
                </a:lnTo>
                <a:lnTo>
                  <a:pt x="398" y="691"/>
                </a:lnTo>
                <a:lnTo>
                  <a:pt x="154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3" name="Freeform 91"/>
          <p:cNvSpPr>
            <a:spLocks/>
          </p:cNvSpPr>
          <p:nvPr/>
        </p:nvSpPr>
        <p:spPr bwMode="auto">
          <a:xfrm>
            <a:off x="4959350" y="3843338"/>
            <a:ext cx="561975" cy="815975"/>
          </a:xfrm>
          <a:custGeom>
            <a:avLst/>
            <a:gdLst>
              <a:gd name="T0" fmla="*/ 2147483646 w 476"/>
              <a:gd name="T1" fmla="*/ 0 h 691"/>
              <a:gd name="T2" fmla="*/ 0 w 476"/>
              <a:gd name="T3" fmla="*/ 2147483646 h 691"/>
              <a:gd name="T4" fmla="*/ 2147483646 w 476"/>
              <a:gd name="T5" fmla="*/ 0 h 691"/>
              <a:gd name="T6" fmla="*/ 2147483646 w 476"/>
              <a:gd name="T7" fmla="*/ 2147483646 h 691"/>
              <a:gd name="T8" fmla="*/ 2147483646 w 476"/>
              <a:gd name="T9" fmla="*/ 0 h 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00" y="0"/>
                </a:lnTo>
                <a:lnTo>
                  <a:pt x="476" y="132"/>
                </a:lnTo>
                <a:lnTo>
                  <a:pt x="40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4" name="Freeform 92"/>
          <p:cNvSpPr>
            <a:spLocks/>
          </p:cNvSpPr>
          <p:nvPr/>
        </p:nvSpPr>
        <p:spPr bwMode="auto">
          <a:xfrm>
            <a:off x="4959350" y="3843338"/>
            <a:ext cx="561975" cy="815975"/>
          </a:xfrm>
          <a:custGeom>
            <a:avLst/>
            <a:gdLst>
              <a:gd name="T0" fmla="*/ 2147483646 w 476"/>
              <a:gd name="T1" fmla="*/ 0 h 691"/>
              <a:gd name="T2" fmla="*/ 0 w 476"/>
              <a:gd name="T3" fmla="*/ 2147483646 h 691"/>
              <a:gd name="T4" fmla="*/ 2147483646 w 476"/>
              <a:gd name="T5" fmla="*/ 0 h 691"/>
              <a:gd name="T6" fmla="*/ 2147483646 w 476"/>
              <a:gd name="T7" fmla="*/ 2147483646 h 691"/>
              <a:gd name="T8" fmla="*/ 2147483646 w 476"/>
              <a:gd name="T9" fmla="*/ 0 h 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00" y="0"/>
                </a:lnTo>
                <a:lnTo>
                  <a:pt x="476" y="132"/>
                </a:lnTo>
                <a:lnTo>
                  <a:pt x="4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5" name="Freeform 94"/>
          <p:cNvSpPr>
            <a:spLocks/>
          </p:cNvSpPr>
          <p:nvPr/>
        </p:nvSpPr>
        <p:spPr bwMode="auto">
          <a:xfrm>
            <a:off x="4959350" y="3843338"/>
            <a:ext cx="561975" cy="815975"/>
          </a:xfrm>
          <a:custGeom>
            <a:avLst/>
            <a:gdLst>
              <a:gd name="T0" fmla="*/ 2147483646 w 476"/>
              <a:gd name="T1" fmla="*/ 0 h 691"/>
              <a:gd name="T2" fmla="*/ 0 w 476"/>
              <a:gd name="T3" fmla="*/ 2147483646 h 691"/>
              <a:gd name="T4" fmla="*/ 2147483646 w 476"/>
              <a:gd name="T5" fmla="*/ 2147483646 h 691"/>
              <a:gd name="T6" fmla="*/ 2147483646 w 476"/>
              <a:gd name="T7" fmla="*/ 0 h 69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76" y="132"/>
                </a:lnTo>
                <a:lnTo>
                  <a:pt x="4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6" name="Freeform 96"/>
          <p:cNvSpPr>
            <a:spLocks/>
          </p:cNvSpPr>
          <p:nvPr/>
        </p:nvSpPr>
        <p:spPr bwMode="auto">
          <a:xfrm>
            <a:off x="5719763" y="3184525"/>
            <a:ext cx="92075" cy="157163"/>
          </a:xfrm>
          <a:custGeom>
            <a:avLst/>
            <a:gdLst>
              <a:gd name="T0" fmla="*/ 2147483646 w 78"/>
              <a:gd name="T1" fmla="*/ 0 h 133"/>
              <a:gd name="T2" fmla="*/ 0 w 78"/>
              <a:gd name="T3" fmla="*/ 2147483646 h 133"/>
              <a:gd name="T4" fmla="*/ 2147483646 w 78"/>
              <a:gd name="T5" fmla="*/ 0 h 13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8" h="133">
                <a:moveTo>
                  <a:pt x="78" y="0"/>
                </a:moveTo>
                <a:lnTo>
                  <a:pt x="0" y="133"/>
                </a:lnTo>
                <a:lnTo>
                  <a:pt x="78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7" name="Freeform 97"/>
          <p:cNvSpPr>
            <a:spLocks/>
          </p:cNvSpPr>
          <p:nvPr/>
        </p:nvSpPr>
        <p:spPr bwMode="auto">
          <a:xfrm>
            <a:off x="5719763" y="3184525"/>
            <a:ext cx="92075" cy="157163"/>
          </a:xfrm>
          <a:custGeom>
            <a:avLst/>
            <a:gdLst>
              <a:gd name="T0" fmla="*/ 2147483646 w 78"/>
              <a:gd name="T1" fmla="*/ 0 h 133"/>
              <a:gd name="T2" fmla="*/ 0 w 78"/>
              <a:gd name="T3" fmla="*/ 2147483646 h 133"/>
              <a:gd name="T4" fmla="*/ 2147483646 w 78"/>
              <a:gd name="T5" fmla="*/ 0 h 13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8" h="133">
                <a:moveTo>
                  <a:pt x="78" y="0"/>
                </a:moveTo>
                <a:lnTo>
                  <a:pt x="0" y="133"/>
                </a:lnTo>
                <a:lnTo>
                  <a:pt x="7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8" name="Freeform 99"/>
          <p:cNvSpPr>
            <a:spLocks/>
          </p:cNvSpPr>
          <p:nvPr/>
        </p:nvSpPr>
        <p:spPr bwMode="auto">
          <a:xfrm>
            <a:off x="4867275" y="3184525"/>
            <a:ext cx="944563" cy="157163"/>
          </a:xfrm>
          <a:custGeom>
            <a:avLst/>
            <a:gdLst>
              <a:gd name="T0" fmla="*/ 2147483646 w 800"/>
              <a:gd name="T1" fmla="*/ 0 h 133"/>
              <a:gd name="T2" fmla="*/ 0 w 800"/>
              <a:gd name="T3" fmla="*/ 0 h 133"/>
              <a:gd name="T4" fmla="*/ 2147483646 w 800"/>
              <a:gd name="T5" fmla="*/ 2147483646 h 133"/>
              <a:gd name="T6" fmla="*/ 2147483646 w 800"/>
              <a:gd name="T7" fmla="*/ 0 h 13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800" h="133">
                <a:moveTo>
                  <a:pt x="800" y="0"/>
                </a:moveTo>
                <a:lnTo>
                  <a:pt x="0" y="0"/>
                </a:lnTo>
                <a:lnTo>
                  <a:pt x="722" y="133"/>
                </a:lnTo>
                <a:lnTo>
                  <a:pt x="8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9" name="Freeform 101"/>
          <p:cNvSpPr>
            <a:spLocks/>
          </p:cNvSpPr>
          <p:nvPr/>
        </p:nvSpPr>
        <p:spPr bwMode="auto">
          <a:xfrm>
            <a:off x="6391275" y="3184525"/>
            <a:ext cx="180975" cy="0"/>
          </a:xfrm>
          <a:custGeom>
            <a:avLst/>
            <a:gdLst>
              <a:gd name="T0" fmla="*/ 0 w 154"/>
              <a:gd name="T1" fmla="*/ 0 w 154"/>
              <a:gd name="T2" fmla="*/ 2147483646 w 154"/>
              <a:gd name="T3" fmla="*/ 0 w 154"/>
              <a:gd name="T4" fmla="*/ 0 60000 65536"/>
              <a:gd name="T5" fmla="*/ 0 60000 65536"/>
              <a:gd name="T6" fmla="*/ 0 60000 65536"/>
              <a:gd name="T7" fmla="*/ 0 60000 65536"/>
            </a:gdLst>
            <a:ahLst/>
            <a:cxnLst>
              <a:cxn ang="T4">
                <a:pos x="T0" y="0"/>
              </a:cxn>
              <a:cxn ang="T5">
                <a:pos x="T1" y="0"/>
              </a:cxn>
              <a:cxn ang="T6">
                <a:pos x="T2" y="0"/>
              </a:cxn>
              <a:cxn ang="T7">
                <a:pos x="T3" y="0"/>
              </a:cxn>
            </a:cxnLst>
            <a:rect l="0" t="0" r="r" b="b"/>
            <a:pathLst>
              <a:path w="154">
                <a:moveTo>
                  <a:pt x="0" y="0"/>
                </a:moveTo>
                <a:lnTo>
                  <a:pt x="0" y="0"/>
                </a:lnTo>
                <a:lnTo>
                  <a:pt x="154" y="0"/>
                </a:lnTo>
                <a:lnTo>
                  <a:pt x="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0" name="Freeform 102"/>
          <p:cNvSpPr>
            <a:spLocks/>
          </p:cNvSpPr>
          <p:nvPr/>
        </p:nvSpPr>
        <p:spPr bwMode="auto">
          <a:xfrm>
            <a:off x="6391275" y="3184525"/>
            <a:ext cx="180975" cy="0"/>
          </a:xfrm>
          <a:custGeom>
            <a:avLst/>
            <a:gdLst>
              <a:gd name="T0" fmla="*/ 0 w 154"/>
              <a:gd name="T1" fmla="*/ 0 w 154"/>
              <a:gd name="T2" fmla="*/ 2147483646 w 154"/>
              <a:gd name="T3" fmla="*/ 0 w 154"/>
              <a:gd name="T4" fmla="*/ 0 60000 65536"/>
              <a:gd name="T5" fmla="*/ 0 60000 65536"/>
              <a:gd name="T6" fmla="*/ 0 60000 65536"/>
              <a:gd name="T7" fmla="*/ 0 60000 65536"/>
            </a:gdLst>
            <a:ahLst/>
            <a:cxnLst>
              <a:cxn ang="T4">
                <a:pos x="T0" y="0"/>
              </a:cxn>
              <a:cxn ang="T5">
                <a:pos x="T1" y="0"/>
              </a:cxn>
              <a:cxn ang="T6">
                <a:pos x="T2" y="0"/>
              </a:cxn>
              <a:cxn ang="T7">
                <a:pos x="T3" y="0"/>
              </a:cxn>
            </a:cxnLst>
            <a:rect l="0" t="0" r="r" b="b"/>
            <a:pathLst>
              <a:path w="154">
                <a:moveTo>
                  <a:pt x="0" y="0"/>
                </a:moveTo>
                <a:lnTo>
                  <a:pt x="0" y="0"/>
                </a:lnTo>
                <a:lnTo>
                  <a:pt x="154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1" name="Freeform 104"/>
          <p:cNvSpPr>
            <a:spLocks/>
          </p:cNvSpPr>
          <p:nvPr/>
        </p:nvSpPr>
        <p:spPr bwMode="auto">
          <a:xfrm>
            <a:off x="6100763" y="2368550"/>
            <a:ext cx="471487" cy="815975"/>
          </a:xfrm>
          <a:custGeom>
            <a:avLst/>
            <a:gdLst>
              <a:gd name="T0" fmla="*/ 0 w 400"/>
              <a:gd name="T1" fmla="*/ 0 h 691"/>
              <a:gd name="T2" fmla="*/ 2147483646 w 400"/>
              <a:gd name="T3" fmla="*/ 2147483646 h 691"/>
              <a:gd name="T4" fmla="*/ 2147483646 w 400"/>
              <a:gd name="T5" fmla="*/ 2147483646 h 691"/>
              <a:gd name="T6" fmla="*/ 2147483646 w 400"/>
              <a:gd name="T7" fmla="*/ 2147483646 h 691"/>
              <a:gd name="T8" fmla="*/ 0 w 400"/>
              <a:gd name="T9" fmla="*/ 0 h 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0" h="691">
                <a:moveTo>
                  <a:pt x="0" y="0"/>
                </a:moveTo>
                <a:lnTo>
                  <a:pt x="246" y="691"/>
                </a:lnTo>
                <a:lnTo>
                  <a:pt x="400" y="691"/>
                </a:lnTo>
                <a:lnTo>
                  <a:pt x="182" y="31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2" name="Freeform 100"/>
          <p:cNvSpPr>
            <a:spLocks/>
          </p:cNvSpPr>
          <p:nvPr/>
        </p:nvSpPr>
        <p:spPr bwMode="auto">
          <a:xfrm>
            <a:off x="4508500" y="2163763"/>
            <a:ext cx="2063750" cy="1236662"/>
          </a:xfrm>
          <a:custGeom>
            <a:avLst/>
            <a:gdLst>
              <a:gd name="T0" fmla="*/ 2147483646 w 738"/>
              <a:gd name="T1" fmla="*/ 2147483646 h 442"/>
              <a:gd name="T2" fmla="*/ 2147483646 w 738"/>
              <a:gd name="T3" fmla="*/ 0 h 442"/>
              <a:gd name="T4" fmla="*/ 2147483646 w 738"/>
              <a:gd name="T5" fmla="*/ 0 h 442"/>
              <a:gd name="T6" fmla="*/ 2147483646 w 738"/>
              <a:gd name="T7" fmla="*/ 2147483646 h 442"/>
              <a:gd name="T8" fmla="*/ 0 w 738"/>
              <a:gd name="T9" fmla="*/ 2147483646 h 442"/>
              <a:gd name="T10" fmla="*/ 2147483646 w 738"/>
              <a:gd name="T11" fmla="*/ 2147483646 h 442"/>
              <a:gd name="T12" fmla="*/ 2147483646 w 738"/>
              <a:gd name="T13" fmla="*/ 2147483646 h 442"/>
              <a:gd name="T14" fmla="*/ 2147483646 w 738"/>
              <a:gd name="T15" fmla="*/ 2147483646 h 44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738" h="442">
                <a:moveTo>
                  <a:pt x="569" y="73"/>
                </a:moveTo>
                <a:cubicBezTo>
                  <a:pt x="542" y="29"/>
                  <a:pt x="493" y="0"/>
                  <a:pt x="438" y="0"/>
                </a:cubicBezTo>
                <a:cubicBezTo>
                  <a:pt x="335" y="0"/>
                  <a:pt x="335" y="0"/>
                  <a:pt x="335" y="0"/>
                </a:cubicBezTo>
                <a:cubicBezTo>
                  <a:pt x="291" y="0"/>
                  <a:pt x="237" y="31"/>
                  <a:pt x="215" y="69"/>
                </a:cubicBezTo>
                <a:cubicBezTo>
                  <a:pt x="0" y="442"/>
                  <a:pt x="0" y="442"/>
                  <a:pt x="0" y="442"/>
                </a:cubicBezTo>
                <a:cubicBezTo>
                  <a:pt x="28" y="394"/>
                  <a:pt x="77" y="367"/>
                  <a:pt x="128" y="365"/>
                </a:cubicBezTo>
                <a:cubicBezTo>
                  <a:pt x="738" y="365"/>
                  <a:pt x="738" y="365"/>
                  <a:pt x="738" y="365"/>
                </a:cubicBezTo>
                <a:cubicBezTo>
                  <a:pt x="569" y="73"/>
                  <a:pt x="569" y="73"/>
                  <a:pt x="569" y="73"/>
                </a:cubicBezTo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3" name="Freeform 103"/>
          <p:cNvSpPr>
            <a:spLocks/>
          </p:cNvSpPr>
          <p:nvPr/>
        </p:nvSpPr>
        <p:spPr bwMode="auto">
          <a:xfrm>
            <a:off x="6100763" y="2368550"/>
            <a:ext cx="471487" cy="815975"/>
          </a:xfrm>
          <a:custGeom>
            <a:avLst/>
            <a:gdLst>
              <a:gd name="T0" fmla="*/ 0 w 400"/>
              <a:gd name="T1" fmla="*/ 0 h 691"/>
              <a:gd name="T2" fmla="*/ 2147483646 w 400"/>
              <a:gd name="T3" fmla="*/ 2147483646 h 691"/>
              <a:gd name="T4" fmla="*/ 2147483646 w 400"/>
              <a:gd name="T5" fmla="*/ 2147483646 h 691"/>
              <a:gd name="T6" fmla="*/ 2147483646 w 400"/>
              <a:gd name="T7" fmla="*/ 2147483646 h 691"/>
              <a:gd name="T8" fmla="*/ 0 w 400"/>
              <a:gd name="T9" fmla="*/ 0 h 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0" h="691">
                <a:moveTo>
                  <a:pt x="0" y="0"/>
                </a:moveTo>
                <a:lnTo>
                  <a:pt x="246" y="691"/>
                </a:lnTo>
                <a:lnTo>
                  <a:pt x="400" y="691"/>
                </a:lnTo>
                <a:lnTo>
                  <a:pt x="182" y="315"/>
                </a:lnTo>
                <a:lnTo>
                  <a:pt x="0" y="0"/>
                </a:lnTo>
                <a:close/>
              </a:path>
            </a:pathLst>
          </a:custGeom>
          <a:solidFill>
            <a:srgbClr val="0D0D0D">
              <a:alpha val="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4" name="TextBox 106"/>
          <p:cNvSpPr txBox="1">
            <a:spLocks noChangeArrowheads="1"/>
          </p:cNvSpPr>
          <p:nvPr/>
        </p:nvSpPr>
        <p:spPr bwMode="auto">
          <a:xfrm>
            <a:off x="5564188" y="2490788"/>
            <a:ext cx="227012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AU" altLang="en-US" sz="32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31765" name="Freeform 77"/>
          <p:cNvSpPr>
            <a:spLocks/>
          </p:cNvSpPr>
          <p:nvPr/>
        </p:nvSpPr>
        <p:spPr bwMode="auto">
          <a:xfrm>
            <a:off x="5734050" y="2163763"/>
            <a:ext cx="1758950" cy="1679575"/>
          </a:xfrm>
          <a:custGeom>
            <a:avLst/>
            <a:gdLst>
              <a:gd name="T0" fmla="*/ 2147483646 w 629"/>
              <a:gd name="T1" fmla="*/ 2147483646 h 600"/>
              <a:gd name="T2" fmla="*/ 2147483646 w 629"/>
              <a:gd name="T3" fmla="*/ 2147483646 h 600"/>
              <a:gd name="T4" fmla="*/ 2147483646 w 629"/>
              <a:gd name="T5" fmla="*/ 2147483646 h 600"/>
              <a:gd name="T6" fmla="*/ 2147483646 w 629"/>
              <a:gd name="T7" fmla="*/ 0 h 600"/>
              <a:gd name="T8" fmla="*/ 0 w 629"/>
              <a:gd name="T9" fmla="*/ 0 h 600"/>
              <a:gd name="T10" fmla="*/ 2147483646 w 629"/>
              <a:gd name="T11" fmla="*/ 2147483646 h 600"/>
              <a:gd name="T12" fmla="*/ 2147483646 w 629"/>
              <a:gd name="T13" fmla="*/ 2147483646 h 600"/>
              <a:gd name="T14" fmla="*/ 2147483646 w 629"/>
              <a:gd name="T15" fmla="*/ 2147483646 h 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629" h="600">
                <a:moveTo>
                  <a:pt x="604" y="308"/>
                </a:moveTo>
                <a:cubicBezTo>
                  <a:pt x="628" y="262"/>
                  <a:pt x="629" y="206"/>
                  <a:pt x="602" y="158"/>
                </a:cubicBezTo>
                <a:cubicBezTo>
                  <a:pt x="550" y="69"/>
                  <a:pt x="550" y="69"/>
                  <a:pt x="550" y="69"/>
                </a:cubicBezTo>
                <a:cubicBezTo>
                  <a:pt x="528" y="31"/>
                  <a:pt x="474" y="0"/>
                  <a:pt x="430" y="0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104" y="29"/>
                  <a:pt x="131" y="73"/>
                </a:cubicBezTo>
                <a:cubicBezTo>
                  <a:pt x="436" y="600"/>
                  <a:pt x="436" y="600"/>
                  <a:pt x="436" y="600"/>
                </a:cubicBezTo>
                <a:cubicBezTo>
                  <a:pt x="604" y="308"/>
                  <a:pt x="604" y="308"/>
                  <a:pt x="604" y="308"/>
                </a:cubicBezTo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6" name="Freeform 78"/>
          <p:cNvSpPr>
            <a:spLocks/>
          </p:cNvSpPr>
          <p:nvPr/>
        </p:nvSpPr>
        <p:spPr bwMode="auto">
          <a:xfrm>
            <a:off x="6861175" y="3025775"/>
            <a:ext cx="561975" cy="817563"/>
          </a:xfrm>
          <a:custGeom>
            <a:avLst/>
            <a:gdLst>
              <a:gd name="T0" fmla="*/ 2147483646 w 476"/>
              <a:gd name="T1" fmla="*/ 0 h 692"/>
              <a:gd name="T2" fmla="*/ 0 w 476"/>
              <a:gd name="T3" fmla="*/ 2147483646 h 692"/>
              <a:gd name="T4" fmla="*/ 2147483646 w 476"/>
              <a:gd name="T5" fmla="*/ 2147483646 h 692"/>
              <a:gd name="T6" fmla="*/ 2147483646 w 476"/>
              <a:gd name="T7" fmla="*/ 0 h 69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76" h="692">
                <a:moveTo>
                  <a:pt x="476" y="0"/>
                </a:moveTo>
                <a:lnTo>
                  <a:pt x="0" y="559"/>
                </a:lnTo>
                <a:lnTo>
                  <a:pt x="78" y="692"/>
                </a:lnTo>
                <a:lnTo>
                  <a:pt x="476" y="0"/>
                </a:lnTo>
                <a:close/>
              </a:path>
            </a:pathLst>
          </a:custGeom>
          <a:solidFill>
            <a:srgbClr val="0D0D0D">
              <a:alpha val="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7" name="TextBox 111"/>
          <p:cNvSpPr txBox="1">
            <a:spLocks noChangeArrowheads="1"/>
          </p:cNvSpPr>
          <p:nvPr/>
        </p:nvSpPr>
        <p:spPr bwMode="auto">
          <a:xfrm>
            <a:off x="6742113" y="2490788"/>
            <a:ext cx="227012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AU" altLang="en-US" sz="32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</a:t>
            </a:r>
          </a:p>
        </p:txBody>
      </p:sp>
      <p:sp>
        <p:nvSpPr>
          <p:cNvPr id="31768" name="Freeform 80"/>
          <p:cNvSpPr>
            <a:spLocks/>
          </p:cNvSpPr>
          <p:nvPr/>
        </p:nvSpPr>
        <p:spPr bwMode="auto">
          <a:xfrm>
            <a:off x="6572250" y="2605088"/>
            <a:ext cx="1508125" cy="1898650"/>
          </a:xfrm>
          <a:custGeom>
            <a:avLst/>
            <a:gdLst>
              <a:gd name="T0" fmla="*/ 2147483646 w 539"/>
              <a:gd name="T1" fmla="*/ 2147483646 h 678"/>
              <a:gd name="T2" fmla="*/ 2147483646 w 539"/>
              <a:gd name="T3" fmla="*/ 2147483646 h 678"/>
              <a:gd name="T4" fmla="*/ 2147483646 w 539"/>
              <a:gd name="T5" fmla="*/ 2147483646 h 678"/>
              <a:gd name="T6" fmla="*/ 2147483646 w 539"/>
              <a:gd name="T7" fmla="*/ 2147483646 h 678"/>
              <a:gd name="T8" fmla="*/ 2147483646 w 539"/>
              <a:gd name="T9" fmla="*/ 0 h 678"/>
              <a:gd name="T10" fmla="*/ 2147483646 w 539"/>
              <a:gd name="T11" fmla="*/ 2147483646 h 678"/>
              <a:gd name="T12" fmla="*/ 0 w 539"/>
              <a:gd name="T13" fmla="*/ 2147483646 h 678"/>
              <a:gd name="T14" fmla="*/ 2147483646 w 539"/>
              <a:gd name="T15" fmla="*/ 2147483646 h 67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39" h="678">
                <a:moveTo>
                  <a:pt x="337" y="678"/>
                </a:moveTo>
                <a:cubicBezTo>
                  <a:pt x="389" y="676"/>
                  <a:pt x="438" y="648"/>
                  <a:pt x="466" y="600"/>
                </a:cubicBezTo>
                <a:cubicBezTo>
                  <a:pt x="517" y="511"/>
                  <a:pt x="517" y="511"/>
                  <a:pt x="517" y="511"/>
                </a:cubicBezTo>
                <a:cubicBezTo>
                  <a:pt x="539" y="473"/>
                  <a:pt x="539" y="411"/>
                  <a:pt x="517" y="373"/>
                </a:cubicBezTo>
                <a:cubicBezTo>
                  <a:pt x="302" y="0"/>
                  <a:pt x="302" y="0"/>
                  <a:pt x="302" y="0"/>
                </a:cubicBezTo>
                <a:cubicBezTo>
                  <a:pt x="329" y="48"/>
                  <a:pt x="328" y="104"/>
                  <a:pt x="304" y="150"/>
                </a:cubicBezTo>
                <a:cubicBezTo>
                  <a:pt x="0" y="678"/>
                  <a:pt x="0" y="678"/>
                  <a:pt x="0" y="678"/>
                </a:cubicBezTo>
                <a:cubicBezTo>
                  <a:pt x="337" y="678"/>
                  <a:pt x="337" y="678"/>
                  <a:pt x="337" y="678"/>
                </a:cubicBezTo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9" name="Freeform 83"/>
          <p:cNvSpPr>
            <a:spLocks/>
          </p:cNvSpPr>
          <p:nvPr/>
        </p:nvSpPr>
        <p:spPr bwMode="auto">
          <a:xfrm>
            <a:off x="6572250" y="4343400"/>
            <a:ext cx="942975" cy="160338"/>
          </a:xfrm>
          <a:custGeom>
            <a:avLst/>
            <a:gdLst>
              <a:gd name="T0" fmla="*/ 2147483646 w 798"/>
              <a:gd name="T1" fmla="*/ 0 h 135"/>
              <a:gd name="T2" fmla="*/ 0 w 798"/>
              <a:gd name="T3" fmla="*/ 2147483646 h 135"/>
              <a:gd name="T4" fmla="*/ 2147483646 w 798"/>
              <a:gd name="T5" fmla="*/ 2147483646 h 135"/>
              <a:gd name="T6" fmla="*/ 2147483646 w 798"/>
              <a:gd name="T7" fmla="*/ 0 h 13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98" h="135">
                <a:moveTo>
                  <a:pt x="76" y="0"/>
                </a:moveTo>
                <a:lnTo>
                  <a:pt x="0" y="135"/>
                </a:lnTo>
                <a:lnTo>
                  <a:pt x="798" y="135"/>
                </a:lnTo>
                <a:lnTo>
                  <a:pt x="76" y="0"/>
                </a:lnTo>
                <a:close/>
              </a:path>
            </a:pathLst>
          </a:custGeom>
          <a:solidFill>
            <a:srgbClr val="0D0D0D">
              <a:alpha val="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70" name="TextBox 112"/>
          <p:cNvSpPr txBox="1">
            <a:spLocks noChangeArrowheads="1"/>
          </p:cNvSpPr>
          <p:nvPr/>
        </p:nvSpPr>
        <p:spPr bwMode="auto">
          <a:xfrm>
            <a:off x="7388225" y="3662363"/>
            <a:ext cx="227013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AU" altLang="en-US" sz="32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</a:p>
        </p:txBody>
      </p:sp>
      <p:sp>
        <p:nvSpPr>
          <p:cNvPr id="31771" name="Freeform 85"/>
          <p:cNvSpPr>
            <a:spLocks/>
          </p:cNvSpPr>
          <p:nvPr/>
        </p:nvSpPr>
        <p:spPr bwMode="auto">
          <a:xfrm>
            <a:off x="5811838" y="4284663"/>
            <a:ext cx="2063750" cy="1236662"/>
          </a:xfrm>
          <a:custGeom>
            <a:avLst/>
            <a:gdLst>
              <a:gd name="T0" fmla="*/ 2147483646 w 738"/>
              <a:gd name="T1" fmla="*/ 2147483646 h 442"/>
              <a:gd name="T2" fmla="*/ 2147483646 w 738"/>
              <a:gd name="T3" fmla="*/ 2147483646 h 442"/>
              <a:gd name="T4" fmla="*/ 2147483646 w 738"/>
              <a:gd name="T5" fmla="*/ 2147483646 h 442"/>
              <a:gd name="T6" fmla="*/ 2147483646 w 738"/>
              <a:gd name="T7" fmla="*/ 2147483646 h 442"/>
              <a:gd name="T8" fmla="*/ 2147483646 w 738"/>
              <a:gd name="T9" fmla="*/ 0 h 442"/>
              <a:gd name="T10" fmla="*/ 2147483646 w 738"/>
              <a:gd name="T11" fmla="*/ 2147483646 h 442"/>
              <a:gd name="T12" fmla="*/ 0 w 738"/>
              <a:gd name="T13" fmla="*/ 2147483646 h 442"/>
              <a:gd name="T14" fmla="*/ 2147483646 w 738"/>
              <a:gd name="T15" fmla="*/ 2147483646 h 44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738" h="442">
                <a:moveTo>
                  <a:pt x="168" y="370"/>
                </a:moveTo>
                <a:cubicBezTo>
                  <a:pt x="196" y="413"/>
                  <a:pt x="244" y="442"/>
                  <a:pt x="300" y="442"/>
                </a:cubicBezTo>
                <a:cubicBezTo>
                  <a:pt x="402" y="442"/>
                  <a:pt x="402" y="442"/>
                  <a:pt x="402" y="442"/>
                </a:cubicBezTo>
                <a:cubicBezTo>
                  <a:pt x="446" y="442"/>
                  <a:pt x="500" y="411"/>
                  <a:pt x="522" y="373"/>
                </a:cubicBezTo>
                <a:cubicBezTo>
                  <a:pt x="738" y="0"/>
                  <a:pt x="738" y="0"/>
                  <a:pt x="738" y="0"/>
                </a:cubicBezTo>
                <a:cubicBezTo>
                  <a:pt x="710" y="48"/>
                  <a:pt x="661" y="76"/>
                  <a:pt x="609" y="78"/>
                </a:cubicBezTo>
                <a:cubicBezTo>
                  <a:pt x="0" y="78"/>
                  <a:pt x="0" y="78"/>
                  <a:pt x="0" y="78"/>
                </a:cubicBezTo>
                <a:cubicBezTo>
                  <a:pt x="168" y="370"/>
                  <a:pt x="168" y="370"/>
                  <a:pt x="168" y="370"/>
                </a:cubicBezTo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72" name="Freeform 88"/>
          <p:cNvSpPr>
            <a:spLocks/>
          </p:cNvSpPr>
          <p:nvPr/>
        </p:nvSpPr>
        <p:spPr bwMode="auto">
          <a:xfrm>
            <a:off x="5811838" y="4503738"/>
            <a:ext cx="469900" cy="815975"/>
          </a:xfrm>
          <a:custGeom>
            <a:avLst/>
            <a:gdLst>
              <a:gd name="T0" fmla="*/ 0 w 398"/>
              <a:gd name="T1" fmla="*/ 0 h 691"/>
              <a:gd name="T2" fmla="*/ 2147483646 w 398"/>
              <a:gd name="T3" fmla="*/ 2147483646 h 691"/>
              <a:gd name="T4" fmla="*/ 2147483646 w 398"/>
              <a:gd name="T5" fmla="*/ 2147483646 h 691"/>
              <a:gd name="T6" fmla="*/ 2147483646 w 398"/>
              <a:gd name="T7" fmla="*/ 0 h 691"/>
              <a:gd name="T8" fmla="*/ 0 w 398"/>
              <a:gd name="T9" fmla="*/ 0 h 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98" h="691">
                <a:moveTo>
                  <a:pt x="0" y="0"/>
                </a:moveTo>
                <a:lnTo>
                  <a:pt x="5" y="7"/>
                </a:lnTo>
                <a:lnTo>
                  <a:pt x="398" y="691"/>
                </a:lnTo>
                <a:lnTo>
                  <a:pt x="154" y="0"/>
                </a:lnTo>
                <a:lnTo>
                  <a:pt x="0" y="0"/>
                </a:lnTo>
                <a:close/>
              </a:path>
            </a:pathLst>
          </a:custGeom>
          <a:solidFill>
            <a:srgbClr val="0D0D0D">
              <a:alpha val="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73" name="TextBox 113"/>
          <p:cNvSpPr txBox="1">
            <a:spLocks noChangeArrowheads="1"/>
          </p:cNvSpPr>
          <p:nvPr/>
        </p:nvSpPr>
        <p:spPr bwMode="auto">
          <a:xfrm>
            <a:off x="6621463" y="4819650"/>
            <a:ext cx="2286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AU" altLang="en-US" sz="32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31774" name="Freeform 90"/>
          <p:cNvSpPr>
            <a:spLocks/>
          </p:cNvSpPr>
          <p:nvPr/>
        </p:nvSpPr>
        <p:spPr bwMode="auto">
          <a:xfrm>
            <a:off x="4889500" y="3843338"/>
            <a:ext cx="1762125" cy="1677987"/>
          </a:xfrm>
          <a:custGeom>
            <a:avLst/>
            <a:gdLst>
              <a:gd name="T0" fmla="*/ 2147483646 w 630"/>
              <a:gd name="T1" fmla="*/ 2147483646 h 600"/>
              <a:gd name="T2" fmla="*/ 2147483646 w 630"/>
              <a:gd name="T3" fmla="*/ 2147483646 h 600"/>
              <a:gd name="T4" fmla="*/ 2147483646 w 630"/>
              <a:gd name="T5" fmla="*/ 2147483646 h 600"/>
              <a:gd name="T6" fmla="*/ 2147483646 w 630"/>
              <a:gd name="T7" fmla="*/ 2147483646 h 600"/>
              <a:gd name="T8" fmla="*/ 2147483646 w 630"/>
              <a:gd name="T9" fmla="*/ 2147483646 h 600"/>
              <a:gd name="T10" fmla="*/ 2147483646 w 630"/>
              <a:gd name="T11" fmla="*/ 2147483646 h 600"/>
              <a:gd name="T12" fmla="*/ 2147483646 w 630"/>
              <a:gd name="T13" fmla="*/ 0 h 600"/>
              <a:gd name="T14" fmla="*/ 2147483646 w 630"/>
              <a:gd name="T15" fmla="*/ 2147483646 h 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630" h="600">
                <a:moveTo>
                  <a:pt x="25" y="292"/>
                </a:moveTo>
                <a:cubicBezTo>
                  <a:pt x="1" y="338"/>
                  <a:pt x="0" y="394"/>
                  <a:pt x="28" y="442"/>
                </a:cubicBezTo>
                <a:cubicBezTo>
                  <a:pt x="79" y="531"/>
                  <a:pt x="79" y="531"/>
                  <a:pt x="79" y="531"/>
                </a:cubicBezTo>
                <a:cubicBezTo>
                  <a:pt x="101" y="569"/>
                  <a:pt x="155" y="600"/>
                  <a:pt x="199" y="600"/>
                </a:cubicBezTo>
                <a:cubicBezTo>
                  <a:pt x="630" y="600"/>
                  <a:pt x="630" y="600"/>
                  <a:pt x="630" y="600"/>
                </a:cubicBezTo>
                <a:cubicBezTo>
                  <a:pt x="574" y="600"/>
                  <a:pt x="526" y="571"/>
                  <a:pt x="498" y="528"/>
                </a:cubicBezTo>
                <a:cubicBezTo>
                  <a:pt x="194" y="0"/>
                  <a:pt x="194" y="0"/>
                  <a:pt x="194" y="0"/>
                </a:cubicBezTo>
                <a:cubicBezTo>
                  <a:pt x="25" y="292"/>
                  <a:pt x="25" y="292"/>
                  <a:pt x="25" y="292"/>
                </a:cubicBezTo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75" name="Freeform 93"/>
          <p:cNvSpPr>
            <a:spLocks/>
          </p:cNvSpPr>
          <p:nvPr/>
        </p:nvSpPr>
        <p:spPr bwMode="auto">
          <a:xfrm>
            <a:off x="4959350" y="3843338"/>
            <a:ext cx="561975" cy="815975"/>
          </a:xfrm>
          <a:custGeom>
            <a:avLst/>
            <a:gdLst>
              <a:gd name="T0" fmla="*/ 2147483646 w 476"/>
              <a:gd name="T1" fmla="*/ 0 h 691"/>
              <a:gd name="T2" fmla="*/ 0 w 476"/>
              <a:gd name="T3" fmla="*/ 2147483646 h 691"/>
              <a:gd name="T4" fmla="*/ 2147483646 w 476"/>
              <a:gd name="T5" fmla="*/ 2147483646 h 691"/>
              <a:gd name="T6" fmla="*/ 2147483646 w 476"/>
              <a:gd name="T7" fmla="*/ 0 h 69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76" y="132"/>
                </a:lnTo>
                <a:lnTo>
                  <a:pt x="400" y="0"/>
                </a:lnTo>
                <a:close/>
              </a:path>
            </a:pathLst>
          </a:custGeom>
          <a:solidFill>
            <a:srgbClr val="0D0D0D">
              <a:alpha val="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76" name="TextBox 114"/>
          <p:cNvSpPr txBox="1">
            <a:spLocks noChangeArrowheads="1"/>
          </p:cNvSpPr>
          <p:nvPr/>
        </p:nvSpPr>
        <p:spPr bwMode="auto">
          <a:xfrm>
            <a:off x="5359400" y="4819650"/>
            <a:ext cx="22701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AU" altLang="en-US" sz="32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31777" name="Freeform 95"/>
          <p:cNvSpPr>
            <a:spLocks/>
          </p:cNvSpPr>
          <p:nvPr/>
        </p:nvSpPr>
        <p:spPr bwMode="auto">
          <a:xfrm>
            <a:off x="4303713" y="3184525"/>
            <a:ext cx="1508125" cy="1893888"/>
          </a:xfrm>
          <a:custGeom>
            <a:avLst/>
            <a:gdLst>
              <a:gd name="T0" fmla="*/ 2147483646 w 539"/>
              <a:gd name="T1" fmla="*/ 0 h 677"/>
              <a:gd name="T2" fmla="*/ 2147483646 w 539"/>
              <a:gd name="T3" fmla="*/ 2147483646 h 677"/>
              <a:gd name="T4" fmla="*/ 2147483646 w 539"/>
              <a:gd name="T5" fmla="*/ 2147483646 h 677"/>
              <a:gd name="T6" fmla="*/ 2147483646 w 539"/>
              <a:gd name="T7" fmla="*/ 2147483646 h 677"/>
              <a:gd name="T8" fmla="*/ 2147483646 w 539"/>
              <a:gd name="T9" fmla="*/ 2147483646 h 677"/>
              <a:gd name="T10" fmla="*/ 2147483646 w 539"/>
              <a:gd name="T11" fmla="*/ 2147483646 h 677"/>
              <a:gd name="T12" fmla="*/ 2147483646 w 539"/>
              <a:gd name="T13" fmla="*/ 0 h 677"/>
              <a:gd name="T14" fmla="*/ 2147483646 w 539"/>
              <a:gd name="T15" fmla="*/ 0 h 67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39" h="677">
                <a:moveTo>
                  <a:pt x="201" y="0"/>
                </a:moveTo>
                <a:cubicBezTo>
                  <a:pt x="150" y="2"/>
                  <a:pt x="101" y="29"/>
                  <a:pt x="73" y="77"/>
                </a:cubicBezTo>
                <a:cubicBezTo>
                  <a:pt x="22" y="166"/>
                  <a:pt x="22" y="166"/>
                  <a:pt x="22" y="166"/>
                </a:cubicBezTo>
                <a:cubicBezTo>
                  <a:pt x="0" y="204"/>
                  <a:pt x="0" y="266"/>
                  <a:pt x="22" y="304"/>
                </a:cubicBezTo>
                <a:cubicBezTo>
                  <a:pt x="237" y="677"/>
                  <a:pt x="237" y="677"/>
                  <a:pt x="237" y="677"/>
                </a:cubicBezTo>
                <a:cubicBezTo>
                  <a:pt x="209" y="629"/>
                  <a:pt x="210" y="573"/>
                  <a:pt x="234" y="527"/>
                </a:cubicBezTo>
                <a:cubicBezTo>
                  <a:pt x="539" y="0"/>
                  <a:pt x="539" y="0"/>
                  <a:pt x="539" y="0"/>
                </a:cubicBezTo>
                <a:cubicBezTo>
                  <a:pt x="201" y="0"/>
                  <a:pt x="201" y="0"/>
                  <a:pt x="201" y="0"/>
                </a:cubicBezTo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78" name="Freeform 98"/>
          <p:cNvSpPr>
            <a:spLocks/>
          </p:cNvSpPr>
          <p:nvPr/>
        </p:nvSpPr>
        <p:spPr bwMode="auto">
          <a:xfrm>
            <a:off x="4867275" y="3184525"/>
            <a:ext cx="944563" cy="157163"/>
          </a:xfrm>
          <a:custGeom>
            <a:avLst/>
            <a:gdLst>
              <a:gd name="T0" fmla="*/ 2147483646 w 800"/>
              <a:gd name="T1" fmla="*/ 0 h 133"/>
              <a:gd name="T2" fmla="*/ 0 w 800"/>
              <a:gd name="T3" fmla="*/ 0 h 133"/>
              <a:gd name="T4" fmla="*/ 2147483646 w 800"/>
              <a:gd name="T5" fmla="*/ 2147483646 h 133"/>
              <a:gd name="T6" fmla="*/ 2147483646 w 800"/>
              <a:gd name="T7" fmla="*/ 0 h 13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800" h="133">
                <a:moveTo>
                  <a:pt x="800" y="0"/>
                </a:moveTo>
                <a:lnTo>
                  <a:pt x="0" y="0"/>
                </a:lnTo>
                <a:lnTo>
                  <a:pt x="722" y="133"/>
                </a:lnTo>
                <a:lnTo>
                  <a:pt x="800" y="0"/>
                </a:lnTo>
                <a:close/>
              </a:path>
            </a:pathLst>
          </a:custGeom>
          <a:solidFill>
            <a:srgbClr val="0D0D0D">
              <a:alpha val="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79" name="TextBox 115"/>
          <p:cNvSpPr txBox="1">
            <a:spLocks noChangeArrowheads="1"/>
          </p:cNvSpPr>
          <p:nvPr/>
        </p:nvSpPr>
        <p:spPr bwMode="auto">
          <a:xfrm>
            <a:off x="4791075" y="3662363"/>
            <a:ext cx="228600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AU" altLang="en-US" sz="32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31780" name="TextBox 13"/>
          <p:cNvSpPr txBox="1">
            <a:spLocks noChangeArrowheads="1"/>
          </p:cNvSpPr>
          <p:nvPr/>
        </p:nvSpPr>
        <p:spPr bwMode="auto">
          <a:xfrm>
            <a:off x="2908300" y="2163763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81" name="TextBox 13"/>
          <p:cNvSpPr txBox="1">
            <a:spLocks noChangeArrowheads="1"/>
          </p:cNvSpPr>
          <p:nvPr/>
        </p:nvSpPr>
        <p:spPr bwMode="auto">
          <a:xfrm>
            <a:off x="1870075" y="2486025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82" name="TextBox 13"/>
          <p:cNvSpPr txBox="1">
            <a:spLocks noChangeArrowheads="1"/>
          </p:cNvSpPr>
          <p:nvPr/>
        </p:nvSpPr>
        <p:spPr bwMode="auto">
          <a:xfrm>
            <a:off x="7797800" y="2165350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83" name="TextBox 13"/>
          <p:cNvSpPr txBox="1">
            <a:spLocks noChangeArrowheads="1"/>
          </p:cNvSpPr>
          <p:nvPr/>
        </p:nvSpPr>
        <p:spPr bwMode="auto">
          <a:xfrm>
            <a:off x="7802563" y="2486025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84" name="TextBox 13"/>
          <p:cNvSpPr txBox="1">
            <a:spLocks noChangeArrowheads="1"/>
          </p:cNvSpPr>
          <p:nvPr/>
        </p:nvSpPr>
        <p:spPr bwMode="auto">
          <a:xfrm>
            <a:off x="2532063" y="347662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85" name="TextBox 13"/>
          <p:cNvSpPr txBox="1">
            <a:spLocks noChangeArrowheads="1"/>
          </p:cNvSpPr>
          <p:nvPr/>
        </p:nvSpPr>
        <p:spPr bwMode="auto">
          <a:xfrm>
            <a:off x="1493838" y="3798888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86" name="TextBox 13"/>
          <p:cNvSpPr txBox="1">
            <a:spLocks noChangeArrowheads="1"/>
          </p:cNvSpPr>
          <p:nvPr/>
        </p:nvSpPr>
        <p:spPr bwMode="auto">
          <a:xfrm>
            <a:off x="8431213" y="3476625"/>
            <a:ext cx="12938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87" name="TextBox 13"/>
          <p:cNvSpPr txBox="1">
            <a:spLocks noChangeArrowheads="1"/>
          </p:cNvSpPr>
          <p:nvPr/>
        </p:nvSpPr>
        <p:spPr bwMode="auto">
          <a:xfrm>
            <a:off x="8434388" y="3798888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88" name="TextBox 13"/>
          <p:cNvSpPr txBox="1">
            <a:spLocks noChangeArrowheads="1"/>
          </p:cNvSpPr>
          <p:nvPr/>
        </p:nvSpPr>
        <p:spPr bwMode="auto">
          <a:xfrm>
            <a:off x="3478213" y="4984750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89" name="TextBox 13"/>
          <p:cNvSpPr txBox="1">
            <a:spLocks noChangeArrowheads="1"/>
          </p:cNvSpPr>
          <p:nvPr/>
        </p:nvSpPr>
        <p:spPr bwMode="auto">
          <a:xfrm>
            <a:off x="2439988" y="5305425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90" name="TextBox 13"/>
          <p:cNvSpPr txBox="1">
            <a:spLocks noChangeArrowheads="1"/>
          </p:cNvSpPr>
          <p:nvPr/>
        </p:nvSpPr>
        <p:spPr bwMode="auto">
          <a:xfrm>
            <a:off x="7629525" y="4984750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91" name="TextBox 13"/>
          <p:cNvSpPr txBox="1">
            <a:spLocks noChangeArrowheads="1"/>
          </p:cNvSpPr>
          <p:nvPr/>
        </p:nvSpPr>
        <p:spPr bwMode="auto">
          <a:xfrm>
            <a:off x="7634288" y="5305425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1792" name="组合 6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150" y="341313"/>
            <a:ext cx="48895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93" name="文本框 69"/>
          <p:cNvSpPr txBox="1">
            <a:spLocks noChangeArrowheads="1"/>
          </p:cNvSpPr>
          <p:nvPr/>
        </p:nvSpPr>
        <p:spPr bwMode="auto">
          <a:xfrm>
            <a:off x="1074738" y="333375"/>
            <a:ext cx="26590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5ABC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778" b="20619"/>
          <a:stretch>
            <a:fillRect/>
          </a:stretch>
        </p:blipFill>
        <p:spPr bwMode="auto">
          <a:xfrm>
            <a:off x="0" y="1066800"/>
            <a:ext cx="12192000" cy="317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Rectangle 37"/>
          <p:cNvSpPr>
            <a:spLocks noChangeArrowheads="1"/>
          </p:cNvSpPr>
          <p:nvPr/>
        </p:nvSpPr>
        <p:spPr bwMode="auto">
          <a:xfrm>
            <a:off x="1181100" y="1063625"/>
            <a:ext cx="3449638" cy="3175000"/>
          </a:xfrm>
          <a:prstGeom prst="rect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id-ID" altLang="en-US">
              <a:solidFill>
                <a:srgbClr val="FFFFFF"/>
              </a:solidFill>
            </a:endParaRPr>
          </a:p>
        </p:txBody>
      </p:sp>
      <p:sp>
        <p:nvSpPr>
          <p:cNvPr id="32772" name="矩形 5"/>
          <p:cNvSpPr>
            <a:spLocks noChangeArrowheads="1"/>
          </p:cNvSpPr>
          <p:nvPr/>
        </p:nvSpPr>
        <p:spPr bwMode="auto">
          <a:xfrm>
            <a:off x="1773238" y="2160588"/>
            <a:ext cx="2420937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73" name="TextBox 13"/>
          <p:cNvSpPr txBox="1">
            <a:spLocks noChangeArrowheads="1"/>
          </p:cNvSpPr>
          <p:nvPr/>
        </p:nvSpPr>
        <p:spPr bwMode="auto">
          <a:xfrm>
            <a:off x="2290763" y="1736725"/>
            <a:ext cx="1495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74" name="圆角矩形 7"/>
          <p:cNvSpPr>
            <a:spLocks noChangeArrowheads="1"/>
          </p:cNvSpPr>
          <p:nvPr/>
        </p:nvSpPr>
        <p:spPr bwMode="auto">
          <a:xfrm>
            <a:off x="1238250" y="4683125"/>
            <a:ext cx="2471738" cy="461963"/>
          </a:xfrm>
          <a:prstGeom prst="roundRect">
            <a:avLst>
              <a:gd name="adj" fmla="val 16667"/>
            </a:avLst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75" name="文本框 8"/>
          <p:cNvSpPr txBox="1">
            <a:spLocks noChangeArrowheads="1"/>
          </p:cNvSpPr>
          <p:nvPr/>
        </p:nvSpPr>
        <p:spPr bwMode="auto">
          <a:xfrm>
            <a:off x="1074738" y="4729163"/>
            <a:ext cx="27987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76" name="矩形 9"/>
          <p:cNvSpPr>
            <a:spLocks noChangeArrowheads="1"/>
          </p:cNvSpPr>
          <p:nvPr/>
        </p:nvSpPr>
        <p:spPr bwMode="auto">
          <a:xfrm>
            <a:off x="1238250" y="5368925"/>
            <a:ext cx="9725025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77" name="矩形 10"/>
          <p:cNvSpPr>
            <a:spLocks noChangeArrowheads="1"/>
          </p:cNvSpPr>
          <p:nvPr/>
        </p:nvSpPr>
        <p:spPr bwMode="auto">
          <a:xfrm>
            <a:off x="1249363" y="5643563"/>
            <a:ext cx="9725025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78" name="矩形 11"/>
          <p:cNvSpPr>
            <a:spLocks noChangeArrowheads="1"/>
          </p:cNvSpPr>
          <p:nvPr/>
        </p:nvSpPr>
        <p:spPr bwMode="auto">
          <a:xfrm>
            <a:off x="1249363" y="5918200"/>
            <a:ext cx="9725025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79" name="文本框 15"/>
          <p:cNvSpPr txBox="1">
            <a:spLocks noChangeArrowheads="1"/>
          </p:cNvSpPr>
          <p:nvPr/>
        </p:nvSpPr>
        <p:spPr bwMode="auto">
          <a:xfrm>
            <a:off x="549275" y="355600"/>
            <a:ext cx="1262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40"/>
          <p:cNvGrpSpPr>
            <a:grpSpLocks/>
          </p:cNvGrpSpPr>
          <p:nvPr/>
        </p:nvGrpSpPr>
        <p:grpSpPr bwMode="auto">
          <a:xfrm>
            <a:off x="6254750" y="3670300"/>
            <a:ext cx="4811713" cy="490538"/>
            <a:chOff x="0" y="0"/>
            <a:chExt cx="4812482" cy="489600"/>
          </a:xfrm>
        </p:grpSpPr>
        <p:grpSp>
          <p:nvGrpSpPr>
            <p:cNvPr id="15390" name="组合 42"/>
            <p:cNvGrpSpPr>
              <a:grpSpLocks/>
            </p:cNvGrpSpPr>
            <p:nvPr/>
          </p:nvGrpSpPr>
          <p:grpSpPr bwMode="auto">
            <a:xfrm>
              <a:off x="1513849" y="0"/>
              <a:ext cx="3298633" cy="489600"/>
              <a:chOff x="0" y="0"/>
              <a:chExt cx="4772620" cy="489600"/>
            </a:xfrm>
          </p:grpSpPr>
          <p:sp>
            <p:nvSpPr>
              <p:cNvPr id="15394" name="矩形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72620" cy="489600"/>
              </a:xfrm>
              <a:prstGeom prst="rect">
                <a:avLst/>
              </a:prstGeom>
              <a:noFill/>
              <a:ln w="9525">
                <a:solidFill>
                  <a:srgbClr val="40404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endParaRPr lang="zh-CN" altLang="en-US" sz="1600" b="1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5395" name="Rectangle 6"/>
              <p:cNvSpPr>
                <a:spLocks noChangeArrowheads="1"/>
              </p:cNvSpPr>
              <p:nvPr/>
            </p:nvSpPr>
            <p:spPr bwMode="auto">
              <a:xfrm>
                <a:off x="449790" y="45775"/>
                <a:ext cx="4010026" cy="40011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000" b="1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单击此处添加文字标题</a:t>
                </a:r>
              </a:p>
            </p:txBody>
          </p:sp>
        </p:grpSp>
        <p:grpSp>
          <p:nvGrpSpPr>
            <p:cNvPr id="15391" name="组合 43"/>
            <p:cNvGrpSpPr>
              <a:grpSpLocks/>
            </p:cNvGrpSpPr>
            <p:nvPr/>
          </p:nvGrpSpPr>
          <p:grpSpPr bwMode="auto">
            <a:xfrm>
              <a:off x="0" y="0"/>
              <a:ext cx="1328685" cy="489600"/>
              <a:chOff x="0" y="0"/>
              <a:chExt cx="1328685" cy="489600"/>
            </a:xfrm>
          </p:grpSpPr>
          <p:sp>
            <p:nvSpPr>
              <p:cNvPr id="15392" name="矩形 4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28685" cy="489600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5393" name="文本框 45"/>
              <p:cNvSpPr txBox="1">
                <a:spLocks noChangeArrowheads="1"/>
              </p:cNvSpPr>
              <p:nvPr/>
            </p:nvSpPr>
            <p:spPr bwMode="auto">
              <a:xfrm>
                <a:off x="176329" y="37029"/>
                <a:ext cx="962086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 b="1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第一章</a:t>
                </a:r>
              </a:p>
            </p:txBody>
          </p:sp>
        </p:grpSp>
      </p:grpSp>
      <p:grpSp>
        <p:nvGrpSpPr>
          <p:cNvPr id="15363" name="组合 48"/>
          <p:cNvGrpSpPr>
            <a:grpSpLocks/>
          </p:cNvGrpSpPr>
          <p:nvPr/>
        </p:nvGrpSpPr>
        <p:grpSpPr bwMode="auto">
          <a:xfrm>
            <a:off x="6254750" y="4330700"/>
            <a:ext cx="4811713" cy="490538"/>
            <a:chOff x="0" y="0"/>
            <a:chExt cx="4812482" cy="489600"/>
          </a:xfrm>
        </p:grpSpPr>
        <p:grpSp>
          <p:nvGrpSpPr>
            <p:cNvPr id="15384" name="组合 49"/>
            <p:cNvGrpSpPr>
              <a:grpSpLocks/>
            </p:cNvGrpSpPr>
            <p:nvPr/>
          </p:nvGrpSpPr>
          <p:grpSpPr bwMode="auto">
            <a:xfrm>
              <a:off x="1513849" y="0"/>
              <a:ext cx="3298633" cy="489600"/>
              <a:chOff x="0" y="0"/>
              <a:chExt cx="4772620" cy="489600"/>
            </a:xfrm>
          </p:grpSpPr>
          <p:sp>
            <p:nvSpPr>
              <p:cNvPr id="15388" name="矩形 5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72620" cy="489600"/>
              </a:xfrm>
              <a:prstGeom prst="rect">
                <a:avLst/>
              </a:prstGeom>
              <a:noFill/>
              <a:ln w="9525">
                <a:solidFill>
                  <a:srgbClr val="40404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endParaRPr lang="zh-CN" altLang="en-US" sz="1600" b="1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5389" name="Rectangle 6"/>
              <p:cNvSpPr>
                <a:spLocks noChangeArrowheads="1"/>
              </p:cNvSpPr>
              <p:nvPr/>
            </p:nvSpPr>
            <p:spPr bwMode="auto">
              <a:xfrm>
                <a:off x="449790" y="45775"/>
                <a:ext cx="4010026" cy="40011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000" b="1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单击此处添加文字标题</a:t>
                </a:r>
              </a:p>
            </p:txBody>
          </p:sp>
        </p:grpSp>
        <p:grpSp>
          <p:nvGrpSpPr>
            <p:cNvPr id="15385" name="组合 50"/>
            <p:cNvGrpSpPr>
              <a:grpSpLocks/>
            </p:cNvGrpSpPr>
            <p:nvPr/>
          </p:nvGrpSpPr>
          <p:grpSpPr bwMode="auto">
            <a:xfrm>
              <a:off x="0" y="0"/>
              <a:ext cx="1328685" cy="489600"/>
              <a:chOff x="0" y="0"/>
              <a:chExt cx="1328685" cy="489600"/>
            </a:xfrm>
          </p:grpSpPr>
          <p:sp>
            <p:nvSpPr>
              <p:cNvPr id="15386" name="矩形 5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28685" cy="489600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5387" name="文本框 52"/>
              <p:cNvSpPr txBox="1">
                <a:spLocks noChangeArrowheads="1"/>
              </p:cNvSpPr>
              <p:nvPr/>
            </p:nvSpPr>
            <p:spPr bwMode="auto">
              <a:xfrm>
                <a:off x="176329" y="37029"/>
                <a:ext cx="962086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 b="1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第二章</a:t>
                </a:r>
              </a:p>
            </p:txBody>
          </p:sp>
        </p:grpSp>
      </p:grpSp>
      <p:grpSp>
        <p:nvGrpSpPr>
          <p:cNvPr id="15364" name="组合 55"/>
          <p:cNvGrpSpPr>
            <a:grpSpLocks/>
          </p:cNvGrpSpPr>
          <p:nvPr/>
        </p:nvGrpSpPr>
        <p:grpSpPr bwMode="auto">
          <a:xfrm>
            <a:off x="6251575" y="4991100"/>
            <a:ext cx="4813300" cy="490538"/>
            <a:chOff x="0" y="0"/>
            <a:chExt cx="4812482" cy="489600"/>
          </a:xfrm>
        </p:grpSpPr>
        <p:grpSp>
          <p:nvGrpSpPr>
            <p:cNvPr id="15378" name="组合 56"/>
            <p:cNvGrpSpPr>
              <a:grpSpLocks/>
            </p:cNvGrpSpPr>
            <p:nvPr/>
          </p:nvGrpSpPr>
          <p:grpSpPr bwMode="auto">
            <a:xfrm>
              <a:off x="1513849" y="0"/>
              <a:ext cx="3298633" cy="489600"/>
              <a:chOff x="0" y="0"/>
              <a:chExt cx="4772620" cy="489600"/>
            </a:xfrm>
          </p:grpSpPr>
          <p:sp>
            <p:nvSpPr>
              <p:cNvPr id="15382" name="矩形 6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72620" cy="489600"/>
              </a:xfrm>
              <a:prstGeom prst="rect">
                <a:avLst/>
              </a:prstGeom>
              <a:noFill/>
              <a:ln w="9525">
                <a:solidFill>
                  <a:srgbClr val="40404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endParaRPr lang="zh-CN" altLang="en-US" sz="1600" b="1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5383" name="Rectangle 6"/>
              <p:cNvSpPr>
                <a:spLocks noChangeArrowheads="1"/>
              </p:cNvSpPr>
              <p:nvPr/>
            </p:nvSpPr>
            <p:spPr bwMode="auto">
              <a:xfrm>
                <a:off x="449790" y="45775"/>
                <a:ext cx="4010026" cy="40011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000" b="1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单击此处添加文字标题</a:t>
                </a:r>
              </a:p>
            </p:txBody>
          </p:sp>
        </p:grpSp>
        <p:grpSp>
          <p:nvGrpSpPr>
            <p:cNvPr id="15379" name="组合 57"/>
            <p:cNvGrpSpPr>
              <a:grpSpLocks/>
            </p:cNvGrpSpPr>
            <p:nvPr/>
          </p:nvGrpSpPr>
          <p:grpSpPr bwMode="auto">
            <a:xfrm>
              <a:off x="0" y="0"/>
              <a:ext cx="1328685" cy="489600"/>
              <a:chOff x="0" y="0"/>
              <a:chExt cx="1328685" cy="489600"/>
            </a:xfrm>
          </p:grpSpPr>
          <p:sp>
            <p:nvSpPr>
              <p:cNvPr id="15380" name="矩形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28685" cy="489600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5381" name="文本框 59"/>
              <p:cNvSpPr txBox="1">
                <a:spLocks noChangeArrowheads="1"/>
              </p:cNvSpPr>
              <p:nvPr/>
            </p:nvSpPr>
            <p:spPr bwMode="auto">
              <a:xfrm>
                <a:off x="176329" y="37029"/>
                <a:ext cx="962086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 b="1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第三章</a:t>
                </a:r>
              </a:p>
            </p:txBody>
          </p:sp>
        </p:grpSp>
      </p:grpSp>
      <p:grpSp>
        <p:nvGrpSpPr>
          <p:cNvPr id="15365" name="组合 62"/>
          <p:cNvGrpSpPr>
            <a:grpSpLocks/>
          </p:cNvGrpSpPr>
          <p:nvPr/>
        </p:nvGrpSpPr>
        <p:grpSpPr bwMode="auto">
          <a:xfrm>
            <a:off x="6251575" y="5651500"/>
            <a:ext cx="4813300" cy="490538"/>
            <a:chOff x="0" y="0"/>
            <a:chExt cx="4812482" cy="489600"/>
          </a:xfrm>
        </p:grpSpPr>
        <p:grpSp>
          <p:nvGrpSpPr>
            <p:cNvPr id="15372" name="组合 63"/>
            <p:cNvGrpSpPr>
              <a:grpSpLocks/>
            </p:cNvGrpSpPr>
            <p:nvPr/>
          </p:nvGrpSpPr>
          <p:grpSpPr bwMode="auto">
            <a:xfrm>
              <a:off x="1513849" y="0"/>
              <a:ext cx="3298633" cy="489600"/>
              <a:chOff x="0" y="0"/>
              <a:chExt cx="4772620" cy="489600"/>
            </a:xfrm>
          </p:grpSpPr>
          <p:sp>
            <p:nvSpPr>
              <p:cNvPr id="15376" name="矩形 6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72620" cy="489600"/>
              </a:xfrm>
              <a:prstGeom prst="rect">
                <a:avLst/>
              </a:prstGeom>
              <a:noFill/>
              <a:ln w="9525">
                <a:solidFill>
                  <a:srgbClr val="40404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endParaRPr lang="zh-CN" altLang="en-US" sz="1600" b="1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5377" name="Rectangle 6"/>
              <p:cNvSpPr>
                <a:spLocks noChangeArrowheads="1"/>
              </p:cNvSpPr>
              <p:nvPr/>
            </p:nvSpPr>
            <p:spPr bwMode="auto">
              <a:xfrm>
                <a:off x="449790" y="45775"/>
                <a:ext cx="4010026" cy="40011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000" b="1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单击此处添加文字标题</a:t>
                </a:r>
              </a:p>
            </p:txBody>
          </p:sp>
        </p:grpSp>
        <p:grpSp>
          <p:nvGrpSpPr>
            <p:cNvPr id="15373" name="组合 64"/>
            <p:cNvGrpSpPr>
              <a:grpSpLocks/>
            </p:cNvGrpSpPr>
            <p:nvPr/>
          </p:nvGrpSpPr>
          <p:grpSpPr bwMode="auto">
            <a:xfrm>
              <a:off x="0" y="0"/>
              <a:ext cx="1328685" cy="489600"/>
              <a:chOff x="0" y="0"/>
              <a:chExt cx="1328685" cy="489600"/>
            </a:xfrm>
          </p:grpSpPr>
          <p:sp>
            <p:nvSpPr>
              <p:cNvPr id="15374" name="矩形 6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28685" cy="489600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5375" name="文本框 66"/>
              <p:cNvSpPr txBox="1">
                <a:spLocks noChangeArrowheads="1"/>
              </p:cNvSpPr>
              <p:nvPr/>
            </p:nvSpPr>
            <p:spPr bwMode="auto">
              <a:xfrm>
                <a:off x="176329" y="37029"/>
                <a:ext cx="962086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 b="1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第四章</a:t>
                </a:r>
              </a:p>
            </p:txBody>
          </p:sp>
        </p:grpSp>
      </p:grpSp>
      <p:grpSp>
        <p:nvGrpSpPr>
          <p:cNvPr id="15366" name="组合 69"/>
          <p:cNvGrpSpPr>
            <a:grpSpLocks/>
          </p:cNvGrpSpPr>
          <p:nvPr/>
        </p:nvGrpSpPr>
        <p:grpSpPr bwMode="auto">
          <a:xfrm>
            <a:off x="6049963" y="2449513"/>
            <a:ext cx="2701925" cy="900112"/>
            <a:chOff x="0" y="0"/>
            <a:chExt cx="2702007" cy="899374"/>
          </a:xfrm>
        </p:grpSpPr>
        <p:grpSp>
          <p:nvGrpSpPr>
            <p:cNvPr id="15368" name="组合 70"/>
            <p:cNvGrpSpPr>
              <a:grpSpLocks/>
            </p:cNvGrpSpPr>
            <p:nvPr/>
          </p:nvGrpSpPr>
          <p:grpSpPr bwMode="auto">
            <a:xfrm>
              <a:off x="0" y="0"/>
              <a:ext cx="2702007" cy="849531"/>
              <a:chOff x="0" y="0"/>
              <a:chExt cx="2702007" cy="849531"/>
            </a:xfrm>
          </p:grpSpPr>
          <p:sp>
            <p:nvSpPr>
              <p:cNvPr id="15370" name="文本框 72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432560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3600" b="1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目</a:t>
                </a:r>
                <a:r>
                  <a:rPr lang="zh-CN" altLang="en-US" sz="3600" b="1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录</a:t>
                </a:r>
              </a:p>
            </p:txBody>
          </p:sp>
          <p:cxnSp>
            <p:nvCxnSpPr>
              <p:cNvPr id="15371" name="直接连接符 73"/>
              <p:cNvCxnSpPr>
                <a:cxnSpLocks noChangeShapeType="1"/>
              </p:cNvCxnSpPr>
              <p:nvPr/>
            </p:nvCxnSpPr>
            <p:spPr bwMode="auto">
              <a:xfrm>
                <a:off x="151331" y="849531"/>
                <a:ext cx="2550676" cy="0"/>
              </a:xfrm>
              <a:prstGeom prst="line">
                <a:avLst/>
              </a:prstGeom>
              <a:noFill/>
              <a:ln w="9525">
                <a:solidFill>
                  <a:srgbClr val="7F7F7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5369" name="文本框 71"/>
            <p:cNvSpPr txBox="1">
              <a:spLocks noChangeArrowheads="1"/>
            </p:cNvSpPr>
            <p:nvPr/>
          </p:nvSpPr>
          <p:spPr bwMode="auto">
            <a:xfrm>
              <a:off x="527947" y="499264"/>
              <a:ext cx="143256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20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5367" name="图片 74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54038"/>
            <a:ext cx="7223125" cy="676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Freeform 5"/>
          <p:cNvSpPr>
            <a:spLocks noEditPoints="1"/>
          </p:cNvSpPr>
          <p:nvPr/>
        </p:nvSpPr>
        <p:spPr bwMode="auto">
          <a:xfrm>
            <a:off x="2630488" y="4095750"/>
            <a:ext cx="512762" cy="1552575"/>
          </a:xfrm>
          <a:custGeom>
            <a:avLst/>
            <a:gdLst>
              <a:gd name="T0" fmla="*/ 2147483646 w 168"/>
              <a:gd name="T1" fmla="*/ 2147483646 h 508"/>
              <a:gd name="T2" fmla="*/ 2147483646 w 168"/>
              <a:gd name="T3" fmla="*/ 2147483646 h 508"/>
              <a:gd name="T4" fmla="*/ 2147483646 w 168"/>
              <a:gd name="T5" fmla="*/ 2147483646 h 508"/>
              <a:gd name="T6" fmla="*/ 2147483646 w 168"/>
              <a:gd name="T7" fmla="*/ 2147483646 h 508"/>
              <a:gd name="T8" fmla="*/ 2147483646 w 168"/>
              <a:gd name="T9" fmla="*/ 2147483646 h 508"/>
              <a:gd name="T10" fmla="*/ 2147483646 w 168"/>
              <a:gd name="T11" fmla="*/ 2147483646 h 508"/>
              <a:gd name="T12" fmla="*/ 2147483646 w 168"/>
              <a:gd name="T13" fmla="*/ 0 h 508"/>
              <a:gd name="T14" fmla="*/ 2147483646 w 168"/>
              <a:gd name="T15" fmla="*/ 2147483646 h 508"/>
              <a:gd name="T16" fmla="*/ 2147483646 w 168"/>
              <a:gd name="T17" fmla="*/ 2147483646 h 508"/>
              <a:gd name="T18" fmla="*/ 2147483646 w 168"/>
              <a:gd name="T19" fmla="*/ 2147483646 h 508"/>
              <a:gd name="T20" fmla="*/ 2147483646 w 168"/>
              <a:gd name="T21" fmla="*/ 2147483646 h 508"/>
              <a:gd name="T22" fmla="*/ 2147483646 w 168"/>
              <a:gd name="T23" fmla="*/ 2147483646 h 508"/>
              <a:gd name="T24" fmla="*/ 2147483646 w 168"/>
              <a:gd name="T25" fmla="*/ 2147483646 h 508"/>
              <a:gd name="T26" fmla="*/ 2147483646 w 168"/>
              <a:gd name="T27" fmla="*/ 2147483646 h 508"/>
              <a:gd name="T28" fmla="*/ 2147483646 w 168"/>
              <a:gd name="T29" fmla="*/ 2147483646 h 508"/>
              <a:gd name="T30" fmla="*/ 2147483646 w 168"/>
              <a:gd name="T31" fmla="*/ 2147483646 h 508"/>
              <a:gd name="T32" fmla="*/ 2147483646 w 168"/>
              <a:gd name="T33" fmla="*/ 2147483646 h 508"/>
              <a:gd name="T34" fmla="*/ 2147483646 w 168"/>
              <a:gd name="T35" fmla="*/ 2147483646 h 508"/>
              <a:gd name="T36" fmla="*/ 2147483646 w 168"/>
              <a:gd name="T37" fmla="*/ 2147483646 h 508"/>
              <a:gd name="T38" fmla="*/ 2147483646 w 168"/>
              <a:gd name="T39" fmla="*/ 2147483646 h 508"/>
              <a:gd name="T40" fmla="*/ 2147483646 w 168"/>
              <a:gd name="T41" fmla="*/ 2147483646 h 508"/>
              <a:gd name="T42" fmla="*/ 2147483646 w 168"/>
              <a:gd name="T43" fmla="*/ 2147483646 h 508"/>
              <a:gd name="T44" fmla="*/ 2147483646 w 168"/>
              <a:gd name="T45" fmla="*/ 2147483646 h 508"/>
              <a:gd name="T46" fmla="*/ 2147483646 w 168"/>
              <a:gd name="T47" fmla="*/ 2147483646 h 508"/>
              <a:gd name="T48" fmla="*/ 2147483646 w 168"/>
              <a:gd name="T49" fmla="*/ 2147483646 h 508"/>
              <a:gd name="T50" fmla="*/ 2147483646 w 168"/>
              <a:gd name="T51" fmla="*/ 2147483646 h 508"/>
              <a:gd name="T52" fmla="*/ 0 w 168"/>
              <a:gd name="T53" fmla="*/ 2147483646 h 508"/>
              <a:gd name="T54" fmla="*/ 0 w 168"/>
              <a:gd name="T55" fmla="*/ 2147483646 h 508"/>
              <a:gd name="T56" fmla="*/ 2147483646 w 168"/>
              <a:gd name="T57" fmla="*/ 2147483646 h 508"/>
              <a:gd name="T58" fmla="*/ 2147483646 w 168"/>
              <a:gd name="T59" fmla="*/ 2147483646 h 508"/>
              <a:gd name="T60" fmla="*/ 2147483646 w 168"/>
              <a:gd name="T61" fmla="*/ 2147483646 h 508"/>
              <a:gd name="T62" fmla="*/ 2147483646 w 168"/>
              <a:gd name="T63" fmla="*/ 2147483646 h 50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68" h="508">
                <a:moveTo>
                  <a:pt x="118" y="41"/>
                </a:moveTo>
                <a:cubicBezTo>
                  <a:pt x="118" y="53"/>
                  <a:pt x="115" y="63"/>
                  <a:pt x="108" y="73"/>
                </a:cubicBezTo>
                <a:cubicBezTo>
                  <a:pt x="101" y="82"/>
                  <a:pt x="93" y="86"/>
                  <a:pt x="84" y="86"/>
                </a:cubicBezTo>
                <a:cubicBezTo>
                  <a:pt x="74" y="86"/>
                  <a:pt x="66" y="82"/>
                  <a:pt x="59" y="73"/>
                </a:cubicBezTo>
                <a:cubicBezTo>
                  <a:pt x="52" y="63"/>
                  <a:pt x="49" y="53"/>
                  <a:pt x="49" y="41"/>
                </a:cubicBezTo>
                <a:cubicBezTo>
                  <a:pt x="49" y="30"/>
                  <a:pt x="52" y="20"/>
                  <a:pt x="59" y="12"/>
                </a:cubicBezTo>
                <a:cubicBezTo>
                  <a:pt x="66" y="4"/>
                  <a:pt x="74" y="0"/>
                  <a:pt x="84" y="0"/>
                </a:cubicBezTo>
                <a:cubicBezTo>
                  <a:pt x="93" y="0"/>
                  <a:pt x="101" y="4"/>
                  <a:pt x="108" y="12"/>
                </a:cubicBezTo>
                <a:cubicBezTo>
                  <a:pt x="115" y="20"/>
                  <a:pt x="118" y="30"/>
                  <a:pt x="118" y="41"/>
                </a:cubicBezTo>
                <a:close/>
                <a:moveTo>
                  <a:pt x="168" y="290"/>
                </a:moveTo>
                <a:cubicBezTo>
                  <a:pt x="168" y="304"/>
                  <a:pt x="163" y="311"/>
                  <a:pt x="152" y="311"/>
                </a:cubicBezTo>
                <a:cubicBezTo>
                  <a:pt x="141" y="311"/>
                  <a:pt x="136" y="304"/>
                  <a:pt x="136" y="290"/>
                </a:cubicBezTo>
                <a:cubicBezTo>
                  <a:pt x="136" y="150"/>
                  <a:pt x="136" y="150"/>
                  <a:pt x="136" y="150"/>
                </a:cubicBezTo>
                <a:cubicBezTo>
                  <a:pt x="128" y="150"/>
                  <a:pt x="128" y="150"/>
                  <a:pt x="128" y="150"/>
                </a:cubicBezTo>
                <a:cubicBezTo>
                  <a:pt x="128" y="487"/>
                  <a:pt x="128" y="487"/>
                  <a:pt x="128" y="487"/>
                </a:cubicBezTo>
                <a:cubicBezTo>
                  <a:pt x="128" y="501"/>
                  <a:pt x="122" y="508"/>
                  <a:pt x="109" y="508"/>
                </a:cubicBezTo>
                <a:cubicBezTo>
                  <a:pt x="96" y="508"/>
                  <a:pt x="89" y="501"/>
                  <a:pt x="89" y="487"/>
                </a:cubicBezTo>
                <a:cubicBezTo>
                  <a:pt x="89" y="288"/>
                  <a:pt x="89" y="288"/>
                  <a:pt x="89" y="288"/>
                </a:cubicBezTo>
                <a:cubicBezTo>
                  <a:pt x="79" y="288"/>
                  <a:pt x="79" y="288"/>
                  <a:pt x="79" y="288"/>
                </a:cubicBezTo>
                <a:cubicBezTo>
                  <a:pt x="79" y="487"/>
                  <a:pt x="79" y="487"/>
                  <a:pt x="79" y="487"/>
                </a:cubicBezTo>
                <a:cubicBezTo>
                  <a:pt x="79" y="501"/>
                  <a:pt x="72" y="508"/>
                  <a:pt x="59" y="508"/>
                </a:cubicBezTo>
                <a:cubicBezTo>
                  <a:pt x="46" y="508"/>
                  <a:pt x="40" y="501"/>
                  <a:pt x="40" y="487"/>
                </a:cubicBezTo>
                <a:cubicBezTo>
                  <a:pt x="40" y="150"/>
                  <a:pt x="40" y="150"/>
                  <a:pt x="40" y="150"/>
                </a:cubicBezTo>
                <a:cubicBezTo>
                  <a:pt x="32" y="150"/>
                  <a:pt x="32" y="150"/>
                  <a:pt x="32" y="150"/>
                </a:cubicBezTo>
                <a:cubicBezTo>
                  <a:pt x="32" y="290"/>
                  <a:pt x="32" y="290"/>
                  <a:pt x="32" y="290"/>
                </a:cubicBezTo>
                <a:cubicBezTo>
                  <a:pt x="32" y="304"/>
                  <a:pt x="27" y="311"/>
                  <a:pt x="16" y="311"/>
                </a:cubicBezTo>
                <a:cubicBezTo>
                  <a:pt x="5" y="311"/>
                  <a:pt x="0" y="304"/>
                  <a:pt x="0" y="290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104"/>
                  <a:pt x="15" y="91"/>
                  <a:pt x="44" y="91"/>
                </a:cubicBezTo>
                <a:cubicBezTo>
                  <a:pt x="125" y="91"/>
                  <a:pt x="125" y="91"/>
                  <a:pt x="125" y="91"/>
                </a:cubicBezTo>
                <a:cubicBezTo>
                  <a:pt x="153" y="91"/>
                  <a:pt x="168" y="104"/>
                  <a:pt x="168" y="130"/>
                </a:cubicBezTo>
                <a:lnTo>
                  <a:pt x="168" y="290"/>
                </a:ln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795" name="Freeform 6"/>
          <p:cNvSpPr>
            <a:spLocks noEditPoints="1"/>
          </p:cNvSpPr>
          <p:nvPr/>
        </p:nvSpPr>
        <p:spPr bwMode="auto">
          <a:xfrm>
            <a:off x="3186113" y="3505200"/>
            <a:ext cx="390525" cy="1184275"/>
          </a:xfrm>
          <a:custGeom>
            <a:avLst/>
            <a:gdLst>
              <a:gd name="T0" fmla="*/ 2147483646 w 128"/>
              <a:gd name="T1" fmla="*/ 2147483646 h 388"/>
              <a:gd name="T2" fmla="*/ 2147483646 w 128"/>
              <a:gd name="T3" fmla="*/ 2147483646 h 388"/>
              <a:gd name="T4" fmla="*/ 2147483646 w 128"/>
              <a:gd name="T5" fmla="*/ 2147483646 h 388"/>
              <a:gd name="T6" fmla="*/ 2147483646 w 128"/>
              <a:gd name="T7" fmla="*/ 2147483646 h 388"/>
              <a:gd name="T8" fmla="*/ 2147483646 w 128"/>
              <a:gd name="T9" fmla="*/ 2147483646 h 388"/>
              <a:gd name="T10" fmla="*/ 2147483646 w 128"/>
              <a:gd name="T11" fmla="*/ 2147483646 h 388"/>
              <a:gd name="T12" fmla="*/ 2147483646 w 128"/>
              <a:gd name="T13" fmla="*/ 0 h 388"/>
              <a:gd name="T14" fmla="*/ 2147483646 w 128"/>
              <a:gd name="T15" fmla="*/ 2147483646 h 388"/>
              <a:gd name="T16" fmla="*/ 2147483646 w 128"/>
              <a:gd name="T17" fmla="*/ 2147483646 h 388"/>
              <a:gd name="T18" fmla="*/ 2147483646 w 128"/>
              <a:gd name="T19" fmla="*/ 2147483646 h 388"/>
              <a:gd name="T20" fmla="*/ 2147483646 w 128"/>
              <a:gd name="T21" fmla="*/ 2147483646 h 388"/>
              <a:gd name="T22" fmla="*/ 2147483646 w 128"/>
              <a:gd name="T23" fmla="*/ 2147483646 h 388"/>
              <a:gd name="T24" fmla="*/ 2147483646 w 128"/>
              <a:gd name="T25" fmla="*/ 2147483646 h 388"/>
              <a:gd name="T26" fmla="*/ 2147483646 w 128"/>
              <a:gd name="T27" fmla="*/ 2147483646 h 388"/>
              <a:gd name="T28" fmla="*/ 2147483646 w 128"/>
              <a:gd name="T29" fmla="*/ 2147483646 h 388"/>
              <a:gd name="T30" fmla="*/ 2147483646 w 128"/>
              <a:gd name="T31" fmla="*/ 2147483646 h 388"/>
              <a:gd name="T32" fmla="*/ 2147483646 w 128"/>
              <a:gd name="T33" fmla="*/ 2147483646 h 388"/>
              <a:gd name="T34" fmla="*/ 2147483646 w 128"/>
              <a:gd name="T35" fmla="*/ 2147483646 h 388"/>
              <a:gd name="T36" fmla="*/ 2147483646 w 128"/>
              <a:gd name="T37" fmla="*/ 2147483646 h 388"/>
              <a:gd name="T38" fmla="*/ 2147483646 w 128"/>
              <a:gd name="T39" fmla="*/ 2147483646 h 388"/>
              <a:gd name="T40" fmla="*/ 2147483646 w 128"/>
              <a:gd name="T41" fmla="*/ 2147483646 h 388"/>
              <a:gd name="T42" fmla="*/ 2147483646 w 128"/>
              <a:gd name="T43" fmla="*/ 2147483646 h 388"/>
              <a:gd name="T44" fmla="*/ 2147483646 w 128"/>
              <a:gd name="T45" fmla="*/ 2147483646 h 388"/>
              <a:gd name="T46" fmla="*/ 2147483646 w 128"/>
              <a:gd name="T47" fmla="*/ 2147483646 h 388"/>
              <a:gd name="T48" fmla="*/ 2147483646 w 128"/>
              <a:gd name="T49" fmla="*/ 2147483646 h 388"/>
              <a:gd name="T50" fmla="*/ 2147483646 w 128"/>
              <a:gd name="T51" fmla="*/ 2147483646 h 388"/>
              <a:gd name="T52" fmla="*/ 0 w 128"/>
              <a:gd name="T53" fmla="*/ 2147483646 h 388"/>
              <a:gd name="T54" fmla="*/ 0 w 128"/>
              <a:gd name="T55" fmla="*/ 2147483646 h 388"/>
              <a:gd name="T56" fmla="*/ 2147483646 w 128"/>
              <a:gd name="T57" fmla="*/ 2147483646 h 388"/>
              <a:gd name="T58" fmla="*/ 2147483646 w 128"/>
              <a:gd name="T59" fmla="*/ 2147483646 h 388"/>
              <a:gd name="T60" fmla="*/ 2147483646 w 128"/>
              <a:gd name="T61" fmla="*/ 2147483646 h 388"/>
              <a:gd name="T62" fmla="*/ 2147483646 w 128"/>
              <a:gd name="T63" fmla="*/ 2147483646 h 38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28" h="388">
                <a:moveTo>
                  <a:pt x="90" y="32"/>
                </a:moveTo>
                <a:cubicBezTo>
                  <a:pt x="90" y="41"/>
                  <a:pt x="87" y="49"/>
                  <a:pt x="82" y="56"/>
                </a:cubicBezTo>
                <a:cubicBezTo>
                  <a:pt x="77" y="63"/>
                  <a:pt x="71" y="66"/>
                  <a:pt x="63" y="66"/>
                </a:cubicBezTo>
                <a:cubicBezTo>
                  <a:pt x="56" y="66"/>
                  <a:pt x="50" y="63"/>
                  <a:pt x="45" y="56"/>
                </a:cubicBezTo>
                <a:cubicBezTo>
                  <a:pt x="40" y="49"/>
                  <a:pt x="37" y="41"/>
                  <a:pt x="37" y="32"/>
                </a:cubicBezTo>
                <a:cubicBezTo>
                  <a:pt x="37" y="23"/>
                  <a:pt x="40" y="16"/>
                  <a:pt x="45" y="9"/>
                </a:cubicBezTo>
                <a:cubicBezTo>
                  <a:pt x="50" y="3"/>
                  <a:pt x="56" y="0"/>
                  <a:pt x="63" y="0"/>
                </a:cubicBezTo>
                <a:cubicBezTo>
                  <a:pt x="71" y="0"/>
                  <a:pt x="77" y="3"/>
                  <a:pt x="82" y="9"/>
                </a:cubicBezTo>
                <a:cubicBezTo>
                  <a:pt x="87" y="16"/>
                  <a:pt x="90" y="23"/>
                  <a:pt x="90" y="32"/>
                </a:cubicBezTo>
                <a:close/>
                <a:moveTo>
                  <a:pt x="128" y="222"/>
                </a:moveTo>
                <a:cubicBezTo>
                  <a:pt x="128" y="232"/>
                  <a:pt x="124" y="238"/>
                  <a:pt x="116" y="238"/>
                </a:cubicBezTo>
                <a:cubicBezTo>
                  <a:pt x="107" y="238"/>
                  <a:pt x="103" y="232"/>
                  <a:pt x="103" y="222"/>
                </a:cubicBezTo>
                <a:cubicBezTo>
                  <a:pt x="103" y="115"/>
                  <a:pt x="103" y="115"/>
                  <a:pt x="103" y="115"/>
                </a:cubicBezTo>
                <a:cubicBezTo>
                  <a:pt x="97" y="115"/>
                  <a:pt x="97" y="115"/>
                  <a:pt x="97" y="115"/>
                </a:cubicBezTo>
                <a:cubicBezTo>
                  <a:pt x="97" y="372"/>
                  <a:pt x="97" y="372"/>
                  <a:pt x="97" y="372"/>
                </a:cubicBezTo>
                <a:cubicBezTo>
                  <a:pt x="97" y="383"/>
                  <a:pt x="92" y="388"/>
                  <a:pt x="82" y="388"/>
                </a:cubicBezTo>
                <a:cubicBezTo>
                  <a:pt x="72" y="388"/>
                  <a:pt x="68" y="383"/>
                  <a:pt x="68" y="372"/>
                </a:cubicBezTo>
                <a:cubicBezTo>
                  <a:pt x="68" y="220"/>
                  <a:pt x="68" y="220"/>
                  <a:pt x="68" y="220"/>
                </a:cubicBezTo>
                <a:cubicBezTo>
                  <a:pt x="60" y="220"/>
                  <a:pt x="60" y="220"/>
                  <a:pt x="60" y="220"/>
                </a:cubicBezTo>
                <a:cubicBezTo>
                  <a:pt x="60" y="372"/>
                  <a:pt x="60" y="372"/>
                  <a:pt x="60" y="372"/>
                </a:cubicBezTo>
                <a:cubicBezTo>
                  <a:pt x="60" y="383"/>
                  <a:pt x="55" y="388"/>
                  <a:pt x="45" y="388"/>
                </a:cubicBezTo>
                <a:cubicBezTo>
                  <a:pt x="35" y="388"/>
                  <a:pt x="30" y="383"/>
                  <a:pt x="30" y="372"/>
                </a:cubicBezTo>
                <a:cubicBezTo>
                  <a:pt x="30" y="115"/>
                  <a:pt x="30" y="115"/>
                  <a:pt x="30" y="115"/>
                </a:cubicBezTo>
                <a:cubicBezTo>
                  <a:pt x="24" y="115"/>
                  <a:pt x="24" y="115"/>
                  <a:pt x="24" y="115"/>
                </a:cubicBezTo>
                <a:cubicBezTo>
                  <a:pt x="24" y="222"/>
                  <a:pt x="24" y="222"/>
                  <a:pt x="24" y="222"/>
                </a:cubicBezTo>
                <a:cubicBezTo>
                  <a:pt x="24" y="232"/>
                  <a:pt x="20" y="238"/>
                  <a:pt x="12" y="238"/>
                </a:cubicBezTo>
                <a:cubicBezTo>
                  <a:pt x="4" y="238"/>
                  <a:pt x="0" y="232"/>
                  <a:pt x="0" y="222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79"/>
                  <a:pt x="11" y="70"/>
                  <a:pt x="33" y="70"/>
                </a:cubicBezTo>
                <a:cubicBezTo>
                  <a:pt x="95" y="70"/>
                  <a:pt x="95" y="70"/>
                  <a:pt x="95" y="70"/>
                </a:cubicBezTo>
                <a:cubicBezTo>
                  <a:pt x="117" y="70"/>
                  <a:pt x="128" y="79"/>
                  <a:pt x="128" y="99"/>
                </a:cubicBezTo>
                <a:lnTo>
                  <a:pt x="128" y="222"/>
                </a:ln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796" name="Freeform 7"/>
          <p:cNvSpPr>
            <a:spLocks noEditPoints="1"/>
          </p:cNvSpPr>
          <p:nvPr/>
        </p:nvSpPr>
        <p:spPr bwMode="auto">
          <a:xfrm>
            <a:off x="2176463" y="3505200"/>
            <a:ext cx="390525" cy="1184275"/>
          </a:xfrm>
          <a:custGeom>
            <a:avLst/>
            <a:gdLst>
              <a:gd name="T0" fmla="*/ 2147483646 w 128"/>
              <a:gd name="T1" fmla="*/ 2147483646 h 388"/>
              <a:gd name="T2" fmla="*/ 2147483646 w 128"/>
              <a:gd name="T3" fmla="*/ 2147483646 h 388"/>
              <a:gd name="T4" fmla="*/ 2147483646 w 128"/>
              <a:gd name="T5" fmla="*/ 2147483646 h 388"/>
              <a:gd name="T6" fmla="*/ 2147483646 w 128"/>
              <a:gd name="T7" fmla="*/ 2147483646 h 388"/>
              <a:gd name="T8" fmla="*/ 2147483646 w 128"/>
              <a:gd name="T9" fmla="*/ 2147483646 h 388"/>
              <a:gd name="T10" fmla="*/ 2147483646 w 128"/>
              <a:gd name="T11" fmla="*/ 2147483646 h 388"/>
              <a:gd name="T12" fmla="*/ 2147483646 w 128"/>
              <a:gd name="T13" fmla="*/ 0 h 388"/>
              <a:gd name="T14" fmla="*/ 2147483646 w 128"/>
              <a:gd name="T15" fmla="*/ 2147483646 h 388"/>
              <a:gd name="T16" fmla="*/ 2147483646 w 128"/>
              <a:gd name="T17" fmla="*/ 2147483646 h 388"/>
              <a:gd name="T18" fmla="*/ 2147483646 w 128"/>
              <a:gd name="T19" fmla="*/ 2147483646 h 388"/>
              <a:gd name="T20" fmla="*/ 2147483646 w 128"/>
              <a:gd name="T21" fmla="*/ 2147483646 h 388"/>
              <a:gd name="T22" fmla="*/ 2147483646 w 128"/>
              <a:gd name="T23" fmla="*/ 2147483646 h 388"/>
              <a:gd name="T24" fmla="*/ 2147483646 w 128"/>
              <a:gd name="T25" fmla="*/ 2147483646 h 388"/>
              <a:gd name="T26" fmla="*/ 2147483646 w 128"/>
              <a:gd name="T27" fmla="*/ 2147483646 h 388"/>
              <a:gd name="T28" fmla="*/ 2147483646 w 128"/>
              <a:gd name="T29" fmla="*/ 2147483646 h 388"/>
              <a:gd name="T30" fmla="*/ 2147483646 w 128"/>
              <a:gd name="T31" fmla="*/ 2147483646 h 388"/>
              <a:gd name="T32" fmla="*/ 2147483646 w 128"/>
              <a:gd name="T33" fmla="*/ 2147483646 h 388"/>
              <a:gd name="T34" fmla="*/ 2147483646 w 128"/>
              <a:gd name="T35" fmla="*/ 2147483646 h 388"/>
              <a:gd name="T36" fmla="*/ 2147483646 w 128"/>
              <a:gd name="T37" fmla="*/ 2147483646 h 388"/>
              <a:gd name="T38" fmla="*/ 2147483646 w 128"/>
              <a:gd name="T39" fmla="*/ 2147483646 h 388"/>
              <a:gd name="T40" fmla="*/ 2147483646 w 128"/>
              <a:gd name="T41" fmla="*/ 2147483646 h 388"/>
              <a:gd name="T42" fmla="*/ 2147483646 w 128"/>
              <a:gd name="T43" fmla="*/ 2147483646 h 388"/>
              <a:gd name="T44" fmla="*/ 2147483646 w 128"/>
              <a:gd name="T45" fmla="*/ 2147483646 h 388"/>
              <a:gd name="T46" fmla="*/ 2147483646 w 128"/>
              <a:gd name="T47" fmla="*/ 2147483646 h 388"/>
              <a:gd name="T48" fmla="*/ 2147483646 w 128"/>
              <a:gd name="T49" fmla="*/ 2147483646 h 388"/>
              <a:gd name="T50" fmla="*/ 2147483646 w 128"/>
              <a:gd name="T51" fmla="*/ 2147483646 h 388"/>
              <a:gd name="T52" fmla="*/ 0 w 128"/>
              <a:gd name="T53" fmla="*/ 2147483646 h 388"/>
              <a:gd name="T54" fmla="*/ 0 w 128"/>
              <a:gd name="T55" fmla="*/ 2147483646 h 388"/>
              <a:gd name="T56" fmla="*/ 2147483646 w 128"/>
              <a:gd name="T57" fmla="*/ 2147483646 h 388"/>
              <a:gd name="T58" fmla="*/ 2147483646 w 128"/>
              <a:gd name="T59" fmla="*/ 2147483646 h 388"/>
              <a:gd name="T60" fmla="*/ 2147483646 w 128"/>
              <a:gd name="T61" fmla="*/ 2147483646 h 388"/>
              <a:gd name="T62" fmla="*/ 2147483646 w 128"/>
              <a:gd name="T63" fmla="*/ 2147483646 h 38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28" h="388">
                <a:moveTo>
                  <a:pt x="90" y="32"/>
                </a:moveTo>
                <a:cubicBezTo>
                  <a:pt x="90" y="41"/>
                  <a:pt x="88" y="49"/>
                  <a:pt x="82" y="56"/>
                </a:cubicBezTo>
                <a:cubicBezTo>
                  <a:pt x="77" y="63"/>
                  <a:pt x="71" y="66"/>
                  <a:pt x="64" y="66"/>
                </a:cubicBezTo>
                <a:cubicBezTo>
                  <a:pt x="57" y="66"/>
                  <a:pt x="50" y="63"/>
                  <a:pt x="45" y="56"/>
                </a:cubicBezTo>
                <a:cubicBezTo>
                  <a:pt x="40" y="49"/>
                  <a:pt x="37" y="41"/>
                  <a:pt x="37" y="32"/>
                </a:cubicBezTo>
                <a:cubicBezTo>
                  <a:pt x="37" y="23"/>
                  <a:pt x="40" y="16"/>
                  <a:pt x="45" y="9"/>
                </a:cubicBezTo>
                <a:cubicBezTo>
                  <a:pt x="50" y="3"/>
                  <a:pt x="56" y="0"/>
                  <a:pt x="64" y="0"/>
                </a:cubicBezTo>
                <a:cubicBezTo>
                  <a:pt x="71" y="0"/>
                  <a:pt x="77" y="3"/>
                  <a:pt x="82" y="9"/>
                </a:cubicBezTo>
                <a:cubicBezTo>
                  <a:pt x="88" y="16"/>
                  <a:pt x="90" y="23"/>
                  <a:pt x="90" y="32"/>
                </a:cubicBezTo>
                <a:close/>
                <a:moveTo>
                  <a:pt x="128" y="222"/>
                </a:moveTo>
                <a:cubicBezTo>
                  <a:pt x="128" y="232"/>
                  <a:pt x="124" y="238"/>
                  <a:pt x="116" y="238"/>
                </a:cubicBezTo>
                <a:cubicBezTo>
                  <a:pt x="108" y="238"/>
                  <a:pt x="104" y="232"/>
                  <a:pt x="104" y="222"/>
                </a:cubicBezTo>
                <a:cubicBezTo>
                  <a:pt x="104" y="115"/>
                  <a:pt x="104" y="115"/>
                  <a:pt x="104" y="115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98" y="372"/>
                  <a:pt x="98" y="372"/>
                  <a:pt x="98" y="372"/>
                </a:cubicBezTo>
                <a:cubicBezTo>
                  <a:pt x="98" y="383"/>
                  <a:pt x="93" y="388"/>
                  <a:pt x="83" y="388"/>
                </a:cubicBezTo>
                <a:cubicBezTo>
                  <a:pt x="73" y="388"/>
                  <a:pt x="68" y="383"/>
                  <a:pt x="68" y="372"/>
                </a:cubicBezTo>
                <a:cubicBezTo>
                  <a:pt x="68" y="220"/>
                  <a:pt x="68" y="220"/>
                  <a:pt x="68" y="220"/>
                </a:cubicBezTo>
                <a:cubicBezTo>
                  <a:pt x="60" y="220"/>
                  <a:pt x="60" y="220"/>
                  <a:pt x="60" y="220"/>
                </a:cubicBezTo>
                <a:cubicBezTo>
                  <a:pt x="60" y="372"/>
                  <a:pt x="60" y="372"/>
                  <a:pt x="60" y="372"/>
                </a:cubicBezTo>
                <a:cubicBezTo>
                  <a:pt x="60" y="383"/>
                  <a:pt x="55" y="388"/>
                  <a:pt x="45" y="388"/>
                </a:cubicBezTo>
                <a:cubicBezTo>
                  <a:pt x="35" y="388"/>
                  <a:pt x="30" y="383"/>
                  <a:pt x="30" y="372"/>
                </a:cubicBezTo>
                <a:cubicBezTo>
                  <a:pt x="30" y="115"/>
                  <a:pt x="30" y="115"/>
                  <a:pt x="30" y="115"/>
                </a:cubicBezTo>
                <a:cubicBezTo>
                  <a:pt x="24" y="115"/>
                  <a:pt x="24" y="115"/>
                  <a:pt x="24" y="115"/>
                </a:cubicBezTo>
                <a:cubicBezTo>
                  <a:pt x="24" y="222"/>
                  <a:pt x="24" y="222"/>
                  <a:pt x="24" y="222"/>
                </a:cubicBezTo>
                <a:cubicBezTo>
                  <a:pt x="24" y="232"/>
                  <a:pt x="20" y="238"/>
                  <a:pt x="12" y="238"/>
                </a:cubicBezTo>
                <a:cubicBezTo>
                  <a:pt x="4" y="238"/>
                  <a:pt x="0" y="232"/>
                  <a:pt x="0" y="222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79"/>
                  <a:pt x="11" y="70"/>
                  <a:pt x="33" y="70"/>
                </a:cubicBezTo>
                <a:cubicBezTo>
                  <a:pt x="95" y="70"/>
                  <a:pt x="95" y="70"/>
                  <a:pt x="95" y="70"/>
                </a:cubicBezTo>
                <a:cubicBezTo>
                  <a:pt x="117" y="70"/>
                  <a:pt x="128" y="79"/>
                  <a:pt x="128" y="99"/>
                </a:cubicBezTo>
                <a:lnTo>
                  <a:pt x="128" y="222"/>
                </a:ln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797" name="Freeform 8"/>
          <p:cNvSpPr>
            <a:spLocks noEditPoints="1"/>
          </p:cNvSpPr>
          <p:nvPr/>
        </p:nvSpPr>
        <p:spPr bwMode="auto">
          <a:xfrm>
            <a:off x="2749550" y="3127375"/>
            <a:ext cx="298450" cy="906463"/>
          </a:xfrm>
          <a:custGeom>
            <a:avLst/>
            <a:gdLst>
              <a:gd name="T0" fmla="*/ 2147483646 w 98"/>
              <a:gd name="T1" fmla="*/ 2147483646 h 297"/>
              <a:gd name="T2" fmla="*/ 2147483646 w 98"/>
              <a:gd name="T3" fmla="*/ 2147483646 h 297"/>
              <a:gd name="T4" fmla="*/ 2147483646 w 98"/>
              <a:gd name="T5" fmla="*/ 2147483646 h 297"/>
              <a:gd name="T6" fmla="*/ 2147483646 w 98"/>
              <a:gd name="T7" fmla="*/ 2147483646 h 297"/>
              <a:gd name="T8" fmla="*/ 2147483646 w 98"/>
              <a:gd name="T9" fmla="*/ 2147483646 h 297"/>
              <a:gd name="T10" fmla="*/ 2147483646 w 98"/>
              <a:gd name="T11" fmla="*/ 2147483646 h 297"/>
              <a:gd name="T12" fmla="*/ 2147483646 w 98"/>
              <a:gd name="T13" fmla="*/ 0 h 297"/>
              <a:gd name="T14" fmla="*/ 2147483646 w 98"/>
              <a:gd name="T15" fmla="*/ 2147483646 h 297"/>
              <a:gd name="T16" fmla="*/ 2147483646 w 98"/>
              <a:gd name="T17" fmla="*/ 2147483646 h 297"/>
              <a:gd name="T18" fmla="*/ 2147483646 w 98"/>
              <a:gd name="T19" fmla="*/ 2147483646 h 297"/>
              <a:gd name="T20" fmla="*/ 2147483646 w 98"/>
              <a:gd name="T21" fmla="*/ 2147483646 h 297"/>
              <a:gd name="T22" fmla="*/ 2147483646 w 98"/>
              <a:gd name="T23" fmla="*/ 2147483646 h 297"/>
              <a:gd name="T24" fmla="*/ 2147483646 w 98"/>
              <a:gd name="T25" fmla="*/ 2147483646 h 297"/>
              <a:gd name="T26" fmla="*/ 2147483646 w 98"/>
              <a:gd name="T27" fmla="*/ 2147483646 h 297"/>
              <a:gd name="T28" fmla="*/ 2147483646 w 98"/>
              <a:gd name="T29" fmla="*/ 2147483646 h 297"/>
              <a:gd name="T30" fmla="*/ 2147483646 w 98"/>
              <a:gd name="T31" fmla="*/ 2147483646 h 297"/>
              <a:gd name="T32" fmla="*/ 2147483646 w 98"/>
              <a:gd name="T33" fmla="*/ 2147483646 h 297"/>
              <a:gd name="T34" fmla="*/ 2147483646 w 98"/>
              <a:gd name="T35" fmla="*/ 2147483646 h 297"/>
              <a:gd name="T36" fmla="*/ 2147483646 w 98"/>
              <a:gd name="T37" fmla="*/ 2147483646 h 297"/>
              <a:gd name="T38" fmla="*/ 2147483646 w 98"/>
              <a:gd name="T39" fmla="*/ 2147483646 h 297"/>
              <a:gd name="T40" fmla="*/ 2147483646 w 98"/>
              <a:gd name="T41" fmla="*/ 2147483646 h 297"/>
              <a:gd name="T42" fmla="*/ 2147483646 w 98"/>
              <a:gd name="T43" fmla="*/ 2147483646 h 297"/>
              <a:gd name="T44" fmla="*/ 2147483646 w 98"/>
              <a:gd name="T45" fmla="*/ 2147483646 h 297"/>
              <a:gd name="T46" fmla="*/ 2147483646 w 98"/>
              <a:gd name="T47" fmla="*/ 2147483646 h 297"/>
              <a:gd name="T48" fmla="*/ 2147483646 w 98"/>
              <a:gd name="T49" fmla="*/ 2147483646 h 297"/>
              <a:gd name="T50" fmla="*/ 2147483646 w 98"/>
              <a:gd name="T51" fmla="*/ 2147483646 h 297"/>
              <a:gd name="T52" fmla="*/ 0 w 98"/>
              <a:gd name="T53" fmla="*/ 2147483646 h 297"/>
              <a:gd name="T54" fmla="*/ 0 w 98"/>
              <a:gd name="T55" fmla="*/ 2147483646 h 297"/>
              <a:gd name="T56" fmla="*/ 2147483646 w 98"/>
              <a:gd name="T57" fmla="*/ 2147483646 h 297"/>
              <a:gd name="T58" fmla="*/ 2147483646 w 98"/>
              <a:gd name="T59" fmla="*/ 2147483646 h 297"/>
              <a:gd name="T60" fmla="*/ 2147483646 w 98"/>
              <a:gd name="T61" fmla="*/ 2147483646 h 297"/>
              <a:gd name="T62" fmla="*/ 2147483646 w 98"/>
              <a:gd name="T63" fmla="*/ 2147483646 h 29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98" h="297">
                <a:moveTo>
                  <a:pt x="69" y="24"/>
                </a:moveTo>
                <a:cubicBezTo>
                  <a:pt x="69" y="31"/>
                  <a:pt x="67" y="37"/>
                  <a:pt x="63" y="43"/>
                </a:cubicBezTo>
                <a:cubicBezTo>
                  <a:pt x="59" y="48"/>
                  <a:pt x="54" y="51"/>
                  <a:pt x="49" y="51"/>
                </a:cubicBezTo>
                <a:cubicBezTo>
                  <a:pt x="43" y="51"/>
                  <a:pt x="39" y="48"/>
                  <a:pt x="35" y="43"/>
                </a:cubicBezTo>
                <a:cubicBezTo>
                  <a:pt x="31" y="37"/>
                  <a:pt x="29" y="31"/>
                  <a:pt x="29" y="24"/>
                </a:cubicBezTo>
                <a:cubicBezTo>
                  <a:pt x="29" y="18"/>
                  <a:pt x="31" y="12"/>
                  <a:pt x="34" y="7"/>
                </a:cubicBezTo>
                <a:cubicBezTo>
                  <a:pt x="38" y="3"/>
                  <a:pt x="43" y="0"/>
                  <a:pt x="49" y="0"/>
                </a:cubicBezTo>
                <a:cubicBezTo>
                  <a:pt x="54" y="0"/>
                  <a:pt x="59" y="3"/>
                  <a:pt x="63" y="7"/>
                </a:cubicBezTo>
                <a:cubicBezTo>
                  <a:pt x="67" y="12"/>
                  <a:pt x="69" y="18"/>
                  <a:pt x="69" y="24"/>
                </a:cubicBezTo>
                <a:close/>
                <a:moveTo>
                  <a:pt x="98" y="169"/>
                </a:moveTo>
                <a:cubicBezTo>
                  <a:pt x="98" y="178"/>
                  <a:pt x="95" y="182"/>
                  <a:pt x="89" y="182"/>
                </a:cubicBezTo>
                <a:cubicBezTo>
                  <a:pt x="82" y="182"/>
                  <a:pt x="79" y="178"/>
                  <a:pt x="79" y="169"/>
                </a:cubicBezTo>
                <a:cubicBezTo>
                  <a:pt x="79" y="88"/>
                  <a:pt x="79" y="88"/>
                  <a:pt x="79" y="88"/>
                </a:cubicBezTo>
                <a:cubicBezTo>
                  <a:pt x="75" y="88"/>
                  <a:pt x="75" y="88"/>
                  <a:pt x="75" y="88"/>
                </a:cubicBezTo>
                <a:cubicBezTo>
                  <a:pt x="75" y="284"/>
                  <a:pt x="75" y="284"/>
                  <a:pt x="75" y="284"/>
                </a:cubicBezTo>
                <a:cubicBezTo>
                  <a:pt x="75" y="292"/>
                  <a:pt x="71" y="297"/>
                  <a:pt x="63" y="297"/>
                </a:cubicBezTo>
                <a:cubicBezTo>
                  <a:pt x="56" y="297"/>
                  <a:pt x="52" y="292"/>
                  <a:pt x="52" y="284"/>
                </a:cubicBezTo>
                <a:cubicBezTo>
                  <a:pt x="52" y="168"/>
                  <a:pt x="52" y="168"/>
                  <a:pt x="52" y="168"/>
                </a:cubicBezTo>
                <a:cubicBezTo>
                  <a:pt x="46" y="168"/>
                  <a:pt x="46" y="168"/>
                  <a:pt x="46" y="168"/>
                </a:cubicBezTo>
                <a:cubicBezTo>
                  <a:pt x="46" y="284"/>
                  <a:pt x="46" y="284"/>
                  <a:pt x="46" y="284"/>
                </a:cubicBezTo>
                <a:cubicBezTo>
                  <a:pt x="46" y="292"/>
                  <a:pt x="42" y="297"/>
                  <a:pt x="35" y="297"/>
                </a:cubicBezTo>
                <a:cubicBezTo>
                  <a:pt x="27" y="297"/>
                  <a:pt x="23" y="292"/>
                  <a:pt x="23" y="284"/>
                </a:cubicBezTo>
                <a:cubicBezTo>
                  <a:pt x="23" y="88"/>
                  <a:pt x="23" y="88"/>
                  <a:pt x="23" y="88"/>
                </a:cubicBezTo>
                <a:cubicBezTo>
                  <a:pt x="19" y="88"/>
                  <a:pt x="19" y="88"/>
                  <a:pt x="19" y="88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78"/>
                  <a:pt x="16" y="182"/>
                  <a:pt x="9" y="182"/>
                </a:cubicBezTo>
                <a:cubicBezTo>
                  <a:pt x="3" y="182"/>
                  <a:pt x="0" y="178"/>
                  <a:pt x="0" y="169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61"/>
                  <a:pt x="9" y="53"/>
                  <a:pt x="25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90" y="53"/>
                  <a:pt x="98" y="61"/>
                  <a:pt x="98" y="76"/>
                </a:cubicBezTo>
                <a:lnTo>
                  <a:pt x="98" y="169"/>
                </a:ln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798" name="Freeform 9"/>
          <p:cNvSpPr>
            <a:spLocks noEditPoints="1"/>
          </p:cNvSpPr>
          <p:nvPr/>
        </p:nvSpPr>
        <p:spPr bwMode="auto">
          <a:xfrm>
            <a:off x="3640138" y="3127375"/>
            <a:ext cx="298450" cy="906463"/>
          </a:xfrm>
          <a:custGeom>
            <a:avLst/>
            <a:gdLst>
              <a:gd name="T0" fmla="*/ 2147483646 w 98"/>
              <a:gd name="T1" fmla="*/ 2147483646 h 297"/>
              <a:gd name="T2" fmla="*/ 2147483646 w 98"/>
              <a:gd name="T3" fmla="*/ 2147483646 h 297"/>
              <a:gd name="T4" fmla="*/ 2147483646 w 98"/>
              <a:gd name="T5" fmla="*/ 2147483646 h 297"/>
              <a:gd name="T6" fmla="*/ 2147483646 w 98"/>
              <a:gd name="T7" fmla="*/ 2147483646 h 297"/>
              <a:gd name="T8" fmla="*/ 2147483646 w 98"/>
              <a:gd name="T9" fmla="*/ 2147483646 h 297"/>
              <a:gd name="T10" fmla="*/ 2147483646 w 98"/>
              <a:gd name="T11" fmla="*/ 2147483646 h 297"/>
              <a:gd name="T12" fmla="*/ 2147483646 w 98"/>
              <a:gd name="T13" fmla="*/ 0 h 297"/>
              <a:gd name="T14" fmla="*/ 2147483646 w 98"/>
              <a:gd name="T15" fmla="*/ 2147483646 h 297"/>
              <a:gd name="T16" fmla="*/ 2147483646 w 98"/>
              <a:gd name="T17" fmla="*/ 2147483646 h 297"/>
              <a:gd name="T18" fmla="*/ 2147483646 w 98"/>
              <a:gd name="T19" fmla="*/ 2147483646 h 297"/>
              <a:gd name="T20" fmla="*/ 2147483646 w 98"/>
              <a:gd name="T21" fmla="*/ 2147483646 h 297"/>
              <a:gd name="T22" fmla="*/ 2147483646 w 98"/>
              <a:gd name="T23" fmla="*/ 2147483646 h 297"/>
              <a:gd name="T24" fmla="*/ 2147483646 w 98"/>
              <a:gd name="T25" fmla="*/ 2147483646 h 297"/>
              <a:gd name="T26" fmla="*/ 2147483646 w 98"/>
              <a:gd name="T27" fmla="*/ 2147483646 h 297"/>
              <a:gd name="T28" fmla="*/ 2147483646 w 98"/>
              <a:gd name="T29" fmla="*/ 2147483646 h 297"/>
              <a:gd name="T30" fmla="*/ 2147483646 w 98"/>
              <a:gd name="T31" fmla="*/ 2147483646 h 297"/>
              <a:gd name="T32" fmla="*/ 2147483646 w 98"/>
              <a:gd name="T33" fmla="*/ 2147483646 h 297"/>
              <a:gd name="T34" fmla="*/ 2147483646 w 98"/>
              <a:gd name="T35" fmla="*/ 2147483646 h 297"/>
              <a:gd name="T36" fmla="*/ 2147483646 w 98"/>
              <a:gd name="T37" fmla="*/ 2147483646 h 297"/>
              <a:gd name="T38" fmla="*/ 2147483646 w 98"/>
              <a:gd name="T39" fmla="*/ 2147483646 h 297"/>
              <a:gd name="T40" fmla="*/ 2147483646 w 98"/>
              <a:gd name="T41" fmla="*/ 2147483646 h 297"/>
              <a:gd name="T42" fmla="*/ 2147483646 w 98"/>
              <a:gd name="T43" fmla="*/ 2147483646 h 297"/>
              <a:gd name="T44" fmla="*/ 2147483646 w 98"/>
              <a:gd name="T45" fmla="*/ 2147483646 h 297"/>
              <a:gd name="T46" fmla="*/ 2147483646 w 98"/>
              <a:gd name="T47" fmla="*/ 2147483646 h 297"/>
              <a:gd name="T48" fmla="*/ 2147483646 w 98"/>
              <a:gd name="T49" fmla="*/ 2147483646 h 297"/>
              <a:gd name="T50" fmla="*/ 2147483646 w 98"/>
              <a:gd name="T51" fmla="*/ 2147483646 h 297"/>
              <a:gd name="T52" fmla="*/ 0 w 98"/>
              <a:gd name="T53" fmla="*/ 2147483646 h 297"/>
              <a:gd name="T54" fmla="*/ 0 w 98"/>
              <a:gd name="T55" fmla="*/ 2147483646 h 297"/>
              <a:gd name="T56" fmla="*/ 2147483646 w 98"/>
              <a:gd name="T57" fmla="*/ 2147483646 h 297"/>
              <a:gd name="T58" fmla="*/ 2147483646 w 98"/>
              <a:gd name="T59" fmla="*/ 2147483646 h 297"/>
              <a:gd name="T60" fmla="*/ 2147483646 w 98"/>
              <a:gd name="T61" fmla="*/ 2147483646 h 297"/>
              <a:gd name="T62" fmla="*/ 2147483646 w 98"/>
              <a:gd name="T63" fmla="*/ 2147483646 h 29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98" h="297">
                <a:moveTo>
                  <a:pt x="69" y="24"/>
                </a:moveTo>
                <a:cubicBezTo>
                  <a:pt x="69" y="31"/>
                  <a:pt x="67" y="37"/>
                  <a:pt x="63" y="43"/>
                </a:cubicBezTo>
                <a:cubicBezTo>
                  <a:pt x="59" y="48"/>
                  <a:pt x="55" y="51"/>
                  <a:pt x="49" y="51"/>
                </a:cubicBezTo>
                <a:cubicBezTo>
                  <a:pt x="44" y="51"/>
                  <a:pt x="39" y="48"/>
                  <a:pt x="35" y="43"/>
                </a:cubicBezTo>
                <a:cubicBezTo>
                  <a:pt x="31" y="37"/>
                  <a:pt x="29" y="31"/>
                  <a:pt x="29" y="24"/>
                </a:cubicBezTo>
                <a:cubicBezTo>
                  <a:pt x="29" y="18"/>
                  <a:pt x="31" y="12"/>
                  <a:pt x="35" y="7"/>
                </a:cubicBezTo>
                <a:cubicBezTo>
                  <a:pt x="39" y="3"/>
                  <a:pt x="44" y="0"/>
                  <a:pt x="49" y="0"/>
                </a:cubicBezTo>
                <a:cubicBezTo>
                  <a:pt x="55" y="0"/>
                  <a:pt x="59" y="3"/>
                  <a:pt x="63" y="7"/>
                </a:cubicBezTo>
                <a:cubicBezTo>
                  <a:pt x="67" y="12"/>
                  <a:pt x="69" y="18"/>
                  <a:pt x="69" y="24"/>
                </a:cubicBezTo>
                <a:close/>
                <a:moveTo>
                  <a:pt x="98" y="169"/>
                </a:moveTo>
                <a:cubicBezTo>
                  <a:pt x="98" y="178"/>
                  <a:pt x="95" y="182"/>
                  <a:pt x="89" y="182"/>
                </a:cubicBezTo>
                <a:cubicBezTo>
                  <a:pt x="83" y="182"/>
                  <a:pt x="80" y="178"/>
                  <a:pt x="80" y="169"/>
                </a:cubicBezTo>
                <a:cubicBezTo>
                  <a:pt x="80" y="88"/>
                  <a:pt x="80" y="88"/>
                  <a:pt x="80" y="88"/>
                </a:cubicBezTo>
                <a:cubicBezTo>
                  <a:pt x="75" y="88"/>
                  <a:pt x="75" y="88"/>
                  <a:pt x="75" y="88"/>
                </a:cubicBezTo>
                <a:cubicBezTo>
                  <a:pt x="75" y="284"/>
                  <a:pt x="75" y="284"/>
                  <a:pt x="75" y="284"/>
                </a:cubicBezTo>
                <a:cubicBezTo>
                  <a:pt x="75" y="292"/>
                  <a:pt x="71" y="297"/>
                  <a:pt x="64" y="297"/>
                </a:cubicBezTo>
                <a:cubicBezTo>
                  <a:pt x="56" y="297"/>
                  <a:pt x="52" y="292"/>
                  <a:pt x="52" y="284"/>
                </a:cubicBezTo>
                <a:cubicBezTo>
                  <a:pt x="52" y="168"/>
                  <a:pt x="52" y="168"/>
                  <a:pt x="52" y="168"/>
                </a:cubicBezTo>
                <a:cubicBezTo>
                  <a:pt x="46" y="168"/>
                  <a:pt x="46" y="168"/>
                  <a:pt x="46" y="168"/>
                </a:cubicBezTo>
                <a:cubicBezTo>
                  <a:pt x="46" y="284"/>
                  <a:pt x="46" y="284"/>
                  <a:pt x="46" y="284"/>
                </a:cubicBezTo>
                <a:cubicBezTo>
                  <a:pt x="46" y="292"/>
                  <a:pt x="43" y="297"/>
                  <a:pt x="35" y="297"/>
                </a:cubicBezTo>
                <a:cubicBezTo>
                  <a:pt x="27" y="297"/>
                  <a:pt x="24" y="292"/>
                  <a:pt x="24" y="284"/>
                </a:cubicBezTo>
                <a:cubicBezTo>
                  <a:pt x="24" y="88"/>
                  <a:pt x="24" y="88"/>
                  <a:pt x="24" y="88"/>
                </a:cubicBezTo>
                <a:cubicBezTo>
                  <a:pt x="19" y="88"/>
                  <a:pt x="19" y="88"/>
                  <a:pt x="19" y="88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78"/>
                  <a:pt x="16" y="182"/>
                  <a:pt x="10" y="182"/>
                </a:cubicBezTo>
                <a:cubicBezTo>
                  <a:pt x="3" y="182"/>
                  <a:pt x="0" y="178"/>
                  <a:pt x="0" y="169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61"/>
                  <a:pt x="9" y="53"/>
                  <a:pt x="26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90" y="53"/>
                  <a:pt x="98" y="61"/>
                  <a:pt x="98" y="76"/>
                </a:cubicBezTo>
                <a:lnTo>
                  <a:pt x="98" y="169"/>
                </a:ln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799" name="Freeform 10"/>
          <p:cNvSpPr>
            <a:spLocks noEditPoints="1"/>
          </p:cNvSpPr>
          <p:nvPr/>
        </p:nvSpPr>
        <p:spPr bwMode="auto">
          <a:xfrm>
            <a:off x="1871663" y="3127375"/>
            <a:ext cx="298450" cy="906463"/>
          </a:xfrm>
          <a:custGeom>
            <a:avLst/>
            <a:gdLst>
              <a:gd name="T0" fmla="*/ 2147483646 w 98"/>
              <a:gd name="T1" fmla="*/ 2147483646 h 297"/>
              <a:gd name="T2" fmla="*/ 2147483646 w 98"/>
              <a:gd name="T3" fmla="*/ 2147483646 h 297"/>
              <a:gd name="T4" fmla="*/ 2147483646 w 98"/>
              <a:gd name="T5" fmla="*/ 2147483646 h 297"/>
              <a:gd name="T6" fmla="*/ 2147483646 w 98"/>
              <a:gd name="T7" fmla="*/ 2147483646 h 297"/>
              <a:gd name="T8" fmla="*/ 2147483646 w 98"/>
              <a:gd name="T9" fmla="*/ 2147483646 h 297"/>
              <a:gd name="T10" fmla="*/ 2147483646 w 98"/>
              <a:gd name="T11" fmla="*/ 2147483646 h 297"/>
              <a:gd name="T12" fmla="*/ 2147483646 w 98"/>
              <a:gd name="T13" fmla="*/ 0 h 297"/>
              <a:gd name="T14" fmla="*/ 2147483646 w 98"/>
              <a:gd name="T15" fmla="*/ 2147483646 h 297"/>
              <a:gd name="T16" fmla="*/ 2147483646 w 98"/>
              <a:gd name="T17" fmla="*/ 2147483646 h 297"/>
              <a:gd name="T18" fmla="*/ 2147483646 w 98"/>
              <a:gd name="T19" fmla="*/ 2147483646 h 297"/>
              <a:gd name="T20" fmla="*/ 2147483646 w 98"/>
              <a:gd name="T21" fmla="*/ 2147483646 h 297"/>
              <a:gd name="T22" fmla="*/ 2147483646 w 98"/>
              <a:gd name="T23" fmla="*/ 2147483646 h 297"/>
              <a:gd name="T24" fmla="*/ 2147483646 w 98"/>
              <a:gd name="T25" fmla="*/ 2147483646 h 297"/>
              <a:gd name="T26" fmla="*/ 2147483646 w 98"/>
              <a:gd name="T27" fmla="*/ 2147483646 h 297"/>
              <a:gd name="T28" fmla="*/ 2147483646 w 98"/>
              <a:gd name="T29" fmla="*/ 2147483646 h 297"/>
              <a:gd name="T30" fmla="*/ 2147483646 w 98"/>
              <a:gd name="T31" fmla="*/ 2147483646 h 297"/>
              <a:gd name="T32" fmla="*/ 2147483646 w 98"/>
              <a:gd name="T33" fmla="*/ 2147483646 h 297"/>
              <a:gd name="T34" fmla="*/ 2147483646 w 98"/>
              <a:gd name="T35" fmla="*/ 2147483646 h 297"/>
              <a:gd name="T36" fmla="*/ 2147483646 w 98"/>
              <a:gd name="T37" fmla="*/ 2147483646 h 297"/>
              <a:gd name="T38" fmla="*/ 2147483646 w 98"/>
              <a:gd name="T39" fmla="*/ 2147483646 h 297"/>
              <a:gd name="T40" fmla="*/ 2147483646 w 98"/>
              <a:gd name="T41" fmla="*/ 2147483646 h 297"/>
              <a:gd name="T42" fmla="*/ 2147483646 w 98"/>
              <a:gd name="T43" fmla="*/ 2147483646 h 297"/>
              <a:gd name="T44" fmla="*/ 2147483646 w 98"/>
              <a:gd name="T45" fmla="*/ 2147483646 h 297"/>
              <a:gd name="T46" fmla="*/ 2147483646 w 98"/>
              <a:gd name="T47" fmla="*/ 2147483646 h 297"/>
              <a:gd name="T48" fmla="*/ 2147483646 w 98"/>
              <a:gd name="T49" fmla="*/ 2147483646 h 297"/>
              <a:gd name="T50" fmla="*/ 2147483646 w 98"/>
              <a:gd name="T51" fmla="*/ 2147483646 h 297"/>
              <a:gd name="T52" fmla="*/ 0 w 98"/>
              <a:gd name="T53" fmla="*/ 2147483646 h 297"/>
              <a:gd name="T54" fmla="*/ 0 w 98"/>
              <a:gd name="T55" fmla="*/ 2147483646 h 297"/>
              <a:gd name="T56" fmla="*/ 2147483646 w 98"/>
              <a:gd name="T57" fmla="*/ 2147483646 h 297"/>
              <a:gd name="T58" fmla="*/ 2147483646 w 98"/>
              <a:gd name="T59" fmla="*/ 2147483646 h 297"/>
              <a:gd name="T60" fmla="*/ 2147483646 w 98"/>
              <a:gd name="T61" fmla="*/ 2147483646 h 297"/>
              <a:gd name="T62" fmla="*/ 2147483646 w 98"/>
              <a:gd name="T63" fmla="*/ 2147483646 h 29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98" h="297">
                <a:moveTo>
                  <a:pt x="69" y="24"/>
                </a:moveTo>
                <a:cubicBezTo>
                  <a:pt x="69" y="31"/>
                  <a:pt x="67" y="37"/>
                  <a:pt x="63" y="43"/>
                </a:cubicBezTo>
                <a:cubicBezTo>
                  <a:pt x="59" y="48"/>
                  <a:pt x="54" y="51"/>
                  <a:pt x="48" y="51"/>
                </a:cubicBezTo>
                <a:cubicBezTo>
                  <a:pt x="43" y="51"/>
                  <a:pt x="38" y="48"/>
                  <a:pt x="34" y="43"/>
                </a:cubicBezTo>
                <a:cubicBezTo>
                  <a:pt x="30" y="37"/>
                  <a:pt x="28" y="31"/>
                  <a:pt x="28" y="24"/>
                </a:cubicBezTo>
                <a:cubicBezTo>
                  <a:pt x="28" y="18"/>
                  <a:pt x="30" y="12"/>
                  <a:pt x="34" y="7"/>
                </a:cubicBezTo>
                <a:cubicBezTo>
                  <a:pt x="38" y="3"/>
                  <a:pt x="43" y="0"/>
                  <a:pt x="48" y="0"/>
                </a:cubicBezTo>
                <a:cubicBezTo>
                  <a:pt x="54" y="0"/>
                  <a:pt x="59" y="3"/>
                  <a:pt x="63" y="7"/>
                </a:cubicBezTo>
                <a:cubicBezTo>
                  <a:pt x="67" y="12"/>
                  <a:pt x="69" y="18"/>
                  <a:pt x="69" y="24"/>
                </a:cubicBezTo>
                <a:close/>
                <a:moveTo>
                  <a:pt x="98" y="169"/>
                </a:moveTo>
                <a:cubicBezTo>
                  <a:pt x="98" y="178"/>
                  <a:pt x="95" y="182"/>
                  <a:pt x="88" y="182"/>
                </a:cubicBezTo>
                <a:cubicBezTo>
                  <a:pt x="82" y="182"/>
                  <a:pt x="79" y="178"/>
                  <a:pt x="79" y="169"/>
                </a:cubicBezTo>
                <a:cubicBezTo>
                  <a:pt x="79" y="88"/>
                  <a:pt x="79" y="88"/>
                  <a:pt x="79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284"/>
                  <a:pt x="74" y="284"/>
                  <a:pt x="74" y="284"/>
                </a:cubicBezTo>
                <a:cubicBezTo>
                  <a:pt x="74" y="292"/>
                  <a:pt x="71" y="297"/>
                  <a:pt x="63" y="297"/>
                </a:cubicBezTo>
                <a:cubicBezTo>
                  <a:pt x="55" y="297"/>
                  <a:pt x="52" y="292"/>
                  <a:pt x="52" y="284"/>
                </a:cubicBezTo>
                <a:cubicBezTo>
                  <a:pt x="52" y="168"/>
                  <a:pt x="52" y="168"/>
                  <a:pt x="52" y="168"/>
                </a:cubicBezTo>
                <a:cubicBezTo>
                  <a:pt x="46" y="168"/>
                  <a:pt x="46" y="168"/>
                  <a:pt x="46" y="168"/>
                </a:cubicBezTo>
                <a:cubicBezTo>
                  <a:pt x="46" y="284"/>
                  <a:pt x="46" y="284"/>
                  <a:pt x="46" y="284"/>
                </a:cubicBezTo>
                <a:cubicBezTo>
                  <a:pt x="46" y="292"/>
                  <a:pt x="42" y="297"/>
                  <a:pt x="34" y="297"/>
                </a:cubicBezTo>
                <a:cubicBezTo>
                  <a:pt x="27" y="297"/>
                  <a:pt x="23" y="292"/>
                  <a:pt x="23" y="284"/>
                </a:cubicBezTo>
                <a:cubicBezTo>
                  <a:pt x="23" y="88"/>
                  <a:pt x="23" y="88"/>
                  <a:pt x="23" y="88"/>
                </a:cubicBezTo>
                <a:cubicBezTo>
                  <a:pt x="18" y="88"/>
                  <a:pt x="18" y="88"/>
                  <a:pt x="18" y="88"/>
                </a:cubicBezTo>
                <a:cubicBezTo>
                  <a:pt x="18" y="169"/>
                  <a:pt x="18" y="169"/>
                  <a:pt x="18" y="169"/>
                </a:cubicBezTo>
                <a:cubicBezTo>
                  <a:pt x="18" y="178"/>
                  <a:pt x="15" y="182"/>
                  <a:pt x="9" y="182"/>
                </a:cubicBezTo>
                <a:cubicBezTo>
                  <a:pt x="3" y="182"/>
                  <a:pt x="0" y="178"/>
                  <a:pt x="0" y="169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61"/>
                  <a:pt x="8" y="53"/>
                  <a:pt x="25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89" y="53"/>
                  <a:pt x="98" y="61"/>
                  <a:pt x="98" y="76"/>
                </a:cubicBezTo>
                <a:lnTo>
                  <a:pt x="98" y="169"/>
                </a:ln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0" name="Freeform 11"/>
          <p:cNvSpPr>
            <a:spLocks noEditPoints="1"/>
          </p:cNvSpPr>
          <p:nvPr/>
        </p:nvSpPr>
        <p:spPr bwMode="auto">
          <a:xfrm>
            <a:off x="2447925" y="2733675"/>
            <a:ext cx="249238" cy="758825"/>
          </a:xfrm>
          <a:custGeom>
            <a:avLst/>
            <a:gdLst>
              <a:gd name="T0" fmla="*/ 2147483646 w 82"/>
              <a:gd name="T1" fmla="*/ 2147483646 h 249"/>
              <a:gd name="T2" fmla="*/ 2147483646 w 82"/>
              <a:gd name="T3" fmla="*/ 2147483646 h 249"/>
              <a:gd name="T4" fmla="*/ 2147483646 w 82"/>
              <a:gd name="T5" fmla="*/ 2147483646 h 249"/>
              <a:gd name="T6" fmla="*/ 2147483646 w 82"/>
              <a:gd name="T7" fmla="*/ 2147483646 h 249"/>
              <a:gd name="T8" fmla="*/ 2147483646 w 82"/>
              <a:gd name="T9" fmla="*/ 2147483646 h 249"/>
              <a:gd name="T10" fmla="*/ 2147483646 w 82"/>
              <a:gd name="T11" fmla="*/ 2147483646 h 249"/>
              <a:gd name="T12" fmla="*/ 2147483646 w 82"/>
              <a:gd name="T13" fmla="*/ 0 h 249"/>
              <a:gd name="T14" fmla="*/ 2147483646 w 82"/>
              <a:gd name="T15" fmla="*/ 2147483646 h 249"/>
              <a:gd name="T16" fmla="*/ 2147483646 w 82"/>
              <a:gd name="T17" fmla="*/ 2147483646 h 249"/>
              <a:gd name="T18" fmla="*/ 2147483646 w 82"/>
              <a:gd name="T19" fmla="*/ 2147483646 h 249"/>
              <a:gd name="T20" fmla="*/ 2147483646 w 82"/>
              <a:gd name="T21" fmla="*/ 2147483646 h 249"/>
              <a:gd name="T22" fmla="*/ 2147483646 w 82"/>
              <a:gd name="T23" fmla="*/ 2147483646 h 249"/>
              <a:gd name="T24" fmla="*/ 2147483646 w 82"/>
              <a:gd name="T25" fmla="*/ 2147483646 h 249"/>
              <a:gd name="T26" fmla="*/ 2147483646 w 82"/>
              <a:gd name="T27" fmla="*/ 2147483646 h 249"/>
              <a:gd name="T28" fmla="*/ 2147483646 w 82"/>
              <a:gd name="T29" fmla="*/ 2147483646 h 249"/>
              <a:gd name="T30" fmla="*/ 2147483646 w 82"/>
              <a:gd name="T31" fmla="*/ 2147483646 h 249"/>
              <a:gd name="T32" fmla="*/ 2147483646 w 82"/>
              <a:gd name="T33" fmla="*/ 2147483646 h 249"/>
              <a:gd name="T34" fmla="*/ 2147483646 w 82"/>
              <a:gd name="T35" fmla="*/ 2147483646 h 249"/>
              <a:gd name="T36" fmla="*/ 2147483646 w 82"/>
              <a:gd name="T37" fmla="*/ 2147483646 h 249"/>
              <a:gd name="T38" fmla="*/ 2147483646 w 82"/>
              <a:gd name="T39" fmla="*/ 2147483646 h 249"/>
              <a:gd name="T40" fmla="*/ 2147483646 w 82"/>
              <a:gd name="T41" fmla="*/ 2147483646 h 249"/>
              <a:gd name="T42" fmla="*/ 2147483646 w 82"/>
              <a:gd name="T43" fmla="*/ 2147483646 h 249"/>
              <a:gd name="T44" fmla="*/ 2147483646 w 82"/>
              <a:gd name="T45" fmla="*/ 2147483646 h 249"/>
              <a:gd name="T46" fmla="*/ 2147483646 w 82"/>
              <a:gd name="T47" fmla="*/ 2147483646 h 249"/>
              <a:gd name="T48" fmla="*/ 2147483646 w 82"/>
              <a:gd name="T49" fmla="*/ 2147483646 h 249"/>
              <a:gd name="T50" fmla="*/ 2147483646 w 82"/>
              <a:gd name="T51" fmla="*/ 2147483646 h 249"/>
              <a:gd name="T52" fmla="*/ 0 w 82"/>
              <a:gd name="T53" fmla="*/ 2147483646 h 249"/>
              <a:gd name="T54" fmla="*/ 0 w 82"/>
              <a:gd name="T55" fmla="*/ 2147483646 h 249"/>
              <a:gd name="T56" fmla="*/ 2147483646 w 82"/>
              <a:gd name="T57" fmla="*/ 2147483646 h 249"/>
              <a:gd name="T58" fmla="*/ 2147483646 w 82"/>
              <a:gd name="T59" fmla="*/ 2147483646 h 249"/>
              <a:gd name="T60" fmla="*/ 2147483646 w 82"/>
              <a:gd name="T61" fmla="*/ 2147483646 h 249"/>
              <a:gd name="T62" fmla="*/ 2147483646 w 82"/>
              <a:gd name="T63" fmla="*/ 2147483646 h 24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82" h="249">
                <a:moveTo>
                  <a:pt x="57" y="20"/>
                </a:moveTo>
                <a:cubicBezTo>
                  <a:pt x="57" y="26"/>
                  <a:pt x="56" y="31"/>
                  <a:pt x="52" y="36"/>
                </a:cubicBezTo>
                <a:cubicBezTo>
                  <a:pt x="49" y="40"/>
                  <a:pt x="45" y="42"/>
                  <a:pt x="40" y="42"/>
                </a:cubicBezTo>
                <a:cubicBezTo>
                  <a:pt x="36" y="42"/>
                  <a:pt x="32" y="40"/>
                  <a:pt x="29" y="36"/>
                </a:cubicBezTo>
                <a:cubicBezTo>
                  <a:pt x="25" y="31"/>
                  <a:pt x="24" y="26"/>
                  <a:pt x="24" y="20"/>
                </a:cubicBezTo>
                <a:cubicBezTo>
                  <a:pt x="24" y="15"/>
                  <a:pt x="25" y="10"/>
                  <a:pt x="28" y="6"/>
                </a:cubicBezTo>
                <a:cubicBezTo>
                  <a:pt x="32" y="2"/>
                  <a:pt x="36" y="0"/>
                  <a:pt x="40" y="0"/>
                </a:cubicBezTo>
                <a:cubicBezTo>
                  <a:pt x="45" y="0"/>
                  <a:pt x="49" y="2"/>
                  <a:pt x="52" y="6"/>
                </a:cubicBezTo>
                <a:cubicBezTo>
                  <a:pt x="56" y="10"/>
                  <a:pt x="57" y="15"/>
                  <a:pt x="57" y="20"/>
                </a:cubicBezTo>
                <a:close/>
                <a:moveTo>
                  <a:pt x="82" y="142"/>
                </a:moveTo>
                <a:cubicBezTo>
                  <a:pt x="82" y="149"/>
                  <a:pt x="79" y="152"/>
                  <a:pt x="74" y="152"/>
                </a:cubicBezTo>
                <a:cubicBezTo>
                  <a:pt x="69" y="152"/>
                  <a:pt x="66" y="149"/>
                  <a:pt x="66" y="142"/>
                </a:cubicBezTo>
                <a:cubicBezTo>
                  <a:pt x="66" y="74"/>
                  <a:pt x="66" y="74"/>
                  <a:pt x="66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2" y="239"/>
                  <a:pt x="62" y="239"/>
                  <a:pt x="62" y="239"/>
                </a:cubicBezTo>
                <a:cubicBezTo>
                  <a:pt x="62" y="245"/>
                  <a:pt x="59" y="249"/>
                  <a:pt x="53" y="249"/>
                </a:cubicBezTo>
                <a:cubicBezTo>
                  <a:pt x="46" y="249"/>
                  <a:pt x="43" y="245"/>
                  <a:pt x="43" y="239"/>
                </a:cubicBezTo>
                <a:cubicBezTo>
                  <a:pt x="43" y="141"/>
                  <a:pt x="43" y="141"/>
                  <a:pt x="43" y="141"/>
                </a:cubicBezTo>
                <a:cubicBezTo>
                  <a:pt x="38" y="141"/>
                  <a:pt x="38" y="141"/>
                  <a:pt x="38" y="141"/>
                </a:cubicBezTo>
                <a:cubicBezTo>
                  <a:pt x="38" y="239"/>
                  <a:pt x="38" y="239"/>
                  <a:pt x="38" y="239"/>
                </a:cubicBezTo>
                <a:cubicBezTo>
                  <a:pt x="38" y="245"/>
                  <a:pt x="35" y="249"/>
                  <a:pt x="29" y="249"/>
                </a:cubicBezTo>
                <a:cubicBezTo>
                  <a:pt x="22" y="249"/>
                  <a:pt x="19" y="245"/>
                  <a:pt x="19" y="239"/>
                </a:cubicBezTo>
                <a:cubicBezTo>
                  <a:pt x="19" y="74"/>
                  <a:pt x="19" y="74"/>
                  <a:pt x="19" y="74"/>
                </a:cubicBezTo>
                <a:cubicBezTo>
                  <a:pt x="15" y="74"/>
                  <a:pt x="15" y="74"/>
                  <a:pt x="15" y="74"/>
                </a:cubicBezTo>
                <a:cubicBezTo>
                  <a:pt x="15" y="142"/>
                  <a:pt x="15" y="142"/>
                  <a:pt x="15" y="142"/>
                </a:cubicBezTo>
                <a:cubicBezTo>
                  <a:pt x="15" y="149"/>
                  <a:pt x="13" y="152"/>
                  <a:pt x="7" y="152"/>
                </a:cubicBezTo>
                <a:cubicBezTo>
                  <a:pt x="2" y="152"/>
                  <a:pt x="0" y="149"/>
                  <a:pt x="0" y="142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51"/>
                  <a:pt x="7" y="45"/>
                  <a:pt x="21" y="45"/>
                </a:cubicBezTo>
                <a:cubicBezTo>
                  <a:pt x="61" y="45"/>
                  <a:pt x="61" y="45"/>
                  <a:pt x="61" y="45"/>
                </a:cubicBezTo>
                <a:cubicBezTo>
                  <a:pt x="75" y="45"/>
                  <a:pt x="82" y="51"/>
                  <a:pt x="82" y="64"/>
                </a:cubicBezTo>
                <a:lnTo>
                  <a:pt x="82" y="142"/>
                </a:lnTo>
                <a:close/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1" name="Freeform 12"/>
          <p:cNvSpPr>
            <a:spLocks noEditPoints="1"/>
          </p:cNvSpPr>
          <p:nvPr/>
        </p:nvSpPr>
        <p:spPr bwMode="auto">
          <a:xfrm>
            <a:off x="3201988" y="2733675"/>
            <a:ext cx="249237" cy="758825"/>
          </a:xfrm>
          <a:custGeom>
            <a:avLst/>
            <a:gdLst>
              <a:gd name="T0" fmla="*/ 2147483646 w 82"/>
              <a:gd name="T1" fmla="*/ 2147483646 h 249"/>
              <a:gd name="T2" fmla="*/ 2147483646 w 82"/>
              <a:gd name="T3" fmla="*/ 2147483646 h 249"/>
              <a:gd name="T4" fmla="*/ 2147483646 w 82"/>
              <a:gd name="T5" fmla="*/ 2147483646 h 249"/>
              <a:gd name="T6" fmla="*/ 2147483646 w 82"/>
              <a:gd name="T7" fmla="*/ 2147483646 h 249"/>
              <a:gd name="T8" fmla="*/ 2147483646 w 82"/>
              <a:gd name="T9" fmla="*/ 2147483646 h 249"/>
              <a:gd name="T10" fmla="*/ 2147483646 w 82"/>
              <a:gd name="T11" fmla="*/ 2147483646 h 249"/>
              <a:gd name="T12" fmla="*/ 2147483646 w 82"/>
              <a:gd name="T13" fmla="*/ 0 h 249"/>
              <a:gd name="T14" fmla="*/ 2147483646 w 82"/>
              <a:gd name="T15" fmla="*/ 2147483646 h 249"/>
              <a:gd name="T16" fmla="*/ 2147483646 w 82"/>
              <a:gd name="T17" fmla="*/ 2147483646 h 249"/>
              <a:gd name="T18" fmla="*/ 2147483646 w 82"/>
              <a:gd name="T19" fmla="*/ 2147483646 h 249"/>
              <a:gd name="T20" fmla="*/ 2147483646 w 82"/>
              <a:gd name="T21" fmla="*/ 2147483646 h 249"/>
              <a:gd name="T22" fmla="*/ 2147483646 w 82"/>
              <a:gd name="T23" fmla="*/ 2147483646 h 249"/>
              <a:gd name="T24" fmla="*/ 2147483646 w 82"/>
              <a:gd name="T25" fmla="*/ 2147483646 h 249"/>
              <a:gd name="T26" fmla="*/ 2147483646 w 82"/>
              <a:gd name="T27" fmla="*/ 2147483646 h 249"/>
              <a:gd name="T28" fmla="*/ 2147483646 w 82"/>
              <a:gd name="T29" fmla="*/ 2147483646 h 249"/>
              <a:gd name="T30" fmla="*/ 2147483646 w 82"/>
              <a:gd name="T31" fmla="*/ 2147483646 h 249"/>
              <a:gd name="T32" fmla="*/ 2147483646 w 82"/>
              <a:gd name="T33" fmla="*/ 2147483646 h 249"/>
              <a:gd name="T34" fmla="*/ 2147483646 w 82"/>
              <a:gd name="T35" fmla="*/ 2147483646 h 249"/>
              <a:gd name="T36" fmla="*/ 2147483646 w 82"/>
              <a:gd name="T37" fmla="*/ 2147483646 h 249"/>
              <a:gd name="T38" fmla="*/ 2147483646 w 82"/>
              <a:gd name="T39" fmla="*/ 2147483646 h 249"/>
              <a:gd name="T40" fmla="*/ 2147483646 w 82"/>
              <a:gd name="T41" fmla="*/ 2147483646 h 249"/>
              <a:gd name="T42" fmla="*/ 2147483646 w 82"/>
              <a:gd name="T43" fmla="*/ 2147483646 h 249"/>
              <a:gd name="T44" fmla="*/ 2147483646 w 82"/>
              <a:gd name="T45" fmla="*/ 2147483646 h 249"/>
              <a:gd name="T46" fmla="*/ 2147483646 w 82"/>
              <a:gd name="T47" fmla="*/ 2147483646 h 249"/>
              <a:gd name="T48" fmla="*/ 2147483646 w 82"/>
              <a:gd name="T49" fmla="*/ 2147483646 h 249"/>
              <a:gd name="T50" fmla="*/ 2147483646 w 82"/>
              <a:gd name="T51" fmla="*/ 2147483646 h 249"/>
              <a:gd name="T52" fmla="*/ 0 w 82"/>
              <a:gd name="T53" fmla="*/ 2147483646 h 249"/>
              <a:gd name="T54" fmla="*/ 0 w 82"/>
              <a:gd name="T55" fmla="*/ 2147483646 h 249"/>
              <a:gd name="T56" fmla="*/ 2147483646 w 82"/>
              <a:gd name="T57" fmla="*/ 2147483646 h 249"/>
              <a:gd name="T58" fmla="*/ 2147483646 w 82"/>
              <a:gd name="T59" fmla="*/ 2147483646 h 249"/>
              <a:gd name="T60" fmla="*/ 2147483646 w 82"/>
              <a:gd name="T61" fmla="*/ 2147483646 h 249"/>
              <a:gd name="T62" fmla="*/ 2147483646 w 82"/>
              <a:gd name="T63" fmla="*/ 2147483646 h 24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82" h="249">
                <a:moveTo>
                  <a:pt x="57" y="20"/>
                </a:moveTo>
                <a:cubicBezTo>
                  <a:pt x="57" y="26"/>
                  <a:pt x="56" y="31"/>
                  <a:pt x="52" y="36"/>
                </a:cubicBezTo>
                <a:cubicBezTo>
                  <a:pt x="49" y="40"/>
                  <a:pt x="45" y="42"/>
                  <a:pt x="40" y="42"/>
                </a:cubicBezTo>
                <a:cubicBezTo>
                  <a:pt x="36" y="42"/>
                  <a:pt x="32" y="40"/>
                  <a:pt x="29" y="36"/>
                </a:cubicBezTo>
                <a:cubicBezTo>
                  <a:pt x="25" y="31"/>
                  <a:pt x="24" y="26"/>
                  <a:pt x="24" y="20"/>
                </a:cubicBezTo>
                <a:cubicBezTo>
                  <a:pt x="24" y="15"/>
                  <a:pt x="25" y="10"/>
                  <a:pt x="28" y="6"/>
                </a:cubicBezTo>
                <a:cubicBezTo>
                  <a:pt x="32" y="2"/>
                  <a:pt x="36" y="0"/>
                  <a:pt x="40" y="0"/>
                </a:cubicBezTo>
                <a:cubicBezTo>
                  <a:pt x="45" y="0"/>
                  <a:pt x="49" y="2"/>
                  <a:pt x="52" y="6"/>
                </a:cubicBezTo>
                <a:cubicBezTo>
                  <a:pt x="56" y="10"/>
                  <a:pt x="57" y="15"/>
                  <a:pt x="57" y="20"/>
                </a:cubicBezTo>
                <a:close/>
                <a:moveTo>
                  <a:pt x="82" y="142"/>
                </a:moveTo>
                <a:cubicBezTo>
                  <a:pt x="82" y="149"/>
                  <a:pt x="79" y="152"/>
                  <a:pt x="74" y="152"/>
                </a:cubicBezTo>
                <a:cubicBezTo>
                  <a:pt x="69" y="152"/>
                  <a:pt x="66" y="149"/>
                  <a:pt x="66" y="142"/>
                </a:cubicBezTo>
                <a:cubicBezTo>
                  <a:pt x="66" y="74"/>
                  <a:pt x="66" y="74"/>
                  <a:pt x="66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2" y="239"/>
                  <a:pt x="62" y="239"/>
                  <a:pt x="62" y="239"/>
                </a:cubicBezTo>
                <a:cubicBezTo>
                  <a:pt x="62" y="245"/>
                  <a:pt x="59" y="249"/>
                  <a:pt x="53" y="249"/>
                </a:cubicBezTo>
                <a:cubicBezTo>
                  <a:pt x="46" y="249"/>
                  <a:pt x="43" y="245"/>
                  <a:pt x="43" y="239"/>
                </a:cubicBezTo>
                <a:cubicBezTo>
                  <a:pt x="43" y="141"/>
                  <a:pt x="43" y="141"/>
                  <a:pt x="43" y="141"/>
                </a:cubicBezTo>
                <a:cubicBezTo>
                  <a:pt x="38" y="141"/>
                  <a:pt x="38" y="141"/>
                  <a:pt x="38" y="141"/>
                </a:cubicBezTo>
                <a:cubicBezTo>
                  <a:pt x="38" y="239"/>
                  <a:pt x="38" y="239"/>
                  <a:pt x="38" y="239"/>
                </a:cubicBezTo>
                <a:cubicBezTo>
                  <a:pt x="38" y="245"/>
                  <a:pt x="35" y="249"/>
                  <a:pt x="29" y="249"/>
                </a:cubicBezTo>
                <a:cubicBezTo>
                  <a:pt x="22" y="249"/>
                  <a:pt x="19" y="245"/>
                  <a:pt x="19" y="239"/>
                </a:cubicBezTo>
                <a:cubicBezTo>
                  <a:pt x="19" y="74"/>
                  <a:pt x="19" y="74"/>
                  <a:pt x="19" y="74"/>
                </a:cubicBezTo>
                <a:cubicBezTo>
                  <a:pt x="15" y="74"/>
                  <a:pt x="15" y="74"/>
                  <a:pt x="15" y="74"/>
                </a:cubicBezTo>
                <a:cubicBezTo>
                  <a:pt x="15" y="142"/>
                  <a:pt x="15" y="142"/>
                  <a:pt x="15" y="142"/>
                </a:cubicBezTo>
                <a:cubicBezTo>
                  <a:pt x="15" y="149"/>
                  <a:pt x="12" y="152"/>
                  <a:pt x="7" y="152"/>
                </a:cubicBezTo>
                <a:cubicBezTo>
                  <a:pt x="2" y="152"/>
                  <a:pt x="0" y="149"/>
                  <a:pt x="0" y="142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51"/>
                  <a:pt x="7" y="45"/>
                  <a:pt x="21" y="45"/>
                </a:cubicBezTo>
                <a:cubicBezTo>
                  <a:pt x="60" y="45"/>
                  <a:pt x="60" y="45"/>
                  <a:pt x="60" y="45"/>
                </a:cubicBezTo>
                <a:cubicBezTo>
                  <a:pt x="75" y="45"/>
                  <a:pt x="82" y="51"/>
                  <a:pt x="82" y="64"/>
                </a:cubicBezTo>
                <a:lnTo>
                  <a:pt x="82" y="142"/>
                </a:lnTo>
                <a:close/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2" name="Freeform 13"/>
          <p:cNvSpPr>
            <a:spLocks noEditPoints="1"/>
          </p:cNvSpPr>
          <p:nvPr/>
        </p:nvSpPr>
        <p:spPr bwMode="auto">
          <a:xfrm>
            <a:off x="1557338" y="2733675"/>
            <a:ext cx="250825" cy="758825"/>
          </a:xfrm>
          <a:custGeom>
            <a:avLst/>
            <a:gdLst>
              <a:gd name="T0" fmla="*/ 2147483646 w 82"/>
              <a:gd name="T1" fmla="*/ 2147483646 h 249"/>
              <a:gd name="T2" fmla="*/ 2147483646 w 82"/>
              <a:gd name="T3" fmla="*/ 2147483646 h 249"/>
              <a:gd name="T4" fmla="*/ 2147483646 w 82"/>
              <a:gd name="T5" fmla="*/ 2147483646 h 249"/>
              <a:gd name="T6" fmla="*/ 2147483646 w 82"/>
              <a:gd name="T7" fmla="*/ 2147483646 h 249"/>
              <a:gd name="T8" fmla="*/ 2147483646 w 82"/>
              <a:gd name="T9" fmla="*/ 2147483646 h 249"/>
              <a:gd name="T10" fmla="*/ 2147483646 w 82"/>
              <a:gd name="T11" fmla="*/ 2147483646 h 249"/>
              <a:gd name="T12" fmla="*/ 2147483646 w 82"/>
              <a:gd name="T13" fmla="*/ 0 h 249"/>
              <a:gd name="T14" fmla="*/ 2147483646 w 82"/>
              <a:gd name="T15" fmla="*/ 2147483646 h 249"/>
              <a:gd name="T16" fmla="*/ 2147483646 w 82"/>
              <a:gd name="T17" fmla="*/ 2147483646 h 249"/>
              <a:gd name="T18" fmla="*/ 2147483646 w 82"/>
              <a:gd name="T19" fmla="*/ 2147483646 h 249"/>
              <a:gd name="T20" fmla="*/ 2147483646 w 82"/>
              <a:gd name="T21" fmla="*/ 2147483646 h 249"/>
              <a:gd name="T22" fmla="*/ 2147483646 w 82"/>
              <a:gd name="T23" fmla="*/ 2147483646 h 249"/>
              <a:gd name="T24" fmla="*/ 2147483646 w 82"/>
              <a:gd name="T25" fmla="*/ 2147483646 h 249"/>
              <a:gd name="T26" fmla="*/ 2147483646 w 82"/>
              <a:gd name="T27" fmla="*/ 2147483646 h 249"/>
              <a:gd name="T28" fmla="*/ 2147483646 w 82"/>
              <a:gd name="T29" fmla="*/ 2147483646 h 249"/>
              <a:gd name="T30" fmla="*/ 2147483646 w 82"/>
              <a:gd name="T31" fmla="*/ 2147483646 h 249"/>
              <a:gd name="T32" fmla="*/ 2147483646 w 82"/>
              <a:gd name="T33" fmla="*/ 2147483646 h 249"/>
              <a:gd name="T34" fmla="*/ 2147483646 w 82"/>
              <a:gd name="T35" fmla="*/ 2147483646 h 249"/>
              <a:gd name="T36" fmla="*/ 2147483646 w 82"/>
              <a:gd name="T37" fmla="*/ 2147483646 h 249"/>
              <a:gd name="T38" fmla="*/ 2147483646 w 82"/>
              <a:gd name="T39" fmla="*/ 2147483646 h 249"/>
              <a:gd name="T40" fmla="*/ 2147483646 w 82"/>
              <a:gd name="T41" fmla="*/ 2147483646 h 249"/>
              <a:gd name="T42" fmla="*/ 2147483646 w 82"/>
              <a:gd name="T43" fmla="*/ 2147483646 h 249"/>
              <a:gd name="T44" fmla="*/ 2147483646 w 82"/>
              <a:gd name="T45" fmla="*/ 2147483646 h 249"/>
              <a:gd name="T46" fmla="*/ 2147483646 w 82"/>
              <a:gd name="T47" fmla="*/ 2147483646 h 249"/>
              <a:gd name="T48" fmla="*/ 2147483646 w 82"/>
              <a:gd name="T49" fmla="*/ 2147483646 h 249"/>
              <a:gd name="T50" fmla="*/ 2147483646 w 82"/>
              <a:gd name="T51" fmla="*/ 2147483646 h 249"/>
              <a:gd name="T52" fmla="*/ 0 w 82"/>
              <a:gd name="T53" fmla="*/ 2147483646 h 249"/>
              <a:gd name="T54" fmla="*/ 0 w 82"/>
              <a:gd name="T55" fmla="*/ 2147483646 h 249"/>
              <a:gd name="T56" fmla="*/ 2147483646 w 82"/>
              <a:gd name="T57" fmla="*/ 2147483646 h 249"/>
              <a:gd name="T58" fmla="*/ 2147483646 w 82"/>
              <a:gd name="T59" fmla="*/ 2147483646 h 249"/>
              <a:gd name="T60" fmla="*/ 2147483646 w 82"/>
              <a:gd name="T61" fmla="*/ 2147483646 h 249"/>
              <a:gd name="T62" fmla="*/ 2147483646 w 82"/>
              <a:gd name="T63" fmla="*/ 2147483646 h 24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82" h="249">
                <a:moveTo>
                  <a:pt x="58" y="20"/>
                </a:moveTo>
                <a:cubicBezTo>
                  <a:pt x="58" y="26"/>
                  <a:pt x="56" y="31"/>
                  <a:pt x="53" y="36"/>
                </a:cubicBezTo>
                <a:cubicBezTo>
                  <a:pt x="50" y="40"/>
                  <a:pt x="46" y="42"/>
                  <a:pt x="41" y="42"/>
                </a:cubicBezTo>
                <a:cubicBezTo>
                  <a:pt x="36" y="42"/>
                  <a:pt x="32" y="40"/>
                  <a:pt x="29" y="36"/>
                </a:cubicBezTo>
                <a:cubicBezTo>
                  <a:pt x="26" y="31"/>
                  <a:pt x="24" y="26"/>
                  <a:pt x="24" y="20"/>
                </a:cubicBezTo>
                <a:cubicBezTo>
                  <a:pt x="24" y="15"/>
                  <a:pt x="26" y="10"/>
                  <a:pt x="29" y="6"/>
                </a:cubicBezTo>
                <a:cubicBezTo>
                  <a:pt x="32" y="2"/>
                  <a:pt x="36" y="0"/>
                  <a:pt x="41" y="0"/>
                </a:cubicBezTo>
                <a:cubicBezTo>
                  <a:pt x="46" y="0"/>
                  <a:pt x="50" y="2"/>
                  <a:pt x="53" y="6"/>
                </a:cubicBezTo>
                <a:cubicBezTo>
                  <a:pt x="56" y="10"/>
                  <a:pt x="58" y="15"/>
                  <a:pt x="58" y="20"/>
                </a:cubicBezTo>
                <a:close/>
                <a:moveTo>
                  <a:pt x="82" y="142"/>
                </a:moveTo>
                <a:cubicBezTo>
                  <a:pt x="82" y="149"/>
                  <a:pt x="80" y="152"/>
                  <a:pt x="75" y="152"/>
                </a:cubicBezTo>
                <a:cubicBezTo>
                  <a:pt x="69" y="152"/>
                  <a:pt x="67" y="149"/>
                  <a:pt x="67" y="142"/>
                </a:cubicBezTo>
                <a:cubicBezTo>
                  <a:pt x="67" y="74"/>
                  <a:pt x="67" y="74"/>
                  <a:pt x="67" y="74"/>
                </a:cubicBezTo>
                <a:cubicBezTo>
                  <a:pt x="63" y="74"/>
                  <a:pt x="63" y="74"/>
                  <a:pt x="63" y="74"/>
                </a:cubicBezTo>
                <a:cubicBezTo>
                  <a:pt x="63" y="239"/>
                  <a:pt x="63" y="239"/>
                  <a:pt x="63" y="239"/>
                </a:cubicBezTo>
                <a:cubicBezTo>
                  <a:pt x="63" y="245"/>
                  <a:pt x="60" y="249"/>
                  <a:pt x="53" y="249"/>
                </a:cubicBezTo>
                <a:cubicBezTo>
                  <a:pt x="47" y="249"/>
                  <a:pt x="44" y="245"/>
                  <a:pt x="44" y="239"/>
                </a:cubicBezTo>
                <a:cubicBezTo>
                  <a:pt x="44" y="141"/>
                  <a:pt x="44" y="141"/>
                  <a:pt x="44" y="141"/>
                </a:cubicBezTo>
                <a:cubicBezTo>
                  <a:pt x="39" y="141"/>
                  <a:pt x="39" y="141"/>
                  <a:pt x="39" y="141"/>
                </a:cubicBezTo>
                <a:cubicBezTo>
                  <a:pt x="39" y="239"/>
                  <a:pt x="39" y="239"/>
                  <a:pt x="39" y="239"/>
                </a:cubicBezTo>
                <a:cubicBezTo>
                  <a:pt x="39" y="245"/>
                  <a:pt x="36" y="249"/>
                  <a:pt x="29" y="249"/>
                </a:cubicBezTo>
                <a:cubicBezTo>
                  <a:pt x="23" y="249"/>
                  <a:pt x="20" y="245"/>
                  <a:pt x="20" y="239"/>
                </a:cubicBezTo>
                <a:cubicBezTo>
                  <a:pt x="20" y="74"/>
                  <a:pt x="20" y="74"/>
                  <a:pt x="20" y="74"/>
                </a:cubicBezTo>
                <a:cubicBezTo>
                  <a:pt x="16" y="74"/>
                  <a:pt x="16" y="74"/>
                  <a:pt x="16" y="74"/>
                </a:cubicBezTo>
                <a:cubicBezTo>
                  <a:pt x="16" y="142"/>
                  <a:pt x="16" y="142"/>
                  <a:pt x="16" y="142"/>
                </a:cubicBezTo>
                <a:cubicBezTo>
                  <a:pt x="16" y="149"/>
                  <a:pt x="13" y="152"/>
                  <a:pt x="8" y="152"/>
                </a:cubicBezTo>
                <a:cubicBezTo>
                  <a:pt x="3" y="152"/>
                  <a:pt x="0" y="149"/>
                  <a:pt x="0" y="142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51"/>
                  <a:pt x="7" y="45"/>
                  <a:pt x="22" y="45"/>
                </a:cubicBezTo>
                <a:cubicBezTo>
                  <a:pt x="61" y="45"/>
                  <a:pt x="61" y="45"/>
                  <a:pt x="61" y="45"/>
                </a:cubicBezTo>
                <a:cubicBezTo>
                  <a:pt x="75" y="45"/>
                  <a:pt x="82" y="51"/>
                  <a:pt x="82" y="64"/>
                </a:cubicBezTo>
                <a:lnTo>
                  <a:pt x="82" y="142"/>
                </a:lnTo>
                <a:close/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3" name="Freeform 14"/>
          <p:cNvSpPr>
            <a:spLocks noEditPoints="1"/>
          </p:cNvSpPr>
          <p:nvPr/>
        </p:nvSpPr>
        <p:spPr bwMode="auto">
          <a:xfrm>
            <a:off x="3965575" y="2733675"/>
            <a:ext cx="249238" cy="758825"/>
          </a:xfrm>
          <a:custGeom>
            <a:avLst/>
            <a:gdLst>
              <a:gd name="T0" fmla="*/ 2147483646 w 82"/>
              <a:gd name="T1" fmla="*/ 2147483646 h 249"/>
              <a:gd name="T2" fmla="*/ 2147483646 w 82"/>
              <a:gd name="T3" fmla="*/ 2147483646 h 249"/>
              <a:gd name="T4" fmla="*/ 2147483646 w 82"/>
              <a:gd name="T5" fmla="*/ 2147483646 h 249"/>
              <a:gd name="T6" fmla="*/ 2147483646 w 82"/>
              <a:gd name="T7" fmla="*/ 2147483646 h 249"/>
              <a:gd name="T8" fmla="*/ 2147483646 w 82"/>
              <a:gd name="T9" fmla="*/ 2147483646 h 249"/>
              <a:gd name="T10" fmla="*/ 2147483646 w 82"/>
              <a:gd name="T11" fmla="*/ 2147483646 h 249"/>
              <a:gd name="T12" fmla="*/ 2147483646 w 82"/>
              <a:gd name="T13" fmla="*/ 0 h 249"/>
              <a:gd name="T14" fmla="*/ 2147483646 w 82"/>
              <a:gd name="T15" fmla="*/ 2147483646 h 249"/>
              <a:gd name="T16" fmla="*/ 2147483646 w 82"/>
              <a:gd name="T17" fmla="*/ 2147483646 h 249"/>
              <a:gd name="T18" fmla="*/ 2147483646 w 82"/>
              <a:gd name="T19" fmla="*/ 2147483646 h 249"/>
              <a:gd name="T20" fmla="*/ 2147483646 w 82"/>
              <a:gd name="T21" fmla="*/ 2147483646 h 249"/>
              <a:gd name="T22" fmla="*/ 2147483646 w 82"/>
              <a:gd name="T23" fmla="*/ 2147483646 h 249"/>
              <a:gd name="T24" fmla="*/ 2147483646 w 82"/>
              <a:gd name="T25" fmla="*/ 2147483646 h 249"/>
              <a:gd name="T26" fmla="*/ 2147483646 w 82"/>
              <a:gd name="T27" fmla="*/ 2147483646 h 249"/>
              <a:gd name="T28" fmla="*/ 2147483646 w 82"/>
              <a:gd name="T29" fmla="*/ 2147483646 h 249"/>
              <a:gd name="T30" fmla="*/ 2147483646 w 82"/>
              <a:gd name="T31" fmla="*/ 2147483646 h 249"/>
              <a:gd name="T32" fmla="*/ 2147483646 w 82"/>
              <a:gd name="T33" fmla="*/ 2147483646 h 249"/>
              <a:gd name="T34" fmla="*/ 2147483646 w 82"/>
              <a:gd name="T35" fmla="*/ 2147483646 h 249"/>
              <a:gd name="T36" fmla="*/ 2147483646 w 82"/>
              <a:gd name="T37" fmla="*/ 2147483646 h 249"/>
              <a:gd name="T38" fmla="*/ 2147483646 w 82"/>
              <a:gd name="T39" fmla="*/ 2147483646 h 249"/>
              <a:gd name="T40" fmla="*/ 2147483646 w 82"/>
              <a:gd name="T41" fmla="*/ 2147483646 h 249"/>
              <a:gd name="T42" fmla="*/ 2147483646 w 82"/>
              <a:gd name="T43" fmla="*/ 2147483646 h 249"/>
              <a:gd name="T44" fmla="*/ 2147483646 w 82"/>
              <a:gd name="T45" fmla="*/ 2147483646 h 249"/>
              <a:gd name="T46" fmla="*/ 2147483646 w 82"/>
              <a:gd name="T47" fmla="*/ 2147483646 h 249"/>
              <a:gd name="T48" fmla="*/ 2147483646 w 82"/>
              <a:gd name="T49" fmla="*/ 2147483646 h 249"/>
              <a:gd name="T50" fmla="*/ 2147483646 w 82"/>
              <a:gd name="T51" fmla="*/ 2147483646 h 249"/>
              <a:gd name="T52" fmla="*/ 0 w 82"/>
              <a:gd name="T53" fmla="*/ 2147483646 h 249"/>
              <a:gd name="T54" fmla="*/ 0 w 82"/>
              <a:gd name="T55" fmla="*/ 2147483646 h 249"/>
              <a:gd name="T56" fmla="*/ 2147483646 w 82"/>
              <a:gd name="T57" fmla="*/ 2147483646 h 249"/>
              <a:gd name="T58" fmla="*/ 2147483646 w 82"/>
              <a:gd name="T59" fmla="*/ 2147483646 h 249"/>
              <a:gd name="T60" fmla="*/ 2147483646 w 82"/>
              <a:gd name="T61" fmla="*/ 2147483646 h 249"/>
              <a:gd name="T62" fmla="*/ 2147483646 w 82"/>
              <a:gd name="T63" fmla="*/ 2147483646 h 24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82" h="249">
                <a:moveTo>
                  <a:pt x="57" y="20"/>
                </a:moveTo>
                <a:cubicBezTo>
                  <a:pt x="57" y="26"/>
                  <a:pt x="56" y="31"/>
                  <a:pt x="52" y="36"/>
                </a:cubicBezTo>
                <a:cubicBezTo>
                  <a:pt x="49" y="40"/>
                  <a:pt x="45" y="42"/>
                  <a:pt x="40" y="42"/>
                </a:cubicBezTo>
                <a:cubicBezTo>
                  <a:pt x="36" y="42"/>
                  <a:pt x="32" y="40"/>
                  <a:pt x="29" y="36"/>
                </a:cubicBezTo>
                <a:cubicBezTo>
                  <a:pt x="25" y="31"/>
                  <a:pt x="24" y="26"/>
                  <a:pt x="24" y="20"/>
                </a:cubicBezTo>
                <a:cubicBezTo>
                  <a:pt x="24" y="15"/>
                  <a:pt x="25" y="10"/>
                  <a:pt x="28" y="6"/>
                </a:cubicBezTo>
                <a:cubicBezTo>
                  <a:pt x="32" y="2"/>
                  <a:pt x="36" y="0"/>
                  <a:pt x="40" y="0"/>
                </a:cubicBezTo>
                <a:cubicBezTo>
                  <a:pt x="45" y="0"/>
                  <a:pt x="49" y="2"/>
                  <a:pt x="52" y="6"/>
                </a:cubicBezTo>
                <a:cubicBezTo>
                  <a:pt x="56" y="10"/>
                  <a:pt x="57" y="15"/>
                  <a:pt x="57" y="20"/>
                </a:cubicBezTo>
                <a:close/>
                <a:moveTo>
                  <a:pt x="82" y="142"/>
                </a:moveTo>
                <a:cubicBezTo>
                  <a:pt x="82" y="149"/>
                  <a:pt x="79" y="152"/>
                  <a:pt x="74" y="152"/>
                </a:cubicBezTo>
                <a:cubicBezTo>
                  <a:pt x="69" y="152"/>
                  <a:pt x="66" y="149"/>
                  <a:pt x="66" y="142"/>
                </a:cubicBezTo>
                <a:cubicBezTo>
                  <a:pt x="66" y="74"/>
                  <a:pt x="66" y="74"/>
                  <a:pt x="66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2" y="239"/>
                  <a:pt x="62" y="239"/>
                  <a:pt x="62" y="239"/>
                </a:cubicBezTo>
                <a:cubicBezTo>
                  <a:pt x="62" y="245"/>
                  <a:pt x="59" y="249"/>
                  <a:pt x="53" y="249"/>
                </a:cubicBezTo>
                <a:cubicBezTo>
                  <a:pt x="46" y="249"/>
                  <a:pt x="43" y="245"/>
                  <a:pt x="43" y="239"/>
                </a:cubicBezTo>
                <a:cubicBezTo>
                  <a:pt x="43" y="141"/>
                  <a:pt x="43" y="141"/>
                  <a:pt x="43" y="141"/>
                </a:cubicBezTo>
                <a:cubicBezTo>
                  <a:pt x="38" y="141"/>
                  <a:pt x="38" y="141"/>
                  <a:pt x="38" y="141"/>
                </a:cubicBezTo>
                <a:cubicBezTo>
                  <a:pt x="38" y="239"/>
                  <a:pt x="38" y="239"/>
                  <a:pt x="38" y="239"/>
                </a:cubicBezTo>
                <a:cubicBezTo>
                  <a:pt x="38" y="245"/>
                  <a:pt x="35" y="249"/>
                  <a:pt x="29" y="249"/>
                </a:cubicBezTo>
                <a:cubicBezTo>
                  <a:pt x="22" y="249"/>
                  <a:pt x="19" y="245"/>
                  <a:pt x="19" y="239"/>
                </a:cubicBezTo>
                <a:cubicBezTo>
                  <a:pt x="19" y="74"/>
                  <a:pt x="19" y="74"/>
                  <a:pt x="19" y="74"/>
                </a:cubicBezTo>
                <a:cubicBezTo>
                  <a:pt x="15" y="74"/>
                  <a:pt x="15" y="74"/>
                  <a:pt x="15" y="74"/>
                </a:cubicBezTo>
                <a:cubicBezTo>
                  <a:pt x="15" y="142"/>
                  <a:pt x="15" y="142"/>
                  <a:pt x="15" y="142"/>
                </a:cubicBezTo>
                <a:cubicBezTo>
                  <a:pt x="15" y="149"/>
                  <a:pt x="13" y="152"/>
                  <a:pt x="7" y="152"/>
                </a:cubicBezTo>
                <a:cubicBezTo>
                  <a:pt x="2" y="152"/>
                  <a:pt x="0" y="149"/>
                  <a:pt x="0" y="142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51"/>
                  <a:pt x="7" y="45"/>
                  <a:pt x="21" y="45"/>
                </a:cubicBezTo>
                <a:cubicBezTo>
                  <a:pt x="61" y="45"/>
                  <a:pt x="61" y="45"/>
                  <a:pt x="61" y="45"/>
                </a:cubicBezTo>
                <a:cubicBezTo>
                  <a:pt x="75" y="45"/>
                  <a:pt x="82" y="51"/>
                  <a:pt x="82" y="64"/>
                </a:cubicBezTo>
                <a:lnTo>
                  <a:pt x="82" y="142"/>
                </a:lnTo>
                <a:close/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4" name="Freeform 15"/>
          <p:cNvSpPr>
            <a:spLocks noEditPoints="1"/>
          </p:cNvSpPr>
          <p:nvPr/>
        </p:nvSpPr>
        <p:spPr bwMode="auto">
          <a:xfrm>
            <a:off x="2795588" y="2409825"/>
            <a:ext cx="203200" cy="617538"/>
          </a:xfrm>
          <a:custGeom>
            <a:avLst/>
            <a:gdLst>
              <a:gd name="T0" fmla="*/ 2147483646 w 67"/>
              <a:gd name="T1" fmla="*/ 2147483646 h 203"/>
              <a:gd name="T2" fmla="*/ 2147483646 w 67"/>
              <a:gd name="T3" fmla="*/ 2147483646 h 203"/>
              <a:gd name="T4" fmla="*/ 2147483646 w 67"/>
              <a:gd name="T5" fmla="*/ 2147483646 h 203"/>
              <a:gd name="T6" fmla="*/ 2147483646 w 67"/>
              <a:gd name="T7" fmla="*/ 2147483646 h 203"/>
              <a:gd name="T8" fmla="*/ 2147483646 w 67"/>
              <a:gd name="T9" fmla="*/ 2147483646 h 203"/>
              <a:gd name="T10" fmla="*/ 2147483646 w 67"/>
              <a:gd name="T11" fmla="*/ 2147483646 h 203"/>
              <a:gd name="T12" fmla="*/ 2147483646 w 67"/>
              <a:gd name="T13" fmla="*/ 0 h 203"/>
              <a:gd name="T14" fmla="*/ 2147483646 w 67"/>
              <a:gd name="T15" fmla="*/ 2147483646 h 203"/>
              <a:gd name="T16" fmla="*/ 2147483646 w 67"/>
              <a:gd name="T17" fmla="*/ 2147483646 h 203"/>
              <a:gd name="T18" fmla="*/ 2147483646 w 67"/>
              <a:gd name="T19" fmla="*/ 2147483646 h 203"/>
              <a:gd name="T20" fmla="*/ 2147483646 w 67"/>
              <a:gd name="T21" fmla="*/ 2147483646 h 203"/>
              <a:gd name="T22" fmla="*/ 2147483646 w 67"/>
              <a:gd name="T23" fmla="*/ 2147483646 h 203"/>
              <a:gd name="T24" fmla="*/ 2147483646 w 67"/>
              <a:gd name="T25" fmla="*/ 2147483646 h 203"/>
              <a:gd name="T26" fmla="*/ 2147483646 w 67"/>
              <a:gd name="T27" fmla="*/ 2147483646 h 203"/>
              <a:gd name="T28" fmla="*/ 2147483646 w 67"/>
              <a:gd name="T29" fmla="*/ 2147483646 h 203"/>
              <a:gd name="T30" fmla="*/ 2147483646 w 67"/>
              <a:gd name="T31" fmla="*/ 2147483646 h 203"/>
              <a:gd name="T32" fmla="*/ 2147483646 w 67"/>
              <a:gd name="T33" fmla="*/ 2147483646 h 203"/>
              <a:gd name="T34" fmla="*/ 2147483646 w 67"/>
              <a:gd name="T35" fmla="*/ 2147483646 h 203"/>
              <a:gd name="T36" fmla="*/ 2147483646 w 67"/>
              <a:gd name="T37" fmla="*/ 2147483646 h 203"/>
              <a:gd name="T38" fmla="*/ 2147483646 w 67"/>
              <a:gd name="T39" fmla="*/ 2147483646 h 203"/>
              <a:gd name="T40" fmla="*/ 2147483646 w 67"/>
              <a:gd name="T41" fmla="*/ 2147483646 h 203"/>
              <a:gd name="T42" fmla="*/ 2147483646 w 67"/>
              <a:gd name="T43" fmla="*/ 2147483646 h 203"/>
              <a:gd name="T44" fmla="*/ 2147483646 w 67"/>
              <a:gd name="T45" fmla="*/ 2147483646 h 203"/>
              <a:gd name="T46" fmla="*/ 2147483646 w 67"/>
              <a:gd name="T47" fmla="*/ 2147483646 h 203"/>
              <a:gd name="T48" fmla="*/ 2147483646 w 67"/>
              <a:gd name="T49" fmla="*/ 2147483646 h 203"/>
              <a:gd name="T50" fmla="*/ 2147483646 w 67"/>
              <a:gd name="T51" fmla="*/ 2147483646 h 203"/>
              <a:gd name="T52" fmla="*/ 0 w 67"/>
              <a:gd name="T53" fmla="*/ 2147483646 h 203"/>
              <a:gd name="T54" fmla="*/ 0 w 67"/>
              <a:gd name="T55" fmla="*/ 2147483646 h 203"/>
              <a:gd name="T56" fmla="*/ 2147483646 w 67"/>
              <a:gd name="T57" fmla="*/ 2147483646 h 203"/>
              <a:gd name="T58" fmla="*/ 2147483646 w 67"/>
              <a:gd name="T59" fmla="*/ 2147483646 h 203"/>
              <a:gd name="T60" fmla="*/ 2147483646 w 67"/>
              <a:gd name="T61" fmla="*/ 2147483646 h 203"/>
              <a:gd name="T62" fmla="*/ 2147483646 w 67"/>
              <a:gd name="T63" fmla="*/ 2147483646 h 20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1" y="33"/>
                  <a:pt x="37" y="35"/>
                  <a:pt x="34" y="35"/>
                </a:cubicBezTo>
                <a:cubicBezTo>
                  <a:pt x="30" y="35"/>
                  <a:pt x="27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30" y="0"/>
                  <a:pt x="34" y="0"/>
                </a:cubicBezTo>
                <a:cubicBezTo>
                  <a:pt x="37" y="0"/>
                  <a:pt x="41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1" y="124"/>
                </a:cubicBezTo>
                <a:cubicBezTo>
                  <a:pt x="57" y="124"/>
                  <a:pt x="54" y="121"/>
                  <a:pt x="54" y="116"/>
                </a:cubicBezTo>
                <a:cubicBezTo>
                  <a:pt x="54" y="60"/>
                  <a:pt x="54" y="60"/>
                  <a:pt x="54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9" y="203"/>
                  <a:pt x="43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2" y="200"/>
                  <a:pt x="29" y="203"/>
                  <a:pt x="24" y="203"/>
                </a:cubicBezTo>
                <a:cubicBezTo>
                  <a:pt x="19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7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5" name="Freeform 16"/>
          <p:cNvSpPr>
            <a:spLocks noEditPoints="1"/>
          </p:cNvSpPr>
          <p:nvPr/>
        </p:nvSpPr>
        <p:spPr bwMode="auto">
          <a:xfrm>
            <a:off x="3544888" y="2409825"/>
            <a:ext cx="204787" cy="617538"/>
          </a:xfrm>
          <a:custGeom>
            <a:avLst/>
            <a:gdLst>
              <a:gd name="T0" fmla="*/ 2147483646 w 67"/>
              <a:gd name="T1" fmla="*/ 2147483646 h 203"/>
              <a:gd name="T2" fmla="*/ 2147483646 w 67"/>
              <a:gd name="T3" fmla="*/ 2147483646 h 203"/>
              <a:gd name="T4" fmla="*/ 2147483646 w 67"/>
              <a:gd name="T5" fmla="*/ 2147483646 h 203"/>
              <a:gd name="T6" fmla="*/ 2147483646 w 67"/>
              <a:gd name="T7" fmla="*/ 2147483646 h 203"/>
              <a:gd name="T8" fmla="*/ 2147483646 w 67"/>
              <a:gd name="T9" fmla="*/ 2147483646 h 203"/>
              <a:gd name="T10" fmla="*/ 2147483646 w 67"/>
              <a:gd name="T11" fmla="*/ 2147483646 h 203"/>
              <a:gd name="T12" fmla="*/ 2147483646 w 67"/>
              <a:gd name="T13" fmla="*/ 0 h 203"/>
              <a:gd name="T14" fmla="*/ 2147483646 w 67"/>
              <a:gd name="T15" fmla="*/ 2147483646 h 203"/>
              <a:gd name="T16" fmla="*/ 2147483646 w 67"/>
              <a:gd name="T17" fmla="*/ 2147483646 h 203"/>
              <a:gd name="T18" fmla="*/ 2147483646 w 67"/>
              <a:gd name="T19" fmla="*/ 2147483646 h 203"/>
              <a:gd name="T20" fmla="*/ 2147483646 w 67"/>
              <a:gd name="T21" fmla="*/ 2147483646 h 203"/>
              <a:gd name="T22" fmla="*/ 2147483646 w 67"/>
              <a:gd name="T23" fmla="*/ 2147483646 h 203"/>
              <a:gd name="T24" fmla="*/ 2147483646 w 67"/>
              <a:gd name="T25" fmla="*/ 2147483646 h 203"/>
              <a:gd name="T26" fmla="*/ 2147483646 w 67"/>
              <a:gd name="T27" fmla="*/ 2147483646 h 203"/>
              <a:gd name="T28" fmla="*/ 2147483646 w 67"/>
              <a:gd name="T29" fmla="*/ 2147483646 h 203"/>
              <a:gd name="T30" fmla="*/ 2147483646 w 67"/>
              <a:gd name="T31" fmla="*/ 2147483646 h 203"/>
              <a:gd name="T32" fmla="*/ 2147483646 w 67"/>
              <a:gd name="T33" fmla="*/ 2147483646 h 203"/>
              <a:gd name="T34" fmla="*/ 2147483646 w 67"/>
              <a:gd name="T35" fmla="*/ 2147483646 h 203"/>
              <a:gd name="T36" fmla="*/ 2147483646 w 67"/>
              <a:gd name="T37" fmla="*/ 2147483646 h 203"/>
              <a:gd name="T38" fmla="*/ 2147483646 w 67"/>
              <a:gd name="T39" fmla="*/ 2147483646 h 203"/>
              <a:gd name="T40" fmla="*/ 2147483646 w 67"/>
              <a:gd name="T41" fmla="*/ 2147483646 h 203"/>
              <a:gd name="T42" fmla="*/ 2147483646 w 67"/>
              <a:gd name="T43" fmla="*/ 2147483646 h 203"/>
              <a:gd name="T44" fmla="*/ 2147483646 w 67"/>
              <a:gd name="T45" fmla="*/ 2147483646 h 203"/>
              <a:gd name="T46" fmla="*/ 2147483646 w 67"/>
              <a:gd name="T47" fmla="*/ 2147483646 h 203"/>
              <a:gd name="T48" fmla="*/ 2147483646 w 67"/>
              <a:gd name="T49" fmla="*/ 2147483646 h 203"/>
              <a:gd name="T50" fmla="*/ 2147483646 w 67"/>
              <a:gd name="T51" fmla="*/ 2147483646 h 203"/>
              <a:gd name="T52" fmla="*/ 0 w 67"/>
              <a:gd name="T53" fmla="*/ 2147483646 h 203"/>
              <a:gd name="T54" fmla="*/ 0 w 67"/>
              <a:gd name="T55" fmla="*/ 2147483646 h 203"/>
              <a:gd name="T56" fmla="*/ 2147483646 w 67"/>
              <a:gd name="T57" fmla="*/ 2147483646 h 203"/>
              <a:gd name="T58" fmla="*/ 2147483646 w 67"/>
              <a:gd name="T59" fmla="*/ 2147483646 h 203"/>
              <a:gd name="T60" fmla="*/ 2147483646 w 67"/>
              <a:gd name="T61" fmla="*/ 2147483646 h 203"/>
              <a:gd name="T62" fmla="*/ 2147483646 w 67"/>
              <a:gd name="T63" fmla="*/ 2147483646 h 20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1" y="33"/>
                  <a:pt x="37" y="35"/>
                  <a:pt x="34" y="35"/>
                </a:cubicBezTo>
                <a:cubicBezTo>
                  <a:pt x="30" y="35"/>
                  <a:pt x="27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30" y="0"/>
                  <a:pt x="34" y="0"/>
                </a:cubicBezTo>
                <a:cubicBezTo>
                  <a:pt x="37" y="0"/>
                  <a:pt x="41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1" y="124"/>
                </a:cubicBezTo>
                <a:cubicBezTo>
                  <a:pt x="57" y="124"/>
                  <a:pt x="54" y="121"/>
                  <a:pt x="54" y="116"/>
                </a:cubicBezTo>
                <a:cubicBezTo>
                  <a:pt x="54" y="60"/>
                  <a:pt x="54" y="60"/>
                  <a:pt x="54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9" y="203"/>
                  <a:pt x="43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2" y="200"/>
                  <a:pt x="29" y="203"/>
                  <a:pt x="24" y="203"/>
                </a:cubicBezTo>
                <a:cubicBezTo>
                  <a:pt x="19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7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6" name="Freeform 17"/>
          <p:cNvSpPr>
            <a:spLocks noEditPoints="1"/>
          </p:cNvSpPr>
          <p:nvPr/>
        </p:nvSpPr>
        <p:spPr bwMode="auto">
          <a:xfrm>
            <a:off x="4283075" y="2409825"/>
            <a:ext cx="204788" cy="617538"/>
          </a:xfrm>
          <a:custGeom>
            <a:avLst/>
            <a:gdLst>
              <a:gd name="T0" fmla="*/ 2147483646 w 67"/>
              <a:gd name="T1" fmla="*/ 2147483646 h 203"/>
              <a:gd name="T2" fmla="*/ 2147483646 w 67"/>
              <a:gd name="T3" fmla="*/ 2147483646 h 203"/>
              <a:gd name="T4" fmla="*/ 2147483646 w 67"/>
              <a:gd name="T5" fmla="*/ 2147483646 h 203"/>
              <a:gd name="T6" fmla="*/ 2147483646 w 67"/>
              <a:gd name="T7" fmla="*/ 2147483646 h 203"/>
              <a:gd name="T8" fmla="*/ 2147483646 w 67"/>
              <a:gd name="T9" fmla="*/ 2147483646 h 203"/>
              <a:gd name="T10" fmla="*/ 2147483646 w 67"/>
              <a:gd name="T11" fmla="*/ 2147483646 h 203"/>
              <a:gd name="T12" fmla="*/ 2147483646 w 67"/>
              <a:gd name="T13" fmla="*/ 0 h 203"/>
              <a:gd name="T14" fmla="*/ 2147483646 w 67"/>
              <a:gd name="T15" fmla="*/ 2147483646 h 203"/>
              <a:gd name="T16" fmla="*/ 2147483646 w 67"/>
              <a:gd name="T17" fmla="*/ 2147483646 h 203"/>
              <a:gd name="T18" fmla="*/ 2147483646 w 67"/>
              <a:gd name="T19" fmla="*/ 2147483646 h 203"/>
              <a:gd name="T20" fmla="*/ 2147483646 w 67"/>
              <a:gd name="T21" fmla="*/ 2147483646 h 203"/>
              <a:gd name="T22" fmla="*/ 2147483646 w 67"/>
              <a:gd name="T23" fmla="*/ 2147483646 h 203"/>
              <a:gd name="T24" fmla="*/ 2147483646 w 67"/>
              <a:gd name="T25" fmla="*/ 2147483646 h 203"/>
              <a:gd name="T26" fmla="*/ 2147483646 w 67"/>
              <a:gd name="T27" fmla="*/ 2147483646 h 203"/>
              <a:gd name="T28" fmla="*/ 2147483646 w 67"/>
              <a:gd name="T29" fmla="*/ 2147483646 h 203"/>
              <a:gd name="T30" fmla="*/ 2147483646 w 67"/>
              <a:gd name="T31" fmla="*/ 2147483646 h 203"/>
              <a:gd name="T32" fmla="*/ 2147483646 w 67"/>
              <a:gd name="T33" fmla="*/ 2147483646 h 203"/>
              <a:gd name="T34" fmla="*/ 2147483646 w 67"/>
              <a:gd name="T35" fmla="*/ 2147483646 h 203"/>
              <a:gd name="T36" fmla="*/ 2147483646 w 67"/>
              <a:gd name="T37" fmla="*/ 2147483646 h 203"/>
              <a:gd name="T38" fmla="*/ 2147483646 w 67"/>
              <a:gd name="T39" fmla="*/ 2147483646 h 203"/>
              <a:gd name="T40" fmla="*/ 2147483646 w 67"/>
              <a:gd name="T41" fmla="*/ 2147483646 h 203"/>
              <a:gd name="T42" fmla="*/ 2147483646 w 67"/>
              <a:gd name="T43" fmla="*/ 2147483646 h 203"/>
              <a:gd name="T44" fmla="*/ 2147483646 w 67"/>
              <a:gd name="T45" fmla="*/ 2147483646 h 203"/>
              <a:gd name="T46" fmla="*/ 2147483646 w 67"/>
              <a:gd name="T47" fmla="*/ 2147483646 h 203"/>
              <a:gd name="T48" fmla="*/ 2147483646 w 67"/>
              <a:gd name="T49" fmla="*/ 2147483646 h 203"/>
              <a:gd name="T50" fmla="*/ 2147483646 w 67"/>
              <a:gd name="T51" fmla="*/ 2147483646 h 203"/>
              <a:gd name="T52" fmla="*/ 0 w 67"/>
              <a:gd name="T53" fmla="*/ 2147483646 h 203"/>
              <a:gd name="T54" fmla="*/ 0 w 67"/>
              <a:gd name="T55" fmla="*/ 2147483646 h 203"/>
              <a:gd name="T56" fmla="*/ 2147483646 w 67"/>
              <a:gd name="T57" fmla="*/ 2147483646 h 203"/>
              <a:gd name="T58" fmla="*/ 2147483646 w 67"/>
              <a:gd name="T59" fmla="*/ 2147483646 h 203"/>
              <a:gd name="T60" fmla="*/ 2147483646 w 67"/>
              <a:gd name="T61" fmla="*/ 2147483646 h 203"/>
              <a:gd name="T62" fmla="*/ 2147483646 w 67"/>
              <a:gd name="T63" fmla="*/ 2147483646 h 20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1" y="33"/>
                  <a:pt x="37" y="35"/>
                  <a:pt x="34" y="35"/>
                </a:cubicBezTo>
                <a:cubicBezTo>
                  <a:pt x="30" y="35"/>
                  <a:pt x="27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30" y="0"/>
                  <a:pt x="34" y="0"/>
                </a:cubicBezTo>
                <a:cubicBezTo>
                  <a:pt x="37" y="0"/>
                  <a:pt x="41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1" y="124"/>
                </a:cubicBezTo>
                <a:cubicBezTo>
                  <a:pt x="57" y="124"/>
                  <a:pt x="54" y="121"/>
                  <a:pt x="54" y="116"/>
                </a:cubicBezTo>
                <a:cubicBezTo>
                  <a:pt x="54" y="60"/>
                  <a:pt x="54" y="60"/>
                  <a:pt x="54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9" y="203"/>
                  <a:pt x="43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2" y="200"/>
                  <a:pt x="29" y="203"/>
                  <a:pt x="24" y="203"/>
                </a:cubicBezTo>
                <a:cubicBezTo>
                  <a:pt x="19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7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7" name="Freeform 18"/>
          <p:cNvSpPr>
            <a:spLocks noEditPoints="1"/>
          </p:cNvSpPr>
          <p:nvPr/>
        </p:nvSpPr>
        <p:spPr bwMode="auto">
          <a:xfrm>
            <a:off x="2036763" y="2409825"/>
            <a:ext cx="203200" cy="617538"/>
          </a:xfrm>
          <a:custGeom>
            <a:avLst/>
            <a:gdLst>
              <a:gd name="T0" fmla="*/ 2147483646 w 67"/>
              <a:gd name="T1" fmla="*/ 2147483646 h 203"/>
              <a:gd name="T2" fmla="*/ 2147483646 w 67"/>
              <a:gd name="T3" fmla="*/ 2147483646 h 203"/>
              <a:gd name="T4" fmla="*/ 2147483646 w 67"/>
              <a:gd name="T5" fmla="*/ 2147483646 h 203"/>
              <a:gd name="T6" fmla="*/ 2147483646 w 67"/>
              <a:gd name="T7" fmla="*/ 2147483646 h 203"/>
              <a:gd name="T8" fmla="*/ 2147483646 w 67"/>
              <a:gd name="T9" fmla="*/ 2147483646 h 203"/>
              <a:gd name="T10" fmla="*/ 2147483646 w 67"/>
              <a:gd name="T11" fmla="*/ 2147483646 h 203"/>
              <a:gd name="T12" fmla="*/ 2147483646 w 67"/>
              <a:gd name="T13" fmla="*/ 0 h 203"/>
              <a:gd name="T14" fmla="*/ 2147483646 w 67"/>
              <a:gd name="T15" fmla="*/ 2147483646 h 203"/>
              <a:gd name="T16" fmla="*/ 2147483646 w 67"/>
              <a:gd name="T17" fmla="*/ 2147483646 h 203"/>
              <a:gd name="T18" fmla="*/ 2147483646 w 67"/>
              <a:gd name="T19" fmla="*/ 2147483646 h 203"/>
              <a:gd name="T20" fmla="*/ 2147483646 w 67"/>
              <a:gd name="T21" fmla="*/ 2147483646 h 203"/>
              <a:gd name="T22" fmla="*/ 2147483646 w 67"/>
              <a:gd name="T23" fmla="*/ 2147483646 h 203"/>
              <a:gd name="T24" fmla="*/ 2147483646 w 67"/>
              <a:gd name="T25" fmla="*/ 2147483646 h 203"/>
              <a:gd name="T26" fmla="*/ 2147483646 w 67"/>
              <a:gd name="T27" fmla="*/ 2147483646 h 203"/>
              <a:gd name="T28" fmla="*/ 2147483646 w 67"/>
              <a:gd name="T29" fmla="*/ 2147483646 h 203"/>
              <a:gd name="T30" fmla="*/ 2147483646 w 67"/>
              <a:gd name="T31" fmla="*/ 2147483646 h 203"/>
              <a:gd name="T32" fmla="*/ 2147483646 w 67"/>
              <a:gd name="T33" fmla="*/ 2147483646 h 203"/>
              <a:gd name="T34" fmla="*/ 2147483646 w 67"/>
              <a:gd name="T35" fmla="*/ 2147483646 h 203"/>
              <a:gd name="T36" fmla="*/ 2147483646 w 67"/>
              <a:gd name="T37" fmla="*/ 2147483646 h 203"/>
              <a:gd name="T38" fmla="*/ 2147483646 w 67"/>
              <a:gd name="T39" fmla="*/ 2147483646 h 203"/>
              <a:gd name="T40" fmla="*/ 2147483646 w 67"/>
              <a:gd name="T41" fmla="*/ 2147483646 h 203"/>
              <a:gd name="T42" fmla="*/ 2147483646 w 67"/>
              <a:gd name="T43" fmla="*/ 2147483646 h 203"/>
              <a:gd name="T44" fmla="*/ 2147483646 w 67"/>
              <a:gd name="T45" fmla="*/ 2147483646 h 203"/>
              <a:gd name="T46" fmla="*/ 2147483646 w 67"/>
              <a:gd name="T47" fmla="*/ 2147483646 h 203"/>
              <a:gd name="T48" fmla="*/ 2147483646 w 67"/>
              <a:gd name="T49" fmla="*/ 2147483646 h 203"/>
              <a:gd name="T50" fmla="*/ 2147483646 w 67"/>
              <a:gd name="T51" fmla="*/ 2147483646 h 203"/>
              <a:gd name="T52" fmla="*/ 0 w 67"/>
              <a:gd name="T53" fmla="*/ 2147483646 h 203"/>
              <a:gd name="T54" fmla="*/ 0 w 67"/>
              <a:gd name="T55" fmla="*/ 2147483646 h 203"/>
              <a:gd name="T56" fmla="*/ 2147483646 w 67"/>
              <a:gd name="T57" fmla="*/ 2147483646 h 203"/>
              <a:gd name="T58" fmla="*/ 2147483646 w 67"/>
              <a:gd name="T59" fmla="*/ 2147483646 h 203"/>
              <a:gd name="T60" fmla="*/ 2147483646 w 67"/>
              <a:gd name="T61" fmla="*/ 2147483646 h 203"/>
              <a:gd name="T62" fmla="*/ 2147483646 w 67"/>
              <a:gd name="T63" fmla="*/ 2147483646 h 20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0" y="33"/>
                  <a:pt x="37" y="35"/>
                  <a:pt x="33" y="35"/>
                </a:cubicBezTo>
                <a:cubicBezTo>
                  <a:pt x="30" y="35"/>
                  <a:pt x="26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29" y="0"/>
                  <a:pt x="33" y="0"/>
                </a:cubicBezTo>
                <a:cubicBezTo>
                  <a:pt x="37" y="0"/>
                  <a:pt x="40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0" y="124"/>
                </a:cubicBezTo>
                <a:cubicBezTo>
                  <a:pt x="56" y="124"/>
                  <a:pt x="54" y="121"/>
                  <a:pt x="54" y="116"/>
                </a:cubicBezTo>
                <a:cubicBezTo>
                  <a:pt x="54" y="60"/>
                  <a:pt x="54" y="60"/>
                  <a:pt x="54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8" y="203"/>
                  <a:pt x="43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1" y="115"/>
                  <a:pt x="31" y="115"/>
                  <a:pt x="31" y="115"/>
                </a:cubicBezTo>
                <a:cubicBezTo>
                  <a:pt x="31" y="194"/>
                  <a:pt x="31" y="194"/>
                  <a:pt x="31" y="194"/>
                </a:cubicBezTo>
                <a:cubicBezTo>
                  <a:pt x="31" y="200"/>
                  <a:pt x="29" y="203"/>
                  <a:pt x="24" y="203"/>
                </a:cubicBezTo>
                <a:cubicBezTo>
                  <a:pt x="18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6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7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8" name="Freeform 19"/>
          <p:cNvSpPr>
            <a:spLocks noEditPoints="1"/>
          </p:cNvSpPr>
          <p:nvPr/>
        </p:nvSpPr>
        <p:spPr bwMode="auto">
          <a:xfrm>
            <a:off x="1296988" y="2409825"/>
            <a:ext cx="204787" cy="617538"/>
          </a:xfrm>
          <a:custGeom>
            <a:avLst/>
            <a:gdLst>
              <a:gd name="T0" fmla="*/ 2147483646 w 67"/>
              <a:gd name="T1" fmla="*/ 2147483646 h 203"/>
              <a:gd name="T2" fmla="*/ 2147483646 w 67"/>
              <a:gd name="T3" fmla="*/ 2147483646 h 203"/>
              <a:gd name="T4" fmla="*/ 2147483646 w 67"/>
              <a:gd name="T5" fmla="*/ 2147483646 h 203"/>
              <a:gd name="T6" fmla="*/ 2147483646 w 67"/>
              <a:gd name="T7" fmla="*/ 2147483646 h 203"/>
              <a:gd name="T8" fmla="*/ 2147483646 w 67"/>
              <a:gd name="T9" fmla="*/ 2147483646 h 203"/>
              <a:gd name="T10" fmla="*/ 2147483646 w 67"/>
              <a:gd name="T11" fmla="*/ 2147483646 h 203"/>
              <a:gd name="T12" fmla="*/ 2147483646 w 67"/>
              <a:gd name="T13" fmla="*/ 0 h 203"/>
              <a:gd name="T14" fmla="*/ 2147483646 w 67"/>
              <a:gd name="T15" fmla="*/ 2147483646 h 203"/>
              <a:gd name="T16" fmla="*/ 2147483646 w 67"/>
              <a:gd name="T17" fmla="*/ 2147483646 h 203"/>
              <a:gd name="T18" fmla="*/ 2147483646 w 67"/>
              <a:gd name="T19" fmla="*/ 2147483646 h 203"/>
              <a:gd name="T20" fmla="*/ 2147483646 w 67"/>
              <a:gd name="T21" fmla="*/ 2147483646 h 203"/>
              <a:gd name="T22" fmla="*/ 2147483646 w 67"/>
              <a:gd name="T23" fmla="*/ 2147483646 h 203"/>
              <a:gd name="T24" fmla="*/ 2147483646 w 67"/>
              <a:gd name="T25" fmla="*/ 2147483646 h 203"/>
              <a:gd name="T26" fmla="*/ 2147483646 w 67"/>
              <a:gd name="T27" fmla="*/ 2147483646 h 203"/>
              <a:gd name="T28" fmla="*/ 2147483646 w 67"/>
              <a:gd name="T29" fmla="*/ 2147483646 h 203"/>
              <a:gd name="T30" fmla="*/ 2147483646 w 67"/>
              <a:gd name="T31" fmla="*/ 2147483646 h 203"/>
              <a:gd name="T32" fmla="*/ 2147483646 w 67"/>
              <a:gd name="T33" fmla="*/ 2147483646 h 203"/>
              <a:gd name="T34" fmla="*/ 2147483646 w 67"/>
              <a:gd name="T35" fmla="*/ 2147483646 h 203"/>
              <a:gd name="T36" fmla="*/ 2147483646 w 67"/>
              <a:gd name="T37" fmla="*/ 2147483646 h 203"/>
              <a:gd name="T38" fmla="*/ 2147483646 w 67"/>
              <a:gd name="T39" fmla="*/ 2147483646 h 203"/>
              <a:gd name="T40" fmla="*/ 2147483646 w 67"/>
              <a:gd name="T41" fmla="*/ 2147483646 h 203"/>
              <a:gd name="T42" fmla="*/ 2147483646 w 67"/>
              <a:gd name="T43" fmla="*/ 2147483646 h 203"/>
              <a:gd name="T44" fmla="*/ 2147483646 w 67"/>
              <a:gd name="T45" fmla="*/ 2147483646 h 203"/>
              <a:gd name="T46" fmla="*/ 2147483646 w 67"/>
              <a:gd name="T47" fmla="*/ 2147483646 h 203"/>
              <a:gd name="T48" fmla="*/ 2147483646 w 67"/>
              <a:gd name="T49" fmla="*/ 2147483646 h 203"/>
              <a:gd name="T50" fmla="*/ 2147483646 w 67"/>
              <a:gd name="T51" fmla="*/ 2147483646 h 203"/>
              <a:gd name="T52" fmla="*/ 0 w 67"/>
              <a:gd name="T53" fmla="*/ 2147483646 h 203"/>
              <a:gd name="T54" fmla="*/ 0 w 67"/>
              <a:gd name="T55" fmla="*/ 2147483646 h 203"/>
              <a:gd name="T56" fmla="*/ 2147483646 w 67"/>
              <a:gd name="T57" fmla="*/ 2147483646 h 203"/>
              <a:gd name="T58" fmla="*/ 2147483646 w 67"/>
              <a:gd name="T59" fmla="*/ 2147483646 h 203"/>
              <a:gd name="T60" fmla="*/ 2147483646 w 67"/>
              <a:gd name="T61" fmla="*/ 2147483646 h 203"/>
              <a:gd name="T62" fmla="*/ 2147483646 w 67"/>
              <a:gd name="T63" fmla="*/ 2147483646 h 20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1" y="33"/>
                  <a:pt x="37" y="35"/>
                  <a:pt x="34" y="35"/>
                </a:cubicBezTo>
                <a:cubicBezTo>
                  <a:pt x="30" y="35"/>
                  <a:pt x="27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30" y="0"/>
                  <a:pt x="34" y="0"/>
                </a:cubicBezTo>
                <a:cubicBezTo>
                  <a:pt x="37" y="0"/>
                  <a:pt x="41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1" y="124"/>
                </a:cubicBezTo>
                <a:cubicBezTo>
                  <a:pt x="57" y="124"/>
                  <a:pt x="55" y="121"/>
                  <a:pt x="55" y="116"/>
                </a:cubicBezTo>
                <a:cubicBezTo>
                  <a:pt x="55" y="60"/>
                  <a:pt x="55" y="60"/>
                  <a:pt x="55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9" y="203"/>
                  <a:pt x="44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2" y="200"/>
                  <a:pt x="29" y="203"/>
                  <a:pt x="24" y="203"/>
                </a:cubicBezTo>
                <a:cubicBezTo>
                  <a:pt x="19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7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9" name="Freeform 20"/>
          <p:cNvSpPr>
            <a:spLocks noEditPoints="1"/>
          </p:cNvSpPr>
          <p:nvPr/>
        </p:nvSpPr>
        <p:spPr bwMode="auto">
          <a:xfrm>
            <a:off x="1008063" y="2127250"/>
            <a:ext cx="190500" cy="577850"/>
          </a:xfrm>
          <a:custGeom>
            <a:avLst/>
            <a:gdLst>
              <a:gd name="T0" fmla="*/ 2147483646 w 62"/>
              <a:gd name="T1" fmla="*/ 2147483646 h 189"/>
              <a:gd name="T2" fmla="*/ 2147483646 w 62"/>
              <a:gd name="T3" fmla="*/ 2147483646 h 189"/>
              <a:gd name="T4" fmla="*/ 2147483646 w 62"/>
              <a:gd name="T5" fmla="*/ 2147483646 h 189"/>
              <a:gd name="T6" fmla="*/ 2147483646 w 62"/>
              <a:gd name="T7" fmla="*/ 2147483646 h 189"/>
              <a:gd name="T8" fmla="*/ 2147483646 w 62"/>
              <a:gd name="T9" fmla="*/ 2147483646 h 189"/>
              <a:gd name="T10" fmla="*/ 2147483646 w 62"/>
              <a:gd name="T11" fmla="*/ 2147483646 h 189"/>
              <a:gd name="T12" fmla="*/ 2147483646 w 62"/>
              <a:gd name="T13" fmla="*/ 0 h 189"/>
              <a:gd name="T14" fmla="*/ 2147483646 w 62"/>
              <a:gd name="T15" fmla="*/ 2147483646 h 189"/>
              <a:gd name="T16" fmla="*/ 2147483646 w 62"/>
              <a:gd name="T17" fmla="*/ 2147483646 h 189"/>
              <a:gd name="T18" fmla="*/ 2147483646 w 62"/>
              <a:gd name="T19" fmla="*/ 2147483646 h 189"/>
              <a:gd name="T20" fmla="*/ 2147483646 w 62"/>
              <a:gd name="T21" fmla="*/ 2147483646 h 189"/>
              <a:gd name="T22" fmla="*/ 2147483646 w 62"/>
              <a:gd name="T23" fmla="*/ 2147483646 h 189"/>
              <a:gd name="T24" fmla="*/ 2147483646 w 62"/>
              <a:gd name="T25" fmla="*/ 2147483646 h 189"/>
              <a:gd name="T26" fmla="*/ 2147483646 w 62"/>
              <a:gd name="T27" fmla="*/ 2147483646 h 189"/>
              <a:gd name="T28" fmla="*/ 2147483646 w 62"/>
              <a:gd name="T29" fmla="*/ 2147483646 h 189"/>
              <a:gd name="T30" fmla="*/ 2147483646 w 62"/>
              <a:gd name="T31" fmla="*/ 2147483646 h 189"/>
              <a:gd name="T32" fmla="*/ 2147483646 w 62"/>
              <a:gd name="T33" fmla="*/ 2147483646 h 189"/>
              <a:gd name="T34" fmla="*/ 2147483646 w 62"/>
              <a:gd name="T35" fmla="*/ 2147483646 h 189"/>
              <a:gd name="T36" fmla="*/ 2147483646 w 62"/>
              <a:gd name="T37" fmla="*/ 2147483646 h 189"/>
              <a:gd name="T38" fmla="*/ 2147483646 w 62"/>
              <a:gd name="T39" fmla="*/ 2147483646 h 189"/>
              <a:gd name="T40" fmla="*/ 2147483646 w 62"/>
              <a:gd name="T41" fmla="*/ 2147483646 h 189"/>
              <a:gd name="T42" fmla="*/ 2147483646 w 62"/>
              <a:gd name="T43" fmla="*/ 2147483646 h 189"/>
              <a:gd name="T44" fmla="*/ 2147483646 w 62"/>
              <a:gd name="T45" fmla="*/ 2147483646 h 189"/>
              <a:gd name="T46" fmla="*/ 2147483646 w 62"/>
              <a:gd name="T47" fmla="*/ 2147483646 h 189"/>
              <a:gd name="T48" fmla="*/ 2147483646 w 62"/>
              <a:gd name="T49" fmla="*/ 2147483646 h 189"/>
              <a:gd name="T50" fmla="*/ 2147483646 w 62"/>
              <a:gd name="T51" fmla="*/ 2147483646 h 189"/>
              <a:gd name="T52" fmla="*/ 0 w 62"/>
              <a:gd name="T53" fmla="*/ 2147483646 h 189"/>
              <a:gd name="T54" fmla="*/ 0 w 62"/>
              <a:gd name="T55" fmla="*/ 2147483646 h 189"/>
              <a:gd name="T56" fmla="*/ 2147483646 w 62"/>
              <a:gd name="T57" fmla="*/ 2147483646 h 189"/>
              <a:gd name="T58" fmla="*/ 2147483646 w 62"/>
              <a:gd name="T59" fmla="*/ 2147483646 h 189"/>
              <a:gd name="T60" fmla="*/ 2147483646 w 62"/>
              <a:gd name="T61" fmla="*/ 2147483646 h 189"/>
              <a:gd name="T62" fmla="*/ 2147483646 w 62"/>
              <a:gd name="T63" fmla="*/ 2147483646 h 18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2" h="189">
                <a:moveTo>
                  <a:pt x="44" y="15"/>
                </a:moveTo>
                <a:cubicBezTo>
                  <a:pt x="44" y="19"/>
                  <a:pt x="43" y="23"/>
                  <a:pt x="40" y="27"/>
                </a:cubicBezTo>
                <a:cubicBezTo>
                  <a:pt x="37" y="30"/>
                  <a:pt x="35" y="32"/>
                  <a:pt x="31" y="32"/>
                </a:cubicBezTo>
                <a:cubicBezTo>
                  <a:pt x="27" y="32"/>
                  <a:pt x="24" y="30"/>
                  <a:pt x="22" y="27"/>
                </a:cubicBezTo>
                <a:cubicBezTo>
                  <a:pt x="19" y="23"/>
                  <a:pt x="18" y="19"/>
                  <a:pt x="18" y="15"/>
                </a:cubicBezTo>
                <a:cubicBezTo>
                  <a:pt x="18" y="11"/>
                  <a:pt x="19" y="7"/>
                  <a:pt x="22" y="4"/>
                </a:cubicBezTo>
                <a:cubicBezTo>
                  <a:pt x="24" y="1"/>
                  <a:pt x="27" y="0"/>
                  <a:pt x="31" y="0"/>
                </a:cubicBezTo>
                <a:cubicBezTo>
                  <a:pt x="35" y="0"/>
                  <a:pt x="37" y="1"/>
                  <a:pt x="40" y="4"/>
                </a:cubicBezTo>
                <a:cubicBezTo>
                  <a:pt x="43" y="7"/>
                  <a:pt x="44" y="11"/>
                  <a:pt x="44" y="15"/>
                </a:cubicBezTo>
                <a:close/>
                <a:moveTo>
                  <a:pt x="62" y="108"/>
                </a:moveTo>
                <a:cubicBezTo>
                  <a:pt x="62" y="113"/>
                  <a:pt x="60" y="116"/>
                  <a:pt x="56" y="116"/>
                </a:cubicBezTo>
                <a:cubicBezTo>
                  <a:pt x="52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5" y="189"/>
                  <a:pt x="40" y="189"/>
                </a:cubicBezTo>
                <a:cubicBezTo>
                  <a:pt x="35" y="189"/>
                  <a:pt x="33" y="186"/>
                  <a:pt x="33" y="181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29" y="107"/>
                  <a:pt x="29" y="107"/>
                  <a:pt x="29" y="107"/>
                </a:cubicBezTo>
                <a:cubicBezTo>
                  <a:pt x="29" y="181"/>
                  <a:pt x="29" y="181"/>
                  <a:pt x="29" y="181"/>
                </a:cubicBezTo>
                <a:cubicBezTo>
                  <a:pt x="29" y="186"/>
                  <a:pt x="27" y="189"/>
                  <a:pt x="22" y="189"/>
                </a:cubicBezTo>
                <a:cubicBezTo>
                  <a:pt x="17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5" y="33"/>
                  <a:pt x="1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57" y="33"/>
                  <a:pt x="62" y="38"/>
                  <a:pt x="62" y="48"/>
                </a:cubicBezTo>
                <a:lnTo>
                  <a:pt x="62" y="108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0" name="Freeform 21"/>
          <p:cNvSpPr>
            <a:spLocks noEditPoints="1"/>
          </p:cNvSpPr>
          <p:nvPr/>
        </p:nvSpPr>
        <p:spPr bwMode="auto">
          <a:xfrm>
            <a:off x="1728788" y="2127250"/>
            <a:ext cx="192087" cy="577850"/>
          </a:xfrm>
          <a:custGeom>
            <a:avLst/>
            <a:gdLst>
              <a:gd name="T0" fmla="*/ 2147483646 w 63"/>
              <a:gd name="T1" fmla="*/ 2147483646 h 189"/>
              <a:gd name="T2" fmla="*/ 2147483646 w 63"/>
              <a:gd name="T3" fmla="*/ 2147483646 h 189"/>
              <a:gd name="T4" fmla="*/ 2147483646 w 63"/>
              <a:gd name="T5" fmla="*/ 2147483646 h 189"/>
              <a:gd name="T6" fmla="*/ 2147483646 w 63"/>
              <a:gd name="T7" fmla="*/ 2147483646 h 189"/>
              <a:gd name="T8" fmla="*/ 2147483646 w 63"/>
              <a:gd name="T9" fmla="*/ 2147483646 h 189"/>
              <a:gd name="T10" fmla="*/ 2147483646 w 63"/>
              <a:gd name="T11" fmla="*/ 2147483646 h 189"/>
              <a:gd name="T12" fmla="*/ 2147483646 w 63"/>
              <a:gd name="T13" fmla="*/ 0 h 189"/>
              <a:gd name="T14" fmla="*/ 2147483646 w 63"/>
              <a:gd name="T15" fmla="*/ 2147483646 h 189"/>
              <a:gd name="T16" fmla="*/ 2147483646 w 63"/>
              <a:gd name="T17" fmla="*/ 2147483646 h 189"/>
              <a:gd name="T18" fmla="*/ 2147483646 w 63"/>
              <a:gd name="T19" fmla="*/ 2147483646 h 189"/>
              <a:gd name="T20" fmla="*/ 2147483646 w 63"/>
              <a:gd name="T21" fmla="*/ 2147483646 h 189"/>
              <a:gd name="T22" fmla="*/ 2147483646 w 63"/>
              <a:gd name="T23" fmla="*/ 2147483646 h 189"/>
              <a:gd name="T24" fmla="*/ 2147483646 w 63"/>
              <a:gd name="T25" fmla="*/ 2147483646 h 189"/>
              <a:gd name="T26" fmla="*/ 2147483646 w 63"/>
              <a:gd name="T27" fmla="*/ 2147483646 h 189"/>
              <a:gd name="T28" fmla="*/ 2147483646 w 63"/>
              <a:gd name="T29" fmla="*/ 2147483646 h 189"/>
              <a:gd name="T30" fmla="*/ 2147483646 w 63"/>
              <a:gd name="T31" fmla="*/ 2147483646 h 189"/>
              <a:gd name="T32" fmla="*/ 2147483646 w 63"/>
              <a:gd name="T33" fmla="*/ 2147483646 h 189"/>
              <a:gd name="T34" fmla="*/ 2147483646 w 63"/>
              <a:gd name="T35" fmla="*/ 2147483646 h 189"/>
              <a:gd name="T36" fmla="*/ 2147483646 w 63"/>
              <a:gd name="T37" fmla="*/ 2147483646 h 189"/>
              <a:gd name="T38" fmla="*/ 2147483646 w 63"/>
              <a:gd name="T39" fmla="*/ 2147483646 h 189"/>
              <a:gd name="T40" fmla="*/ 2147483646 w 63"/>
              <a:gd name="T41" fmla="*/ 2147483646 h 189"/>
              <a:gd name="T42" fmla="*/ 2147483646 w 63"/>
              <a:gd name="T43" fmla="*/ 2147483646 h 189"/>
              <a:gd name="T44" fmla="*/ 2147483646 w 63"/>
              <a:gd name="T45" fmla="*/ 2147483646 h 189"/>
              <a:gd name="T46" fmla="*/ 2147483646 w 63"/>
              <a:gd name="T47" fmla="*/ 2147483646 h 189"/>
              <a:gd name="T48" fmla="*/ 2147483646 w 63"/>
              <a:gd name="T49" fmla="*/ 2147483646 h 189"/>
              <a:gd name="T50" fmla="*/ 2147483646 w 63"/>
              <a:gd name="T51" fmla="*/ 2147483646 h 189"/>
              <a:gd name="T52" fmla="*/ 0 w 63"/>
              <a:gd name="T53" fmla="*/ 2147483646 h 189"/>
              <a:gd name="T54" fmla="*/ 0 w 63"/>
              <a:gd name="T55" fmla="*/ 2147483646 h 189"/>
              <a:gd name="T56" fmla="*/ 2147483646 w 63"/>
              <a:gd name="T57" fmla="*/ 2147483646 h 189"/>
              <a:gd name="T58" fmla="*/ 2147483646 w 63"/>
              <a:gd name="T59" fmla="*/ 2147483646 h 189"/>
              <a:gd name="T60" fmla="*/ 2147483646 w 63"/>
              <a:gd name="T61" fmla="*/ 2147483646 h 189"/>
              <a:gd name="T62" fmla="*/ 2147483646 w 63"/>
              <a:gd name="T63" fmla="*/ 2147483646 h 18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3" h="189">
                <a:moveTo>
                  <a:pt x="45" y="15"/>
                </a:moveTo>
                <a:cubicBezTo>
                  <a:pt x="45" y="19"/>
                  <a:pt x="43" y="23"/>
                  <a:pt x="41" y="27"/>
                </a:cubicBezTo>
                <a:cubicBezTo>
                  <a:pt x="38" y="30"/>
                  <a:pt x="35" y="32"/>
                  <a:pt x="32" y="32"/>
                </a:cubicBezTo>
                <a:cubicBezTo>
                  <a:pt x="28" y="32"/>
                  <a:pt x="25" y="30"/>
                  <a:pt x="23" y="27"/>
                </a:cubicBezTo>
                <a:cubicBezTo>
                  <a:pt x="20" y="23"/>
                  <a:pt x="19" y="19"/>
                  <a:pt x="19" y="15"/>
                </a:cubicBezTo>
                <a:cubicBezTo>
                  <a:pt x="19" y="11"/>
                  <a:pt x="20" y="7"/>
                  <a:pt x="22" y="4"/>
                </a:cubicBezTo>
                <a:cubicBezTo>
                  <a:pt x="25" y="1"/>
                  <a:pt x="28" y="0"/>
                  <a:pt x="32" y="0"/>
                </a:cubicBezTo>
                <a:cubicBezTo>
                  <a:pt x="35" y="0"/>
                  <a:pt x="38" y="1"/>
                  <a:pt x="41" y="4"/>
                </a:cubicBezTo>
                <a:cubicBezTo>
                  <a:pt x="43" y="7"/>
                  <a:pt x="45" y="11"/>
                  <a:pt x="45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4" y="186"/>
                  <a:pt x="34" y="181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3" y="189"/>
                </a:cubicBezTo>
                <a:cubicBezTo>
                  <a:pt x="18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8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1" name="Freeform 22"/>
          <p:cNvSpPr>
            <a:spLocks noEditPoints="1"/>
          </p:cNvSpPr>
          <p:nvPr/>
        </p:nvSpPr>
        <p:spPr bwMode="auto">
          <a:xfrm>
            <a:off x="2459038" y="2127250"/>
            <a:ext cx="193675" cy="577850"/>
          </a:xfrm>
          <a:custGeom>
            <a:avLst/>
            <a:gdLst>
              <a:gd name="T0" fmla="*/ 2147483646 w 63"/>
              <a:gd name="T1" fmla="*/ 2147483646 h 189"/>
              <a:gd name="T2" fmla="*/ 2147483646 w 63"/>
              <a:gd name="T3" fmla="*/ 2147483646 h 189"/>
              <a:gd name="T4" fmla="*/ 2147483646 w 63"/>
              <a:gd name="T5" fmla="*/ 2147483646 h 189"/>
              <a:gd name="T6" fmla="*/ 2147483646 w 63"/>
              <a:gd name="T7" fmla="*/ 2147483646 h 189"/>
              <a:gd name="T8" fmla="*/ 2147483646 w 63"/>
              <a:gd name="T9" fmla="*/ 2147483646 h 189"/>
              <a:gd name="T10" fmla="*/ 2147483646 w 63"/>
              <a:gd name="T11" fmla="*/ 2147483646 h 189"/>
              <a:gd name="T12" fmla="*/ 2147483646 w 63"/>
              <a:gd name="T13" fmla="*/ 0 h 189"/>
              <a:gd name="T14" fmla="*/ 2147483646 w 63"/>
              <a:gd name="T15" fmla="*/ 2147483646 h 189"/>
              <a:gd name="T16" fmla="*/ 2147483646 w 63"/>
              <a:gd name="T17" fmla="*/ 2147483646 h 189"/>
              <a:gd name="T18" fmla="*/ 2147483646 w 63"/>
              <a:gd name="T19" fmla="*/ 2147483646 h 189"/>
              <a:gd name="T20" fmla="*/ 2147483646 w 63"/>
              <a:gd name="T21" fmla="*/ 2147483646 h 189"/>
              <a:gd name="T22" fmla="*/ 2147483646 w 63"/>
              <a:gd name="T23" fmla="*/ 2147483646 h 189"/>
              <a:gd name="T24" fmla="*/ 2147483646 w 63"/>
              <a:gd name="T25" fmla="*/ 2147483646 h 189"/>
              <a:gd name="T26" fmla="*/ 2147483646 w 63"/>
              <a:gd name="T27" fmla="*/ 2147483646 h 189"/>
              <a:gd name="T28" fmla="*/ 2147483646 w 63"/>
              <a:gd name="T29" fmla="*/ 2147483646 h 189"/>
              <a:gd name="T30" fmla="*/ 2147483646 w 63"/>
              <a:gd name="T31" fmla="*/ 2147483646 h 189"/>
              <a:gd name="T32" fmla="*/ 2147483646 w 63"/>
              <a:gd name="T33" fmla="*/ 2147483646 h 189"/>
              <a:gd name="T34" fmla="*/ 2147483646 w 63"/>
              <a:gd name="T35" fmla="*/ 2147483646 h 189"/>
              <a:gd name="T36" fmla="*/ 2147483646 w 63"/>
              <a:gd name="T37" fmla="*/ 2147483646 h 189"/>
              <a:gd name="T38" fmla="*/ 2147483646 w 63"/>
              <a:gd name="T39" fmla="*/ 2147483646 h 189"/>
              <a:gd name="T40" fmla="*/ 2147483646 w 63"/>
              <a:gd name="T41" fmla="*/ 2147483646 h 189"/>
              <a:gd name="T42" fmla="*/ 2147483646 w 63"/>
              <a:gd name="T43" fmla="*/ 2147483646 h 189"/>
              <a:gd name="T44" fmla="*/ 2147483646 w 63"/>
              <a:gd name="T45" fmla="*/ 2147483646 h 189"/>
              <a:gd name="T46" fmla="*/ 2147483646 w 63"/>
              <a:gd name="T47" fmla="*/ 2147483646 h 189"/>
              <a:gd name="T48" fmla="*/ 2147483646 w 63"/>
              <a:gd name="T49" fmla="*/ 2147483646 h 189"/>
              <a:gd name="T50" fmla="*/ 2147483646 w 63"/>
              <a:gd name="T51" fmla="*/ 2147483646 h 189"/>
              <a:gd name="T52" fmla="*/ 0 w 63"/>
              <a:gd name="T53" fmla="*/ 2147483646 h 189"/>
              <a:gd name="T54" fmla="*/ 0 w 63"/>
              <a:gd name="T55" fmla="*/ 2147483646 h 189"/>
              <a:gd name="T56" fmla="*/ 2147483646 w 63"/>
              <a:gd name="T57" fmla="*/ 2147483646 h 189"/>
              <a:gd name="T58" fmla="*/ 2147483646 w 63"/>
              <a:gd name="T59" fmla="*/ 2147483646 h 189"/>
              <a:gd name="T60" fmla="*/ 2147483646 w 63"/>
              <a:gd name="T61" fmla="*/ 2147483646 h 189"/>
              <a:gd name="T62" fmla="*/ 2147483646 w 63"/>
              <a:gd name="T63" fmla="*/ 2147483646 h 18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3" h="189">
                <a:moveTo>
                  <a:pt x="44" y="15"/>
                </a:moveTo>
                <a:cubicBezTo>
                  <a:pt x="44" y="19"/>
                  <a:pt x="43" y="23"/>
                  <a:pt x="41" y="27"/>
                </a:cubicBezTo>
                <a:cubicBezTo>
                  <a:pt x="38" y="30"/>
                  <a:pt x="35" y="32"/>
                  <a:pt x="32" y="32"/>
                </a:cubicBezTo>
                <a:cubicBezTo>
                  <a:pt x="28" y="32"/>
                  <a:pt x="25" y="30"/>
                  <a:pt x="22" y="27"/>
                </a:cubicBezTo>
                <a:cubicBezTo>
                  <a:pt x="20" y="23"/>
                  <a:pt x="19" y="19"/>
                  <a:pt x="19" y="15"/>
                </a:cubicBezTo>
                <a:cubicBezTo>
                  <a:pt x="19" y="11"/>
                  <a:pt x="20" y="7"/>
                  <a:pt x="22" y="4"/>
                </a:cubicBezTo>
                <a:cubicBezTo>
                  <a:pt x="25" y="1"/>
                  <a:pt x="28" y="0"/>
                  <a:pt x="32" y="0"/>
                </a:cubicBezTo>
                <a:cubicBezTo>
                  <a:pt x="35" y="0"/>
                  <a:pt x="38" y="1"/>
                  <a:pt x="41" y="4"/>
                </a:cubicBezTo>
                <a:cubicBezTo>
                  <a:pt x="43" y="7"/>
                  <a:pt x="44" y="11"/>
                  <a:pt x="44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4" y="186"/>
                  <a:pt x="34" y="181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2" y="189"/>
                </a:cubicBezTo>
                <a:cubicBezTo>
                  <a:pt x="18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8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2" name="Freeform 23"/>
          <p:cNvSpPr>
            <a:spLocks noEditPoints="1"/>
          </p:cNvSpPr>
          <p:nvPr/>
        </p:nvSpPr>
        <p:spPr bwMode="auto">
          <a:xfrm>
            <a:off x="3159125" y="2127250"/>
            <a:ext cx="190500" cy="577850"/>
          </a:xfrm>
          <a:custGeom>
            <a:avLst/>
            <a:gdLst>
              <a:gd name="T0" fmla="*/ 2147483646 w 63"/>
              <a:gd name="T1" fmla="*/ 2147483646 h 189"/>
              <a:gd name="T2" fmla="*/ 2147483646 w 63"/>
              <a:gd name="T3" fmla="*/ 2147483646 h 189"/>
              <a:gd name="T4" fmla="*/ 2147483646 w 63"/>
              <a:gd name="T5" fmla="*/ 2147483646 h 189"/>
              <a:gd name="T6" fmla="*/ 2147483646 w 63"/>
              <a:gd name="T7" fmla="*/ 2147483646 h 189"/>
              <a:gd name="T8" fmla="*/ 2147483646 w 63"/>
              <a:gd name="T9" fmla="*/ 2147483646 h 189"/>
              <a:gd name="T10" fmla="*/ 2147483646 w 63"/>
              <a:gd name="T11" fmla="*/ 2147483646 h 189"/>
              <a:gd name="T12" fmla="*/ 2147483646 w 63"/>
              <a:gd name="T13" fmla="*/ 0 h 189"/>
              <a:gd name="T14" fmla="*/ 2147483646 w 63"/>
              <a:gd name="T15" fmla="*/ 2147483646 h 189"/>
              <a:gd name="T16" fmla="*/ 2147483646 w 63"/>
              <a:gd name="T17" fmla="*/ 2147483646 h 189"/>
              <a:gd name="T18" fmla="*/ 2147483646 w 63"/>
              <a:gd name="T19" fmla="*/ 2147483646 h 189"/>
              <a:gd name="T20" fmla="*/ 2147483646 w 63"/>
              <a:gd name="T21" fmla="*/ 2147483646 h 189"/>
              <a:gd name="T22" fmla="*/ 2147483646 w 63"/>
              <a:gd name="T23" fmla="*/ 2147483646 h 189"/>
              <a:gd name="T24" fmla="*/ 2147483646 w 63"/>
              <a:gd name="T25" fmla="*/ 2147483646 h 189"/>
              <a:gd name="T26" fmla="*/ 2147483646 w 63"/>
              <a:gd name="T27" fmla="*/ 2147483646 h 189"/>
              <a:gd name="T28" fmla="*/ 2147483646 w 63"/>
              <a:gd name="T29" fmla="*/ 2147483646 h 189"/>
              <a:gd name="T30" fmla="*/ 2147483646 w 63"/>
              <a:gd name="T31" fmla="*/ 2147483646 h 189"/>
              <a:gd name="T32" fmla="*/ 2147483646 w 63"/>
              <a:gd name="T33" fmla="*/ 2147483646 h 189"/>
              <a:gd name="T34" fmla="*/ 2147483646 w 63"/>
              <a:gd name="T35" fmla="*/ 2147483646 h 189"/>
              <a:gd name="T36" fmla="*/ 2147483646 w 63"/>
              <a:gd name="T37" fmla="*/ 2147483646 h 189"/>
              <a:gd name="T38" fmla="*/ 2147483646 w 63"/>
              <a:gd name="T39" fmla="*/ 2147483646 h 189"/>
              <a:gd name="T40" fmla="*/ 2147483646 w 63"/>
              <a:gd name="T41" fmla="*/ 2147483646 h 189"/>
              <a:gd name="T42" fmla="*/ 2147483646 w 63"/>
              <a:gd name="T43" fmla="*/ 2147483646 h 189"/>
              <a:gd name="T44" fmla="*/ 2147483646 w 63"/>
              <a:gd name="T45" fmla="*/ 2147483646 h 189"/>
              <a:gd name="T46" fmla="*/ 2147483646 w 63"/>
              <a:gd name="T47" fmla="*/ 2147483646 h 189"/>
              <a:gd name="T48" fmla="*/ 2147483646 w 63"/>
              <a:gd name="T49" fmla="*/ 2147483646 h 189"/>
              <a:gd name="T50" fmla="*/ 2147483646 w 63"/>
              <a:gd name="T51" fmla="*/ 2147483646 h 189"/>
              <a:gd name="T52" fmla="*/ 0 w 63"/>
              <a:gd name="T53" fmla="*/ 2147483646 h 189"/>
              <a:gd name="T54" fmla="*/ 0 w 63"/>
              <a:gd name="T55" fmla="*/ 2147483646 h 189"/>
              <a:gd name="T56" fmla="*/ 2147483646 w 63"/>
              <a:gd name="T57" fmla="*/ 2147483646 h 189"/>
              <a:gd name="T58" fmla="*/ 2147483646 w 63"/>
              <a:gd name="T59" fmla="*/ 2147483646 h 189"/>
              <a:gd name="T60" fmla="*/ 2147483646 w 63"/>
              <a:gd name="T61" fmla="*/ 2147483646 h 189"/>
              <a:gd name="T62" fmla="*/ 2147483646 w 63"/>
              <a:gd name="T63" fmla="*/ 2147483646 h 18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3" h="189">
                <a:moveTo>
                  <a:pt x="44" y="15"/>
                </a:moveTo>
                <a:cubicBezTo>
                  <a:pt x="44" y="19"/>
                  <a:pt x="43" y="23"/>
                  <a:pt x="41" y="27"/>
                </a:cubicBezTo>
                <a:cubicBezTo>
                  <a:pt x="38" y="30"/>
                  <a:pt x="35" y="32"/>
                  <a:pt x="31" y="32"/>
                </a:cubicBezTo>
                <a:cubicBezTo>
                  <a:pt x="28" y="32"/>
                  <a:pt x="25" y="30"/>
                  <a:pt x="22" y="27"/>
                </a:cubicBezTo>
                <a:cubicBezTo>
                  <a:pt x="20" y="23"/>
                  <a:pt x="19" y="19"/>
                  <a:pt x="19" y="15"/>
                </a:cubicBezTo>
                <a:cubicBezTo>
                  <a:pt x="19" y="11"/>
                  <a:pt x="20" y="7"/>
                  <a:pt x="22" y="4"/>
                </a:cubicBezTo>
                <a:cubicBezTo>
                  <a:pt x="25" y="1"/>
                  <a:pt x="28" y="0"/>
                  <a:pt x="31" y="0"/>
                </a:cubicBezTo>
                <a:cubicBezTo>
                  <a:pt x="35" y="0"/>
                  <a:pt x="38" y="1"/>
                  <a:pt x="41" y="4"/>
                </a:cubicBezTo>
                <a:cubicBezTo>
                  <a:pt x="43" y="7"/>
                  <a:pt x="44" y="11"/>
                  <a:pt x="44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3" y="186"/>
                  <a:pt x="33" y="181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2" y="189"/>
                </a:cubicBezTo>
                <a:cubicBezTo>
                  <a:pt x="17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7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3" name="Freeform 24"/>
          <p:cNvSpPr>
            <a:spLocks noEditPoints="1"/>
          </p:cNvSpPr>
          <p:nvPr/>
        </p:nvSpPr>
        <p:spPr bwMode="auto">
          <a:xfrm>
            <a:off x="3879850" y="2127250"/>
            <a:ext cx="193675" cy="577850"/>
          </a:xfrm>
          <a:custGeom>
            <a:avLst/>
            <a:gdLst>
              <a:gd name="T0" fmla="*/ 2147483646 w 63"/>
              <a:gd name="T1" fmla="*/ 2147483646 h 189"/>
              <a:gd name="T2" fmla="*/ 2147483646 w 63"/>
              <a:gd name="T3" fmla="*/ 2147483646 h 189"/>
              <a:gd name="T4" fmla="*/ 2147483646 w 63"/>
              <a:gd name="T5" fmla="*/ 2147483646 h 189"/>
              <a:gd name="T6" fmla="*/ 2147483646 w 63"/>
              <a:gd name="T7" fmla="*/ 2147483646 h 189"/>
              <a:gd name="T8" fmla="*/ 2147483646 w 63"/>
              <a:gd name="T9" fmla="*/ 2147483646 h 189"/>
              <a:gd name="T10" fmla="*/ 2147483646 w 63"/>
              <a:gd name="T11" fmla="*/ 2147483646 h 189"/>
              <a:gd name="T12" fmla="*/ 2147483646 w 63"/>
              <a:gd name="T13" fmla="*/ 0 h 189"/>
              <a:gd name="T14" fmla="*/ 2147483646 w 63"/>
              <a:gd name="T15" fmla="*/ 2147483646 h 189"/>
              <a:gd name="T16" fmla="*/ 2147483646 w 63"/>
              <a:gd name="T17" fmla="*/ 2147483646 h 189"/>
              <a:gd name="T18" fmla="*/ 2147483646 w 63"/>
              <a:gd name="T19" fmla="*/ 2147483646 h 189"/>
              <a:gd name="T20" fmla="*/ 2147483646 w 63"/>
              <a:gd name="T21" fmla="*/ 2147483646 h 189"/>
              <a:gd name="T22" fmla="*/ 2147483646 w 63"/>
              <a:gd name="T23" fmla="*/ 2147483646 h 189"/>
              <a:gd name="T24" fmla="*/ 2147483646 w 63"/>
              <a:gd name="T25" fmla="*/ 2147483646 h 189"/>
              <a:gd name="T26" fmla="*/ 2147483646 w 63"/>
              <a:gd name="T27" fmla="*/ 2147483646 h 189"/>
              <a:gd name="T28" fmla="*/ 2147483646 w 63"/>
              <a:gd name="T29" fmla="*/ 2147483646 h 189"/>
              <a:gd name="T30" fmla="*/ 2147483646 w 63"/>
              <a:gd name="T31" fmla="*/ 2147483646 h 189"/>
              <a:gd name="T32" fmla="*/ 2147483646 w 63"/>
              <a:gd name="T33" fmla="*/ 2147483646 h 189"/>
              <a:gd name="T34" fmla="*/ 2147483646 w 63"/>
              <a:gd name="T35" fmla="*/ 2147483646 h 189"/>
              <a:gd name="T36" fmla="*/ 2147483646 w 63"/>
              <a:gd name="T37" fmla="*/ 2147483646 h 189"/>
              <a:gd name="T38" fmla="*/ 2147483646 w 63"/>
              <a:gd name="T39" fmla="*/ 2147483646 h 189"/>
              <a:gd name="T40" fmla="*/ 2147483646 w 63"/>
              <a:gd name="T41" fmla="*/ 2147483646 h 189"/>
              <a:gd name="T42" fmla="*/ 2147483646 w 63"/>
              <a:gd name="T43" fmla="*/ 2147483646 h 189"/>
              <a:gd name="T44" fmla="*/ 2147483646 w 63"/>
              <a:gd name="T45" fmla="*/ 2147483646 h 189"/>
              <a:gd name="T46" fmla="*/ 2147483646 w 63"/>
              <a:gd name="T47" fmla="*/ 2147483646 h 189"/>
              <a:gd name="T48" fmla="*/ 2147483646 w 63"/>
              <a:gd name="T49" fmla="*/ 2147483646 h 189"/>
              <a:gd name="T50" fmla="*/ 2147483646 w 63"/>
              <a:gd name="T51" fmla="*/ 2147483646 h 189"/>
              <a:gd name="T52" fmla="*/ 0 w 63"/>
              <a:gd name="T53" fmla="*/ 2147483646 h 189"/>
              <a:gd name="T54" fmla="*/ 0 w 63"/>
              <a:gd name="T55" fmla="*/ 2147483646 h 189"/>
              <a:gd name="T56" fmla="*/ 2147483646 w 63"/>
              <a:gd name="T57" fmla="*/ 2147483646 h 189"/>
              <a:gd name="T58" fmla="*/ 2147483646 w 63"/>
              <a:gd name="T59" fmla="*/ 2147483646 h 189"/>
              <a:gd name="T60" fmla="*/ 2147483646 w 63"/>
              <a:gd name="T61" fmla="*/ 2147483646 h 189"/>
              <a:gd name="T62" fmla="*/ 2147483646 w 63"/>
              <a:gd name="T63" fmla="*/ 2147483646 h 18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3" h="189">
                <a:moveTo>
                  <a:pt x="44" y="15"/>
                </a:moveTo>
                <a:cubicBezTo>
                  <a:pt x="44" y="19"/>
                  <a:pt x="43" y="23"/>
                  <a:pt x="40" y="27"/>
                </a:cubicBezTo>
                <a:cubicBezTo>
                  <a:pt x="38" y="30"/>
                  <a:pt x="35" y="32"/>
                  <a:pt x="31" y="32"/>
                </a:cubicBezTo>
                <a:cubicBezTo>
                  <a:pt x="28" y="32"/>
                  <a:pt x="25" y="30"/>
                  <a:pt x="22" y="27"/>
                </a:cubicBezTo>
                <a:cubicBezTo>
                  <a:pt x="20" y="23"/>
                  <a:pt x="18" y="19"/>
                  <a:pt x="18" y="15"/>
                </a:cubicBezTo>
                <a:cubicBezTo>
                  <a:pt x="18" y="11"/>
                  <a:pt x="20" y="7"/>
                  <a:pt x="22" y="4"/>
                </a:cubicBezTo>
                <a:cubicBezTo>
                  <a:pt x="25" y="1"/>
                  <a:pt x="28" y="0"/>
                  <a:pt x="31" y="0"/>
                </a:cubicBezTo>
                <a:cubicBezTo>
                  <a:pt x="35" y="0"/>
                  <a:pt x="38" y="1"/>
                  <a:pt x="40" y="4"/>
                </a:cubicBezTo>
                <a:cubicBezTo>
                  <a:pt x="43" y="7"/>
                  <a:pt x="44" y="11"/>
                  <a:pt x="44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3" y="186"/>
                  <a:pt x="33" y="181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2" y="189"/>
                </a:cubicBezTo>
                <a:cubicBezTo>
                  <a:pt x="17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6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7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4" name="Freeform 25"/>
          <p:cNvSpPr>
            <a:spLocks noEditPoints="1"/>
          </p:cNvSpPr>
          <p:nvPr/>
        </p:nvSpPr>
        <p:spPr bwMode="auto">
          <a:xfrm>
            <a:off x="4597400" y="2127250"/>
            <a:ext cx="193675" cy="577850"/>
          </a:xfrm>
          <a:custGeom>
            <a:avLst/>
            <a:gdLst>
              <a:gd name="T0" fmla="*/ 2147483646 w 63"/>
              <a:gd name="T1" fmla="*/ 2147483646 h 189"/>
              <a:gd name="T2" fmla="*/ 2147483646 w 63"/>
              <a:gd name="T3" fmla="*/ 2147483646 h 189"/>
              <a:gd name="T4" fmla="*/ 2147483646 w 63"/>
              <a:gd name="T5" fmla="*/ 2147483646 h 189"/>
              <a:gd name="T6" fmla="*/ 2147483646 w 63"/>
              <a:gd name="T7" fmla="*/ 2147483646 h 189"/>
              <a:gd name="T8" fmla="*/ 2147483646 w 63"/>
              <a:gd name="T9" fmla="*/ 2147483646 h 189"/>
              <a:gd name="T10" fmla="*/ 2147483646 w 63"/>
              <a:gd name="T11" fmla="*/ 2147483646 h 189"/>
              <a:gd name="T12" fmla="*/ 2147483646 w 63"/>
              <a:gd name="T13" fmla="*/ 0 h 189"/>
              <a:gd name="T14" fmla="*/ 2147483646 w 63"/>
              <a:gd name="T15" fmla="*/ 2147483646 h 189"/>
              <a:gd name="T16" fmla="*/ 2147483646 w 63"/>
              <a:gd name="T17" fmla="*/ 2147483646 h 189"/>
              <a:gd name="T18" fmla="*/ 2147483646 w 63"/>
              <a:gd name="T19" fmla="*/ 2147483646 h 189"/>
              <a:gd name="T20" fmla="*/ 2147483646 w 63"/>
              <a:gd name="T21" fmla="*/ 2147483646 h 189"/>
              <a:gd name="T22" fmla="*/ 2147483646 w 63"/>
              <a:gd name="T23" fmla="*/ 2147483646 h 189"/>
              <a:gd name="T24" fmla="*/ 2147483646 w 63"/>
              <a:gd name="T25" fmla="*/ 2147483646 h 189"/>
              <a:gd name="T26" fmla="*/ 2147483646 w 63"/>
              <a:gd name="T27" fmla="*/ 2147483646 h 189"/>
              <a:gd name="T28" fmla="*/ 2147483646 w 63"/>
              <a:gd name="T29" fmla="*/ 2147483646 h 189"/>
              <a:gd name="T30" fmla="*/ 2147483646 w 63"/>
              <a:gd name="T31" fmla="*/ 2147483646 h 189"/>
              <a:gd name="T32" fmla="*/ 2147483646 w 63"/>
              <a:gd name="T33" fmla="*/ 2147483646 h 189"/>
              <a:gd name="T34" fmla="*/ 2147483646 w 63"/>
              <a:gd name="T35" fmla="*/ 2147483646 h 189"/>
              <a:gd name="T36" fmla="*/ 2147483646 w 63"/>
              <a:gd name="T37" fmla="*/ 2147483646 h 189"/>
              <a:gd name="T38" fmla="*/ 2147483646 w 63"/>
              <a:gd name="T39" fmla="*/ 2147483646 h 189"/>
              <a:gd name="T40" fmla="*/ 2147483646 w 63"/>
              <a:gd name="T41" fmla="*/ 2147483646 h 189"/>
              <a:gd name="T42" fmla="*/ 2147483646 w 63"/>
              <a:gd name="T43" fmla="*/ 2147483646 h 189"/>
              <a:gd name="T44" fmla="*/ 2147483646 w 63"/>
              <a:gd name="T45" fmla="*/ 2147483646 h 189"/>
              <a:gd name="T46" fmla="*/ 2147483646 w 63"/>
              <a:gd name="T47" fmla="*/ 2147483646 h 189"/>
              <a:gd name="T48" fmla="*/ 2147483646 w 63"/>
              <a:gd name="T49" fmla="*/ 2147483646 h 189"/>
              <a:gd name="T50" fmla="*/ 2147483646 w 63"/>
              <a:gd name="T51" fmla="*/ 2147483646 h 189"/>
              <a:gd name="T52" fmla="*/ 0 w 63"/>
              <a:gd name="T53" fmla="*/ 2147483646 h 189"/>
              <a:gd name="T54" fmla="*/ 0 w 63"/>
              <a:gd name="T55" fmla="*/ 2147483646 h 189"/>
              <a:gd name="T56" fmla="*/ 2147483646 w 63"/>
              <a:gd name="T57" fmla="*/ 2147483646 h 189"/>
              <a:gd name="T58" fmla="*/ 2147483646 w 63"/>
              <a:gd name="T59" fmla="*/ 2147483646 h 189"/>
              <a:gd name="T60" fmla="*/ 2147483646 w 63"/>
              <a:gd name="T61" fmla="*/ 2147483646 h 189"/>
              <a:gd name="T62" fmla="*/ 2147483646 w 63"/>
              <a:gd name="T63" fmla="*/ 2147483646 h 18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3" h="189">
                <a:moveTo>
                  <a:pt x="45" y="15"/>
                </a:moveTo>
                <a:cubicBezTo>
                  <a:pt x="45" y="19"/>
                  <a:pt x="43" y="23"/>
                  <a:pt x="41" y="27"/>
                </a:cubicBezTo>
                <a:cubicBezTo>
                  <a:pt x="38" y="30"/>
                  <a:pt x="35" y="32"/>
                  <a:pt x="32" y="32"/>
                </a:cubicBezTo>
                <a:cubicBezTo>
                  <a:pt x="28" y="32"/>
                  <a:pt x="25" y="30"/>
                  <a:pt x="22" y="27"/>
                </a:cubicBezTo>
                <a:cubicBezTo>
                  <a:pt x="20" y="23"/>
                  <a:pt x="19" y="19"/>
                  <a:pt x="19" y="15"/>
                </a:cubicBezTo>
                <a:cubicBezTo>
                  <a:pt x="19" y="11"/>
                  <a:pt x="20" y="7"/>
                  <a:pt x="22" y="4"/>
                </a:cubicBezTo>
                <a:cubicBezTo>
                  <a:pt x="25" y="1"/>
                  <a:pt x="28" y="0"/>
                  <a:pt x="32" y="0"/>
                </a:cubicBezTo>
                <a:cubicBezTo>
                  <a:pt x="35" y="0"/>
                  <a:pt x="38" y="1"/>
                  <a:pt x="41" y="4"/>
                </a:cubicBezTo>
                <a:cubicBezTo>
                  <a:pt x="43" y="7"/>
                  <a:pt x="45" y="11"/>
                  <a:pt x="45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4" y="186"/>
                  <a:pt x="34" y="181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2" y="189"/>
                </a:cubicBezTo>
                <a:cubicBezTo>
                  <a:pt x="18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8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5" name="Text Box 10"/>
          <p:cNvSpPr txBox="1">
            <a:spLocks noChangeArrowheads="1"/>
          </p:cNvSpPr>
          <p:nvPr/>
        </p:nvSpPr>
        <p:spPr bwMode="auto">
          <a:xfrm>
            <a:off x="5389563" y="1962150"/>
            <a:ext cx="2244725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54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69%</a:t>
            </a:r>
          </a:p>
        </p:txBody>
      </p:sp>
      <p:sp>
        <p:nvSpPr>
          <p:cNvPr id="33816" name="Right Brace 31"/>
          <p:cNvSpPr>
            <a:spLocks/>
          </p:cNvSpPr>
          <p:nvPr/>
        </p:nvSpPr>
        <p:spPr bwMode="auto">
          <a:xfrm>
            <a:off x="8164513" y="1997075"/>
            <a:ext cx="187325" cy="4081463"/>
          </a:xfrm>
          <a:prstGeom prst="rightBrace">
            <a:avLst>
              <a:gd name="adj1" fmla="val 8372"/>
              <a:gd name="adj2" fmla="val 50000"/>
            </a:avLst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17" name="Text Box 10"/>
          <p:cNvSpPr txBox="1">
            <a:spLocks noChangeArrowheads="1"/>
          </p:cNvSpPr>
          <p:nvPr/>
        </p:nvSpPr>
        <p:spPr bwMode="auto">
          <a:xfrm>
            <a:off x="5472113" y="4989513"/>
            <a:ext cx="2339975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cxnSp>
        <p:nvCxnSpPr>
          <p:cNvPr id="33818" name="Straight Connector 33"/>
          <p:cNvCxnSpPr>
            <a:cxnSpLocks noChangeShapeType="1"/>
          </p:cNvCxnSpPr>
          <p:nvPr/>
        </p:nvCxnSpPr>
        <p:spPr bwMode="auto">
          <a:xfrm>
            <a:off x="5529263" y="4733925"/>
            <a:ext cx="2246312" cy="0"/>
          </a:xfrm>
          <a:prstGeom prst="line">
            <a:avLst/>
          </a:prstGeom>
          <a:noFill/>
          <a:ln w="9525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819" name="Rounded Rectangle 37"/>
          <p:cNvSpPr>
            <a:spLocks noChangeArrowheads="1"/>
          </p:cNvSpPr>
          <p:nvPr/>
        </p:nvSpPr>
        <p:spPr bwMode="auto">
          <a:xfrm>
            <a:off x="8720138" y="1985963"/>
            <a:ext cx="2432050" cy="1271587"/>
          </a:xfrm>
          <a:prstGeom prst="roundRect">
            <a:avLst>
              <a:gd name="adj" fmla="val 5185"/>
            </a:avLst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0" name="Text Box 10"/>
          <p:cNvSpPr txBox="1">
            <a:spLocks noChangeArrowheads="1"/>
          </p:cNvSpPr>
          <p:nvPr/>
        </p:nvSpPr>
        <p:spPr bwMode="auto">
          <a:xfrm>
            <a:off x="8923338" y="2139950"/>
            <a:ext cx="2111375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33821" name="Rounded Rectangle 45"/>
          <p:cNvSpPr>
            <a:spLocks noChangeArrowheads="1"/>
          </p:cNvSpPr>
          <p:nvPr/>
        </p:nvSpPr>
        <p:spPr bwMode="auto">
          <a:xfrm>
            <a:off x="8720138" y="3395663"/>
            <a:ext cx="2432050" cy="1271587"/>
          </a:xfrm>
          <a:prstGeom prst="roundRect">
            <a:avLst>
              <a:gd name="adj" fmla="val 5185"/>
            </a:avLst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2" name="Rounded Rectangle 47"/>
          <p:cNvSpPr>
            <a:spLocks noChangeArrowheads="1"/>
          </p:cNvSpPr>
          <p:nvPr/>
        </p:nvSpPr>
        <p:spPr bwMode="auto">
          <a:xfrm>
            <a:off x="8720138" y="4806950"/>
            <a:ext cx="2432050" cy="1271588"/>
          </a:xfrm>
          <a:prstGeom prst="roundRect">
            <a:avLst>
              <a:gd name="adj" fmla="val 5185"/>
            </a:avLst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3" name="Text Box 10"/>
          <p:cNvSpPr txBox="1">
            <a:spLocks noChangeArrowheads="1"/>
          </p:cNvSpPr>
          <p:nvPr/>
        </p:nvSpPr>
        <p:spPr bwMode="auto">
          <a:xfrm>
            <a:off x="5472113" y="2744788"/>
            <a:ext cx="2079625" cy="168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endParaRPr lang="en-US" altLang="zh-CN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endParaRPr lang="en-US" altLang="zh-CN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33824" name="Text Box 10"/>
          <p:cNvSpPr txBox="1">
            <a:spLocks noChangeArrowheads="1"/>
          </p:cNvSpPr>
          <p:nvPr/>
        </p:nvSpPr>
        <p:spPr bwMode="auto">
          <a:xfrm>
            <a:off x="8923338" y="3575050"/>
            <a:ext cx="2111375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33825" name="Text Box 10"/>
          <p:cNvSpPr txBox="1">
            <a:spLocks noChangeArrowheads="1"/>
          </p:cNvSpPr>
          <p:nvPr/>
        </p:nvSpPr>
        <p:spPr bwMode="auto">
          <a:xfrm>
            <a:off x="8923338" y="4989513"/>
            <a:ext cx="2111375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pic>
        <p:nvPicPr>
          <p:cNvPr id="33826" name="组合 47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150" y="341313"/>
            <a:ext cx="48895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27" name="文本框 55"/>
          <p:cNvSpPr txBox="1">
            <a:spLocks noChangeArrowheads="1"/>
          </p:cNvSpPr>
          <p:nvPr/>
        </p:nvSpPr>
        <p:spPr bwMode="auto">
          <a:xfrm>
            <a:off x="1074738" y="333375"/>
            <a:ext cx="26590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5ABC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Group 3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30688" y="1914525"/>
            <a:ext cx="3706812" cy="475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Freeform 13"/>
          <p:cNvSpPr>
            <a:spLocks/>
          </p:cNvSpPr>
          <p:nvPr/>
        </p:nvSpPr>
        <p:spPr bwMode="auto">
          <a:xfrm flipV="1">
            <a:off x="5749925" y="1330325"/>
            <a:ext cx="668338" cy="669925"/>
          </a:xfrm>
          <a:custGeom>
            <a:avLst/>
            <a:gdLst>
              <a:gd name="T0" fmla="*/ 0 w 905504"/>
              <a:gd name="T1" fmla="*/ 183345 h 905504"/>
              <a:gd name="T2" fmla="*/ 53320 w 905504"/>
              <a:gd name="T3" fmla="*/ 53700 h 905504"/>
              <a:gd name="T4" fmla="*/ 182045 w 905504"/>
              <a:gd name="T5" fmla="*/ 0 h 905504"/>
              <a:gd name="T6" fmla="*/ 310770 w 905504"/>
              <a:gd name="T7" fmla="*/ 53700 h 905504"/>
              <a:gd name="T8" fmla="*/ 364089 w 905504"/>
              <a:gd name="T9" fmla="*/ 183345 h 905504"/>
              <a:gd name="T10" fmla="*/ 310770 w 905504"/>
              <a:gd name="T11" fmla="*/ 312989 h 905504"/>
              <a:gd name="T12" fmla="*/ 182045 w 905504"/>
              <a:gd name="T13" fmla="*/ 366689 h 905504"/>
              <a:gd name="T14" fmla="*/ 53320 w 905504"/>
              <a:gd name="T15" fmla="*/ 312989 h 905504"/>
              <a:gd name="T16" fmla="*/ 0 w 905504"/>
              <a:gd name="T17" fmla="*/ 183345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43364" tIns="210266" rIns="210266" bIns="121682" anchor="ctr"/>
          <a:lstStyle/>
          <a:p>
            <a:endParaRPr lang="zh-CN" altLang="en-US"/>
          </a:p>
        </p:txBody>
      </p:sp>
      <p:sp>
        <p:nvSpPr>
          <p:cNvPr id="34820" name="Freeform 5"/>
          <p:cNvSpPr>
            <a:spLocks noEditPoints="1"/>
          </p:cNvSpPr>
          <p:nvPr/>
        </p:nvSpPr>
        <p:spPr bwMode="auto">
          <a:xfrm>
            <a:off x="5900738" y="1487488"/>
            <a:ext cx="366712" cy="355600"/>
          </a:xfrm>
          <a:custGeom>
            <a:avLst/>
            <a:gdLst>
              <a:gd name="T0" fmla="*/ 2147483646 w 683"/>
              <a:gd name="T1" fmla="*/ 2147483646 h 662"/>
              <a:gd name="T2" fmla="*/ 2147483646 w 683"/>
              <a:gd name="T3" fmla="*/ 2147483646 h 662"/>
              <a:gd name="T4" fmla="*/ 2147483646 w 683"/>
              <a:gd name="T5" fmla="*/ 620074546 h 662"/>
              <a:gd name="T6" fmla="*/ 2147483646 w 683"/>
              <a:gd name="T7" fmla="*/ 0 h 662"/>
              <a:gd name="T8" fmla="*/ 2147483646 w 683"/>
              <a:gd name="T9" fmla="*/ 154946523 h 662"/>
              <a:gd name="T10" fmla="*/ 2147483646 w 683"/>
              <a:gd name="T11" fmla="*/ 2147483646 h 662"/>
              <a:gd name="T12" fmla="*/ 2147483646 w 683"/>
              <a:gd name="T13" fmla="*/ 2147483646 h 662"/>
              <a:gd name="T14" fmla="*/ 619217105 w 683"/>
              <a:gd name="T15" fmla="*/ 2147483646 h 662"/>
              <a:gd name="T16" fmla="*/ 2147483646 w 683"/>
              <a:gd name="T17" fmla="*/ 2147483646 h 662"/>
              <a:gd name="T18" fmla="*/ 2147483646 w 683"/>
              <a:gd name="T19" fmla="*/ 2147483646 h 662"/>
              <a:gd name="T20" fmla="*/ 2147483646 w 683"/>
              <a:gd name="T21" fmla="*/ 2147483646 h 662"/>
              <a:gd name="T22" fmla="*/ 2147483646 w 683"/>
              <a:gd name="T23" fmla="*/ 2147483646 h 662"/>
              <a:gd name="T24" fmla="*/ 2147483646 w 683"/>
              <a:gd name="T25" fmla="*/ 2147483646 h 662"/>
              <a:gd name="T26" fmla="*/ 2147483646 w 683"/>
              <a:gd name="T27" fmla="*/ 2147483646 h 662"/>
              <a:gd name="T28" fmla="*/ 2147483646 w 683"/>
              <a:gd name="T29" fmla="*/ 2147483646 h 662"/>
              <a:gd name="T30" fmla="*/ 2147483646 w 683"/>
              <a:gd name="T31" fmla="*/ 2147483646 h 662"/>
              <a:gd name="T32" fmla="*/ 2147483646 w 683"/>
              <a:gd name="T33" fmla="*/ 2147483646 h 662"/>
              <a:gd name="T34" fmla="*/ 2147483646 w 683"/>
              <a:gd name="T35" fmla="*/ 2147483646 h 662"/>
              <a:gd name="T36" fmla="*/ 2147483646 w 683"/>
              <a:gd name="T37" fmla="*/ 2147483646 h 662"/>
              <a:gd name="T38" fmla="*/ 2147483646 w 683"/>
              <a:gd name="T39" fmla="*/ 2147483646 h 662"/>
              <a:gd name="T40" fmla="*/ 2147483646 w 683"/>
              <a:gd name="T41" fmla="*/ 2147483646 h 662"/>
              <a:gd name="T42" fmla="*/ 2147483646 w 683"/>
              <a:gd name="T43" fmla="*/ 2147483646 h 662"/>
              <a:gd name="T44" fmla="*/ 2147483646 w 683"/>
              <a:gd name="T45" fmla="*/ 2147483646 h 662"/>
              <a:gd name="T46" fmla="*/ 2147483646 w 683"/>
              <a:gd name="T47" fmla="*/ 2147483646 h 662"/>
              <a:gd name="T48" fmla="*/ 2147483646 w 683"/>
              <a:gd name="T49" fmla="*/ 2147483646 h 662"/>
              <a:gd name="T50" fmla="*/ 2147483646 w 683"/>
              <a:gd name="T51" fmla="*/ 2147483646 h 662"/>
              <a:gd name="T52" fmla="*/ 2147483646 w 683"/>
              <a:gd name="T53" fmla="*/ 2147483646 h 662"/>
              <a:gd name="T54" fmla="*/ 2147483646 w 683"/>
              <a:gd name="T55" fmla="*/ 2147483646 h 662"/>
              <a:gd name="T56" fmla="*/ 2147483646 w 683"/>
              <a:gd name="T57" fmla="*/ 2147483646 h 662"/>
              <a:gd name="T58" fmla="*/ 2147483646 w 683"/>
              <a:gd name="T59" fmla="*/ 2147483646 h 662"/>
              <a:gd name="T60" fmla="*/ 2147483646 w 683"/>
              <a:gd name="T61" fmla="*/ 2147483646 h 662"/>
              <a:gd name="T62" fmla="*/ 2147483646 w 683"/>
              <a:gd name="T63" fmla="*/ 2147483646 h 662"/>
              <a:gd name="T64" fmla="*/ 2147483646 w 683"/>
              <a:gd name="T65" fmla="*/ 2147483646 h 662"/>
              <a:gd name="T66" fmla="*/ 2147483646 w 683"/>
              <a:gd name="T67" fmla="*/ 2147483646 h 662"/>
              <a:gd name="T68" fmla="*/ 2147483646 w 683"/>
              <a:gd name="T69" fmla="*/ 2147483646 h 662"/>
              <a:gd name="T70" fmla="*/ 2147483646 w 683"/>
              <a:gd name="T71" fmla="*/ 2147483646 h 662"/>
              <a:gd name="T72" fmla="*/ 2147483646 w 683"/>
              <a:gd name="T73" fmla="*/ 2147483646 h 662"/>
              <a:gd name="T74" fmla="*/ 2147483646 w 683"/>
              <a:gd name="T75" fmla="*/ 2147483646 h 662"/>
              <a:gd name="T76" fmla="*/ 2147483646 w 683"/>
              <a:gd name="T77" fmla="*/ 2147483646 h 662"/>
              <a:gd name="T78" fmla="*/ 2147483646 w 683"/>
              <a:gd name="T79" fmla="*/ 2147483646 h 662"/>
              <a:gd name="T80" fmla="*/ 2147483646 w 683"/>
              <a:gd name="T81" fmla="*/ 2147483646 h 662"/>
              <a:gd name="T82" fmla="*/ 2147483646 w 683"/>
              <a:gd name="T83" fmla="*/ 2147483646 h 662"/>
              <a:gd name="T84" fmla="*/ 2147483646 w 683"/>
              <a:gd name="T85" fmla="*/ 2147483646 h 662"/>
              <a:gd name="T86" fmla="*/ 2147483646 w 683"/>
              <a:gd name="T87" fmla="*/ 2147483646 h 662"/>
              <a:gd name="T88" fmla="*/ 2147483646 w 683"/>
              <a:gd name="T89" fmla="*/ 2147483646 h 662"/>
              <a:gd name="T90" fmla="*/ 2147483646 w 683"/>
              <a:gd name="T91" fmla="*/ 2147483646 h 662"/>
              <a:gd name="T92" fmla="*/ 2147483646 w 683"/>
              <a:gd name="T93" fmla="*/ 2147483646 h 662"/>
              <a:gd name="T94" fmla="*/ 2147483646 w 683"/>
              <a:gd name="T95" fmla="*/ 2147483646 h 662"/>
              <a:gd name="T96" fmla="*/ 2147483646 w 683"/>
              <a:gd name="T97" fmla="*/ 2147483646 h 662"/>
              <a:gd name="T98" fmla="*/ 2147483646 w 683"/>
              <a:gd name="T99" fmla="*/ 2147483646 h 662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683" h="662">
                <a:moveTo>
                  <a:pt x="680" y="78"/>
                </a:moveTo>
                <a:cubicBezTo>
                  <a:pt x="678" y="75"/>
                  <a:pt x="675" y="73"/>
                  <a:pt x="671" y="73"/>
                </a:cubicBezTo>
                <a:cubicBezTo>
                  <a:pt x="580" y="73"/>
                  <a:pt x="580" y="73"/>
                  <a:pt x="580" y="73"/>
                </a:cubicBezTo>
                <a:cubicBezTo>
                  <a:pt x="577" y="49"/>
                  <a:pt x="571" y="32"/>
                  <a:pt x="569" y="25"/>
                </a:cubicBezTo>
                <a:cubicBezTo>
                  <a:pt x="572" y="23"/>
                  <a:pt x="574" y="20"/>
                  <a:pt x="576" y="18"/>
                </a:cubicBezTo>
                <a:cubicBezTo>
                  <a:pt x="580" y="14"/>
                  <a:pt x="580" y="8"/>
                  <a:pt x="576" y="4"/>
                </a:cubicBezTo>
                <a:cubicBezTo>
                  <a:pt x="575" y="3"/>
                  <a:pt x="574" y="2"/>
                  <a:pt x="572" y="1"/>
                </a:cubicBezTo>
                <a:cubicBezTo>
                  <a:pt x="571" y="1"/>
                  <a:pt x="569" y="0"/>
                  <a:pt x="567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4" y="0"/>
                  <a:pt x="112" y="1"/>
                  <a:pt x="111" y="1"/>
                </a:cubicBezTo>
                <a:cubicBezTo>
                  <a:pt x="109" y="2"/>
                  <a:pt x="108" y="3"/>
                  <a:pt x="107" y="4"/>
                </a:cubicBezTo>
                <a:cubicBezTo>
                  <a:pt x="103" y="8"/>
                  <a:pt x="103" y="14"/>
                  <a:pt x="107" y="18"/>
                </a:cubicBezTo>
                <a:cubicBezTo>
                  <a:pt x="109" y="20"/>
                  <a:pt x="111" y="23"/>
                  <a:pt x="114" y="25"/>
                </a:cubicBezTo>
                <a:cubicBezTo>
                  <a:pt x="112" y="32"/>
                  <a:pt x="107" y="49"/>
                  <a:pt x="103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8" y="73"/>
                  <a:pt x="6" y="75"/>
                  <a:pt x="4" y="77"/>
                </a:cubicBezTo>
                <a:cubicBezTo>
                  <a:pt x="1" y="79"/>
                  <a:pt x="0" y="82"/>
                  <a:pt x="0" y="85"/>
                </a:cubicBezTo>
                <a:cubicBezTo>
                  <a:pt x="5" y="147"/>
                  <a:pt x="28" y="206"/>
                  <a:pt x="67" y="254"/>
                </a:cubicBezTo>
                <a:cubicBezTo>
                  <a:pt x="108" y="304"/>
                  <a:pt x="165" y="341"/>
                  <a:pt x="228" y="357"/>
                </a:cubicBezTo>
                <a:cubicBezTo>
                  <a:pt x="225" y="368"/>
                  <a:pt x="224" y="385"/>
                  <a:pt x="241" y="392"/>
                </a:cubicBezTo>
                <a:cubicBezTo>
                  <a:pt x="253" y="397"/>
                  <a:pt x="266" y="403"/>
                  <a:pt x="275" y="413"/>
                </a:cubicBezTo>
                <a:cubicBezTo>
                  <a:pt x="284" y="423"/>
                  <a:pt x="281" y="435"/>
                  <a:pt x="271" y="444"/>
                </a:cubicBezTo>
                <a:cubicBezTo>
                  <a:pt x="268" y="447"/>
                  <a:pt x="267" y="450"/>
                  <a:pt x="268" y="455"/>
                </a:cubicBezTo>
                <a:cubicBezTo>
                  <a:pt x="292" y="590"/>
                  <a:pt x="292" y="590"/>
                  <a:pt x="292" y="590"/>
                </a:cubicBezTo>
                <a:cubicBezTo>
                  <a:pt x="269" y="590"/>
                  <a:pt x="269" y="590"/>
                  <a:pt x="269" y="590"/>
                </a:cubicBezTo>
                <a:cubicBezTo>
                  <a:pt x="264" y="590"/>
                  <a:pt x="258" y="591"/>
                  <a:pt x="254" y="594"/>
                </a:cubicBezTo>
                <a:cubicBezTo>
                  <a:pt x="212" y="617"/>
                  <a:pt x="212" y="617"/>
                  <a:pt x="212" y="617"/>
                </a:cubicBezTo>
                <a:cubicBezTo>
                  <a:pt x="208" y="619"/>
                  <a:pt x="204" y="624"/>
                  <a:pt x="204" y="629"/>
                </a:cubicBezTo>
                <a:cubicBezTo>
                  <a:pt x="204" y="654"/>
                  <a:pt x="204" y="654"/>
                  <a:pt x="204" y="654"/>
                </a:cubicBezTo>
                <a:cubicBezTo>
                  <a:pt x="204" y="659"/>
                  <a:pt x="208" y="662"/>
                  <a:pt x="213" y="662"/>
                </a:cubicBezTo>
                <a:cubicBezTo>
                  <a:pt x="471" y="662"/>
                  <a:pt x="471" y="662"/>
                  <a:pt x="471" y="662"/>
                </a:cubicBezTo>
                <a:cubicBezTo>
                  <a:pt x="475" y="662"/>
                  <a:pt x="479" y="659"/>
                  <a:pt x="479" y="654"/>
                </a:cubicBezTo>
                <a:cubicBezTo>
                  <a:pt x="479" y="628"/>
                  <a:pt x="479" y="628"/>
                  <a:pt x="479" y="628"/>
                </a:cubicBezTo>
                <a:cubicBezTo>
                  <a:pt x="479" y="624"/>
                  <a:pt x="476" y="619"/>
                  <a:pt x="472" y="617"/>
                </a:cubicBezTo>
                <a:cubicBezTo>
                  <a:pt x="461" y="611"/>
                  <a:pt x="440" y="600"/>
                  <a:pt x="429" y="594"/>
                </a:cubicBezTo>
                <a:cubicBezTo>
                  <a:pt x="426" y="591"/>
                  <a:pt x="419" y="590"/>
                  <a:pt x="414" y="590"/>
                </a:cubicBezTo>
                <a:cubicBezTo>
                  <a:pt x="392" y="590"/>
                  <a:pt x="392" y="590"/>
                  <a:pt x="392" y="590"/>
                </a:cubicBezTo>
                <a:cubicBezTo>
                  <a:pt x="392" y="590"/>
                  <a:pt x="415" y="456"/>
                  <a:pt x="416" y="455"/>
                </a:cubicBezTo>
                <a:cubicBezTo>
                  <a:pt x="416" y="452"/>
                  <a:pt x="416" y="448"/>
                  <a:pt x="414" y="446"/>
                </a:cubicBezTo>
                <a:cubicBezTo>
                  <a:pt x="411" y="443"/>
                  <a:pt x="408" y="440"/>
                  <a:pt x="406" y="437"/>
                </a:cubicBezTo>
                <a:cubicBezTo>
                  <a:pt x="403" y="432"/>
                  <a:pt x="402" y="427"/>
                  <a:pt x="403" y="421"/>
                </a:cubicBezTo>
                <a:cubicBezTo>
                  <a:pt x="407" y="409"/>
                  <a:pt x="421" y="402"/>
                  <a:pt x="431" y="397"/>
                </a:cubicBezTo>
                <a:cubicBezTo>
                  <a:pt x="435" y="395"/>
                  <a:pt x="438" y="394"/>
                  <a:pt x="442" y="392"/>
                </a:cubicBezTo>
                <a:cubicBezTo>
                  <a:pt x="460" y="385"/>
                  <a:pt x="458" y="368"/>
                  <a:pt x="455" y="357"/>
                </a:cubicBezTo>
                <a:cubicBezTo>
                  <a:pt x="518" y="340"/>
                  <a:pt x="575" y="304"/>
                  <a:pt x="616" y="254"/>
                </a:cubicBezTo>
                <a:cubicBezTo>
                  <a:pt x="655" y="206"/>
                  <a:pt x="679" y="147"/>
                  <a:pt x="683" y="85"/>
                </a:cubicBezTo>
                <a:cubicBezTo>
                  <a:pt x="683" y="83"/>
                  <a:pt x="682" y="80"/>
                  <a:pt x="680" y="78"/>
                </a:cubicBezTo>
                <a:close/>
                <a:moveTo>
                  <a:pt x="146" y="288"/>
                </a:moveTo>
                <a:cubicBezTo>
                  <a:pt x="133" y="279"/>
                  <a:pt x="125" y="273"/>
                  <a:pt x="114" y="263"/>
                </a:cubicBezTo>
                <a:cubicBezTo>
                  <a:pt x="108" y="257"/>
                  <a:pt x="101" y="251"/>
                  <a:pt x="95" y="244"/>
                </a:cubicBezTo>
                <a:cubicBezTo>
                  <a:pt x="91" y="241"/>
                  <a:pt x="88" y="237"/>
                  <a:pt x="85" y="234"/>
                </a:cubicBezTo>
                <a:cubicBezTo>
                  <a:pt x="84" y="232"/>
                  <a:pt x="82" y="230"/>
                  <a:pt x="81" y="229"/>
                </a:cubicBezTo>
                <a:cubicBezTo>
                  <a:pt x="80" y="228"/>
                  <a:pt x="80" y="227"/>
                  <a:pt x="79" y="226"/>
                </a:cubicBezTo>
                <a:cubicBezTo>
                  <a:pt x="79" y="226"/>
                  <a:pt x="78" y="225"/>
                  <a:pt x="78" y="224"/>
                </a:cubicBezTo>
                <a:cubicBezTo>
                  <a:pt x="67" y="210"/>
                  <a:pt x="57" y="195"/>
                  <a:pt x="49" y="179"/>
                </a:cubicBezTo>
                <a:cubicBezTo>
                  <a:pt x="47" y="175"/>
                  <a:pt x="45" y="171"/>
                  <a:pt x="43" y="166"/>
                </a:cubicBezTo>
                <a:cubicBezTo>
                  <a:pt x="42" y="163"/>
                  <a:pt x="42" y="163"/>
                  <a:pt x="42" y="163"/>
                </a:cubicBezTo>
                <a:cubicBezTo>
                  <a:pt x="42" y="163"/>
                  <a:pt x="41" y="161"/>
                  <a:pt x="41" y="161"/>
                </a:cubicBezTo>
                <a:cubicBezTo>
                  <a:pt x="40" y="159"/>
                  <a:pt x="40" y="158"/>
                  <a:pt x="39" y="156"/>
                </a:cubicBezTo>
                <a:cubicBezTo>
                  <a:pt x="36" y="147"/>
                  <a:pt x="33" y="139"/>
                  <a:pt x="30" y="130"/>
                </a:cubicBezTo>
                <a:cubicBezTo>
                  <a:pt x="28" y="121"/>
                  <a:pt x="26" y="112"/>
                  <a:pt x="24" y="103"/>
                </a:cubicBezTo>
                <a:cubicBezTo>
                  <a:pt x="24" y="101"/>
                  <a:pt x="23" y="99"/>
                  <a:pt x="23" y="97"/>
                </a:cubicBezTo>
                <a:cubicBezTo>
                  <a:pt x="97" y="97"/>
                  <a:pt x="97" y="97"/>
                  <a:pt x="97" y="97"/>
                </a:cubicBezTo>
                <a:cubicBezTo>
                  <a:pt x="93" y="159"/>
                  <a:pt x="105" y="244"/>
                  <a:pt x="180" y="307"/>
                </a:cubicBezTo>
                <a:cubicBezTo>
                  <a:pt x="168" y="301"/>
                  <a:pt x="156" y="295"/>
                  <a:pt x="146" y="288"/>
                </a:cubicBezTo>
                <a:close/>
                <a:moveTo>
                  <a:pt x="453" y="141"/>
                </a:moveTo>
                <a:cubicBezTo>
                  <a:pt x="388" y="188"/>
                  <a:pt x="388" y="188"/>
                  <a:pt x="388" y="188"/>
                </a:cubicBezTo>
                <a:cubicBezTo>
                  <a:pt x="413" y="266"/>
                  <a:pt x="413" y="266"/>
                  <a:pt x="413" y="266"/>
                </a:cubicBezTo>
                <a:cubicBezTo>
                  <a:pt x="415" y="271"/>
                  <a:pt x="412" y="273"/>
                  <a:pt x="408" y="270"/>
                </a:cubicBezTo>
                <a:cubicBezTo>
                  <a:pt x="342" y="222"/>
                  <a:pt x="342" y="222"/>
                  <a:pt x="342" y="222"/>
                </a:cubicBezTo>
                <a:cubicBezTo>
                  <a:pt x="276" y="270"/>
                  <a:pt x="276" y="270"/>
                  <a:pt x="276" y="270"/>
                </a:cubicBezTo>
                <a:cubicBezTo>
                  <a:pt x="271" y="273"/>
                  <a:pt x="269" y="271"/>
                  <a:pt x="271" y="266"/>
                </a:cubicBezTo>
                <a:cubicBezTo>
                  <a:pt x="296" y="188"/>
                  <a:pt x="296" y="188"/>
                  <a:pt x="296" y="188"/>
                </a:cubicBezTo>
                <a:cubicBezTo>
                  <a:pt x="230" y="141"/>
                  <a:pt x="230" y="141"/>
                  <a:pt x="230" y="141"/>
                </a:cubicBezTo>
                <a:cubicBezTo>
                  <a:pt x="225" y="137"/>
                  <a:pt x="226" y="135"/>
                  <a:pt x="232" y="135"/>
                </a:cubicBezTo>
                <a:cubicBezTo>
                  <a:pt x="314" y="135"/>
                  <a:pt x="314" y="135"/>
                  <a:pt x="314" y="135"/>
                </a:cubicBezTo>
                <a:cubicBezTo>
                  <a:pt x="339" y="57"/>
                  <a:pt x="339" y="57"/>
                  <a:pt x="339" y="57"/>
                </a:cubicBezTo>
                <a:cubicBezTo>
                  <a:pt x="340" y="52"/>
                  <a:pt x="343" y="52"/>
                  <a:pt x="345" y="57"/>
                </a:cubicBezTo>
                <a:cubicBezTo>
                  <a:pt x="370" y="135"/>
                  <a:pt x="370" y="135"/>
                  <a:pt x="370" y="135"/>
                </a:cubicBezTo>
                <a:cubicBezTo>
                  <a:pt x="452" y="135"/>
                  <a:pt x="452" y="135"/>
                  <a:pt x="452" y="135"/>
                </a:cubicBezTo>
                <a:cubicBezTo>
                  <a:pt x="457" y="134"/>
                  <a:pt x="458" y="137"/>
                  <a:pt x="453" y="141"/>
                </a:cubicBezTo>
                <a:close/>
                <a:moveTo>
                  <a:pt x="653" y="103"/>
                </a:moveTo>
                <a:cubicBezTo>
                  <a:pt x="651" y="112"/>
                  <a:pt x="649" y="121"/>
                  <a:pt x="647" y="130"/>
                </a:cubicBezTo>
                <a:cubicBezTo>
                  <a:pt x="644" y="139"/>
                  <a:pt x="641" y="147"/>
                  <a:pt x="638" y="156"/>
                </a:cubicBezTo>
                <a:cubicBezTo>
                  <a:pt x="637" y="158"/>
                  <a:pt x="636" y="159"/>
                  <a:pt x="636" y="161"/>
                </a:cubicBezTo>
                <a:cubicBezTo>
                  <a:pt x="636" y="161"/>
                  <a:pt x="635" y="163"/>
                  <a:pt x="635" y="163"/>
                </a:cubicBezTo>
                <a:cubicBezTo>
                  <a:pt x="634" y="166"/>
                  <a:pt x="634" y="166"/>
                  <a:pt x="634" y="166"/>
                </a:cubicBezTo>
                <a:cubicBezTo>
                  <a:pt x="632" y="171"/>
                  <a:pt x="630" y="175"/>
                  <a:pt x="627" y="179"/>
                </a:cubicBezTo>
                <a:cubicBezTo>
                  <a:pt x="619" y="195"/>
                  <a:pt x="610" y="210"/>
                  <a:pt x="599" y="224"/>
                </a:cubicBezTo>
                <a:cubicBezTo>
                  <a:pt x="599" y="225"/>
                  <a:pt x="598" y="226"/>
                  <a:pt x="598" y="226"/>
                </a:cubicBezTo>
                <a:cubicBezTo>
                  <a:pt x="597" y="227"/>
                  <a:pt x="596" y="228"/>
                  <a:pt x="596" y="229"/>
                </a:cubicBezTo>
                <a:cubicBezTo>
                  <a:pt x="594" y="230"/>
                  <a:pt x="593" y="232"/>
                  <a:pt x="591" y="234"/>
                </a:cubicBezTo>
                <a:cubicBezTo>
                  <a:pt x="588" y="237"/>
                  <a:pt x="585" y="241"/>
                  <a:pt x="582" y="244"/>
                </a:cubicBezTo>
                <a:cubicBezTo>
                  <a:pt x="576" y="251"/>
                  <a:pt x="569" y="257"/>
                  <a:pt x="563" y="263"/>
                </a:cubicBezTo>
                <a:cubicBezTo>
                  <a:pt x="551" y="273"/>
                  <a:pt x="544" y="279"/>
                  <a:pt x="531" y="288"/>
                </a:cubicBezTo>
                <a:cubicBezTo>
                  <a:pt x="520" y="295"/>
                  <a:pt x="509" y="301"/>
                  <a:pt x="497" y="307"/>
                </a:cubicBezTo>
                <a:cubicBezTo>
                  <a:pt x="571" y="244"/>
                  <a:pt x="584" y="159"/>
                  <a:pt x="580" y="97"/>
                </a:cubicBezTo>
                <a:cubicBezTo>
                  <a:pt x="654" y="97"/>
                  <a:pt x="654" y="97"/>
                  <a:pt x="654" y="97"/>
                </a:cubicBezTo>
                <a:cubicBezTo>
                  <a:pt x="653" y="99"/>
                  <a:pt x="653" y="101"/>
                  <a:pt x="653" y="103"/>
                </a:cubicBezTo>
                <a:close/>
                <a:moveTo>
                  <a:pt x="653" y="103"/>
                </a:moveTo>
                <a:cubicBezTo>
                  <a:pt x="653" y="103"/>
                  <a:pt x="653" y="103"/>
                  <a:pt x="653" y="10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4821" name="Freeform 19"/>
          <p:cNvSpPr>
            <a:spLocks/>
          </p:cNvSpPr>
          <p:nvPr/>
        </p:nvSpPr>
        <p:spPr bwMode="auto">
          <a:xfrm flipV="1">
            <a:off x="7618413" y="4035425"/>
            <a:ext cx="669925" cy="669925"/>
          </a:xfrm>
          <a:custGeom>
            <a:avLst/>
            <a:gdLst>
              <a:gd name="T0" fmla="*/ 0 w 905504"/>
              <a:gd name="T1" fmla="*/ 183345 h 905504"/>
              <a:gd name="T2" fmla="*/ 53700 w 905504"/>
              <a:gd name="T3" fmla="*/ 53700 h 905504"/>
              <a:gd name="T4" fmla="*/ 183345 w 905504"/>
              <a:gd name="T5" fmla="*/ 0 h 905504"/>
              <a:gd name="T6" fmla="*/ 312989 w 905504"/>
              <a:gd name="T7" fmla="*/ 53700 h 905504"/>
              <a:gd name="T8" fmla="*/ 366689 w 905504"/>
              <a:gd name="T9" fmla="*/ 183345 h 905504"/>
              <a:gd name="T10" fmla="*/ 312989 w 905504"/>
              <a:gd name="T11" fmla="*/ 312989 h 905504"/>
              <a:gd name="T12" fmla="*/ 183345 w 905504"/>
              <a:gd name="T13" fmla="*/ 366689 h 905504"/>
              <a:gd name="T14" fmla="*/ 53700 w 905504"/>
              <a:gd name="T15" fmla="*/ 312989 h 905504"/>
              <a:gd name="T16" fmla="*/ 0 w 905504"/>
              <a:gd name="T17" fmla="*/ 183345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43364" tIns="210266" rIns="210266" bIns="121682" anchor="ctr"/>
          <a:lstStyle/>
          <a:p>
            <a:endParaRPr lang="zh-CN" altLang="en-US"/>
          </a:p>
        </p:txBody>
      </p:sp>
      <p:sp>
        <p:nvSpPr>
          <p:cNvPr id="34822" name="Freeform 177"/>
          <p:cNvSpPr>
            <a:spLocks noEditPoints="1"/>
          </p:cNvSpPr>
          <p:nvPr/>
        </p:nvSpPr>
        <p:spPr bwMode="auto">
          <a:xfrm>
            <a:off x="7764463" y="4171950"/>
            <a:ext cx="377825" cy="398463"/>
          </a:xfrm>
          <a:custGeom>
            <a:avLst/>
            <a:gdLst>
              <a:gd name="T0" fmla="*/ 2147483646 w 360"/>
              <a:gd name="T1" fmla="*/ 2147483646 h 380"/>
              <a:gd name="T2" fmla="*/ 2147483646 w 360"/>
              <a:gd name="T3" fmla="*/ 2147483646 h 380"/>
              <a:gd name="T4" fmla="*/ 2147483646 w 360"/>
              <a:gd name="T5" fmla="*/ 2147483646 h 380"/>
              <a:gd name="T6" fmla="*/ 2147483646 w 360"/>
              <a:gd name="T7" fmla="*/ 2147483646 h 380"/>
              <a:gd name="T8" fmla="*/ 2147483646 w 360"/>
              <a:gd name="T9" fmla="*/ 2147483646 h 380"/>
              <a:gd name="T10" fmla="*/ 2147483646 w 360"/>
              <a:gd name="T11" fmla="*/ 2147483646 h 380"/>
              <a:gd name="T12" fmla="*/ 2147483646 w 360"/>
              <a:gd name="T13" fmla="*/ 2147483646 h 380"/>
              <a:gd name="T14" fmla="*/ 2147483646 w 360"/>
              <a:gd name="T15" fmla="*/ 2147483646 h 380"/>
              <a:gd name="T16" fmla="*/ 2147483646 w 360"/>
              <a:gd name="T17" fmla="*/ 2147483646 h 380"/>
              <a:gd name="T18" fmla="*/ 2147483646 w 360"/>
              <a:gd name="T19" fmla="*/ 2147483646 h 380"/>
              <a:gd name="T20" fmla="*/ 2147483646 w 360"/>
              <a:gd name="T21" fmla="*/ 2147483646 h 380"/>
              <a:gd name="T22" fmla="*/ 2147483646 w 360"/>
              <a:gd name="T23" fmla="*/ 2147483646 h 380"/>
              <a:gd name="T24" fmla="*/ 2147483646 w 360"/>
              <a:gd name="T25" fmla="*/ 2147483646 h 380"/>
              <a:gd name="T26" fmla="*/ 2147483646 w 360"/>
              <a:gd name="T27" fmla="*/ 2147483646 h 380"/>
              <a:gd name="T28" fmla="*/ 2147483646 w 360"/>
              <a:gd name="T29" fmla="*/ 2147483646 h 380"/>
              <a:gd name="T30" fmla="*/ 2147483646 w 360"/>
              <a:gd name="T31" fmla="*/ 2147483646 h 380"/>
              <a:gd name="T32" fmla="*/ 2147483646 w 360"/>
              <a:gd name="T33" fmla="*/ 2147483646 h 380"/>
              <a:gd name="T34" fmla="*/ 2147483646 w 360"/>
              <a:gd name="T35" fmla="*/ 2147483646 h 380"/>
              <a:gd name="T36" fmla="*/ 2147483646 w 360"/>
              <a:gd name="T37" fmla="*/ 2147483646 h 380"/>
              <a:gd name="T38" fmla="*/ 2147483646 w 360"/>
              <a:gd name="T39" fmla="*/ 2147483646 h 380"/>
              <a:gd name="T40" fmla="*/ 2147483646 w 360"/>
              <a:gd name="T41" fmla="*/ 2147483646 h 380"/>
              <a:gd name="T42" fmla="*/ 2147483646 w 360"/>
              <a:gd name="T43" fmla="*/ 2147483646 h 380"/>
              <a:gd name="T44" fmla="*/ 2147483646 w 360"/>
              <a:gd name="T45" fmla="*/ 2147483646 h 380"/>
              <a:gd name="T46" fmla="*/ 2147483646 w 360"/>
              <a:gd name="T47" fmla="*/ 2147483646 h 380"/>
              <a:gd name="T48" fmla="*/ 2147483646 w 360"/>
              <a:gd name="T49" fmla="*/ 2147483646 h 380"/>
              <a:gd name="T50" fmla="*/ 2147483646 w 360"/>
              <a:gd name="T51" fmla="*/ 2147483646 h 380"/>
              <a:gd name="T52" fmla="*/ 2147483646 w 360"/>
              <a:gd name="T53" fmla="*/ 2147483646 h 38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360" h="380">
                <a:moveTo>
                  <a:pt x="350" y="180"/>
                </a:moveTo>
                <a:cubicBezTo>
                  <a:pt x="295" y="180"/>
                  <a:pt x="68" y="180"/>
                  <a:pt x="10" y="180"/>
                </a:cubicBezTo>
                <a:cubicBezTo>
                  <a:pt x="0" y="180"/>
                  <a:pt x="0" y="176"/>
                  <a:pt x="5" y="171"/>
                </a:cubicBezTo>
                <a:cubicBezTo>
                  <a:pt x="36" y="140"/>
                  <a:pt x="138" y="40"/>
                  <a:pt x="170" y="8"/>
                </a:cubicBezTo>
                <a:cubicBezTo>
                  <a:pt x="178" y="0"/>
                  <a:pt x="180" y="0"/>
                  <a:pt x="189" y="9"/>
                </a:cubicBezTo>
                <a:cubicBezTo>
                  <a:pt x="201" y="21"/>
                  <a:pt x="225" y="44"/>
                  <a:pt x="250" y="69"/>
                </a:cubicBezTo>
                <a:cubicBezTo>
                  <a:pt x="250" y="45"/>
                  <a:pt x="250" y="45"/>
                  <a:pt x="250" y="45"/>
                </a:cubicBezTo>
                <a:cubicBezTo>
                  <a:pt x="281" y="45"/>
                  <a:pt x="281" y="45"/>
                  <a:pt x="281" y="45"/>
                </a:cubicBezTo>
                <a:cubicBezTo>
                  <a:pt x="281" y="100"/>
                  <a:pt x="281" y="100"/>
                  <a:pt x="281" y="100"/>
                </a:cubicBezTo>
                <a:cubicBezTo>
                  <a:pt x="311" y="129"/>
                  <a:pt x="339" y="158"/>
                  <a:pt x="353" y="171"/>
                </a:cubicBezTo>
                <a:cubicBezTo>
                  <a:pt x="358" y="176"/>
                  <a:pt x="360" y="180"/>
                  <a:pt x="350" y="180"/>
                </a:cubicBezTo>
                <a:close/>
                <a:moveTo>
                  <a:pt x="314" y="367"/>
                </a:moveTo>
                <a:cubicBezTo>
                  <a:pt x="314" y="376"/>
                  <a:pt x="310" y="380"/>
                  <a:pt x="300" y="380"/>
                </a:cubicBezTo>
                <a:cubicBezTo>
                  <a:pt x="269" y="380"/>
                  <a:pt x="194" y="380"/>
                  <a:pt x="194" y="380"/>
                </a:cubicBezTo>
                <a:cubicBezTo>
                  <a:pt x="194" y="302"/>
                  <a:pt x="194" y="302"/>
                  <a:pt x="194" y="302"/>
                </a:cubicBezTo>
                <a:cubicBezTo>
                  <a:pt x="146" y="302"/>
                  <a:pt x="146" y="302"/>
                  <a:pt x="146" y="302"/>
                </a:cubicBezTo>
                <a:cubicBezTo>
                  <a:pt x="146" y="380"/>
                  <a:pt x="146" y="380"/>
                  <a:pt x="146" y="380"/>
                </a:cubicBezTo>
                <a:cubicBezTo>
                  <a:pt x="146" y="380"/>
                  <a:pt x="86" y="380"/>
                  <a:pt x="58" y="380"/>
                </a:cubicBezTo>
                <a:cubicBezTo>
                  <a:pt x="49" y="380"/>
                  <a:pt x="44" y="375"/>
                  <a:pt x="44" y="366"/>
                </a:cubicBezTo>
                <a:cubicBezTo>
                  <a:pt x="44" y="322"/>
                  <a:pt x="44" y="188"/>
                  <a:pt x="44" y="188"/>
                </a:cubicBezTo>
                <a:cubicBezTo>
                  <a:pt x="314" y="188"/>
                  <a:pt x="314" y="188"/>
                  <a:pt x="314" y="188"/>
                </a:cubicBezTo>
                <a:cubicBezTo>
                  <a:pt x="314" y="188"/>
                  <a:pt x="314" y="323"/>
                  <a:pt x="314" y="367"/>
                </a:cubicBezTo>
                <a:close/>
                <a:moveTo>
                  <a:pt x="273" y="242"/>
                </a:moveTo>
                <a:cubicBezTo>
                  <a:pt x="225" y="242"/>
                  <a:pt x="225" y="242"/>
                  <a:pt x="225" y="242"/>
                </a:cubicBezTo>
                <a:cubicBezTo>
                  <a:pt x="225" y="282"/>
                  <a:pt x="225" y="282"/>
                  <a:pt x="225" y="282"/>
                </a:cubicBezTo>
                <a:cubicBezTo>
                  <a:pt x="273" y="282"/>
                  <a:pt x="273" y="282"/>
                  <a:pt x="273" y="282"/>
                </a:cubicBezTo>
                <a:cubicBezTo>
                  <a:pt x="273" y="242"/>
                  <a:pt x="273" y="242"/>
                  <a:pt x="273" y="2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4823" name="Freeform 22"/>
          <p:cNvSpPr>
            <a:spLocks/>
          </p:cNvSpPr>
          <p:nvPr/>
        </p:nvSpPr>
        <p:spPr bwMode="auto">
          <a:xfrm flipV="1">
            <a:off x="3867150" y="4035425"/>
            <a:ext cx="668338" cy="669925"/>
          </a:xfrm>
          <a:custGeom>
            <a:avLst/>
            <a:gdLst>
              <a:gd name="T0" fmla="*/ 0 w 905504"/>
              <a:gd name="T1" fmla="*/ 183345 h 905504"/>
              <a:gd name="T2" fmla="*/ 53320 w 905504"/>
              <a:gd name="T3" fmla="*/ 53700 h 905504"/>
              <a:gd name="T4" fmla="*/ 182045 w 905504"/>
              <a:gd name="T5" fmla="*/ 0 h 905504"/>
              <a:gd name="T6" fmla="*/ 310770 w 905504"/>
              <a:gd name="T7" fmla="*/ 53700 h 905504"/>
              <a:gd name="T8" fmla="*/ 364089 w 905504"/>
              <a:gd name="T9" fmla="*/ 183345 h 905504"/>
              <a:gd name="T10" fmla="*/ 310770 w 905504"/>
              <a:gd name="T11" fmla="*/ 312989 h 905504"/>
              <a:gd name="T12" fmla="*/ 182045 w 905504"/>
              <a:gd name="T13" fmla="*/ 366689 h 905504"/>
              <a:gd name="T14" fmla="*/ 53320 w 905504"/>
              <a:gd name="T15" fmla="*/ 312989 h 905504"/>
              <a:gd name="T16" fmla="*/ 0 w 905504"/>
              <a:gd name="T17" fmla="*/ 183345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43364" tIns="210266" rIns="210266" bIns="121682" anchor="ctr"/>
          <a:lstStyle/>
          <a:p>
            <a:endParaRPr lang="zh-CN" altLang="en-US"/>
          </a:p>
        </p:txBody>
      </p:sp>
      <p:sp>
        <p:nvSpPr>
          <p:cNvPr id="34824" name="Freeform 23"/>
          <p:cNvSpPr>
            <a:spLocks noEditPoints="1"/>
          </p:cNvSpPr>
          <p:nvPr/>
        </p:nvSpPr>
        <p:spPr bwMode="auto">
          <a:xfrm>
            <a:off x="4064000" y="4170363"/>
            <a:ext cx="274638" cy="400050"/>
          </a:xfrm>
          <a:custGeom>
            <a:avLst/>
            <a:gdLst>
              <a:gd name="T0" fmla="*/ 2147483646 w 70"/>
              <a:gd name="T1" fmla="*/ 0 h 102"/>
              <a:gd name="T2" fmla="*/ 0 w 70"/>
              <a:gd name="T3" fmla="*/ 2147483646 h 102"/>
              <a:gd name="T4" fmla="*/ 2147483646 w 70"/>
              <a:gd name="T5" fmla="*/ 2147483646 h 102"/>
              <a:gd name="T6" fmla="*/ 2147483646 w 70"/>
              <a:gd name="T7" fmla="*/ 2147483646 h 102"/>
              <a:gd name="T8" fmla="*/ 2147483646 w 70"/>
              <a:gd name="T9" fmla="*/ 2147483646 h 102"/>
              <a:gd name="T10" fmla="*/ 2147483646 w 70"/>
              <a:gd name="T11" fmla="*/ 2147483646 h 102"/>
              <a:gd name="T12" fmla="*/ 2147483646 w 70"/>
              <a:gd name="T13" fmla="*/ 0 h 102"/>
              <a:gd name="T14" fmla="*/ 2147483646 w 70"/>
              <a:gd name="T15" fmla="*/ 2147483646 h 102"/>
              <a:gd name="T16" fmla="*/ 2147483646 w 70"/>
              <a:gd name="T17" fmla="*/ 2147483646 h 102"/>
              <a:gd name="T18" fmla="*/ 2147483646 w 70"/>
              <a:gd name="T19" fmla="*/ 2147483646 h 102"/>
              <a:gd name="T20" fmla="*/ 2147483646 w 70"/>
              <a:gd name="T21" fmla="*/ 2147483646 h 102"/>
              <a:gd name="T22" fmla="*/ 2147483646 w 70"/>
              <a:gd name="T23" fmla="*/ 2147483646 h 102"/>
              <a:gd name="T24" fmla="*/ 2147483646 w 70"/>
              <a:gd name="T25" fmla="*/ 2147483646 h 102"/>
              <a:gd name="T26" fmla="*/ 2147483646 w 70"/>
              <a:gd name="T27" fmla="*/ 2147483646 h 102"/>
              <a:gd name="T28" fmla="*/ 2147483646 w 70"/>
              <a:gd name="T29" fmla="*/ 2147483646 h 102"/>
              <a:gd name="T30" fmla="*/ 2147483646 w 70"/>
              <a:gd name="T31" fmla="*/ 2147483646 h 102"/>
              <a:gd name="T32" fmla="*/ 2147483646 w 70"/>
              <a:gd name="T33" fmla="*/ 2147483646 h 102"/>
              <a:gd name="T34" fmla="*/ 2147483646 w 70"/>
              <a:gd name="T35" fmla="*/ 2147483646 h 102"/>
              <a:gd name="T36" fmla="*/ 2147483646 w 70"/>
              <a:gd name="T37" fmla="*/ 2147483646 h 102"/>
              <a:gd name="T38" fmla="*/ 2147483646 w 70"/>
              <a:gd name="T39" fmla="*/ 2147483646 h 102"/>
              <a:gd name="T40" fmla="*/ 2147483646 w 70"/>
              <a:gd name="T41" fmla="*/ 2147483646 h 102"/>
              <a:gd name="T42" fmla="*/ 2147483646 w 70"/>
              <a:gd name="T43" fmla="*/ 2147483646 h 102"/>
              <a:gd name="T44" fmla="*/ 2147483646 w 70"/>
              <a:gd name="T45" fmla="*/ 2147483646 h 102"/>
              <a:gd name="T46" fmla="*/ 2147483646 w 70"/>
              <a:gd name="T47" fmla="*/ 2147483646 h 102"/>
              <a:gd name="T48" fmla="*/ 2147483646 w 70"/>
              <a:gd name="T49" fmla="*/ 2147483646 h 102"/>
              <a:gd name="T50" fmla="*/ 2147483646 w 70"/>
              <a:gd name="T51" fmla="*/ 2147483646 h 102"/>
              <a:gd name="T52" fmla="*/ 2147483646 w 70"/>
              <a:gd name="T53" fmla="*/ 2147483646 h 102"/>
              <a:gd name="T54" fmla="*/ 2147483646 w 70"/>
              <a:gd name="T55" fmla="*/ 2147483646 h 102"/>
              <a:gd name="T56" fmla="*/ 2147483646 w 70"/>
              <a:gd name="T57" fmla="*/ 2147483646 h 102"/>
              <a:gd name="T58" fmla="*/ 2147483646 w 70"/>
              <a:gd name="T59" fmla="*/ 2147483646 h 102"/>
              <a:gd name="T60" fmla="*/ 2147483646 w 70"/>
              <a:gd name="T61" fmla="*/ 2147483646 h 102"/>
              <a:gd name="T62" fmla="*/ 2147483646 w 70"/>
              <a:gd name="T63" fmla="*/ 2147483646 h 102"/>
              <a:gd name="T64" fmla="*/ 2147483646 w 70"/>
              <a:gd name="T65" fmla="*/ 2147483646 h 10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4825" name="Freeform 10"/>
          <p:cNvSpPr>
            <a:spLocks/>
          </p:cNvSpPr>
          <p:nvPr/>
        </p:nvSpPr>
        <p:spPr bwMode="auto">
          <a:xfrm flipV="1">
            <a:off x="6756400" y="1703388"/>
            <a:ext cx="669925" cy="668337"/>
          </a:xfrm>
          <a:custGeom>
            <a:avLst/>
            <a:gdLst>
              <a:gd name="T0" fmla="*/ 0 w 905504"/>
              <a:gd name="T1" fmla="*/ 182044 h 905504"/>
              <a:gd name="T2" fmla="*/ 53700 w 905504"/>
              <a:gd name="T3" fmla="*/ 53320 h 905504"/>
              <a:gd name="T4" fmla="*/ 183345 w 905504"/>
              <a:gd name="T5" fmla="*/ 0 h 905504"/>
              <a:gd name="T6" fmla="*/ 312989 w 905504"/>
              <a:gd name="T7" fmla="*/ 53320 h 905504"/>
              <a:gd name="T8" fmla="*/ 366689 w 905504"/>
              <a:gd name="T9" fmla="*/ 182044 h 905504"/>
              <a:gd name="T10" fmla="*/ 312989 w 905504"/>
              <a:gd name="T11" fmla="*/ 310768 h 905504"/>
              <a:gd name="T12" fmla="*/ 183345 w 905504"/>
              <a:gd name="T13" fmla="*/ 364087 h 905504"/>
              <a:gd name="T14" fmla="*/ 53700 w 905504"/>
              <a:gd name="T15" fmla="*/ 310768 h 905504"/>
              <a:gd name="T16" fmla="*/ 0 w 905504"/>
              <a:gd name="T17" fmla="*/ 182044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43364" tIns="210266" rIns="210266" bIns="121682" anchor="ctr"/>
          <a:lstStyle/>
          <a:p>
            <a:endParaRPr lang="zh-CN" altLang="en-US"/>
          </a:p>
        </p:txBody>
      </p:sp>
      <p:sp>
        <p:nvSpPr>
          <p:cNvPr id="34826" name="Freeform 170"/>
          <p:cNvSpPr>
            <a:spLocks noEditPoints="1"/>
          </p:cNvSpPr>
          <p:nvPr/>
        </p:nvSpPr>
        <p:spPr bwMode="auto">
          <a:xfrm>
            <a:off x="6911975" y="1885950"/>
            <a:ext cx="358775" cy="303213"/>
          </a:xfrm>
          <a:custGeom>
            <a:avLst/>
            <a:gdLst>
              <a:gd name="T0" fmla="*/ 2147483646 w 256"/>
              <a:gd name="T1" fmla="*/ 2147483646 h 216"/>
              <a:gd name="T2" fmla="*/ 2147483646 w 256"/>
              <a:gd name="T3" fmla="*/ 2147483646 h 216"/>
              <a:gd name="T4" fmla="*/ 0 w 256"/>
              <a:gd name="T5" fmla="*/ 2147483646 h 216"/>
              <a:gd name="T6" fmla="*/ 0 w 256"/>
              <a:gd name="T7" fmla="*/ 2147483646 h 216"/>
              <a:gd name="T8" fmla="*/ 2147483646 w 256"/>
              <a:gd name="T9" fmla="*/ 0 h 216"/>
              <a:gd name="T10" fmla="*/ 2147483646 w 256"/>
              <a:gd name="T11" fmla="*/ 2147483646 h 216"/>
              <a:gd name="T12" fmla="*/ 2147483646 w 256"/>
              <a:gd name="T13" fmla="*/ 2147483646 h 216"/>
              <a:gd name="T14" fmla="*/ 2147483646 w 256"/>
              <a:gd name="T15" fmla="*/ 2147483646 h 216"/>
              <a:gd name="T16" fmla="*/ 2147483646 w 256"/>
              <a:gd name="T17" fmla="*/ 2147483646 h 216"/>
              <a:gd name="T18" fmla="*/ 2147483646 w 256"/>
              <a:gd name="T19" fmla="*/ 2147483646 h 216"/>
              <a:gd name="T20" fmla="*/ 2147483646 w 256"/>
              <a:gd name="T21" fmla="*/ 2147483646 h 216"/>
              <a:gd name="T22" fmla="*/ 2147483646 w 256"/>
              <a:gd name="T23" fmla="*/ 2147483646 h 216"/>
              <a:gd name="T24" fmla="*/ 2147483646 w 256"/>
              <a:gd name="T25" fmla="*/ 2147483646 h 216"/>
              <a:gd name="T26" fmla="*/ 2147483646 w 256"/>
              <a:gd name="T27" fmla="*/ 2147483646 h 216"/>
              <a:gd name="T28" fmla="*/ 2147483646 w 256"/>
              <a:gd name="T29" fmla="*/ 2147483646 h 216"/>
              <a:gd name="T30" fmla="*/ 2147483646 w 256"/>
              <a:gd name="T31" fmla="*/ 2147483646 h 216"/>
              <a:gd name="T32" fmla="*/ 2147483646 w 256"/>
              <a:gd name="T33" fmla="*/ 2147483646 h 216"/>
              <a:gd name="T34" fmla="*/ 2147483646 w 256"/>
              <a:gd name="T35" fmla="*/ 2147483646 h 216"/>
              <a:gd name="T36" fmla="*/ 2147483646 w 256"/>
              <a:gd name="T37" fmla="*/ 2147483646 h 216"/>
              <a:gd name="T38" fmla="*/ 2147483646 w 256"/>
              <a:gd name="T39" fmla="*/ 2147483646 h 216"/>
              <a:gd name="T40" fmla="*/ 2147483646 w 256"/>
              <a:gd name="T41" fmla="*/ 2147483646 h 216"/>
              <a:gd name="T42" fmla="*/ 2147483646 w 256"/>
              <a:gd name="T43" fmla="*/ 2147483646 h 216"/>
              <a:gd name="T44" fmla="*/ 2147483646 w 256"/>
              <a:gd name="T45" fmla="*/ 2147483646 h 216"/>
              <a:gd name="T46" fmla="*/ 2147483646 w 256"/>
              <a:gd name="T47" fmla="*/ 2147483646 h 216"/>
              <a:gd name="T48" fmla="*/ 2147483646 w 256"/>
              <a:gd name="T49" fmla="*/ 2147483646 h 216"/>
              <a:gd name="T50" fmla="*/ 2147483646 w 256"/>
              <a:gd name="T51" fmla="*/ 2147483646 h 216"/>
              <a:gd name="T52" fmla="*/ 2147483646 w 256"/>
              <a:gd name="T53" fmla="*/ 2147483646 h 216"/>
              <a:gd name="T54" fmla="*/ 2147483646 w 256"/>
              <a:gd name="T55" fmla="*/ 2147483646 h 216"/>
              <a:gd name="T56" fmla="*/ 2147483646 w 256"/>
              <a:gd name="T57" fmla="*/ 2147483646 h 216"/>
              <a:gd name="T58" fmla="*/ 2147483646 w 256"/>
              <a:gd name="T59" fmla="*/ 2147483646 h 216"/>
              <a:gd name="T60" fmla="*/ 2147483646 w 256"/>
              <a:gd name="T61" fmla="*/ 2147483646 h 216"/>
              <a:gd name="T62" fmla="*/ 2147483646 w 256"/>
              <a:gd name="T63" fmla="*/ 2147483646 h 216"/>
              <a:gd name="T64" fmla="*/ 2147483646 w 256"/>
              <a:gd name="T65" fmla="*/ 2147483646 h 216"/>
              <a:gd name="T66" fmla="*/ 2147483646 w 256"/>
              <a:gd name="T67" fmla="*/ 2147483646 h 216"/>
              <a:gd name="T68" fmla="*/ 2147483646 w 256"/>
              <a:gd name="T69" fmla="*/ 2147483646 h 216"/>
              <a:gd name="T70" fmla="*/ 2147483646 w 256"/>
              <a:gd name="T71" fmla="*/ 2147483646 h 216"/>
              <a:gd name="T72" fmla="*/ 2147483646 w 256"/>
              <a:gd name="T73" fmla="*/ 2147483646 h 216"/>
              <a:gd name="T74" fmla="*/ 2147483646 w 256"/>
              <a:gd name="T75" fmla="*/ 2147483646 h 21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56" h="216">
                <a:moveTo>
                  <a:pt x="244" y="216"/>
                </a:moveTo>
                <a:cubicBezTo>
                  <a:pt x="12" y="216"/>
                  <a:pt x="12" y="216"/>
                  <a:pt x="12" y="216"/>
                </a:cubicBezTo>
                <a:cubicBezTo>
                  <a:pt x="5" y="216"/>
                  <a:pt x="0" y="211"/>
                  <a:pt x="0" y="20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164"/>
                  <a:pt x="24" y="164"/>
                  <a:pt x="24" y="164"/>
                </a:cubicBezTo>
                <a:cubicBezTo>
                  <a:pt x="24" y="192"/>
                  <a:pt x="24" y="192"/>
                  <a:pt x="24" y="192"/>
                </a:cubicBezTo>
                <a:cubicBezTo>
                  <a:pt x="244" y="192"/>
                  <a:pt x="244" y="192"/>
                  <a:pt x="244" y="192"/>
                </a:cubicBezTo>
                <a:cubicBezTo>
                  <a:pt x="251" y="192"/>
                  <a:pt x="256" y="197"/>
                  <a:pt x="256" y="204"/>
                </a:cubicBezTo>
                <a:cubicBezTo>
                  <a:pt x="256" y="211"/>
                  <a:pt x="251" y="216"/>
                  <a:pt x="244" y="216"/>
                </a:cubicBezTo>
                <a:moveTo>
                  <a:pt x="216" y="180"/>
                </a:moveTo>
                <a:cubicBezTo>
                  <a:pt x="192" y="180"/>
                  <a:pt x="192" y="180"/>
                  <a:pt x="192" y="180"/>
                </a:cubicBezTo>
                <a:cubicBezTo>
                  <a:pt x="185" y="180"/>
                  <a:pt x="180" y="175"/>
                  <a:pt x="180" y="168"/>
                </a:cubicBezTo>
                <a:cubicBezTo>
                  <a:pt x="180" y="84"/>
                  <a:pt x="180" y="84"/>
                  <a:pt x="180" y="84"/>
                </a:cubicBezTo>
                <a:cubicBezTo>
                  <a:pt x="180" y="77"/>
                  <a:pt x="185" y="72"/>
                  <a:pt x="192" y="72"/>
                </a:cubicBezTo>
                <a:cubicBezTo>
                  <a:pt x="216" y="72"/>
                  <a:pt x="216" y="72"/>
                  <a:pt x="216" y="72"/>
                </a:cubicBezTo>
                <a:cubicBezTo>
                  <a:pt x="223" y="72"/>
                  <a:pt x="228" y="77"/>
                  <a:pt x="228" y="84"/>
                </a:cubicBezTo>
                <a:cubicBezTo>
                  <a:pt x="228" y="168"/>
                  <a:pt x="228" y="168"/>
                  <a:pt x="228" y="168"/>
                </a:cubicBezTo>
                <a:cubicBezTo>
                  <a:pt x="228" y="175"/>
                  <a:pt x="223" y="180"/>
                  <a:pt x="216" y="180"/>
                </a:cubicBezTo>
                <a:moveTo>
                  <a:pt x="148" y="180"/>
                </a:moveTo>
                <a:cubicBezTo>
                  <a:pt x="124" y="180"/>
                  <a:pt x="124" y="180"/>
                  <a:pt x="124" y="180"/>
                </a:cubicBezTo>
                <a:cubicBezTo>
                  <a:pt x="117" y="180"/>
                  <a:pt x="112" y="175"/>
                  <a:pt x="112" y="168"/>
                </a:cubicBezTo>
                <a:cubicBezTo>
                  <a:pt x="112" y="36"/>
                  <a:pt x="112" y="36"/>
                  <a:pt x="112" y="36"/>
                </a:cubicBezTo>
                <a:cubicBezTo>
                  <a:pt x="112" y="29"/>
                  <a:pt x="117" y="24"/>
                  <a:pt x="124" y="24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55" y="24"/>
                  <a:pt x="160" y="29"/>
                  <a:pt x="160" y="36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75"/>
                  <a:pt x="155" y="180"/>
                  <a:pt x="148" y="180"/>
                </a:cubicBezTo>
                <a:moveTo>
                  <a:pt x="80" y="180"/>
                </a:moveTo>
                <a:cubicBezTo>
                  <a:pt x="56" y="180"/>
                  <a:pt x="56" y="180"/>
                  <a:pt x="56" y="180"/>
                </a:cubicBezTo>
                <a:cubicBezTo>
                  <a:pt x="49" y="180"/>
                  <a:pt x="44" y="175"/>
                  <a:pt x="44" y="168"/>
                </a:cubicBezTo>
                <a:cubicBezTo>
                  <a:pt x="44" y="144"/>
                  <a:pt x="44" y="144"/>
                  <a:pt x="44" y="144"/>
                </a:cubicBezTo>
                <a:cubicBezTo>
                  <a:pt x="44" y="137"/>
                  <a:pt x="49" y="132"/>
                  <a:pt x="56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87" y="132"/>
                  <a:pt x="92" y="137"/>
                  <a:pt x="92" y="144"/>
                </a:cubicBezTo>
                <a:cubicBezTo>
                  <a:pt x="92" y="168"/>
                  <a:pt x="92" y="168"/>
                  <a:pt x="92" y="168"/>
                </a:cubicBezTo>
                <a:cubicBezTo>
                  <a:pt x="92" y="175"/>
                  <a:pt x="87" y="180"/>
                  <a:pt x="80" y="18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4827" name="Freeform 25"/>
          <p:cNvSpPr>
            <a:spLocks/>
          </p:cNvSpPr>
          <p:nvPr/>
        </p:nvSpPr>
        <p:spPr bwMode="auto">
          <a:xfrm flipV="1">
            <a:off x="4741863" y="1703388"/>
            <a:ext cx="669925" cy="668337"/>
          </a:xfrm>
          <a:custGeom>
            <a:avLst/>
            <a:gdLst>
              <a:gd name="T0" fmla="*/ 0 w 905504"/>
              <a:gd name="T1" fmla="*/ 182044 h 905504"/>
              <a:gd name="T2" fmla="*/ 53700 w 905504"/>
              <a:gd name="T3" fmla="*/ 53320 h 905504"/>
              <a:gd name="T4" fmla="*/ 183345 w 905504"/>
              <a:gd name="T5" fmla="*/ 0 h 905504"/>
              <a:gd name="T6" fmla="*/ 312989 w 905504"/>
              <a:gd name="T7" fmla="*/ 53320 h 905504"/>
              <a:gd name="T8" fmla="*/ 366689 w 905504"/>
              <a:gd name="T9" fmla="*/ 182044 h 905504"/>
              <a:gd name="T10" fmla="*/ 312989 w 905504"/>
              <a:gd name="T11" fmla="*/ 310768 h 905504"/>
              <a:gd name="T12" fmla="*/ 183345 w 905504"/>
              <a:gd name="T13" fmla="*/ 364087 h 905504"/>
              <a:gd name="T14" fmla="*/ 53700 w 905504"/>
              <a:gd name="T15" fmla="*/ 310768 h 905504"/>
              <a:gd name="T16" fmla="*/ 0 w 905504"/>
              <a:gd name="T17" fmla="*/ 182044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43364" tIns="210266" rIns="210266" bIns="121682" anchor="ctr"/>
          <a:lstStyle/>
          <a:p>
            <a:endParaRPr lang="zh-CN" altLang="en-US"/>
          </a:p>
        </p:txBody>
      </p:sp>
      <p:sp>
        <p:nvSpPr>
          <p:cNvPr id="34828" name="Freeform 120"/>
          <p:cNvSpPr>
            <a:spLocks noEditPoints="1"/>
          </p:cNvSpPr>
          <p:nvPr/>
        </p:nvSpPr>
        <p:spPr bwMode="auto">
          <a:xfrm>
            <a:off x="4902200" y="1885950"/>
            <a:ext cx="349250" cy="303213"/>
          </a:xfrm>
          <a:custGeom>
            <a:avLst/>
            <a:gdLst>
              <a:gd name="T0" fmla="*/ 2147483646 w 117"/>
              <a:gd name="T1" fmla="*/ 2147483646 h 101"/>
              <a:gd name="T2" fmla="*/ 2147483646 w 117"/>
              <a:gd name="T3" fmla="*/ 2147483646 h 101"/>
              <a:gd name="T4" fmla="*/ 2147483646 w 117"/>
              <a:gd name="T5" fmla="*/ 2147483646 h 101"/>
              <a:gd name="T6" fmla="*/ 0 w 117"/>
              <a:gd name="T7" fmla="*/ 2147483646 h 101"/>
              <a:gd name="T8" fmla="*/ 0 w 117"/>
              <a:gd name="T9" fmla="*/ 2147483646 h 101"/>
              <a:gd name="T10" fmla="*/ 2147483646 w 117"/>
              <a:gd name="T11" fmla="*/ 2147483646 h 101"/>
              <a:gd name="T12" fmla="*/ 2147483646 w 117"/>
              <a:gd name="T13" fmla="*/ 2147483646 h 101"/>
              <a:gd name="T14" fmla="*/ 2147483646 w 117"/>
              <a:gd name="T15" fmla="*/ 2147483646 h 101"/>
              <a:gd name="T16" fmla="*/ 2147483646 w 117"/>
              <a:gd name="T17" fmla="*/ 2147483646 h 101"/>
              <a:gd name="T18" fmla="*/ 2147483646 w 117"/>
              <a:gd name="T19" fmla="*/ 2147483646 h 101"/>
              <a:gd name="T20" fmla="*/ 2147483646 w 117"/>
              <a:gd name="T21" fmla="*/ 2147483646 h 101"/>
              <a:gd name="T22" fmla="*/ 2147483646 w 117"/>
              <a:gd name="T23" fmla="*/ 2147483646 h 101"/>
              <a:gd name="T24" fmla="*/ 2147483646 w 117"/>
              <a:gd name="T25" fmla="*/ 2147483646 h 101"/>
              <a:gd name="T26" fmla="*/ 2147483646 w 117"/>
              <a:gd name="T27" fmla="*/ 2147483646 h 101"/>
              <a:gd name="T28" fmla="*/ 2147483646 w 117"/>
              <a:gd name="T29" fmla="*/ 2147483646 h 101"/>
              <a:gd name="T30" fmla="*/ 2147483646 w 117"/>
              <a:gd name="T31" fmla="*/ 2147483646 h 101"/>
              <a:gd name="T32" fmla="*/ 2147483646 w 117"/>
              <a:gd name="T33" fmla="*/ 0 h 101"/>
              <a:gd name="T34" fmla="*/ 2147483646 w 117"/>
              <a:gd name="T35" fmla="*/ 2147483646 h 101"/>
              <a:gd name="T36" fmla="*/ 2147483646 w 117"/>
              <a:gd name="T37" fmla="*/ 2147483646 h 101"/>
              <a:gd name="T38" fmla="*/ 2147483646 w 117"/>
              <a:gd name="T39" fmla="*/ 2147483646 h 101"/>
              <a:gd name="T40" fmla="*/ 2147483646 w 117"/>
              <a:gd name="T41" fmla="*/ 2147483646 h 101"/>
              <a:gd name="T42" fmla="*/ 2147483646 w 117"/>
              <a:gd name="T43" fmla="*/ 2147483646 h 101"/>
              <a:gd name="T44" fmla="*/ 2147483646 w 117"/>
              <a:gd name="T45" fmla="*/ 2147483646 h 101"/>
              <a:gd name="T46" fmla="*/ 2147483646 w 117"/>
              <a:gd name="T47" fmla="*/ 2147483646 h 101"/>
              <a:gd name="T48" fmla="*/ 2147483646 w 117"/>
              <a:gd name="T49" fmla="*/ 2147483646 h 101"/>
              <a:gd name="T50" fmla="*/ 2147483646 w 117"/>
              <a:gd name="T51" fmla="*/ 2147483646 h 101"/>
              <a:gd name="T52" fmla="*/ 2147483646 w 117"/>
              <a:gd name="T53" fmla="*/ 2147483646 h 101"/>
              <a:gd name="T54" fmla="*/ 2147483646 w 117"/>
              <a:gd name="T55" fmla="*/ 2147483646 h 101"/>
              <a:gd name="T56" fmla="*/ 2147483646 w 117"/>
              <a:gd name="T57" fmla="*/ 2147483646 h 101"/>
              <a:gd name="T58" fmla="*/ 2147483646 w 117"/>
              <a:gd name="T59" fmla="*/ 2147483646 h 101"/>
              <a:gd name="T60" fmla="*/ 2147483646 w 117"/>
              <a:gd name="T61" fmla="*/ 2147483646 h 101"/>
              <a:gd name="T62" fmla="*/ 2147483646 w 117"/>
              <a:gd name="T63" fmla="*/ 2147483646 h 101"/>
              <a:gd name="T64" fmla="*/ 2147483646 w 117"/>
              <a:gd name="T65" fmla="*/ 2147483646 h 101"/>
              <a:gd name="T66" fmla="*/ 2147483646 w 117"/>
              <a:gd name="T67" fmla="*/ 2147483646 h 101"/>
              <a:gd name="T68" fmla="*/ 2147483646 w 117"/>
              <a:gd name="T69" fmla="*/ 2147483646 h 10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117" h="101">
                <a:moveTo>
                  <a:pt x="95" y="7"/>
                </a:moveTo>
                <a:cubicBezTo>
                  <a:pt x="95" y="14"/>
                  <a:pt x="95" y="14"/>
                  <a:pt x="95" y="14"/>
                </a:cubicBezTo>
                <a:cubicBezTo>
                  <a:pt x="15" y="36"/>
                  <a:pt x="15" y="36"/>
                  <a:pt x="15" y="36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72"/>
                  <a:pt x="0" y="72"/>
                  <a:pt x="0" y="72"/>
                </a:cubicBezTo>
                <a:cubicBezTo>
                  <a:pt x="15" y="65"/>
                  <a:pt x="15" y="65"/>
                  <a:pt x="15" y="65"/>
                </a:cubicBezTo>
                <a:cubicBezTo>
                  <a:pt x="24" y="67"/>
                  <a:pt x="24" y="67"/>
                  <a:pt x="24" y="67"/>
                </a:cubicBezTo>
                <a:cubicBezTo>
                  <a:pt x="21" y="76"/>
                  <a:pt x="21" y="76"/>
                  <a:pt x="21" y="76"/>
                </a:cubicBezTo>
                <a:cubicBezTo>
                  <a:pt x="20" y="82"/>
                  <a:pt x="23" y="88"/>
                  <a:pt x="29" y="89"/>
                </a:cubicBezTo>
                <a:cubicBezTo>
                  <a:pt x="50" y="95"/>
                  <a:pt x="50" y="95"/>
                  <a:pt x="50" y="95"/>
                </a:cubicBezTo>
                <a:cubicBezTo>
                  <a:pt x="51" y="95"/>
                  <a:pt x="52" y="95"/>
                  <a:pt x="53" y="95"/>
                </a:cubicBezTo>
                <a:cubicBezTo>
                  <a:pt x="58" y="95"/>
                  <a:pt x="62" y="92"/>
                  <a:pt x="64" y="87"/>
                </a:cubicBezTo>
                <a:cubicBezTo>
                  <a:pt x="66" y="78"/>
                  <a:pt x="66" y="78"/>
                  <a:pt x="66" y="78"/>
                </a:cubicBezTo>
                <a:cubicBezTo>
                  <a:pt x="95" y="86"/>
                  <a:pt x="95" y="86"/>
                  <a:pt x="95" y="86"/>
                </a:cubicBezTo>
                <a:cubicBezTo>
                  <a:pt x="95" y="94"/>
                  <a:pt x="95" y="94"/>
                  <a:pt x="95" y="94"/>
                </a:cubicBezTo>
                <a:cubicBezTo>
                  <a:pt x="117" y="101"/>
                  <a:pt x="117" y="101"/>
                  <a:pt x="117" y="101"/>
                </a:cubicBezTo>
                <a:cubicBezTo>
                  <a:pt x="117" y="0"/>
                  <a:pt x="117" y="0"/>
                  <a:pt x="117" y="0"/>
                </a:cubicBezTo>
                <a:lnTo>
                  <a:pt x="95" y="7"/>
                </a:lnTo>
                <a:close/>
                <a:moveTo>
                  <a:pt x="57" y="85"/>
                </a:moveTo>
                <a:cubicBezTo>
                  <a:pt x="56" y="87"/>
                  <a:pt x="54" y="88"/>
                  <a:pt x="52" y="88"/>
                </a:cubicBezTo>
                <a:cubicBezTo>
                  <a:pt x="31" y="82"/>
                  <a:pt x="31" y="82"/>
                  <a:pt x="31" y="82"/>
                </a:cubicBezTo>
                <a:cubicBezTo>
                  <a:pt x="29" y="82"/>
                  <a:pt x="28" y="80"/>
                  <a:pt x="28" y="78"/>
                </a:cubicBezTo>
                <a:cubicBezTo>
                  <a:pt x="31" y="69"/>
                  <a:pt x="31" y="69"/>
                  <a:pt x="31" y="69"/>
                </a:cubicBezTo>
                <a:cubicBezTo>
                  <a:pt x="59" y="77"/>
                  <a:pt x="59" y="77"/>
                  <a:pt x="59" y="77"/>
                </a:cubicBezTo>
                <a:lnTo>
                  <a:pt x="57" y="85"/>
                </a:lnTo>
                <a:close/>
                <a:moveTo>
                  <a:pt x="95" y="50"/>
                </a:moveTo>
                <a:cubicBezTo>
                  <a:pt x="15" y="50"/>
                  <a:pt x="15" y="50"/>
                  <a:pt x="15" y="50"/>
                </a:cubicBezTo>
                <a:cubicBezTo>
                  <a:pt x="15" y="43"/>
                  <a:pt x="15" y="43"/>
                  <a:pt x="15" y="43"/>
                </a:cubicBezTo>
                <a:cubicBezTo>
                  <a:pt x="95" y="21"/>
                  <a:pt x="95" y="21"/>
                  <a:pt x="95" y="21"/>
                </a:cubicBezTo>
                <a:lnTo>
                  <a:pt x="95" y="50"/>
                </a:lnTo>
                <a:close/>
                <a:moveTo>
                  <a:pt x="109" y="50"/>
                </a:moveTo>
                <a:cubicBezTo>
                  <a:pt x="102" y="50"/>
                  <a:pt x="102" y="50"/>
                  <a:pt x="102" y="50"/>
                </a:cubicBezTo>
                <a:cubicBezTo>
                  <a:pt x="102" y="14"/>
                  <a:pt x="102" y="14"/>
                  <a:pt x="102" y="14"/>
                </a:cubicBezTo>
                <a:cubicBezTo>
                  <a:pt x="109" y="14"/>
                  <a:pt x="109" y="14"/>
                  <a:pt x="109" y="14"/>
                </a:cubicBezTo>
                <a:lnTo>
                  <a:pt x="109" y="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4829" name="Freeform 16"/>
          <p:cNvSpPr>
            <a:spLocks/>
          </p:cNvSpPr>
          <p:nvPr/>
        </p:nvSpPr>
        <p:spPr bwMode="auto">
          <a:xfrm flipV="1">
            <a:off x="3900488" y="2803525"/>
            <a:ext cx="668337" cy="668338"/>
          </a:xfrm>
          <a:custGeom>
            <a:avLst/>
            <a:gdLst>
              <a:gd name="T0" fmla="*/ 0 w 905504"/>
              <a:gd name="T1" fmla="*/ 182045 h 905504"/>
              <a:gd name="T2" fmla="*/ 53320 w 905504"/>
              <a:gd name="T3" fmla="*/ 53320 h 905504"/>
              <a:gd name="T4" fmla="*/ 182044 w 905504"/>
              <a:gd name="T5" fmla="*/ 0 h 905504"/>
              <a:gd name="T6" fmla="*/ 310768 w 905504"/>
              <a:gd name="T7" fmla="*/ 53320 h 905504"/>
              <a:gd name="T8" fmla="*/ 364087 w 905504"/>
              <a:gd name="T9" fmla="*/ 182045 h 905504"/>
              <a:gd name="T10" fmla="*/ 310768 w 905504"/>
              <a:gd name="T11" fmla="*/ 310770 h 905504"/>
              <a:gd name="T12" fmla="*/ 182044 w 905504"/>
              <a:gd name="T13" fmla="*/ 364089 h 905504"/>
              <a:gd name="T14" fmla="*/ 53320 w 905504"/>
              <a:gd name="T15" fmla="*/ 310770 h 905504"/>
              <a:gd name="T16" fmla="*/ 0 w 905504"/>
              <a:gd name="T17" fmla="*/ 182045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43364" tIns="210266" rIns="210266" bIns="121682" anchor="ctr"/>
          <a:lstStyle/>
          <a:p>
            <a:endParaRPr lang="zh-CN" altLang="en-US"/>
          </a:p>
        </p:txBody>
      </p:sp>
      <p:sp>
        <p:nvSpPr>
          <p:cNvPr id="34830" name="Freeform 45"/>
          <p:cNvSpPr>
            <a:spLocks noEditPoints="1"/>
          </p:cNvSpPr>
          <p:nvPr/>
        </p:nvSpPr>
        <p:spPr bwMode="auto">
          <a:xfrm>
            <a:off x="4041775" y="2928938"/>
            <a:ext cx="385763" cy="417512"/>
          </a:xfrm>
          <a:custGeom>
            <a:avLst/>
            <a:gdLst>
              <a:gd name="T0" fmla="*/ 2147483646 w 889"/>
              <a:gd name="T1" fmla="*/ 2147483646 h 965"/>
              <a:gd name="T2" fmla="*/ 2147483646 w 889"/>
              <a:gd name="T3" fmla="*/ 2147483646 h 965"/>
              <a:gd name="T4" fmla="*/ 2147483646 w 889"/>
              <a:gd name="T5" fmla="*/ 2147483646 h 965"/>
              <a:gd name="T6" fmla="*/ 2147483646 w 889"/>
              <a:gd name="T7" fmla="*/ 2147483646 h 965"/>
              <a:gd name="T8" fmla="*/ 2147483646 w 889"/>
              <a:gd name="T9" fmla="*/ 2147483646 h 965"/>
              <a:gd name="T10" fmla="*/ 2147483646 w 889"/>
              <a:gd name="T11" fmla="*/ 2147483646 h 965"/>
              <a:gd name="T12" fmla="*/ 2147483646 w 889"/>
              <a:gd name="T13" fmla="*/ 2147483646 h 965"/>
              <a:gd name="T14" fmla="*/ 2147483646 w 889"/>
              <a:gd name="T15" fmla="*/ 2147483646 h 965"/>
              <a:gd name="T16" fmla="*/ 2147483646 w 889"/>
              <a:gd name="T17" fmla="*/ 2147483646 h 965"/>
              <a:gd name="T18" fmla="*/ 2147483646 w 889"/>
              <a:gd name="T19" fmla="*/ 2147483646 h 965"/>
              <a:gd name="T20" fmla="*/ 2147483646 w 889"/>
              <a:gd name="T21" fmla="*/ 2147483646 h 965"/>
              <a:gd name="T22" fmla="*/ 1797459444 w 889"/>
              <a:gd name="T23" fmla="*/ 2147483646 h 965"/>
              <a:gd name="T24" fmla="*/ 2147483646 w 889"/>
              <a:gd name="T25" fmla="*/ 2147483646 h 965"/>
              <a:gd name="T26" fmla="*/ 2147483646 w 889"/>
              <a:gd name="T27" fmla="*/ 2147483646 h 965"/>
              <a:gd name="T28" fmla="*/ 2147483646 w 889"/>
              <a:gd name="T29" fmla="*/ 2147483646 h 965"/>
              <a:gd name="T30" fmla="*/ 2147483646 w 889"/>
              <a:gd name="T31" fmla="*/ 2147483646 h 965"/>
              <a:gd name="T32" fmla="*/ 2147483646 w 889"/>
              <a:gd name="T33" fmla="*/ 2147483646 h 965"/>
              <a:gd name="T34" fmla="*/ 2147483646 w 889"/>
              <a:gd name="T35" fmla="*/ 2147483646 h 965"/>
              <a:gd name="T36" fmla="*/ 2147483646 w 889"/>
              <a:gd name="T37" fmla="*/ 2147483646 h 965"/>
              <a:gd name="T38" fmla="*/ 2147483646 w 889"/>
              <a:gd name="T39" fmla="*/ 2147483646 h 965"/>
              <a:gd name="T40" fmla="*/ 2147483646 w 889"/>
              <a:gd name="T41" fmla="*/ 2147483646 h 965"/>
              <a:gd name="T42" fmla="*/ 2147483646 w 889"/>
              <a:gd name="T43" fmla="*/ 2147483646 h 965"/>
              <a:gd name="T44" fmla="*/ 2147483646 w 889"/>
              <a:gd name="T45" fmla="*/ 2147483646 h 965"/>
              <a:gd name="T46" fmla="*/ 2147483646 w 889"/>
              <a:gd name="T47" fmla="*/ 2147483646 h 965"/>
              <a:gd name="T48" fmla="*/ 2147483646 w 889"/>
              <a:gd name="T49" fmla="*/ 2147483646 h 965"/>
              <a:gd name="T50" fmla="*/ 2147483646 w 889"/>
              <a:gd name="T51" fmla="*/ 2147483646 h 965"/>
              <a:gd name="T52" fmla="*/ 2147483646 w 889"/>
              <a:gd name="T53" fmla="*/ 2147483646 h 965"/>
              <a:gd name="T54" fmla="*/ 2147483646 w 889"/>
              <a:gd name="T55" fmla="*/ 2147483646 h 965"/>
              <a:gd name="T56" fmla="*/ 2147483646 w 889"/>
              <a:gd name="T57" fmla="*/ 2147483646 h 965"/>
              <a:gd name="T58" fmla="*/ 2147483646 w 889"/>
              <a:gd name="T59" fmla="*/ 2147483646 h 965"/>
              <a:gd name="T60" fmla="*/ 2147483646 w 889"/>
              <a:gd name="T61" fmla="*/ 2147483646 h 965"/>
              <a:gd name="T62" fmla="*/ 2147483646 w 889"/>
              <a:gd name="T63" fmla="*/ 2147483646 h 965"/>
              <a:gd name="T64" fmla="*/ 2147483646 w 889"/>
              <a:gd name="T65" fmla="*/ 2147483646 h 965"/>
              <a:gd name="T66" fmla="*/ 2147483646 w 889"/>
              <a:gd name="T67" fmla="*/ 2147483646 h 965"/>
              <a:gd name="T68" fmla="*/ 2147483646 w 889"/>
              <a:gd name="T69" fmla="*/ 2147483646 h 965"/>
              <a:gd name="T70" fmla="*/ 2147483646 w 889"/>
              <a:gd name="T71" fmla="*/ 2147483646 h 965"/>
              <a:gd name="T72" fmla="*/ 2147483646 w 889"/>
              <a:gd name="T73" fmla="*/ 2147483646 h 965"/>
              <a:gd name="T74" fmla="*/ 2147483646 w 889"/>
              <a:gd name="T75" fmla="*/ 2147483646 h 965"/>
              <a:gd name="T76" fmla="*/ 2147483646 w 889"/>
              <a:gd name="T77" fmla="*/ 2147483646 h 965"/>
              <a:gd name="T78" fmla="*/ 2147483646 w 889"/>
              <a:gd name="T79" fmla="*/ 2147483646 h 965"/>
              <a:gd name="T80" fmla="*/ 2147483646 w 889"/>
              <a:gd name="T81" fmla="*/ 2147483646 h 965"/>
              <a:gd name="T82" fmla="*/ 2147483646 w 889"/>
              <a:gd name="T83" fmla="*/ 2147483646 h 965"/>
              <a:gd name="T84" fmla="*/ 2147483646 w 889"/>
              <a:gd name="T85" fmla="*/ 2147483646 h 965"/>
              <a:gd name="T86" fmla="*/ 2147483646 w 889"/>
              <a:gd name="T87" fmla="*/ 2147483646 h 965"/>
              <a:gd name="T88" fmla="*/ 2147483646 w 889"/>
              <a:gd name="T89" fmla="*/ 2147483646 h 965"/>
              <a:gd name="T90" fmla="*/ 2147483646 w 889"/>
              <a:gd name="T91" fmla="*/ 2147483646 h 965"/>
              <a:gd name="T92" fmla="*/ 2147483646 w 889"/>
              <a:gd name="T93" fmla="*/ 2147483646 h 965"/>
              <a:gd name="T94" fmla="*/ 2147483646 w 889"/>
              <a:gd name="T95" fmla="*/ 2147483646 h 965"/>
              <a:gd name="T96" fmla="*/ 2147483646 w 889"/>
              <a:gd name="T97" fmla="*/ 2147483646 h 965"/>
              <a:gd name="T98" fmla="*/ 2147483646 w 889"/>
              <a:gd name="T99" fmla="*/ 2147483646 h 965"/>
              <a:gd name="T100" fmla="*/ 2147483646 w 889"/>
              <a:gd name="T101" fmla="*/ 2147483646 h 965"/>
              <a:gd name="T102" fmla="*/ 2147483646 w 889"/>
              <a:gd name="T103" fmla="*/ 890838648 h 965"/>
              <a:gd name="T104" fmla="*/ 2147483646 w 889"/>
              <a:gd name="T105" fmla="*/ 2147483646 h 965"/>
              <a:gd name="T106" fmla="*/ 2147483646 w 889"/>
              <a:gd name="T107" fmla="*/ 2147483646 h 965"/>
              <a:gd name="T108" fmla="*/ 2147483646 w 889"/>
              <a:gd name="T109" fmla="*/ 2147483646 h 965"/>
              <a:gd name="T110" fmla="*/ 2147483646 w 889"/>
              <a:gd name="T111" fmla="*/ 2147483646 h 965"/>
              <a:gd name="T112" fmla="*/ 2147483646 w 889"/>
              <a:gd name="T113" fmla="*/ 2147483646 h 965"/>
              <a:gd name="T114" fmla="*/ 2147483646 w 889"/>
              <a:gd name="T115" fmla="*/ 2147483646 h 965"/>
              <a:gd name="T116" fmla="*/ 2147483646 w 889"/>
              <a:gd name="T117" fmla="*/ 2147483646 h 965"/>
              <a:gd name="T118" fmla="*/ 2147483646 w 889"/>
              <a:gd name="T119" fmla="*/ 2147483646 h 96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889" h="965">
                <a:moveTo>
                  <a:pt x="843" y="818"/>
                </a:moveTo>
                <a:cubicBezTo>
                  <a:pt x="824" y="807"/>
                  <a:pt x="803" y="806"/>
                  <a:pt x="783" y="812"/>
                </a:cubicBezTo>
                <a:cubicBezTo>
                  <a:pt x="657" y="737"/>
                  <a:pt x="657" y="737"/>
                  <a:pt x="657" y="737"/>
                </a:cubicBezTo>
                <a:cubicBezTo>
                  <a:pt x="659" y="722"/>
                  <a:pt x="669" y="709"/>
                  <a:pt x="684" y="703"/>
                </a:cubicBezTo>
                <a:cubicBezTo>
                  <a:pt x="707" y="694"/>
                  <a:pt x="712" y="672"/>
                  <a:pt x="694" y="654"/>
                </a:cubicBezTo>
                <a:cubicBezTo>
                  <a:pt x="677" y="636"/>
                  <a:pt x="679" y="608"/>
                  <a:pt x="698" y="592"/>
                </a:cubicBezTo>
                <a:cubicBezTo>
                  <a:pt x="716" y="576"/>
                  <a:pt x="714" y="554"/>
                  <a:pt x="691" y="542"/>
                </a:cubicBezTo>
                <a:cubicBezTo>
                  <a:pt x="670" y="531"/>
                  <a:pt x="662" y="504"/>
                  <a:pt x="674" y="483"/>
                </a:cubicBezTo>
                <a:cubicBezTo>
                  <a:pt x="687" y="462"/>
                  <a:pt x="677" y="441"/>
                  <a:pt x="653" y="438"/>
                </a:cubicBezTo>
                <a:cubicBezTo>
                  <a:pt x="628" y="434"/>
                  <a:pt x="612" y="412"/>
                  <a:pt x="617" y="387"/>
                </a:cubicBezTo>
                <a:cubicBezTo>
                  <a:pt x="622" y="363"/>
                  <a:pt x="606" y="347"/>
                  <a:pt x="582" y="352"/>
                </a:cubicBezTo>
                <a:cubicBezTo>
                  <a:pt x="557" y="356"/>
                  <a:pt x="535" y="340"/>
                  <a:pt x="532" y="315"/>
                </a:cubicBezTo>
                <a:cubicBezTo>
                  <a:pt x="529" y="291"/>
                  <a:pt x="508" y="281"/>
                  <a:pt x="487" y="293"/>
                </a:cubicBezTo>
                <a:cubicBezTo>
                  <a:pt x="465" y="305"/>
                  <a:pt x="439" y="297"/>
                  <a:pt x="428" y="275"/>
                </a:cubicBezTo>
                <a:cubicBezTo>
                  <a:pt x="417" y="253"/>
                  <a:pt x="395" y="250"/>
                  <a:pt x="378" y="268"/>
                </a:cubicBezTo>
                <a:cubicBezTo>
                  <a:pt x="362" y="287"/>
                  <a:pt x="334" y="288"/>
                  <a:pt x="316" y="270"/>
                </a:cubicBezTo>
                <a:cubicBezTo>
                  <a:pt x="299" y="253"/>
                  <a:pt x="277" y="258"/>
                  <a:pt x="267" y="280"/>
                </a:cubicBezTo>
                <a:cubicBezTo>
                  <a:pt x="258" y="303"/>
                  <a:pt x="232" y="313"/>
                  <a:pt x="209" y="303"/>
                </a:cubicBezTo>
                <a:cubicBezTo>
                  <a:pt x="187" y="292"/>
                  <a:pt x="168" y="303"/>
                  <a:pt x="166" y="328"/>
                </a:cubicBezTo>
                <a:cubicBezTo>
                  <a:pt x="165" y="353"/>
                  <a:pt x="143" y="370"/>
                  <a:pt x="119" y="367"/>
                </a:cubicBezTo>
                <a:cubicBezTo>
                  <a:pt x="94" y="365"/>
                  <a:pt x="80" y="382"/>
                  <a:pt x="86" y="405"/>
                </a:cubicBezTo>
                <a:cubicBezTo>
                  <a:pt x="93" y="429"/>
                  <a:pt x="78" y="453"/>
                  <a:pt x="54" y="458"/>
                </a:cubicBezTo>
                <a:cubicBezTo>
                  <a:pt x="30" y="464"/>
                  <a:pt x="21" y="485"/>
                  <a:pt x="35" y="505"/>
                </a:cubicBezTo>
                <a:cubicBezTo>
                  <a:pt x="50" y="525"/>
                  <a:pt x="44" y="553"/>
                  <a:pt x="22" y="565"/>
                </a:cubicBezTo>
                <a:cubicBezTo>
                  <a:pt x="1" y="578"/>
                  <a:pt x="0" y="601"/>
                  <a:pt x="20" y="616"/>
                </a:cubicBezTo>
                <a:cubicBezTo>
                  <a:pt x="40" y="630"/>
                  <a:pt x="43" y="658"/>
                  <a:pt x="27" y="677"/>
                </a:cubicBezTo>
                <a:cubicBezTo>
                  <a:pt x="11" y="696"/>
                  <a:pt x="18" y="718"/>
                  <a:pt x="41" y="725"/>
                </a:cubicBezTo>
                <a:cubicBezTo>
                  <a:pt x="65" y="733"/>
                  <a:pt x="77" y="758"/>
                  <a:pt x="68" y="781"/>
                </a:cubicBezTo>
                <a:cubicBezTo>
                  <a:pt x="59" y="804"/>
                  <a:pt x="72" y="822"/>
                  <a:pt x="97" y="822"/>
                </a:cubicBezTo>
                <a:cubicBezTo>
                  <a:pt x="122" y="821"/>
                  <a:pt x="141" y="841"/>
                  <a:pt x="140" y="866"/>
                </a:cubicBezTo>
                <a:cubicBezTo>
                  <a:pt x="139" y="891"/>
                  <a:pt x="158" y="904"/>
                  <a:pt x="181" y="895"/>
                </a:cubicBezTo>
                <a:cubicBezTo>
                  <a:pt x="204" y="887"/>
                  <a:pt x="229" y="899"/>
                  <a:pt x="236" y="923"/>
                </a:cubicBezTo>
                <a:cubicBezTo>
                  <a:pt x="243" y="946"/>
                  <a:pt x="265" y="953"/>
                  <a:pt x="284" y="937"/>
                </a:cubicBezTo>
                <a:cubicBezTo>
                  <a:pt x="303" y="922"/>
                  <a:pt x="331" y="925"/>
                  <a:pt x="345" y="945"/>
                </a:cubicBezTo>
                <a:cubicBezTo>
                  <a:pt x="360" y="965"/>
                  <a:pt x="383" y="965"/>
                  <a:pt x="395" y="944"/>
                </a:cubicBezTo>
                <a:cubicBezTo>
                  <a:pt x="409" y="923"/>
                  <a:pt x="436" y="917"/>
                  <a:pt x="456" y="931"/>
                </a:cubicBezTo>
                <a:cubicBezTo>
                  <a:pt x="476" y="946"/>
                  <a:pt x="497" y="938"/>
                  <a:pt x="503" y="914"/>
                </a:cubicBezTo>
                <a:cubicBezTo>
                  <a:pt x="509" y="889"/>
                  <a:pt x="533" y="875"/>
                  <a:pt x="556" y="882"/>
                </a:cubicBezTo>
                <a:cubicBezTo>
                  <a:pt x="580" y="889"/>
                  <a:pt x="597" y="875"/>
                  <a:pt x="595" y="850"/>
                </a:cubicBezTo>
                <a:cubicBezTo>
                  <a:pt x="593" y="838"/>
                  <a:pt x="598" y="826"/>
                  <a:pt x="605" y="817"/>
                </a:cubicBezTo>
                <a:cubicBezTo>
                  <a:pt x="735" y="894"/>
                  <a:pt x="735" y="894"/>
                  <a:pt x="735" y="894"/>
                </a:cubicBezTo>
                <a:cubicBezTo>
                  <a:pt x="739" y="914"/>
                  <a:pt x="750" y="932"/>
                  <a:pt x="769" y="943"/>
                </a:cubicBezTo>
                <a:cubicBezTo>
                  <a:pt x="804" y="964"/>
                  <a:pt x="848" y="952"/>
                  <a:pt x="869" y="918"/>
                </a:cubicBezTo>
                <a:cubicBezTo>
                  <a:pt x="889" y="883"/>
                  <a:pt x="878" y="839"/>
                  <a:pt x="843" y="818"/>
                </a:cubicBezTo>
                <a:close/>
                <a:moveTo>
                  <a:pt x="550" y="674"/>
                </a:moveTo>
                <a:cubicBezTo>
                  <a:pt x="456" y="618"/>
                  <a:pt x="456" y="618"/>
                  <a:pt x="456" y="618"/>
                </a:cubicBezTo>
                <a:cubicBezTo>
                  <a:pt x="455" y="588"/>
                  <a:pt x="440" y="559"/>
                  <a:pt x="412" y="543"/>
                </a:cubicBezTo>
                <a:cubicBezTo>
                  <a:pt x="381" y="525"/>
                  <a:pt x="345" y="527"/>
                  <a:pt x="317" y="545"/>
                </a:cubicBezTo>
                <a:cubicBezTo>
                  <a:pt x="368" y="575"/>
                  <a:pt x="368" y="575"/>
                  <a:pt x="368" y="575"/>
                </a:cubicBezTo>
                <a:cubicBezTo>
                  <a:pt x="387" y="586"/>
                  <a:pt x="392" y="610"/>
                  <a:pt x="381" y="630"/>
                </a:cubicBezTo>
                <a:cubicBezTo>
                  <a:pt x="370" y="649"/>
                  <a:pt x="346" y="655"/>
                  <a:pt x="328" y="644"/>
                </a:cubicBezTo>
                <a:cubicBezTo>
                  <a:pt x="276" y="614"/>
                  <a:pt x="276" y="614"/>
                  <a:pt x="276" y="614"/>
                </a:cubicBezTo>
                <a:cubicBezTo>
                  <a:pt x="273" y="647"/>
                  <a:pt x="289" y="680"/>
                  <a:pt x="320" y="698"/>
                </a:cubicBezTo>
                <a:cubicBezTo>
                  <a:pt x="348" y="715"/>
                  <a:pt x="380" y="714"/>
                  <a:pt x="407" y="700"/>
                </a:cubicBezTo>
                <a:cubicBezTo>
                  <a:pt x="498" y="754"/>
                  <a:pt x="498" y="754"/>
                  <a:pt x="498" y="754"/>
                </a:cubicBezTo>
                <a:cubicBezTo>
                  <a:pt x="473" y="777"/>
                  <a:pt x="443" y="795"/>
                  <a:pt x="408" y="804"/>
                </a:cubicBezTo>
                <a:cubicBezTo>
                  <a:pt x="299" y="832"/>
                  <a:pt x="188" y="766"/>
                  <a:pt x="160" y="657"/>
                </a:cubicBezTo>
                <a:cubicBezTo>
                  <a:pt x="132" y="548"/>
                  <a:pt x="198" y="437"/>
                  <a:pt x="307" y="409"/>
                </a:cubicBezTo>
                <a:cubicBezTo>
                  <a:pt x="415" y="381"/>
                  <a:pt x="527" y="447"/>
                  <a:pt x="555" y="556"/>
                </a:cubicBezTo>
                <a:cubicBezTo>
                  <a:pt x="565" y="596"/>
                  <a:pt x="562" y="637"/>
                  <a:pt x="550" y="674"/>
                </a:cubicBezTo>
                <a:close/>
                <a:moveTo>
                  <a:pt x="595" y="700"/>
                </a:moveTo>
                <a:cubicBezTo>
                  <a:pt x="576" y="689"/>
                  <a:pt x="576" y="689"/>
                  <a:pt x="576" y="689"/>
                </a:cubicBezTo>
                <a:cubicBezTo>
                  <a:pt x="592" y="646"/>
                  <a:pt x="597" y="597"/>
                  <a:pt x="584" y="548"/>
                </a:cubicBezTo>
                <a:cubicBezTo>
                  <a:pt x="552" y="423"/>
                  <a:pt x="424" y="347"/>
                  <a:pt x="299" y="379"/>
                </a:cubicBezTo>
                <a:cubicBezTo>
                  <a:pt x="174" y="412"/>
                  <a:pt x="98" y="539"/>
                  <a:pt x="130" y="665"/>
                </a:cubicBezTo>
                <a:cubicBezTo>
                  <a:pt x="163" y="790"/>
                  <a:pt x="290" y="865"/>
                  <a:pt x="415" y="833"/>
                </a:cubicBezTo>
                <a:cubicBezTo>
                  <a:pt x="459" y="822"/>
                  <a:pt x="496" y="799"/>
                  <a:pt x="524" y="770"/>
                </a:cubicBezTo>
                <a:cubicBezTo>
                  <a:pt x="544" y="781"/>
                  <a:pt x="544" y="781"/>
                  <a:pt x="544" y="781"/>
                </a:cubicBezTo>
                <a:cubicBezTo>
                  <a:pt x="512" y="815"/>
                  <a:pt x="470" y="841"/>
                  <a:pt x="421" y="854"/>
                </a:cubicBezTo>
                <a:cubicBezTo>
                  <a:pt x="284" y="889"/>
                  <a:pt x="145" y="807"/>
                  <a:pt x="109" y="670"/>
                </a:cubicBezTo>
                <a:cubicBezTo>
                  <a:pt x="74" y="533"/>
                  <a:pt x="157" y="394"/>
                  <a:pt x="294" y="359"/>
                </a:cubicBezTo>
                <a:cubicBezTo>
                  <a:pt x="430" y="323"/>
                  <a:pt x="570" y="406"/>
                  <a:pt x="605" y="543"/>
                </a:cubicBezTo>
                <a:cubicBezTo>
                  <a:pt x="619" y="597"/>
                  <a:pt x="614" y="652"/>
                  <a:pt x="595" y="700"/>
                </a:cubicBezTo>
                <a:close/>
                <a:moveTo>
                  <a:pt x="839" y="900"/>
                </a:moveTo>
                <a:cubicBezTo>
                  <a:pt x="806" y="919"/>
                  <a:pt x="806" y="919"/>
                  <a:pt x="806" y="919"/>
                </a:cubicBezTo>
                <a:cubicBezTo>
                  <a:pt x="773" y="900"/>
                  <a:pt x="773" y="900"/>
                  <a:pt x="773" y="900"/>
                </a:cubicBezTo>
                <a:cubicBezTo>
                  <a:pt x="773" y="861"/>
                  <a:pt x="773" y="861"/>
                  <a:pt x="773" y="861"/>
                </a:cubicBezTo>
                <a:cubicBezTo>
                  <a:pt x="807" y="842"/>
                  <a:pt x="807" y="842"/>
                  <a:pt x="807" y="842"/>
                </a:cubicBezTo>
                <a:cubicBezTo>
                  <a:pt x="840" y="862"/>
                  <a:pt x="840" y="862"/>
                  <a:pt x="840" y="862"/>
                </a:cubicBezTo>
                <a:lnTo>
                  <a:pt x="839" y="900"/>
                </a:lnTo>
                <a:close/>
                <a:moveTo>
                  <a:pt x="526" y="216"/>
                </a:moveTo>
                <a:cubicBezTo>
                  <a:pt x="543" y="226"/>
                  <a:pt x="543" y="226"/>
                  <a:pt x="543" y="226"/>
                </a:cubicBezTo>
                <a:cubicBezTo>
                  <a:pt x="557" y="235"/>
                  <a:pt x="569" y="256"/>
                  <a:pt x="569" y="273"/>
                </a:cubicBezTo>
                <a:cubicBezTo>
                  <a:pt x="570" y="293"/>
                  <a:pt x="570" y="293"/>
                  <a:pt x="570" y="293"/>
                </a:cubicBezTo>
                <a:cubicBezTo>
                  <a:pt x="571" y="309"/>
                  <a:pt x="585" y="320"/>
                  <a:pt x="601" y="316"/>
                </a:cubicBezTo>
                <a:cubicBezTo>
                  <a:pt x="620" y="312"/>
                  <a:pt x="620" y="312"/>
                  <a:pt x="620" y="312"/>
                </a:cubicBezTo>
                <a:cubicBezTo>
                  <a:pt x="637" y="308"/>
                  <a:pt x="660" y="315"/>
                  <a:pt x="672" y="326"/>
                </a:cubicBezTo>
                <a:cubicBezTo>
                  <a:pt x="687" y="340"/>
                  <a:pt x="687" y="340"/>
                  <a:pt x="687" y="340"/>
                </a:cubicBezTo>
                <a:cubicBezTo>
                  <a:pt x="699" y="351"/>
                  <a:pt x="716" y="349"/>
                  <a:pt x="725" y="335"/>
                </a:cubicBezTo>
                <a:cubicBezTo>
                  <a:pt x="736" y="318"/>
                  <a:pt x="736" y="318"/>
                  <a:pt x="736" y="318"/>
                </a:cubicBezTo>
                <a:cubicBezTo>
                  <a:pt x="745" y="304"/>
                  <a:pt x="766" y="291"/>
                  <a:pt x="782" y="291"/>
                </a:cubicBezTo>
                <a:cubicBezTo>
                  <a:pt x="802" y="290"/>
                  <a:pt x="802" y="290"/>
                  <a:pt x="802" y="290"/>
                </a:cubicBezTo>
                <a:cubicBezTo>
                  <a:pt x="819" y="290"/>
                  <a:pt x="830" y="276"/>
                  <a:pt x="826" y="259"/>
                </a:cubicBezTo>
                <a:cubicBezTo>
                  <a:pt x="821" y="240"/>
                  <a:pt x="821" y="240"/>
                  <a:pt x="821" y="240"/>
                </a:cubicBezTo>
                <a:cubicBezTo>
                  <a:pt x="818" y="224"/>
                  <a:pt x="824" y="200"/>
                  <a:pt x="835" y="188"/>
                </a:cubicBezTo>
                <a:cubicBezTo>
                  <a:pt x="849" y="173"/>
                  <a:pt x="849" y="173"/>
                  <a:pt x="849" y="173"/>
                </a:cubicBezTo>
                <a:cubicBezTo>
                  <a:pt x="860" y="161"/>
                  <a:pt x="858" y="144"/>
                  <a:pt x="844" y="135"/>
                </a:cubicBezTo>
                <a:cubicBezTo>
                  <a:pt x="827" y="124"/>
                  <a:pt x="827" y="124"/>
                  <a:pt x="827" y="124"/>
                </a:cubicBezTo>
                <a:cubicBezTo>
                  <a:pt x="813" y="115"/>
                  <a:pt x="801" y="95"/>
                  <a:pt x="800" y="78"/>
                </a:cubicBezTo>
                <a:cubicBezTo>
                  <a:pt x="800" y="58"/>
                  <a:pt x="800" y="58"/>
                  <a:pt x="800" y="58"/>
                </a:cubicBezTo>
                <a:cubicBezTo>
                  <a:pt x="799" y="41"/>
                  <a:pt x="785" y="31"/>
                  <a:pt x="769" y="34"/>
                </a:cubicBezTo>
                <a:cubicBezTo>
                  <a:pt x="749" y="39"/>
                  <a:pt x="749" y="39"/>
                  <a:pt x="749" y="39"/>
                </a:cubicBezTo>
                <a:cubicBezTo>
                  <a:pt x="733" y="42"/>
                  <a:pt x="710" y="36"/>
                  <a:pt x="698" y="25"/>
                </a:cubicBezTo>
                <a:cubicBezTo>
                  <a:pt x="683" y="11"/>
                  <a:pt x="683" y="11"/>
                  <a:pt x="683" y="11"/>
                </a:cubicBezTo>
                <a:cubicBezTo>
                  <a:pt x="671" y="0"/>
                  <a:pt x="653" y="2"/>
                  <a:pt x="645" y="16"/>
                </a:cubicBezTo>
                <a:cubicBezTo>
                  <a:pt x="634" y="33"/>
                  <a:pt x="634" y="33"/>
                  <a:pt x="634" y="33"/>
                </a:cubicBezTo>
                <a:cubicBezTo>
                  <a:pt x="625" y="47"/>
                  <a:pt x="604" y="59"/>
                  <a:pt x="587" y="60"/>
                </a:cubicBezTo>
                <a:cubicBezTo>
                  <a:pt x="567" y="60"/>
                  <a:pt x="567" y="60"/>
                  <a:pt x="567" y="60"/>
                </a:cubicBezTo>
                <a:cubicBezTo>
                  <a:pt x="551" y="61"/>
                  <a:pt x="540" y="75"/>
                  <a:pt x="544" y="91"/>
                </a:cubicBezTo>
                <a:cubicBezTo>
                  <a:pt x="548" y="111"/>
                  <a:pt x="548" y="111"/>
                  <a:pt x="548" y="111"/>
                </a:cubicBezTo>
                <a:cubicBezTo>
                  <a:pt x="552" y="127"/>
                  <a:pt x="546" y="150"/>
                  <a:pt x="534" y="163"/>
                </a:cubicBezTo>
                <a:cubicBezTo>
                  <a:pt x="521" y="177"/>
                  <a:pt x="521" y="177"/>
                  <a:pt x="521" y="177"/>
                </a:cubicBezTo>
                <a:cubicBezTo>
                  <a:pt x="509" y="189"/>
                  <a:pt x="512" y="207"/>
                  <a:pt x="526" y="216"/>
                </a:cubicBezTo>
                <a:close/>
                <a:moveTo>
                  <a:pt x="685" y="93"/>
                </a:moveTo>
                <a:cubicBezTo>
                  <a:pt x="730" y="93"/>
                  <a:pt x="767" y="130"/>
                  <a:pt x="767" y="175"/>
                </a:cubicBezTo>
                <a:cubicBezTo>
                  <a:pt x="767" y="221"/>
                  <a:pt x="730" y="258"/>
                  <a:pt x="685" y="258"/>
                </a:cubicBezTo>
                <a:cubicBezTo>
                  <a:pt x="639" y="258"/>
                  <a:pt x="603" y="221"/>
                  <a:pt x="603" y="175"/>
                </a:cubicBezTo>
                <a:cubicBezTo>
                  <a:pt x="603" y="130"/>
                  <a:pt x="639" y="93"/>
                  <a:pt x="685" y="93"/>
                </a:cubicBezTo>
                <a:close/>
                <a:moveTo>
                  <a:pt x="685" y="93"/>
                </a:moveTo>
                <a:cubicBezTo>
                  <a:pt x="685" y="93"/>
                  <a:pt x="685" y="93"/>
                  <a:pt x="685" y="9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4831" name="Freeform 7"/>
          <p:cNvSpPr>
            <a:spLocks/>
          </p:cNvSpPr>
          <p:nvPr/>
        </p:nvSpPr>
        <p:spPr bwMode="auto">
          <a:xfrm flipV="1">
            <a:off x="7591425" y="2803525"/>
            <a:ext cx="669925" cy="668338"/>
          </a:xfrm>
          <a:custGeom>
            <a:avLst/>
            <a:gdLst>
              <a:gd name="T0" fmla="*/ 0 w 905504"/>
              <a:gd name="T1" fmla="*/ 182045 h 905504"/>
              <a:gd name="T2" fmla="*/ 53700 w 905504"/>
              <a:gd name="T3" fmla="*/ 53320 h 905504"/>
              <a:gd name="T4" fmla="*/ 183345 w 905504"/>
              <a:gd name="T5" fmla="*/ 0 h 905504"/>
              <a:gd name="T6" fmla="*/ 312989 w 905504"/>
              <a:gd name="T7" fmla="*/ 53320 h 905504"/>
              <a:gd name="T8" fmla="*/ 366689 w 905504"/>
              <a:gd name="T9" fmla="*/ 182045 h 905504"/>
              <a:gd name="T10" fmla="*/ 312989 w 905504"/>
              <a:gd name="T11" fmla="*/ 310770 h 905504"/>
              <a:gd name="T12" fmla="*/ 183345 w 905504"/>
              <a:gd name="T13" fmla="*/ 364089 h 905504"/>
              <a:gd name="T14" fmla="*/ 53700 w 905504"/>
              <a:gd name="T15" fmla="*/ 310770 h 905504"/>
              <a:gd name="T16" fmla="*/ 0 w 905504"/>
              <a:gd name="T17" fmla="*/ 182045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43364" tIns="210266" rIns="210266" bIns="121682" anchor="ctr"/>
          <a:lstStyle/>
          <a:p>
            <a:endParaRPr lang="zh-CN" altLang="en-US"/>
          </a:p>
        </p:txBody>
      </p:sp>
      <p:sp>
        <p:nvSpPr>
          <p:cNvPr id="34832" name="Freeform 206"/>
          <p:cNvSpPr>
            <a:spLocks noEditPoints="1"/>
          </p:cNvSpPr>
          <p:nvPr/>
        </p:nvSpPr>
        <p:spPr bwMode="auto">
          <a:xfrm>
            <a:off x="7742238" y="2954338"/>
            <a:ext cx="368300" cy="366712"/>
          </a:xfrm>
          <a:custGeom>
            <a:avLst/>
            <a:gdLst>
              <a:gd name="T0" fmla="*/ 2147483646 w 256"/>
              <a:gd name="T1" fmla="*/ 2147483646 h 256"/>
              <a:gd name="T2" fmla="*/ 2147483646 w 256"/>
              <a:gd name="T3" fmla="*/ 2147483646 h 256"/>
              <a:gd name="T4" fmla="*/ 2147483646 w 256"/>
              <a:gd name="T5" fmla="*/ 2147483646 h 256"/>
              <a:gd name="T6" fmla="*/ 2147483646 w 256"/>
              <a:gd name="T7" fmla="*/ 2147483646 h 256"/>
              <a:gd name="T8" fmla="*/ 2147483646 w 256"/>
              <a:gd name="T9" fmla="*/ 2147483646 h 256"/>
              <a:gd name="T10" fmla="*/ 2147483646 w 256"/>
              <a:gd name="T11" fmla="*/ 2147483646 h 256"/>
              <a:gd name="T12" fmla="*/ 0 w 256"/>
              <a:gd name="T13" fmla="*/ 2147483646 h 256"/>
              <a:gd name="T14" fmla="*/ 2147483646 w 256"/>
              <a:gd name="T15" fmla="*/ 0 h 256"/>
              <a:gd name="T16" fmla="*/ 2147483646 w 256"/>
              <a:gd name="T17" fmla="*/ 2147483646 h 256"/>
              <a:gd name="T18" fmla="*/ 2147483646 w 256"/>
              <a:gd name="T19" fmla="*/ 2147483646 h 256"/>
              <a:gd name="T20" fmla="*/ 2147483646 w 256"/>
              <a:gd name="T21" fmla="*/ 2147483646 h 256"/>
              <a:gd name="T22" fmla="*/ 2147483646 w 256"/>
              <a:gd name="T23" fmla="*/ 2147483646 h 256"/>
              <a:gd name="T24" fmla="*/ 2147483646 w 256"/>
              <a:gd name="T25" fmla="*/ 2147483646 h 256"/>
              <a:gd name="T26" fmla="*/ 2147483646 w 256"/>
              <a:gd name="T27" fmla="*/ 2147483646 h 256"/>
              <a:gd name="T28" fmla="*/ 2147483646 w 256"/>
              <a:gd name="T29" fmla="*/ 2147483646 h 256"/>
              <a:gd name="T30" fmla="*/ 2147483646 w 256"/>
              <a:gd name="T31" fmla="*/ 2147483646 h 25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56" h="256">
                <a:moveTo>
                  <a:pt x="249" y="215"/>
                </a:moveTo>
                <a:cubicBezTo>
                  <a:pt x="253" y="219"/>
                  <a:pt x="256" y="225"/>
                  <a:pt x="256" y="232"/>
                </a:cubicBezTo>
                <a:cubicBezTo>
                  <a:pt x="256" y="245"/>
                  <a:pt x="245" y="256"/>
                  <a:pt x="232" y="256"/>
                </a:cubicBezTo>
                <a:cubicBezTo>
                  <a:pt x="225" y="256"/>
                  <a:pt x="219" y="253"/>
                  <a:pt x="215" y="249"/>
                </a:cubicBezTo>
                <a:cubicBezTo>
                  <a:pt x="145" y="179"/>
                  <a:pt x="145" y="179"/>
                  <a:pt x="145" y="179"/>
                </a:cubicBezTo>
                <a:cubicBezTo>
                  <a:pt x="130" y="187"/>
                  <a:pt x="114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114"/>
                  <a:pt x="187" y="130"/>
                  <a:pt x="179" y="145"/>
                </a:cubicBezTo>
                <a:lnTo>
                  <a:pt x="249" y="215"/>
                </a:lnTo>
                <a:close/>
                <a:moveTo>
                  <a:pt x="96" y="24"/>
                </a:moveTo>
                <a:cubicBezTo>
                  <a:pt x="56" y="24"/>
                  <a:pt x="24" y="56"/>
                  <a:pt x="24" y="96"/>
                </a:cubicBezTo>
                <a:cubicBezTo>
                  <a:pt x="24" y="136"/>
                  <a:pt x="56" y="168"/>
                  <a:pt x="96" y="168"/>
                </a:cubicBezTo>
                <a:cubicBezTo>
                  <a:pt x="136" y="168"/>
                  <a:pt x="168" y="136"/>
                  <a:pt x="168" y="96"/>
                </a:cubicBezTo>
                <a:cubicBezTo>
                  <a:pt x="168" y="56"/>
                  <a:pt x="136" y="24"/>
                  <a:pt x="96" y="24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4833" name="TextBox 13"/>
          <p:cNvSpPr txBox="1">
            <a:spLocks noChangeArrowheads="1"/>
          </p:cNvSpPr>
          <p:nvPr/>
        </p:nvSpPr>
        <p:spPr bwMode="auto">
          <a:xfrm>
            <a:off x="1395413" y="283686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34" name="TextBox 13"/>
          <p:cNvSpPr txBox="1">
            <a:spLocks noChangeArrowheads="1"/>
          </p:cNvSpPr>
          <p:nvPr/>
        </p:nvSpPr>
        <p:spPr bwMode="auto">
          <a:xfrm>
            <a:off x="1398588" y="3122613"/>
            <a:ext cx="23352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35" name="TextBox 13"/>
          <p:cNvSpPr txBox="1">
            <a:spLocks noChangeArrowheads="1"/>
          </p:cNvSpPr>
          <p:nvPr/>
        </p:nvSpPr>
        <p:spPr bwMode="auto">
          <a:xfrm>
            <a:off x="1350963" y="404971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36" name="TextBox 13"/>
          <p:cNvSpPr txBox="1">
            <a:spLocks noChangeArrowheads="1"/>
          </p:cNvSpPr>
          <p:nvPr/>
        </p:nvSpPr>
        <p:spPr bwMode="auto">
          <a:xfrm>
            <a:off x="1355725" y="433546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37" name="TextBox 13"/>
          <p:cNvSpPr txBox="1">
            <a:spLocks noChangeArrowheads="1"/>
          </p:cNvSpPr>
          <p:nvPr/>
        </p:nvSpPr>
        <p:spPr bwMode="auto">
          <a:xfrm>
            <a:off x="2219325" y="168116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38" name="TextBox 13"/>
          <p:cNvSpPr txBox="1">
            <a:spLocks noChangeArrowheads="1"/>
          </p:cNvSpPr>
          <p:nvPr/>
        </p:nvSpPr>
        <p:spPr bwMode="auto">
          <a:xfrm>
            <a:off x="2224088" y="1966913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39" name="TextBox 13"/>
          <p:cNvSpPr txBox="1">
            <a:spLocks noChangeArrowheads="1"/>
          </p:cNvSpPr>
          <p:nvPr/>
        </p:nvSpPr>
        <p:spPr bwMode="auto">
          <a:xfrm flipH="1">
            <a:off x="8416925" y="2836863"/>
            <a:ext cx="2336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40" name="TextBox 13"/>
          <p:cNvSpPr txBox="1">
            <a:spLocks noChangeArrowheads="1"/>
          </p:cNvSpPr>
          <p:nvPr/>
        </p:nvSpPr>
        <p:spPr bwMode="auto">
          <a:xfrm flipH="1">
            <a:off x="8416925" y="312261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41" name="TextBox 13"/>
          <p:cNvSpPr txBox="1">
            <a:spLocks noChangeArrowheads="1"/>
          </p:cNvSpPr>
          <p:nvPr/>
        </p:nvSpPr>
        <p:spPr bwMode="auto">
          <a:xfrm flipH="1">
            <a:off x="8459788" y="404971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42" name="TextBox 13"/>
          <p:cNvSpPr txBox="1">
            <a:spLocks noChangeArrowheads="1"/>
          </p:cNvSpPr>
          <p:nvPr/>
        </p:nvSpPr>
        <p:spPr bwMode="auto">
          <a:xfrm flipH="1">
            <a:off x="8459788" y="433546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43" name="TextBox 13"/>
          <p:cNvSpPr txBox="1">
            <a:spLocks noChangeArrowheads="1"/>
          </p:cNvSpPr>
          <p:nvPr/>
        </p:nvSpPr>
        <p:spPr bwMode="auto">
          <a:xfrm flipH="1">
            <a:off x="7591425" y="168116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44" name="TextBox 13"/>
          <p:cNvSpPr txBox="1">
            <a:spLocks noChangeArrowheads="1"/>
          </p:cNvSpPr>
          <p:nvPr/>
        </p:nvSpPr>
        <p:spPr bwMode="auto">
          <a:xfrm flipH="1">
            <a:off x="7591425" y="1966913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4845" name="组合 4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150" y="341313"/>
            <a:ext cx="48895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46" name="文本框 53"/>
          <p:cNvSpPr txBox="1">
            <a:spLocks noChangeArrowheads="1"/>
          </p:cNvSpPr>
          <p:nvPr/>
        </p:nvSpPr>
        <p:spPr bwMode="auto">
          <a:xfrm>
            <a:off x="1074738" y="333375"/>
            <a:ext cx="26590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5ABC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8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0363" y="1836738"/>
            <a:ext cx="3779837" cy="394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圆角矩形 16"/>
          <p:cNvSpPr>
            <a:spLocks noChangeArrowheads="1"/>
          </p:cNvSpPr>
          <p:nvPr/>
        </p:nvSpPr>
        <p:spPr bwMode="auto">
          <a:xfrm>
            <a:off x="6305550" y="2114550"/>
            <a:ext cx="4591050" cy="1476375"/>
          </a:xfrm>
          <a:prstGeom prst="roundRect">
            <a:avLst>
              <a:gd name="adj" fmla="val 9083"/>
            </a:avLst>
          </a:prstGeom>
          <a:noFill/>
          <a:ln w="254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44" name="矩形 14"/>
          <p:cNvSpPr>
            <a:spLocks noChangeArrowheads="1"/>
          </p:cNvSpPr>
          <p:nvPr/>
        </p:nvSpPr>
        <p:spPr bwMode="auto">
          <a:xfrm>
            <a:off x="6638925" y="2443163"/>
            <a:ext cx="3924300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222A3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200">
              <a:solidFill>
                <a:srgbClr val="222A3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845" name="圆角矩形 18"/>
          <p:cNvSpPr>
            <a:spLocks noChangeArrowheads="1"/>
          </p:cNvSpPr>
          <p:nvPr/>
        </p:nvSpPr>
        <p:spPr bwMode="auto">
          <a:xfrm>
            <a:off x="6305550" y="4324350"/>
            <a:ext cx="4591050" cy="1476375"/>
          </a:xfrm>
          <a:prstGeom prst="roundRect">
            <a:avLst>
              <a:gd name="adj" fmla="val 9083"/>
            </a:avLst>
          </a:prstGeom>
          <a:noFill/>
          <a:ln w="254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46" name="矩形 16"/>
          <p:cNvSpPr>
            <a:spLocks noChangeArrowheads="1"/>
          </p:cNvSpPr>
          <p:nvPr/>
        </p:nvSpPr>
        <p:spPr bwMode="auto">
          <a:xfrm>
            <a:off x="6638925" y="4652963"/>
            <a:ext cx="3924300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222A3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200">
              <a:solidFill>
                <a:srgbClr val="222A3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847" name="圆角矩形 20"/>
          <p:cNvSpPr>
            <a:spLocks noChangeArrowheads="1"/>
          </p:cNvSpPr>
          <p:nvPr/>
        </p:nvSpPr>
        <p:spPr bwMode="auto">
          <a:xfrm>
            <a:off x="6961188" y="1881188"/>
            <a:ext cx="3279775" cy="461962"/>
          </a:xfrm>
          <a:prstGeom prst="roundRect">
            <a:avLst>
              <a:gd name="adj" fmla="val 16667"/>
            </a:avLst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48" name="文本框 18"/>
          <p:cNvSpPr txBox="1">
            <a:spLocks noChangeArrowheads="1"/>
          </p:cNvSpPr>
          <p:nvPr/>
        </p:nvSpPr>
        <p:spPr bwMode="auto">
          <a:xfrm>
            <a:off x="7192963" y="1930400"/>
            <a:ext cx="27971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849" name="圆角矩形 22"/>
          <p:cNvSpPr>
            <a:spLocks noChangeArrowheads="1"/>
          </p:cNvSpPr>
          <p:nvPr/>
        </p:nvSpPr>
        <p:spPr bwMode="auto">
          <a:xfrm>
            <a:off x="6961188" y="4132263"/>
            <a:ext cx="3279775" cy="461962"/>
          </a:xfrm>
          <a:prstGeom prst="roundRect">
            <a:avLst>
              <a:gd name="adj" fmla="val 16667"/>
            </a:avLst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50" name="文本框 20"/>
          <p:cNvSpPr txBox="1">
            <a:spLocks noChangeArrowheads="1"/>
          </p:cNvSpPr>
          <p:nvPr/>
        </p:nvSpPr>
        <p:spPr bwMode="auto">
          <a:xfrm>
            <a:off x="7173913" y="4184650"/>
            <a:ext cx="27971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5851" name="组合 2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150" y="341313"/>
            <a:ext cx="48895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52" name="文本框 32"/>
          <p:cNvSpPr txBox="1">
            <a:spLocks noChangeArrowheads="1"/>
          </p:cNvSpPr>
          <p:nvPr/>
        </p:nvSpPr>
        <p:spPr bwMode="auto">
          <a:xfrm>
            <a:off x="1074738" y="333375"/>
            <a:ext cx="26590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5ABC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Freeform 78"/>
          <p:cNvSpPr>
            <a:spLocks/>
          </p:cNvSpPr>
          <p:nvPr/>
        </p:nvSpPr>
        <p:spPr bwMode="auto">
          <a:xfrm rot="1794316">
            <a:off x="3840163" y="2489200"/>
            <a:ext cx="2135187" cy="2132013"/>
          </a:xfrm>
          <a:custGeom>
            <a:avLst/>
            <a:gdLst>
              <a:gd name="T0" fmla="*/ 2147483646 w 819"/>
              <a:gd name="T1" fmla="*/ 2147483646 h 819"/>
              <a:gd name="T2" fmla="*/ 2147483646 w 819"/>
              <a:gd name="T3" fmla="*/ 2147483646 h 819"/>
              <a:gd name="T4" fmla="*/ 2147483646 w 819"/>
              <a:gd name="T5" fmla="*/ 2147483646 h 819"/>
              <a:gd name="T6" fmla="*/ 2147483646 w 819"/>
              <a:gd name="T7" fmla="*/ 2147483646 h 819"/>
              <a:gd name="T8" fmla="*/ 2147483646 w 819"/>
              <a:gd name="T9" fmla="*/ 2147483646 h 819"/>
              <a:gd name="T10" fmla="*/ 2147483646 w 819"/>
              <a:gd name="T11" fmla="*/ 2147483646 h 819"/>
              <a:gd name="T12" fmla="*/ 2147483646 w 819"/>
              <a:gd name="T13" fmla="*/ 2147483646 h 819"/>
              <a:gd name="T14" fmla="*/ 2147483646 w 819"/>
              <a:gd name="T15" fmla="*/ 2147483646 h 819"/>
              <a:gd name="T16" fmla="*/ 2147483646 w 819"/>
              <a:gd name="T17" fmla="*/ 2147483646 h 819"/>
              <a:gd name="T18" fmla="*/ 2147483646 w 819"/>
              <a:gd name="T19" fmla="*/ 2147483646 h 819"/>
              <a:gd name="T20" fmla="*/ 2147483646 w 819"/>
              <a:gd name="T21" fmla="*/ 2147483646 h 819"/>
              <a:gd name="T22" fmla="*/ 2147483646 w 819"/>
              <a:gd name="T23" fmla="*/ 2147483646 h 819"/>
              <a:gd name="T24" fmla="*/ 2147483646 w 819"/>
              <a:gd name="T25" fmla="*/ 2147483646 h 819"/>
              <a:gd name="T26" fmla="*/ 2147483646 w 819"/>
              <a:gd name="T27" fmla="*/ 2147483646 h 819"/>
              <a:gd name="T28" fmla="*/ 2147483646 w 819"/>
              <a:gd name="T29" fmla="*/ 2147483646 h 819"/>
              <a:gd name="T30" fmla="*/ 2147483646 w 819"/>
              <a:gd name="T31" fmla="*/ 2147483646 h 819"/>
              <a:gd name="T32" fmla="*/ 2147483646 w 819"/>
              <a:gd name="T33" fmla="*/ 2147483646 h 819"/>
              <a:gd name="T34" fmla="*/ 2147483646 w 819"/>
              <a:gd name="T35" fmla="*/ 2147483646 h 819"/>
              <a:gd name="T36" fmla="*/ 2147483646 w 819"/>
              <a:gd name="T37" fmla="*/ 2147483646 h 819"/>
              <a:gd name="T38" fmla="*/ 2147483646 w 819"/>
              <a:gd name="T39" fmla="*/ 2147483646 h 819"/>
              <a:gd name="T40" fmla="*/ 2147483646 w 819"/>
              <a:gd name="T41" fmla="*/ 2147483646 h 819"/>
              <a:gd name="T42" fmla="*/ 2147483646 w 819"/>
              <a:gd name="T43" fmla="*/ 2147483646 h 819"/>
              <a:gd name="T44" fmla="*/ 2147483646 w 819"/>
              <a:gd name="T45" fmla="*/ 2147483646 h 819"/>
              <a:gd name="T46" fmla="*/ 2147483646 w 819"/>
              <a:gd name="T47" fmla="*/ 2147483646 h 819"/>
              <a:gd name="T48" fmla="*/ 2147483646 w 819"/>
              <a:gd name="T49" fmla="*/ 2147483646 h 819"/>
              <a:gd name="T50" fmla="*/ 2147483646 w 819"/>
              <a:gd name="T51" fmla="*/ 2147483646 h 819"/>
              <a:gd name="T52" fmla="*/ 2147483646 w 819"/>
              <a:gd name="T53" fmla="*/ 2147483646 h 819"/>
              <a:gd name="T54" fmla="*/ 2147483646 w 819"/>
              <a:gd name="T55" fmla="*/ 2147483646 h 819"/>
              <a:gd name="T56" fmla="*/ 2147483646 w 819"/>
              <a:gd name="T57" fmla="*/ 2147483646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19" h="819">
                <a:moveTo>
                  <a:pt x="399" y="216"/>
                </a:moveTo>
                <a:cubicBezTo>
                  <a:pt x="465" y="216"/>
                  <a:pt x="480" y="200"/>
                  <a:pt x="472" y="181"/>
                </a:cubicBezTo>
                <a:cubicBezTo>
                  <a:pt x="455" y="144"/>
                  <a:pt x="425" y="139"/>
                  <a:pt x="433" y="88"/>
                </a:cubicBezTo>
                <a:cubicBezTo>
                  <a:pt x="447" y="0"/>
                  <a:pt x="588" y="0"/>
                  <a:pt x="601" y="88"/>
                </a:cubicBezTo>
                <a:cubicBezTo>
                  <a:pt x="609" y="139"/>
                  <a:pt x="580" y="144"/>
                  <a:pt x="563" y="181"/>
                </a:cubicBezTo>
                <a:cubicBezTo>
                  <a:pt x="554" y="200"/>
                  <a:pt x="570" y="216"/>
                  <a:pt x="636" y="216"/>
                </a:cubicBezTo>
                <a:cubicBezTo>
                  <a:pt x="819" y="216"/>
                  <a:pt x="819" y="216"/>
                  <a:pt x="819" y="216"/>
                </a:cubicBezTo>
                <a:cubicBezTo>
                  <a:pt x="819" y="399"/>
                  <a:pt x="819" y="399"/>
                  <a:pt x="819" y="399"/>
                </a:cubicBezTo>
                <a:cubicBezTo>
                  <a:pt x="819" y="465"/>
                  <a:pt x="803" y="481"/>
                  <a:pt x="784" y="472"/>
                </a:cubicBezTo>
                <a:cubicBezTo>
                  <a:pt x="747" y="455"/>
                  <a:pt x="742" y="426"/>
                  <a:pt x="691" y="434"/>
                </a:cubicBezTo>
                <a:cubicBezTo>
                  <a:pt x="603" y="447"/>
                  <a:pt x="603" y="588"/>
                  <a:pt x="691" y="602"/>
                </a:cubicBezTo>
                <a:cubicBezTo>
                  <a:pt x="742" y="610"/>
                  <a:pt x="747" y="580"/>
                  <a:pt x="784" y="563"/>
                </a:cubicBezTo>
                <a:cubicBezTo>
                  <a:pt x="803" y="555"/>
                  <a:pt x="819" y="570"/>
                  <a:pt x="819" y="636"/>
                </a:cubicBezTo>
                <a:cubicBezTo>
                  <a:pt x="819" y="819"/>
                  <a:pt x="819" y="819"/>
                  <a:pt x="819" y="819"/>
                </a:cubicBezTo>
                <a:cubicBezTo>
                  <a:pt x="636" y="819"/>
                  <a:pt x="636" y="819"/>
                  <a:pt x="636" y="819"/>
                </a:cubicBezTo>
                <a:cubicBezTo>
                  <a:pt x="570" y="819"/>
                  <a:pt x="554" y="803"/>
                  <a:pt x="563" y="784"/>
                </a:cubicBezTo>
                <a:cubicBezTo>
                  <a:pt x="580" y="747"/>
                  <a:pt x="609" y="743"/>
                  <a:pt x="601" y="691"/>
                </a:cubicBezTo>
                <a:cubicBezTo>
                  <a:pt x="588" y="603"/>
                  <a:pt x="447" y="603"/>
                  <a:pt x="433" y="691"/>
                </a:cubicBezTo>
                <a:cubicBezTo>
                  <a:pt x="425" y="743"/>
                  <a:pt x="455" y="747"/>
                  <a:pt x="472" y="784"/>
                </a:cubicBezTo>
                <a:cubicBezTo>
                  <a:pt x="480" y="803"/>
                  <a:pt x="465" y="819"/>
                  <a:pt x="399" y="819"/>
                </a:cubicBezTo>
                <a:cubicBezTo>
                  <a:pt x="216" y="819"/>
                  <a:pt x="216" y="819"/>
                  <a:pt x="216" y="819"/>
                </a:cubicBezTo>
                <a:cubicBezTo>
                  <a:pt x="216" y="636"/>
                  <a:pt x="216" y="636"/>
                  <a:pt x="216" y="636"/>
                </a:cubicBezTo>
                <a:cubicBezTo>
                  <a:pt x="216" y="570"/>
                  <a:pt x="200" y="555"/>
                  <a:pt x="180" y="563"/>
                </a:cubicBezTo>
                <a:cubicBezTo>
                  <a:pt x="144" y="580"/>
                  <a:pt x="139" y="610"/>
                  <a:pt x="88" y="602"/>
                </a:cubicBezTo>
                <a:cubicBezTo>
                  <a:pt x="0" y="588"/>
                  <a:pt x="0" y="447"/>
                  <a:pt x="88" y="434"/>
                </a:cubicBezTo>
                <a:cubicBezTo>
                  <a:pt x="139" y="426"/>
                  <a:pt x="144" y="455"/>
                  <a:pt x="180" y="472"/>
                </a:cubicBezTo>
                <a:cubicBezTo>
                  <a:pt x="200" y="481"/>
                  <a:pt x="216" y="465"/>
                  <a:pt x="216" y="399"/>
                </a:cubicBezTo>
                <a:cubicBezTo>
                  <a:pt x="216" y="216"/>
                  <a:pt x="216" y="216"/>
                  <a:pt x="216" y="216"/>
                </a:cubicBezTo>
                <a:lnTo>
                  <a:pt x="399" y="216"/>
                </a:lnTo>
                <a:close/>
              </a:path>
            </a:pathLst>
          </a:custGeom>
          <a:solidFill>
            <a:srgbClr val="5ABC15"/>
          </a:solidFill>
          <a:ln w="19050" cmpd="sng">
            <a:solidFill>
              <a:srgbClr val="FFFFFF"/>
            </a:solidFill>
            <a:bevel/>
            <a:headEnd/>
            <a:tailEnd/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6867" name="Freeform 76"/>
          <p:cNvSpPr>
            <a:spLocks/>
          </p:cNvSpPr>
          <p:nvPr/>
        </p:nvSpPr>
        <p:spPr bwMode="auto">
          <a:xfrm rot="1794316">
            <a:off x="6192838" y="2679700"/>
            <a:ext cx="2135187" cy="2132013"/>
          </a:xfrm>
          <a:custGeom>
            <a:avLst/>
            <a:gdLst>
              <a:gd name="T0" fmla="*/ 2147483646 w 819"/>
              <a:gd name="T1" fmla="*/ 2147483646 h 819"/>
              <a:gd name="T2" fmla="*/ 2147483646 w 819"/>
              <a:gd name="T3" fmla="*/ 2147483646 h 819"/>
              <a:gd name="T4" fmla="*/ 2147483646 w 819"/>
              <a:gd name="T5" fmla="*/ 2147483646 h 819"/>
              <a:gd name="T6" fmla="*/ 2147483646 w 819"/>
              <a:gd name="T7" fmla="*/ 2147483646 h 819"/>
              <a:gd name="T8" fmla="*/ 2147483646 w 819"/>
              <a:gd name="T9" fmla="*/ 2147483646 h 819"/>
              <a:gd name="T10" fmla="*/ 2147483646 w 819"/>
              <a:gd name="T11" fmla="*/ 2147483646 h 819"/>
              <a:gd name="T12" fmla="*/ 2147483646 w 819"/>
              <a:gd name="T13" fmla="*/ 2147483646 h 819"/>
              <a:gd name="T14" fmla="*/ 2147483646 w 819"/>
              <a:gd name="T15" fmla="*/ 2147483646 h 819"/>
              <a:gd name="T16" fmla="*/ 2147483646 w 819"/>
              <a:gd name="T17" fmla="*/ 2147483646 h 819"/>
              <a:gd name="T18" fmla="*/ 2147483646 w 819"/>
              <a:gd name="T19" fmla="*/ 2147483646 h 819"/>
              <a:gd name="T20" fmla="*/ 2147483646 w 819"/>
              <a:gd name="T21" fmla="*/ 2147483646 h 819"/>
              <a:gd name="T22" fmla="*/ 2147483646 w 819"/>
              <a:gd name="T23" fmla="*/ 2147483646 h 819"/>
              <a:gd name="T24" fmla="*/ 2147483646 w 819"/>
              <a:gd name="T25" fmla="*/ 2147483646 h 819"/>
              <a:gd name="T26" fmla="*/ 2147483646 w 819"/>
              <a:gd name="T27" fmla="*/ 0 h 819"/>
              <a:gd name="T28" fmla="*/ 2147483646 w 819"/>
              <a:gd name="T29" fmla="*/ 0 h 819"/>
              <a:gd name="T30" fmla="*/ 2147483646 w 819"/>
              <a:gd name="T31" fmla="*/ 2147483646 h 819"/>
              <a:gd name="T32" fmla="*/ 2147483646 w 819"/>
              <a:gd name="T33" fmla="*/ 2147483646 h 819"/>
              <a:gd name="T34" fmla="*/ 2147483646 w 819"/>
              <a:gd name="T35" fmla="*/ 2147483646 h 819"/>
              <a:gd name="T36" fmla="*/ 2147483646 w 819"/>
              <a:gd name="T37" fmla="*/ 2147483646 h 819"/>
              <a:gd name="T38" fmla="*/ 2147483646 w 819"/>
              <a:gd name="T39" fmla="*/ 0 h 819"/>
              <a:gd name="T40" fmla="*/ 0 w 819"/>
              <a:gd name="T41" fmla="*/ 0 h 819"/>
              <a:gd name="T42" fmla="*/ 0 w 819"/>
              <a:gd name="T43" fmla="*/ 2147483646 h 819"/>
              <a:gd name="T44" fmla="*/ 2147483646 w 819"/>
              <a:gd name="T45" fmla="*/ 2147483646 h 819"/>
              <a:gd name="T46" fmla="*/ 2147483646 w 819"/>
              <a:gd name="T47" fmla="*/ 2147483646 h 819"/>
              <a:gd name="T48" fmla="*/ 2147483646 w 819"/>
              <a:gd name="T49" fmla="*/ 2147483646 h 819"/>
              <a:gd name="T50" fmla="*/ 2147483646 w 819"/>
              <a:gd name="T51" fmla="*/ 2147483646 h 819"/>
              <a:gd name="T52" fmla="*/ 0 w 819"/>
              <a:gd name="T53" fmla="*/ 2147483646 h 819"/>
              <a:gd name="T54" fmla="*/ 0 w 819"/>
              <a:gd name="T55" fmla="*/ 2147483646 h 819"/>
              <a:gd name="T56" fmla="*/ 2147483646 w 819"/>
              <a:gd name="T57" fmla="*/ 2147483646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19" h="819">
                <a:moveTo>
                  <a:pt x="183" y="603"/>
                </a:moveTo>
                <a:cubicBezTo>
                  <a:pt x="249" y="603"/>
                  <a:pt x="265" y="619"/>
                  <a:pt x="256" y="638"/>
                </a:cubicBezTo>
                <a:cubicBezTo>
                  <a:pt x="239" y="675"/>
                  <a:pt x="210" y="680"/>
                  <a:pt x="218" y="731"/>
                </a:cubicBezTo>
                <a:cubicBezTo>
                  <a:pt x="231" y="819"/>
                  <a:pt x="372" y="819"/>
                  <a:pt x="386" y="731"/>
                </a:cubicBezTo>
                <a:cubicBezTo>
                  <a:pt x="394" y="680"/>
                  <a:pt x="364" y="675"/>
                  <a:pt x="347" y="638"/>
                </a:cubicBezTo>
                <a:cubicBezTo>
                  <a:pt x="339" y="619"/>
                  <a:pt x="354" y="603"/>
                  <a:pt x="420" y="603"/>
                </a:cubicBezTo>
                <a:cubicBezTo>
                  <a:pt x="603" y="603"/>
                  <a:pt x="603" y="603"/>
                  <a:pt x="603" y="603"/>
                </a:cubicBezTo>
                <a:cubicBezTo>
                  <a:pt x="603" y="420"/>
                  <a:pt x="603" y="420"/>
                  <a:pt x="603" y="420"/>
                </a:cubicBezTo>
                <a:cubicBezTo>
                  <a:pt x="603" y="354"/>
                  <a:pt x="619" y="338"/>
                  <a:pt x="639" y="347"/>
                </a:cubicBezTo>
                <a:cubicBezTo>
                  <a:pt x="675" y="364"/>
                  <a:pt x="680" y="393"/>
                  <a:pt x="731" y="385"/>
                </a:cubicBezTo>
                <a:cubicBezTo>
                  <a:pt x="819" y="372"/>
                  <a:pt x="819" y="231"/>
                  <a:pt x="731" y="217"/>
                </a:cubicBezTo>
                <a:cubicBezTo>
                  <a:pt x="680" y="209"/>
                  <a:pt x="675" y="239"/>
                  <a:pt x="639" y="256"/>
                </a:cubicBezTo>
                <a:cubicBezTo>
                  <a:pt x="619" y="264"/>
                  <a:pt x="603" y="249"/>
                  <a:pt x="603" y="183"/>
                </a:cubicBezTo>
                <a:cubicBezTo>
                  <a:pt x="603" y="0"/>
                  <a:pt x="603" y="0"/>
                  <a:pt x="603" y="0"/>
                </a:cubicBezTo>
                <a:cubicBezTo>
                  <a:pt x="420" y="0"/>
                  <a:pt x="420" y="0"/>
                  <a:pt x="420" y="0"/>
                </a:cubicBezTo>
                <a:cubicBezTo>
                  <a:pt x="354" y="0"/>
                  <a:pt x="339" y="16"/>
                  <a:pt x="347" y="35"/>
                </a:cubicBezTo>
                <a:cubicBezTo>
                  <a:pt x="364" y="72"/>
                  <a:pt x="394" y="76"/>
                  <a:pt x="386" y="128"/>
                </a:cubicBezTo>
                <a:cubicBezTo>
                  <a:pt x="372" y="216"/>
                  <a:pt x="231" y="216"/>
                  <a:pt x="218" y="128"/>
                </a:cubicBezTo>
                <a:cubicBezTo>
                  <a:pt x="210" y="76"/>
                  <a:pt x="239" y="72"/>
                  <a:pt x="256" y="35"/>
                </a:cubicBezTo>
                <a:cubicBezTo>
                  <a:pt x="265" y="16"/>
                  <a:pt x="249" y="0"/>
                  <a:pt x="18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249"/>
                  <a:pt x="16" y="264"/>
                  <a:pt x="35" y="256"/>
                </a:cubicBezTo>
                <a:cubicBezTo>
                  <a:pt x="72" y="239"/>
                  <a:pt x="77" y="209"/>
                  <a:pt x="128" y="217"/>
                </a:cubicBezTo>
                <a:cubicBezTo>
                  <a:pt x="216" y="231"/>
                  <a:pt x="216" y="372"/>
                  <a:pt x="128" y="385"/>
                </a:cubicBezTo>
                <a:cubicBezTo>
                  <a:pt x="77" y="393"/>
                  <a:pt x="72" y="364"/>
                  <a:pt x="35" y="347"/>
                </a:cubicBezTo>
                <a:cubicBezTo>
                  <a:pt x="16" y="338"/>
                  <a:pt x="0" y="354"/>
                  <a:pt x="0" y="420"/>
                </a:cubicBezTo>
                <a:cubicBezTo>
                  <a:pt x="0" y="603"/>
                  <a:pt x="0" y="603"/>
                  <a:pt x="0" y="603"/>
                </a:cubicBezTo>
                <a:lnTo>
                  <a:pt x="183" y="603"/>
                </a:lnTo>
                <a:close/>
              </a:path>
            </a:pathLst>
          </a:custGeom>
          <a:solidFill>
            <a:srgbClr val="5ABC15"/>
          </a:solidFill>
          <a:ln w="19050" cmpd="sng">
            <a:solidFill>
              <a:srgbClr val="FFFFFF"/>
            </a:solidFill>
            <a:bevel/>
            <a:headEnd/>
            <a:tailEnd/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6868" name="Freeform 77"/>
          <p:cNvSpPr>
            <a:spLocks/>
          </p:cNvSpPr>
          <p:nvPr/>
        </p:nvSpPr>
        <p:spPr bwMode="auto">
          <a:xfrm rot="1794316">
            <a:off x="5111750" y="1408113"/>
            <a:ext cx="2135188" cy="2132012"/>
          </a:xfrm>
          <a:custGeom>
            <a:avLst/>
            <a:gdLst>
              <a:gd name="T0" fmla="*/ 2147483646 w 819"/>
              <a:gd name="T1" fmla="*/ 2147483646 h 819"/>
              <a:gd name="T2" fmla="*/ 2147483646 w 819"/>
              <a:gd name="T3" fmla="*/ 2147483646 h 819"/>
              <a:gd name="T4" fmla="*/ 2147483646 w 819"/>
              <a:gd name="T5" fmla="*/ 2147483646 h 819"/>
              <a:gd name="T6" fmla="*/ 2147483646 w 819"/>
              <a:gd name="T7" fmla="*/ 2147483646 h 819"/>
              <a:gd name="T8" fmla="*/ 2147483646 w 819"/>
              <a:gd name="T9" fmla="*/ 2147483646 h 819"/>
              <a:gd name="T10" fmla="*/ 2147483646 w 819"/>
              <a:gd name="T11" fmla="*/ 2147483646 h 819"/>
              <a:gd name="T12" fmla="*/ 2147483646 w 819"/>
              <a:gd name="T13" fmla="*/ 2147483646 h 819"/>
              <a:gd name="T14" fmla="*/ 2147483646 w 819"/>
              <a:gd name="T15" fmla="*/ 2147483646 h 819"/>
              <a:gd name="T16" fmla="*/ 2147483646 w 819"/>
              <a:gd name="T17" fmla="*/ 2147483646 h 819"/>
              <a:gd name="T18" fmla="*/ 2147483646 w 819"/>
              <a:gd name="T19" fmla="*/ 2147483646 h 819"/>
              <a:gd name="T20" fmla="*/ 2147483646 w 819"/>
              <a:gd name="T21" fmla="*/ 2147483646 h 819"/>
              <a:gd name="T22" fmla="*/ 2147483646 w 819"/>
              <a:gd name="T23" fmla="*/ 2147483646 h 819"/>
              <a:gd name="T24" fmla="*/ 2147483646 w 819"/>
              <a:gd name="T25" fmla="*/ 2147483646 h 819"/>
              <a:gd name="T26" fmla="*/ 2147483646 w 819"/>
              <a:gd name="T27" fmla="*/ 2147483646 h 819"/>
              <a:gd name="T28" fmla="*/ 2147483646 w 819"/>
              <a:gd name="T29" fmla="*/ 2147483646 h 819"/>
              <a:gd name="T30" fmla="*/ 2147483646 w 819"/>
              <a:gd name="T31" fmla="*/ 2147483646 h 819"/>
              <a:gd name="T32" fmla="*/ 2147483646 w 819"/>
              <a:gd name="T33" fmla="*/ 2147483646 h 819"/>
              <a:gd name="T34" fmla="*/ 2147483646 w 819"/>
              <a:gd name="T35" fmla="*/ 2147483646 h 819"/>
              <a:gd name="T36" fmla="*/ 2147483646 w 819"/>
              <a:gd name="T37" fmla="*/ 2147483646 h 819"/>
              <a:gd name="T38" fmla="*/ 2147483646 w 819"/>
              <a:gd name="T39" fmla="*/ 2147483646 h 819"/>
              <a:gd name="T40" fmla="*/ 0 w 819"/>
              <a:gd name="T41" fmla="*/ 2147483646 h 819"/>
              <a:gd name="T42" fmla="*/ 0 w 819"/>
              <a:gd name="T43" fmla="*/ 2147483646 h 819"/>
              <a:gd name="T44" fmla="*/ 2147483646 w 819"/>
              <a:gd name="T45" fmla="*/ 2147483646 h 819"/>
              <a:gd name="T46" fmla="*/ 2147483646 w 819"/>
              <a:gd name="T47" fmla="*/ 2147483646 h 819"/>
              <a:gd name="T48" fmla="*/ 2147483646 w 819"/>
              <a:gd name="T49" fmla="*/ 2147483646 h 819"/>
              <a:gd name="T50" fmla="*/ 2147483646 w 819"/>
              <a:gd name="T51" fmla="*/ 2147483646 h 819"/>
              <a:gd name="T52" fmla="*/ 0 w 819"/>
              <a:gd name="T53" fmla="*/ 2147483646 h 819"/>
              <a:gd name="T54" fmla="*/ 0 w 819"/>
              <a:gd name="T55" fmla="*/ 2147483646 h 819"/>
              <a:gd name="T56" fmla="*/ 2147483646 w 819"/>
              <a:gd name="T57" fmla="*/ 2147483646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19" h="819">
                <a:moveTo>
                  <a:pt x="183" y="216"/>
                </a:moveTo>
                <a:cubicBezTo>
                  <a:pt x="249" y="216"/>
                  <a:pt x="264" y="200"/>
                  <a:pt x="256" y="180"/>
                </a:cubicBezTo>
                <a:cubicBezTo>
                  <a:pt x="239" y="144"/>
                  <a:pt x="209" y="139"/>
                  <a:pt x="217" y="88"/>
                </a:cubicBezTo>
                <a:cubicBezTo>
                  <a:pt x="231" y="0"/>
                  <a:pt x="372" y="0"/>
                  <a:pt x="385" y="88"/>
                </a:cubicBezTo>
                <a:cubicBezTo>
                  <a:pt x="393" y="139"/>
                  <a:pt x="364" y="144"/>
                  <a:pt x="347" y="180"/>
                </a:cubicBezTo>
                <a:cubicBezTo>
                  <a:pt x="338" y="200"/>
                  <a:pt x="354" y="216"/>
                  <a:pt x="420" y="216"/>
                </a:cubicBezTo>
                <a:cubicBezTo>
                  <a:pt x="603" y="216"/>
                  <a:pt x="603" y="216"/>
                  <a:pt x="603" y="216"/>
                </a:cubicBezTo>
                <a:cubicBezTo>
                  <a:pt x="603" y="399"/>
                  <a:pt x="603" y="399"/>
                  <a:pt x="603" y="399"/>
                </a:cubicBezTo>
                <a:cubicBezTo>
                  <a:pt x="603" y="465"/>
                  <a:pt x="619" y="480"/>
                  <a:pt x="638" y="472"/>
                </a:cubicBezTo>
                <a:cubicBezTo>
                  <a:pt x="675" y="455"/>
                  <a:pt x="680" y="425"/>
                  <a:pt x="731" y="433"/>
                </a:cubicBezTo>
                <a:cubicBezTo>
                  <a:pt x="819" y="447"/>
                  <a:pt x="819" y="588"/>
                  <a:pt x="731" y="601"/>
                </a:cubicBezTo>
                <a:cubicBezTo>
                  <a:pt x="680" y="609"/>
                  <a:pt x="675" y="580"/>
                  <a:pt x="638" y="563"/>
                </a:cubicBezTo>
                <a:cubicBezTo>
                  <a:pt x="619" y="554"/>
                  <a:pt x="603" y="570"/>
                  <a:pt x="603" y="636"/>
                </a:cubicBezTo>
                <a:cubicBezTo>
                  <a:pt x="603" y="819"/>
                  <a:pt x="603" y="819"/>
                  <a:pt x="603" y="819"/>
                </a:cubicBezTo>
                <a:cubicBezTo>
                  <a:pt x="420" y="819"/>
                  <a:pt x="420" y="819"/>
                  <a:pt x="420" y="819"/>
                </a:cubicBezTo>
                <a:cubicBezTo>
                  <a:pt x="354" y="819"/>
                  <a:pt x="338" y="803"/>
                  <a:pt x="347" y="784"/>
                </a:cubicBezTo>
                <a:cubicBezTo>
                  <a:pt x="364" y="747"/>
                  <a:pt x="393" y="742"/>
                  <a:pt x="385" y="691"/>
                </a:cubicBezTo>
                <a:cubicBezTo>
                  <a:pt x="372" y="603"/>
                  <a:pt x="231" y="603"/>
                  <a:pt x="217" y="691"/>
                </a:cubicBezTo>
                <a:cubicBezTo>
                  <a:pt x="209" y="742"/>
                  <a:pt x="239" y="747"/>
                  <a:pt x="256" y="784"/>
                </a:cubicBezTo>
                <a:cubicBezTo>
                  <a:pt x="264" y="803"/>
                  <a:pt x="249" y="819"/>
                  <a:pt x="183" y="819"/>
                </a:cubicBezTo>
                <a:cubicBezTo>
                  <a:pt x="0" y="819"/>
                  <a:pt x="0" y="819"/>
                  <a:pt x="0" y="819"/>
                </a:cubicBezTo>
                <a:cubicBezTo>
                  <a:pt x="0" y="636"/>
                  <a:pt x="0" y="636"/>
                  <a:pt x="0" y="636"/>
                </a:cubicBezTo>
                <a:cubicBezTo>
                  <a:pt x="0" y="570"/>
                  <a:pt x="16" y="554"/>
                  <a:pt x="35" y="563"/>
                </a:cubicBezTo>
                <a:cubicBezTo>
                  <a:pt x="72" y="580"/>
                  <a:pt x="76" y="609"/>
                  <a:pt x="128" y="601"/>
                </a:cubicBezTo>
                <a:cubicBezTo>
                  <a:pt x="216" y="588"/>
                  <a:pt x="216" y="447"/>
                  <a:pt x="128" y="433"/>
                </a:cubicBezTo>
                <a:cubicBezTo>
                  <a:pt x="76" y="425"/>
                  <a:pt x="72" y="455"/>
                  <a:pt x="35" y="472"/>
                </a:cubicBezTo>
                <a:cubicBezTo>
                  <a:pt x="16" y="480"/>
                  <a:pt x="0" y="465"/>
                  <a:pt x="0" y="399"/>
                </a:cubicBezTo>
                <a:cubicBezTo>
                  <a:pt x="0" y="216"/>
                  <a:pt x="0" y="216"/>
                  <a:pt x="0" y="216"/>
                </a:cubicBezTo>
                <a:lnTo>
                  <a:pt x="183" y="216"/>
                </a:lnTo>
                <a:close/>
              </a:path>
            </a:pathLst>
          </a:custGeom>
          <a:solidFill>
            <a:srgbClr val="19A9A9"/>
          </a:solidFill>
          <a:ln w="19050" cmpd="sng">
            <a:solidFill>
              <a:srgbClr val="FFFFFF"/>
            </a:solidFill>
            <a:bevel/>
            <a:headEnd/>
            <a:tailEnd/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6869" name="Freeform 79"/>
          <p:cNvSpPr>
            <a:spLocks/>
          </p:cNvSpPr>
          <p:nvPr/>
        </p:nvSpPr>
        <p:spPr bwMode="auto">
          <a:xfrm rot="1794316">
            <a:off x="4922838" y="3759200"/>
            <a:ext cx="2133600" cy="2133600"/>
          </a:xfrm>
          <a:custGeom>
            <a:avLst/>
            <a:gdLst>
              <a:gd name="T0" fmla="*/ 2147483646 w 819"/>
              <a:gd name="T1" fmla="*/ 2147483646 h 819"/>
              <a:gd name="T2" fmla="*/ 2147483646 w 819"/>
              <a:gd name="T3" fmla="*/ 2147483646 h 819"/>
              <a:gd name="T4" fmla="*/ 2147483646 w 819"/>
              <a:gd name="T5" fmla="*/ 2147483646 h 819"/>
              <a:gd name="T6" fmla="*/ 2147483646 w 819"/>
              <a:gd name="T7" fmla="*/ 2147483646 h 819"/>
              <a:gd name="T8" fmla="*/ 2147483646 w 819"/>
              <a:gd name="T9" fmla="*/ 2147483646 h 819"/>
              <a:gd name="T10" fmla="*/ 2147483646 w 819"/>
              <a:gd name="T11" fmla="*/ 2147483646 h 819"/>
              <a:gd name="T12" fmla="*/ 2147483646 w 819"/>
              <a:gd name="T13" fmla="*/ 0 h 819"/>
              <a:gd name="T14" fmla="*/ 2147483646 w 819"/>
              <a:gd name="T15" fmla="*/ 0 h 819"/>
              <a:gd name="T16" fmla="*/ 2147483646 w 819"/>
              <a:gd name="T17" fmla="*/ 2147483646 h 819"/>
              <a:gd name="T18" fmla="*/ 2147483646 w 819"/>
              <a:gd name="T19" fmla="*/ 2147483646 h 819"/>
              <a:gd name="T20" fmla="*/ 2147483646 w 819"/>
              <a:gd name="T21" fmla="*/ 2147483646 h 819"/>
              <a:gd name="T22" fmla="*/ 2147483646 w 819"/>
              <a:gd name="T23" fmla="*/ 2147483646 h 819"/>
              <a:gd name="T24" fmla="*/ 2147483646 w 819"/>
              <a:gd name="T25" fmla="*/ 0 h 819"/>
              <a:gd name="T26" fmla="*/ 2147483646 w 819"/>
              <a:gd name="T27" fmla="*/ 0 h 819"/>
              <a:gd name="T28" fmla="*/ 2147483646 w 819"/>
              <a:gd name="T29" fmla="*/ 2147483646 h 819"/>
              <a:gd name="T30" fmla="*/ 2147483646 w 819"/>
              <a:gd name="T31" fmla="*/ 2147483646 h 819"/>
              <a:gd name="T32" fmla="*/ 2147483646 w 819"/>
              <a:gd name="T33" fmla="*/ 2147483646 h 819"/>
              <a:gd name="T34" fmla="*/ 2147483646 w 819"/>
              <a:gd name="T35" fmla="*/ 2147483646 h 819"/>
              <a:gd name="T36" fmla="*/ 2147483646 w 819"/>
              <a:gd name="T37" fmla="*/ 2147483646 h 819"/>
              <a:gd name="T38" fmla="*/ 2147483646 w 819"/>
              <a:gd name="T39" fmla="*/ 2147483646 h 819"/>
              <a:gd name="T40" fmla="*/ 2147483646 w 819"/>
              <a:gd name="T41" fmla="*/ 2147483646 h 819"/>
              <a:gd name="T42" fmla="*/ 2147483646 w 819"/>
              <a:gd name="T43" fmla="*/ 2147483646 h 819"/>
              <a:gd name="T44" fmla="*/ 2147483646 w 819"/>
              <a:gd name="T45" fmla="*/ 2147483646 h 819"/>
              <a:gd name="T46" fmla="*/ 2147483646 w 819"/>
              <a:gd name="T47" fmla="*/ 2147483646 h 819"/>
              <a:gd name="T48" fmla="*/ 2147483646 w 819"/>
              <a:gd name="T49" fmla="*/ 2147483646 h 819"/>
              <a:gd name="T50" fmla="*/ 2147483646 w 819"/>
              <a:gd name="T51" fmla="*/ 2147483646 h 819"/>
              <a:gd name="T52" fmla="*/ 2147483646 w 819"/>
              <a:gd name="T53" fmla="*/ 2147483646 h 819"/>
              <a:gd name="T54" fmla="*/ 2147483646 w 819"/>
              <a:gd name="T55" fmla="*/ 2147483646 h 819"/>
              <a:gd name="T56" fmla="*/ 2147483646 w 819"/>
              <a:gd name="T57" fmla="*/ 2147483646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19" h="819">
                <a:moveTo>
                  <a:pt x="216" y="420"/>
                </a:moveTo>
                <a:cubicBezTo>
                  <a:pt x="216" y="354"/>
                  <a:pt x="200" y="339"/>
                  <a:pt x="181" y="347"/>
                </a:cubicBezTo>
                <a:cubicBezTo>
                  <a:pt x="144" y="364"/>
                  <a:pt x="139" y="394"/>
                  <a:pt x="88" y="386"/>
                </a:cubicBezTo>
                <a:cubicBezTo>
                  <a:pt x="0" y="372"/>
                  <a:pt x="0" y="231"/>
                  <a:pt x="88" y="218"/>
                </a:cubicBezTo>
                <a:cubicBezTo>
                  <a:pt x="139" y="210"/>
                  <a:pt x="144" y="239"/>
                  <a:pt x="181" y="256"/>
                </a:cubicBezTo>
                <a:cubicBezTo>
                  <a:pt x="200" y="265"/>
                  <a:pt x="216" y="249"/>
                  <a:pt x="216" y="183"/>
                </a:cubicBezTo>
                <a:cubicBezTo>
                  <a:pt x="216" y="0"/>
                  <a:pt x="216" y="0"/>
                  <a:pt x="216" y="0"/>
                </a:cubicBezTo>
                <a:cubicBezTo>
                  <a:pt x="399" y="0"/>
                  <a:pt x="399" y="0"/>
                  <a:pt x="399" y="0"/>
                </a:cubicBezTo>
                <a:cubicBezTo>
                  <a:pt x="465" y="0"/>
                  <a:pt x="481" y="16"/>
                  <a:pt x="472" y="35"/>
                </a:cubicBezTo>
                <a:cubicBezTo>
                  <a:pt x="455" y="72"/>
                  <a:pt x="426" y="77"/>
                  <a:pt x="434" y="128"/>
                </a:cubicBezTo>
                <a:cubicBezTo>
                  <a:pt x="447" y="216"/>
                  <a:pt x="588" y="216"/>
                  <a:pt x="602" y="128"/>
                </a:cubicBezTo>
                <a:cubicBezTo>
                  <a:pt x="610" y="77"/>
                  <a:pt x="580" y="72"/>
                  <a:pt x="563" y="35"/>
                </a:cubicBezTo>
                <a:cubicBezTo>
                  <a:pt x="555" y="16"/>
                  <a:pt x="570" y="0"/>
                  <a:pt x="636" y="0"/>
                </a:cubicBezTo>
                <a:cubicBezTo>
                  <a:pt x="819" y="0"/>
                  <a:pt x="819" y="0"/>
                  <a:pt x="819" y="0"/>
                </a:cubicBezTo>
                <a:cubicBezTo>
                  <a:pt x="819" y="183"/>
                  <a:pt x="819" y="183"/>
                  <a:pt x="819" y="183"/>
                </a:cubicBezTo>
                <a:cubicBezTo>
                  <a:pt x="819" y="249"/>
                  <a:pt x="803" y="265"/>
                  <a:pt x="784" y="256"/>
                </a:cubicBezTo>
                <a:cubicBezTo>
                  <a:pt x="747" y="239"/>
                  <a:pt x="743" y="210"/>
                  <a:pt x="691" y="218"/>
                </a:cubicBezTo>
                <a:cubicBezTo>
                  <a:pt x="603" y="231"/>
                  <a:pt x="603" y="372"/>
                  <a:pt x="691" y="386"/>
                </a:cubicBezTo>
                <a:cubicBezTo>
                  <a:pt x="743" y="394"/>
                  <a:pt x="747" y="364"/>
                  <a:pt x="784" y="347"/>
                </a:cubicBezTo>
                <a:cubicBezTo>
                  <a:pt x="803" y="339"/>
                  <a:pt x="819" y="354"/>
                  <a:pt x="819" y="420"/>
                </a:cubicBezTo>
                <a:cubicBezTo>
                  <a:pt x="819" y="603"/>
                  <a:pt x="819" y="603"/>
                  <a:pt x="819" y="603"/>
                </a:cubicBezTo>
                <a:cubicBezTo>
                  <a:pt x="636" y="603"/>
                  <a:pt x="636" y="603"/>
                  <a:pt x="636" y="603"/>
                </a:cubicBezTo>
                <a:cubicBezTo>
                  <a:pt x="570" y="603"/>
                  <a:pt x="555" y="619"/>
                  <a:pt x="563" y="639"/>
                </a:cubicBezTo>
                <a:cubicBezTo>
                  <a:pt x="580" y="675"/>
                  <a:pt x="610" y="680"/>
                  <a:pt x="602" y="731"/>
                </a:cubicBezTo>
                <a:cubicBezTo>
                  <a:pt x="588" y="819"/>
                  <a:pt x="447" y="819"/>
                  <a:pt x="434" y="731"/>
                </a:cubicBezTo>
                <a:cubicBezTo>
                  <a:pt x="426" y="680"/>
                  <a:pt x="455" y="675"/>
                  <a:pt x="472" y="639"/>
                </a:cubicBezTo>
                <a:cubicBezTo>
                  <a:pt x="481" y="619"/>
                  <a:pt x="465" y="603"/>
                  <a:pt x="399" y="603"/>
                </a:cubicBezTo>
                <a:cubicBezTo>
                  <a:pt x="216" y="603"/>
                  <a:pt x="216" y="603"/>
                  <a:pt x="216" y="603"/>
                </a:cubicBezTo>
                <a:lnTo>
                  <a:pt x="216" y="420"/>
                </a:lnTo>
                <a:close/>
              </a:path>
            </a:pathLst>
          </a:custGeom>
          <a:solidFill>
            <a:srgbClr val="19A9A9"/>
          </a:solidFill>
          <a:ln w="19050" cmpd="sng">
            <a:solidFill>
              <a:srgbClr val="FFFFFF"/>
            </a:solidFill>
            <a:bevel/>
            <a:headEnd/>
            <a:tailEnd/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6870" name="Text Placeholder 3"/>
          <p:cNvSpPr txBox="1">
            <a:spLocks noChangeArrowheads="1"/>
          </p:cNvSpPr>
          <p:nvPr/>
        </p:nvSpPr>
        <p:spPr bwMode="auto">
          <a:xfrm>
            <a:off x="5754688" y="2314575"/>
            <a:ext cx="455612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1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36871" name="Text Placeholder 3"/>
          <p:cNvSpPr txBox="1">
            <a:spLocks noChangeArrowheads="1"/>
          </p:cNvSpPr>
          <p:nvPr/>
        </p:nvSpPr>
        <p:spPr bwMode="auto">
          <a:xfrm>
            <a:off x="4772025" y="3548063"/>
            <a:ext cx="45561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1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36872" name="Text Placeholder 3"/>
          <p:cNvSpPr txBox="1">
            <a:spLocks noChangeArrowheads="1"/>
          </p:cNvSpPr>
          <p:nvPr/>
        </p:nvSpPr>
        <p:spPr bwMode="auto">
          <a:xfrm>
            <a:off x="5991225" y="4503738"/>
            <a:ext cx="455613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1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36873" name="Text Placeholder 3"/>
          <p:cNvSpPr txBox="1">
            <a:spLocks noChangeArrowheads="1"/>
          </p:cNvSpPr>
          <p:nvPr/>
        </p:nvSpPr>
        <p:spPr bwMode="auto">
          <a:xfrm>
            <a:off x="6902450" y="3243263"/>
            <a:ext cx="4540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1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36874" name="TextBox 13"/>
          <p:cNvSpPr txBox="1">
            <a:spLocks noChangeArrowheads="1"/>
          </p:cNvSpPr>
          <p:nvPr/>
        </p:nvSpPr>
        <p:spPr bwMode="auto">
          <a:xfrm>
            <a:off x="2824163" y="5721350"/>
            <a:ext cx="2335212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75" name="TextBox 13"/>
          <p:cNvSpPr txBox="1">
            <a:spLocks noChangeArrowheads="1"/>
          </p:cNvSpPr>
          <p:nvPr/>
        </p:nvSpPr>
        <p:spPr bwMode="auto">
          <a:xfrm>
            <a:off x="1344613" y="2998788"/>
            <a:ext cx="2333625" cy="4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76" name="TextBox 13"/>
          <p:cNvSpPr txBox="1">
            <a:spLocks noChangeArrowheads="1"/>
          </p:cNvSpPr>
          <p:nvPr/>
        </p:nvSpPr>
        <p:spPr bwMode="auto">
          <a:xfrm>
            <a:off x="7167563" y="1316038"/>
            <a:ext cx="2333625" cy="4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77" name="TextBox 13"/>
          <p:cNvSpPr txBox="1">
            <a:spLocks noChangeArrowheads="1"/>
          </p:cNvSpPr>
          <p:nvPr/>
        </p:nvSpPr>
        <p:spPr bwMode="auto">
          <a:xfrm>
            <a:off x="8526463" y="3930650"/>
            <a:ext cx="2335212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78" name="TextBox 13"/>
          <p:cNvSpPr txBox="1">
            <a:spLocks noChangeArrowheads="1"/>
          </p:cNvSpPr>
          <p:nvPr/>
        </p:nvSpPr>
        <p:spPr bwMode="auto">
          <a:xfrm>
            <a:off x="1346200" y="2682875"/>
            <a:ext cx="19542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79" name="TextBox 13"/>
          <p:cNvSpPr txBox="1">
            <a:spLocks noChangeArrowheads="1"/>
          </p:cNvSpPr>
          <p:nvPr/>
        </p:nvSpPr>
        <p:spPr bwMode="auto">
          <a:xfrm>
            <a:off x="2824163" y="5372100"/>
            <a:ext cx="19542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80" name="TextBox 13"/>
          <p:cNvSpPr txBox="1">
            <a:spLocks noChangeArrowheads="1"/>
          </p:cNvSpPr>
          <p:nvPr/>
        </p:nvSpPr>
        <p:spPr bwMode="auto">
          <a:xfrm>
            <a:off x="8526463" y="3554413"/>
            <a:ext cx="19542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81" name="TextBox 13"/>
          <p:cNvSpPr txBox="1">
            <a:spLocks noChangeArrowheads="1"/>
          </p:cNvSpPr>
          <p:nvPr/>
        </p:nvSpPr>
        <p:spPr bwMode="auto">
          <a:xfrm>
            <a:off x="7167563" y="104140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6882" name="组合 3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150" y="341313"/>
            <a:ext cx="48895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83" name="文本框 39"/>
          <p:cNvSpPr txBox="1">
            <a:spLocks noChangeArrowheads="1"/>
          </p:cNvSpPr>
          <p:nvPr/>
        </p:nvSpPr>
        <p:spPr bwMode="auto">
          <a:xfrm>
            <a:off x="1074738" y="333375"/>
            <a:ext cx="26590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5ABC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图片 5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46038"/>
            <a:ext cx="12230100" cy="690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7891" name="组合 3"/>
          <p:cNvGrpSpPr>
            <a:grpSpLocks/>
          </p:cNvGrpSpPr>
          <p:nvPr/>
        </p:nvGrpSpPr>
        <p:grpSpPr bwMode="auto">
          <a:xfrm>
            <a:off x="3386138" y="2695575"/>
            <a:ext cx="7362825" cy="1108075"/>
            <a:chOff x="0" y="0"/>
            <a:chExt cx="7361265" cy="1107996"/>
          </a:xfrm>
        </p:grpSpPr>
        <p:pic>
          <p:nvPicPr>
            <p:cNvPr id="37892" name="文本框 92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9" y="-1124"/>
              <a:ext cx="7357872" cy="1109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965" name="文本框 92"/>
            <p:cNvSpPr txBox="1">
              <a:spLocks noChangeArrowheads="1"/>
            </p:cNvSpPr>
            <p:nvPr/>
          </p:nvSpPr>
          <p:spPr bwMode="auto">
            <a:xfrm>
              <a:off x="0" y="0"/>
              <a:ext cx="7361265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6600" b="1" dirty="0" smtClean="0">
                  <a:solidFill>
                    <a:srgbClr val="5ABC15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THANK YOU</a:t>
              </a:r>
              <a:r>
                <a:rPr lang="zh-CN" altLang="en-US" sz="6600" b="1" dirty="0" smtClean="0">
                  <a:solidFill>
                    <a:srgbClr val="5ABC15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！</a:t>
              </a:r>
            </a:p>
          </p:txBody>
        </p:sp>
      </p:grpSp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07772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763" y="-14288"/>
            <a:ext cx="12192001" cy="687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4232275"/>
            <a:ext cx="12192000" cy="2625725"/>
          </a:xfrm>
          <a:prstGeom prst="rect">
            <a:avLst/>
          </a:prstGeom>
          <a:solidFill>
            <a:srgbClr val="10253F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8" name="Rectangle 8"/>
          <p:cNvSpPr>
            <a:spLocks noChangeArrowheads="1"/>
          </p:cNvSpPr>
          <p:nvPr/>
        </p:nvSpPr>
        <p:spPr bwMode="auto">
          <a:xfrm>
            <a:off x="0" y="3375025"/>
            <a:ext cx="12192000" cy="857250"/>
          </a:xfrm>
          <a:prstGeom prst="rect">
            <a:avLst/>
          </a:prstGeom>
          <a:solidFill>
            <a:srgbClr val="8DDA0B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9" name="Rectangle 18"/>
          <p:cNvSpPr>
            <a:spLocks noChangeArrowheads="1"/>
          </p:cNvSpPr>
          <p:nvPr/>
        </p:nvSpPr>
        <p:spPr bwMode="auto">
          <a:xfrm>
            <a:off x="1117600" y="4606925"/>
            <a:ext cx="259715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添加文字由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多位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领域的资深设计师创立，致力于为客户奉献最用心的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作品、最实用的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培训和最贴心的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服务。我们拥有全国领先的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设计团队，并在商务展示领域为您提供领先行业的呈现方式与创意构成。</a:t>
            </a:r>
          </a:p>
        </p:txBody>
      </p:sp>
      <p:sp>
        <p:nvSpPr>
          <p:cNvPr id="16390" name="Rectangle 19"/>
          <p:cNvSpPr>
            <a:spLocks noChangeArrowheads="1"/>
          </p:cNvSpPr>
          <p:nvPr/>
        </p:nvSpPr>
        <p:spPr bwMode="auto">
          <a:xfrm>
            <a:off x="4797425" y="4606925"/>
            <a:ext cx="259715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添加文字由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多位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领域的资深设计师创立，致力于为客户奉献最用心的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作品、最实用的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培训和最贴心的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服务。我们拥有全国领先的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设计团队，并在商务展示领域为您提供领先行业的呈现方式与创意构成。</a:t>
            </a:r>
          </a:p>
        </p:txBody>
      </p:sp>
      <p:sp>
        <p:nvSpPr>
          <p:cNvPr id="16391" name="Rectangle 20"/>
          <p:cNvSpPr>
            <a:spLocks noChangeArrowheads="1"/>
          </p:cNvSpPr>
          <p:nvPr/>
        </p:nvSpPr>
        <p:spPr bwMode="auto">
          <a:xfrm>
            <a:off x="8477250" y="4606925"/>
            <a:ext cx="259715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添加文字由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多位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领域的资深设计师创立，致力于为客户奉献最用心的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作品、最实用的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培训和最贴心的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服务。我们拥有全国领先的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设计团队，并在商务展示领域为您提供领先行业的呈现方式与创意构成。</a:t>
            </a:r>
          </a:p>
        </p:txBody>
      </p:sp>
      <p:cxnSp>
        <p:nvCxnSpPr>
          <p:cNvPr id="16392" name="Straight Connector 22"/>
          <p:cNvCxnSpPr>
            <a:cxnSpLocks noChangeShapeType="1"/>
          </p:cNvCxnSpPr>
          <p:nvPr/>
        </p:nvCxnSpPr>
        <p:spPr bwMode="auto">
          <a:xfrm>
            <a:off x="4264025" y="4556125"/>
            <a:ext cx="0" cy="1949450"/>
          </a:xfrm>
          <a:prstGeom prst="line">
            <a:avLst/>
          </a:prstGeom>
          <a:noFill/>
          <a:ln w="9525">
            <a:solidFill>
              <a:srgbClr val="5ABC1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93" name="Straight Connector 23"/>
          <p:cNvCxnSpPr>
            <a:cxnSpLocks noChangeShapeType="1"/>
          </p:cNvCxnSpPr>
          <p:nvPr/>
        </p:nvCxnSpPr>
        <p:spPr bwMode="auto">
          <a:xfrm>
            <a:off x="7937500" y="4556125"/>
            <a:ext cx="0" cy="1949450"/>
          </a:xfrm>
          <a:prstGeom prst="line">
            <a:avLst/>
          </a:prstGeom>
          <a:noFill/>
          <a:ln w="9525">
            <a:solidFill>
              <a:srgbClr val="5ABC1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6394" name="组合 35"/>
          <p:cNvGrpSpPr>
            <a:grpSpLocks/>
          </p:cNvGrpSpPr>
          <p:nvPr/>
        </p:nvGrpSpPr>
        <p:grpSpPr bwMode="auto">
          <a:xfrm>
            <a:off x="1974850" y="3576638"/>
            <a:ext cx="625475" cy="374650"/>
            <a:chOff x="0" y="0"/>
            <a:chExt cx="839960" cy="503237"/>
          </a:xfrm>
        </p:grpSpPr>
        <p:sp>
          <p:nvSpPr>
            <p:cNvPr id="16402" name="Freeform 2028"/>
            <p:cNvSpPr>
              <a:spLocks/>
            </p:cNvSpPr>
            <p:nvPr/>
          </p:nvSpPr>
          <p:spPr bwMode="auto">
            <a:xfrm>
              <a:off x="157335" y="0"/>
              <a:ext cx="682625" cy="503237"/>
            </a:xfrm>
            <a:custGeom>
              <a:avLst/>
              <a:gdLst>
                <a:gd name="T0" fmla="*/ 2147483646 w 374"/>
                <a:gd name="T1" fmla="*/ 2147483646 h 275"/>
                <a:gd name="T2" fmla="*/ 2147483646 w 374"/>
                <a:gd name="T3" fmla="*/ 2147483646 h 275"/>
                <a:gd name="T4" fmla="*/ 2147483646 w 374"/>
                <a:gd name="T5" fmla="*/ 0 h 275"/>
                <a:gd name="T6" fmla="*/ 2147483646 w 374"/>
                <a:gd name="T7" fmla="*/ 2147483646 h 275"/>
                <a:gd name="T8" fmla="*/ 2147483646 w 374"/>
                <a:gd name="T9" fmla="*/ 2147483646 h 2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4" h="275">
                  <a:moveTo>
                    <a:pt x="76" y="149"/>
                  </a:moveTo>
                  <a:cubicBezTo>
                    <a:pt x="0" y="99"/>
                    <a:pt x="72" y="30"/>
                    <a:pt x="156" y="17"/>
                  </a:cubicBezTo>
                  <a:cubicBezTo>
                    <a:pt x="225" y="5"/>
                    <a:pt x="236" y="60"/>
                    <a:pt x="374" y="0"/>
                  </a:cubicBezTo>
                  <a:cubicBezTo>
                    <a:pt x="343" y="134"/>
                    <a:pt x="287" y="256"/>
                    <a:pt x="150" y="267"/>
                  </a:cubicBezTo>
                  <a:cubicBezTo>
                    <a:pt x="52" y="275"/>
                    <a:pt x="25" y="186"/>
                    <a:pt x="76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3" name="Freeform 2029"/>
            <p:cNvSpPr>
              <a:spLocks/>
            </p:cNvSpPr>
            <p:nvPr/>
          </p:nvSpPr>
          <p:spPr bwMode="auto">
            <a:xfrm>
              <a:off x="0" y="153193"/>
              <a:ext cx="665163" cy="196850"/>
            </a:xfrm>
            <a:custGeom>
              <a:avLst/>
              <a:gdLst>
                <a:gd name="T0" fmla="*/ 2147483646 w 364"/>
                <a:gd name="T1" fmla="*/ 2147483646 h 107"/>
                <a:gd name="T2" fmla="*/ 2147483646 w 364"/>
                <a:gd name="T3" fmla="*/ 0 h 107"/>
                <a:gd name="T4" fmla="*/ 2147483646 w 364"/>
                <a:gd name="T5" fmla="*/ 2147483646 h 107"/>
                <a:gd name="T6" fmla="*/ 2147483646 w 364"/>
                <a:gd name="T7" fmla="*/ 2147483646 h 10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4" h="107">
                  <a:moveTo>
                    <a:pt x="15" y="7"/>
                  </a:moveTo>
                  <a:cubicBezTo>
                    <a:pt x="59" y="38"/>
                    <a:pt x="215" y="107"/>
                    <a:pt x="364" y="0"/>
                  </a:cubicBezTo>
                  <a:cubicBezTo>
                    <a:pt x="250" y="98"/>
                    <a:pt x="148" y="105"/>
                    <a:pt x="26" y="55"/>
                  </a:cubicBezTo>
                  <a:cubicBezTo>
                    <a:pt x="8" y="37"/>
                    <a:pt x="0" y="22"/>
                    <a:pt x="15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395" name="组合 38"/>
          <p:cNvGrpSpPr>
            <a:grpSpLocks/>
          </p:cNvGrpSpPr>
          <p:nvPr/>
        </p:nvGrpSpPr>
        <p:grpSpPr bwMode="auto">
          <a:xfrm>
            <a:off x="9505950" y="3625850"/>
            <a:ext cx="538163" cy="409575"/>
            <a:chOff x="0" y="0"/>
            <a:chExt cx="822325" cy="625475"/>
          </a:xfrm>
        </p:grpSpPr>
        <p:sp>
          <p:nvSpPr>
            <p:cNvPr id="16400" name="Freeform 1177"/>
            <p:cNvSpPr>
              <a:spLocks/>
            </p:cNvSpPr>
            <p:nvPr/>
          </p:nvSpPr>
          <p:spPr bwMode="auto">
            <a:xfrm>
              <a:off x="268287" y="0"/>
              <a:ext cx="554038" cy="585788"/>
            </a:xfrm>
            <a:custGeom>
              <a:avLst/>
              <a:gdLst>
                <a:gd name="T0" fmla="*/ 2147483646 w 180"/>
                <a:gd name="T1" fmla="*/ 2147483646 h 190"/>
                <a:gd name="T2" fmla="*/ 2147483646 w 180"/>
                <a:gd name="T3" fmla="*/ 2147483646 h 190"/>
                <a:gd name="T4" fmla="*/ 2147483646 w 180"/>
                <a:gd name="T5" fmla="*/ 2147483646 h 190"/>
                <a:gd name="T6" fmla="*/ 2147483646 w 180"/>
                <a:gd name="T7" fmla="*/ 2147483646 h 190"/>
                <a:gd name="T8" fmla="*/ 2147483646 w 180"/>
                <a:gd name="T9" fmla="*/ 2147483646 h 190"/>
                <a:gd name="T10" fmla="*/ 2147483646 w 180"/>
                <a:gd name="T11" fmla="*/ 2147483646 h 190"/>
                <a:gd name="T12" fmla="*/ 2147483646 w 180"/>
                <a:gd name="T13" fmla="*/ 2147483646 h 190"/>
                <a:gd name="T14" fmla="*/ 0 w 180"/>
                <a:gd name="T15" fmla="*/ 2147483646 h 190"/>
                <a:gd name="T16" fmla="*/ 2147483646 w 180"/>
                <a:gd name="T17" fmla="*/ 2147483646 h 190"/>
                <a:gd name="T18" fmla="*/ 2147483646 w 180"/>
                <a:gd name="T19" fmla="*/ 2147483646 h 190"/>
                <a:gd name="T20" fmla="*/ 2147483646 w 180"/>
                <a:gd name="T21" fmla="*/ 2147483646 h 190"/>
                <a:gd name="T22" fmla="*/ 2147483646 w 180"/>
                <a:gd name="T23" fmla="*/ 2147483646 h 190"/>
                <a:gd name="T24" fmla="*/ 2147483646 w 180"/>
                <a:gd name="T25" fmla="*/ 2147483646 h 190"/>
                <a:gd name="T26" fmla="*/ 2147483646 w 180"/>
                <a:gd name="T27" fmla="*/ 2147483646 h 190"/>
                <a:gd name="T28" fmla="*/ 2147483646 w 180"/>
                <a:gd name="T29" fmla="*/ 2147483646 h 190"/>
                <a:gd name="T30" fmla="*/ 2147483646 w 180"/>
                <a:gd name="T31" fmla="*/ 2147483646 h 190"/>
                <a:gd name="T32" fmla="*/ 2147483646 w 180"/>
                <a:gd name="T33" fmla="*/ 2147483646 h 190"/>
                <a:gd name="T34" fmla="*/ 2147483646 w 180"/>
                <a:gd name="T35" fmla="*/ 2147483646 h 190"/>
                <a:gd name="T36" fmla="*/ 2147483646 w 180"/>
                <a:gd name="T37" fmla="*/ 2147483646 h 190"/>
                <a:gd name="T38" fmla="*/ 2147483646 w 180"/>
                <a:gd name="T39" fmla="*/ 2147483646 h 190"/>
                <a:gd name="T40" fmla="*/ 2147483646 w 180"/>
                <a:gd name="T41" fmla="*/ 2147483646 h 19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80" h="190">
                  <a:moveTo>
                    <a:pt x="164" y="84"/>
                  </a:moveTo>
                  <a:cubicBezTo>
                    <a:pt x="145" y="65"/>
                    <a:pt x="145" y="65"/>
                    <a:pt x="145" y="65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16" y="18"/>
                    <a:pt x="116" y="18"/>
                    <a:pt x="116" y="18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0" y="0"/>
                    <a:pt x="72" y="0"/>
                    <a:pt x="67" y="5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0" y="77"/>
                    <a:pt x="20" y="83"/>
                    <a:pt x="27" y="91"/>
                  </a:cubicBezTo>
                  <a:cubicBezTo>
                    <a:pt x="64" y="128"/>
                    <a:pt x="51" y="181"/>
                    <a:pt x="48" y="190"/>
                  </a:cubicBezTo>
                  <a:cubicBezTo>
                    <a:pt x="76" y="190"/>
                    <a:pt x="76" y="190"/>
                    <a:pt x="76" y="190"/>
                  </a:cubicBezTo>
                  <a:cubicBezTo>
                    <a:pt x="76" y="150"/>
                    <a:pt x="76" y="150"/>
                    <a:pt x="76" y="150"/>
                  </a:cubicBezTo>
                  <a:cubicBezTo>
                    <a:pt x="76" y="143"/>
                    <a:pt x="78" y="138"/>
                    <a:pt x="85" y="138"/>
                  </a:cubicBezTo>
                  <a:cubicBezTo>
                    <a:pt x="102" y="138"/>
                    <a:pt x="102" y="138"/>
                    <a:pt x="102" y="138"/>
                  </a:cubicBezTo>
                  <a:cubicBezTo>
                    <a:pt x="108" y="138"/>
                    <a:pt x="111" y="143"/>
                    <a:pt x="111" y="150"/>
                  </a:cubicBezTo>
                  <a:cubicBezTo>
                    <a:pt x="111" y="190"/>
                    <a:pt x="111" y="190"/>
                    <a:pt x="111" y="190"/>
                  </a:cubicBezTo>
                  <a:cubicBezTo>
                    <a:pt x="134" y="190"/>
                    <a:pt x="134" y="190"/>
                    <a:pt x="134" y="190"/>
                  </a:cubicBezTo>
                  <a:cubicBezTo>
                    <a:pt x="141" y="190"/>
                    <a:pt x="146" y="185"/>
                    <a:pt x="146" y="178"/>
                  </a:cubicBezTo>
                  <a:cubicBezTo>
                    <a:pt x="146" y="104"/>
                    <a:pt x="146" y="104"/>
                    <a:pt x="146" y="104"/>
                  </a:cubicBezTo>
                  <a:cubicBezTo>
                    <a:pt x="161" y="104"/>
                    <a:pt x="161" y="104"/>
                    <a:pt x="161" y="104"/>
                  </a:cubicBezTo>
                  <a:cubicBezTo>
                    <a:pt x="180" y="104"/>
                    <a:pt x="169" y="89"/>
                    <a:pt x="164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1" name="Freeform 1178"/>
            <p:cNvSpPr>
              <a:spLocks noEditPoints="1"/>
            </p:cNvSpPr>
            <p:nvPr/>
          </p:nvSpPr>
          <p:spPr bwMode="auto">
            <a:xfrm>
              <a:off x="0" y="209550"/>
              <a:ext cx="415925" cy="415925"/>
            </a:xfrm>
            <a:custGeom>
              <a:avLst/>
              <a:gdLst>
                <a:gd name="T0" fmla="*/ 0 w 135"/>
                <a:gd name="T1" fmla="*/ 0 h 135"/>
                <a:gd name="T2" fmla="*/ 2147483646 w 135"/>
                <a:gd name="T3" fmla="*/ 2147483646 h 135"/>
                <a:gd name="T4" fmla="*/ 2147483646 w 135"/>
                <a:gd name="T5" fmla="*/ 2147483646 h 135"/>
                <a:gd name="T6" fmla="*/ 2147483646 w 135"/>
                <a:gd name="T7" fmla="*/ 2147483646 h 135"/>
                <a:gd name="T8" fmla="*/ 0 w 135"/>
                <a:gd name="T9" fmla="*/ 0 h 135"/>
                <a:gd name="T10" fmla="*/ 2147483646 w 135"/>
                <a:gd name="T11" fmla="*/ 2147483646 h 135"/>
                <a:gd name="T12" fmla="*/ 2147483646 w 135"/>
                <a:gd name="T13" fmla="*/ 2147483646 h 135"/>
                <a:gd name="T14" fmla="*/ 2147483646 w 135"/>
                <a:gd name="T15" fmla="*/ 2147483646 h 135"/>
                <a:gd name="T16" fmla="*/ 2147483646 w 135"/>
                <a:gd name="T17" fmla="*/ 2147483646 h 135"/>
                <a:gd name="T18" fmla="*/ 2147483646 w 135"/>
                <a:gd name="T19" fmla="*/ 2147483646 h 1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5" h="135">
                  <a:moveTo>
                    <a:pt x="0" y="0"/>
                  </a:moveTo>
                  <a:cubicBezTo>
                    <a:pt x="0" y="0"/>
                    <a:pt x="2" y="69"/>
                    <a:pt x="35" y="102"/>
                  </a:cubicBezTo>
                  <a:cubicBezTo>
                    <a:pt x="68" y="135"/>
                    <a:pt x="118" y="118"/>
                    <a:pt x="118" y="118"/>
                  </a:cubicBezTo>
                  <a:cubicBezTo>
                    <a:pt x="118" y="118"/>
                    <a:pt x="135" y="68"/>
                    <a:pt x="102" y="35"/>
                  </a:cubicBezTo>
                  <a:cubicBezTo>
                    <a:pt x="69" y="2"/>
                    <a:pt x="0" y="0"/>
                    <a:pt x="0" y="0"/>
                  </a:cubicBezTo>
                  <a:close/>
                  <a:moveTo>
                    <a:pt x="112" y="112"/>
                  </a:moveTo>
                  <a:cubicBezTo>
                    <a:pt x="112" y="112"/>
                    <a:pt x="95" y="105"/>
                    <a:pt x="72" y="82"/>
                  </a:cubicBezTo>
                  <a:cubicBezTo>
                    <a:pt x="49" y="59"/>
                    <a:pt x="28" y="28"/>
                    <a:pt x="28" y="28"/>
                  </a:cubicBezTo>
                  <a:cubicBezTo>
                    <a:pt x="28" y="28"/>
                    <a:pt x="59" y="49"/>
                    <a:pt x="82" y="72"/>
                  </a:cubicBezTo>
                  <a:cubicBezTo>
                    <a:pt x="105" y="95"/>
                    <a:pt x="112" y="112"/>
                    <a:pt x="112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396" name="组合 41"/>
          <p:cNvGrpSpPr>
            <a:grpSpLocks/>
          </p:cNvGrpSpPr>
          <p:nvPr/>
        </p:nvGrpSpPr>
        <p:grpSpPr bwMode="auto">
          <a:xfrm>
            <a:off x="5786438" y="3625850"/>
            <a:ext cx="533400" cy="381000"/>
            <a:chOff x="0" y="0"/>
            <a:chExt cx="752475" cy="538163"/>
          </a:xfrm>
        </p:grpSpPr>
        <p:sp>
          <p:nvSpPr>
            <p:cNvPr id="16397" name="Freeform 980"/>
            <p:cNvSpPr>
              <a:spLocks/>
            </p:cNvSpPr>
            <p:nvPr/>
          </p:nvSpPr>
          <p:spPr bwMode="auto">
            <a:xfrm>
              <a:off x="68262" y="0"/>
              <a:ext cx="288925" cy="180975"/>
            </a:xfrm>
            <a:custGeom>
              <a:avLst/>
              <a:gdLst>
                <a:gd name="T0" fmla="*/ 2147483646 w 94"/>
                <a:gd name="T1" fmla="*/ 2147483646 h 59"/>
                <a:gd name="T2" fmla="*/ 2147483646 w 94"/>
                <a:gd name="T3" fmla="*/ 2147483646 h 59"/>
                <a:gd name="T4" fmla="*/ 2147483646 w 94"/>
                <a:gd name="T5" fmla="*/ 2147483646 h 59"/>
                <a:gd name="T6" fmla="*/ 2147483646 w 94"/>
                <a:gd name="T7" fmla="*/ 2147483646 h 59"/>
                <a:gd name="T8" fmla="*/ 0 w 94"/>
                <a:gd name="T9" fmla="*/ 2147483646 h 59"/>
                <a:gd name="T10" fmla="*/ 2147483646 w 94"/>
                <a:gd name="T11" fmla="*/ 2147483646 h 59"/>
                <a:gd name="T12" fmla="*/ 2147483646 w 94"/>
                <a:gd name="T13" fmla="*/ 2147483646 h 59"/>
                <a:gd name="T14" fmla="*/ 2147483646 w 94"/>
                <a:gd name="T15" fmla="*/ 2147483646 h 59"/>
                <a:gd name="T16" fmla="*/ 2147483646 w 94"/>
                <a:gd name="T17" fmla="*/ 2147483646 h 59"/>
                <a:gd name="T18" fmla="*/ 2147483646 w 94"/>
                <a:gd name="T19" fmla="*/ 2147483646 h 59"/>
                <a:gd name="T20" fmla="*/ 2147483646 w 94"/>
                <a:gd name="T21" fmla="*/ 2147483646 h 59"/>
                <a:gd name="T22" fmla="*/ 2147483646 w 94"/>
                <a:gd name="T23" fmla="*/ 2147483646 h 59"/>
                <a:gd name="T24" fmla="*/ 2147483646 w 94"/>
                <a:gd name="T25" fmla="*/ 2147483646 h 59"/>
                <a:gd name="T26" fmla="*/ 2147483646 w 94"/>
                <a:gd name="T27" fmla="*/ 2147483646 h 59"/>
                <a:gd name="T28" fmla="*/ 2147483646 w 94"/>
                <a:gd name="T29" fmla="*/ 2147483646 h 59"/>
                <a:gd name="T30" fmla="*/ 2147483646 w 94"/>
                <a:gd name="T31" fmla="*/ 2147483646 h 59"/>
                <a:gd name="T32" fmla="*/ 2147483646 w 94"/>
                <a:gd name="T33" fmla="*/ 2147483646 h 5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94" h="59">
                  <a:moveTo>
                    <a:pt x="81" y="23"/>
                  </a:moveTo>
                  <a:cubicBezTo>
                    <a:pt x="77" y="27"/>
                    <a:pt x="77" y="27"/>
                    <a:pt x="77" y="2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55" y="6"/>
                    <a:pt x="44" y="2"/>
                    <a:pt x="33" y="1"/>
                  </a:cubicBezTo>
                  <a:cubicBezTo>
                    <a:pt x="22" y="0"/>
                    <a:pt x="10" y="1"/>
                    <a:pt x="0" y="7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5" y="21"/>
                    <a:pt x="23" y="19"/>
                    <a:pt x="31" y="20"/>
                  </a:cubicBezTo>
                  <a:cubicBezTo>
                    <a:pt x="39" y="21"/>
                    <a:pt x="46" y="24"/>
                    <a:pt x="50" y="28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7" y="47"/>
                    <a:pt x="57" y="50"/>
                    <a:pt x="58" y="52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5" y="59"/>
                    <a:pt x="68" y="59"/>
                    <a:pt x="70" y="57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4" y="32"/>
                    <a:pt x="94" y="29"/>
                    <a:pt x="92" y="27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6" y="21"/>
                    <a:pt x="83" y="21"/>
                    <a:pt x="81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8" name="Freeform 981"/>
            <p:cNvSpPr>
              <a:spLocks noEditPoints="1"/>
            </p:cNvSpPr>
            <p:nvPr/>
          </p:nvSpPr>
          <p:spPr bwMode="auto">
            <a:xfrm>
              <a:off x="274637" y="88900"/>
              <a:ext cx="477838" cy="449263"/>
            </a:xfrm>
            <a:custGeom>
              <a:avLst/>
              <a:gdLst>
                <a:gd name="T0" fmla="*/ 2147483646 w 155"/>
                <a:gd name="T1" fmla="*/ 2147483646 h 146"/>
                <a:gd name="T2" fmla="*/ 2147483646 w 155"/>
                <a:gd name="T3" fmla="*/ 2147483646 h 146"/>
                <a:gd name="T4" fmla="*/ 2147483646 w 155"/>
                <a:gd name="T5" fmla="*/ 0 h 146"/>
                <a:gd name="T6" fmla="*/ 2147483646 w 155"/>
                <a:gd name="T7" fmla="*/ 0 h 146"/>
                <a:gd name="T8" fmla="*/ 2147483646 w 155"/>
                <a:gd name="T9" fmla="*/ 2147483646 h 146"/>
                <a:gd name="T10" fmla="*/ 2147483646 w 155"/>
                <a:gd name="T11" fmla="*/ 2147483646 h 146"/>
                <a:gd name="T12" fmla="*/ 0 w 155"/>
                <a:gd name="T13" fmla="*/ 2147483646 h 146"/>
                <a:gd name="T14" fmla="*/ 0 w 155"/>
                <a:gd name="T15" fmla="*/ 2147483646 h 146"/>
                <a:gd name="T16" fmla="*/ 2147483646 w 155"/>
                <a:gd name="T17" fmla="*/ 2147483646 h 146"/>
                <a:gd name="T18" fmla="*/ 2147483646 w 155"/>
                <a:gd name="T19" fmla="*/ 2147483646 h 146"/>
                <a:gd name="T20" fmla="*/ 2147483646 w 155"/>
                <a:gd name="T21" fmla="*/ 2147483646 h 146"/>
                <a:gd name="T22" fmla="*/ 2147483646 w 155"/>
                <a:gd name="T23" fmla="*/ 2147483646 h 146"/>
                <a:gd name="T24" fmla="*/ 2147483646 w 155"/>
                <a:gd name="T25" fmla="*/ 2147483646 h 146"/>
                <a:gd name="T26" fmla="*/ 2147483646 w 155"/>
                <a:gd name="T27" fmla="*/ 2147483646 h 146"/>
                <a:gd name="T28" fmla="*/ 2147483646 w 155"/>
                <a:gd name="T29" fmla="*/ 2147483646 h 146"/>
                <a:gd name="T30" fmla="*/ 2147483646 w 155"/>
                <a:gd name="T31" fmla="*/ 2147483646 h 146"/>
                <a:gd name="T32" fmla="*/ 2147483646 w 155"/>
                <a:gd name="T33" fmla="*/ 2147483646 h 146"/>
                <a:gd name="T34" fmla="*/ 2147483646 w 155"/>
                <a:gd name="T35" fmla="*/ 2147483646 h 146"/>
                <a:gd name="T36" fmla="*/ 2147483646 w 155"/>
                <a:gd name="T37" fmla="*/ 2147483646 h 146"/>
                <a:gd name="T38" fmla="*/ 2147483646 w 155"/>
                <a:gd name="T39" fmla="*/ 2147483646 h 146"/>
                <a:gd name="T40" fmla="*/ 2147483646 w 155"/>
                <a:gd name="T41" fmla="*/ 2147483646 h 14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55" h="146">
                  <a:moveTo>
                    <a:pt x="147" y="35"/>
                  </a:moveTo>
                  <a:cubicBezTo>
                    <a:pt x="125" y="13"/>
                    <a:pt x="125" y="13"/>
                    <a:pt x="125" y="13"/>
                  </a:cubicBezTo>
                  <a:cubicBezTo>
                    <a:pt x="116" y="4"/>
                    <a:pt x="103" y="0"/>
                    <a:pt x="93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0" y="0"/>
                    <a:pt x="40" y="3"/>
                    <a:pt x="36" y="8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42"/>
                    <a:pt x="0" y="48"/>
                    <a:pt x="0" y="54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31"/>
                    <a:pt x="14" y="146"/>
                    <a:pt x="32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40" y="146"/>
                    <a:pt x="155" y="131"/>
                    <a:pt x="155" y="113"/>
                  </a:cubicBezTo>
                  <a:cubicBezTo>
                    <a:pt x="155" y="57"/>
                    <a:pt x="155" y="57"/>
                    <a:pt x="155" y="57"/>
                  </a:cubicBezTo>
                  <a:cubicBezTo>
                    <a:pt x="155" y="48"/>
                    <a:pt x="152" y="40"/>
                    <a:pt x="147" y="35"/>
                  </a:cubicBezTo>
                  <a:close/>
                  <a:moveTo>
                    <a:pt x="133" y="60"/>
                  </a:moveTo>
                  <a:cubicBezTo>
                    <a:pt x="87" y="60"/>
                    <a:pt x="87" y="60"/>
                    <a:pt x="87" y="60"/>
                  </a:cubicBezTo>
                  <a:cubicBezTo>
                    <a:pt x="79" y="60"/>
                    <a:pt x="76" y="54"/>
                    <a:pt x="76" y="49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6" y="19"/>
                    <a:pt x="80" y="17"/>
                    <a:pt x="88" y="17"/>
                  </a:cubicBezTo>
                  <a:cubicBezTo>
                    <a:pt x="95" y="17"/>
                    <a:pt x="101" y="17"/>
                    <a:pt x="107" y="22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35" y="51"/>
                    <a:pt x="139" y="60"/>
                    <a:pt x="133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9" name="Freeform 982"/>
            <p:cNvSpPr>
              <a:spLocks/>
            </p:cNvSpPr>
            <p:nvPr/>
          </p:nvSpPr>
          <p:spPr bwMode="auto">
            <a:xfrm>
              <a:off x="0" y="82550"/>
              <a:ext cx="117475" cy="185738"/>
            </a:xfrm>
            <a:custGeom>
              <a:avLst/>
              <a:gdLst>
                <a:gd name="T0" fmla="*/ 2147483646 w 38"/>
                <a:gd name="T1" fmla="*/ 0 h 60"/>
                <a:gd name="T2" fmla="*/ 0 w 38"/>
                <a:gd name="T3" fmla="*/ 2147483646 h 60"/>
                <a:gd name="T4" fmla="*/ 2147483646 w 38"/>
                <a:gd name="T5" fmla="*/ 2147483646 h 60"/>
                <a:gd name="T6" fmla="*/ 2147483646 w 38"/>
                <a:gd name="T7" fmla="*/ 2147483646 h 60"/>
                <a:gd name="T8" fmla="*/ 2147483646 w 38"/>
                <a:gd name="T9" fmla="*/ 0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60">
                  <a:moveTo>
                    <a:pt x="19" y="0"/>
                  </a:moveTo>
                  <a:cubicBezTo>
                    <a:pt x="19" y="0"/>
                    <a:pt x="0" y="25"/>
                    <a:pt x="0" y="39"/>
                  </a:cubicBezTo>
                  <a:cubicBezTo>
                    <a:pt x="0" y="53"/>
                    <a:pt x="11" y="60"/>
                    <a:pt x="19" y="60"/>
                  </a:cubicBezTo>
                  <a:cubicBezTo>
                    <a:pt x="28" y="60"/>
                    <a:pt x="38" y="53"/>
                    <a:pt x="38" y="39"/>
                  </a:cubicBezTo>
                  <a:cubicBezTo>
                    <a:pt x="38" y="25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组合 1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150" y="341313"/>
            <a:ext cx="48895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文本框 20"/>
          <p:cNvSpPr txBox="1">
            <a:spLocks noChangeArrowheads="1"/>
          </p:cNvSpPr>
          <p:nvPr/>
        </p:nvSpPr>
        <p:spPr bwMode="auto">
          <a:xfrm>
            <a:off x="1074738" y="333375"/>
            <a:ext cx="26590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5ABC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grpSp>
        <p:nvGrpSpPr>
          <p:cNvPr id="17412" name="Group 4"/>
          <p:cNvGrpSpPr>
            <a:grpSpLocks/>
          </p:cNvGrpSpPr>
          <p:nvPr/>
        </p:nvGrpSpPr>
        <p:grpSpPr bwMode="auto">
          <a:xfrm>
            <a:off x="5173663" y="2176463"/>
            <a:ext cx="2803525" cy="3986212"/>
            <a:chOff x="0" y="0"/>
            <a:chExt cx="2803525" cy="3986213"/>
          </a:xfrm>
        </p:grpSpPr>
        <p:sp>
          <p:nvSpPr>
            <p:cNvPr id="17469" name="AutoShape 98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2511425" cy="3986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0" name="Rectangle 100"/>
            <p:cNvSpPr>
              <a:spLocks noChangeArrowheads="1"/>
            </p:cNvSpPr>
            <p:nvPr/>
          </p:nvSpPr>
          <p:spPr bwMode="auto">
            <a:xfrm>
              <a:off x="1068388" y="1892300"/>
              <a:ext cx="569913" cy="2089150"/>
            </a:xfrm>
            <a:prstGeom prst="rect">
              <a:avLst/>
            </a:prstGeom>
            <a:solidFill>
              <a:srgbClr val="6958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id-ID" altLang="en-US">
                <a:solidFill>
                  <a:srgbClr val="000000"/>
                </a:solidFill>
              </a:endParaRPr>
            </a:p>
          </p:txBody>
        </p:sp>
        <p:sp>
          <p:nvSpPr>
            <p:cNvPr id="17471" name="Freeform 101"/>
            <p:cNvSpPr>
              <a:spLocks/>
            </p:cNvSpPr>
            <p:nvPr/>
          </p:nvSpPr>
          <p:spPr bwMode="auto">
            <a:xfrm>
              <a:off x="36513" y="1089025"/>
              <a:ext cx="1214438" cy="1739900"/>
            </a:xfrm>
            <a:custGeom>
              <a:avLst/>
              <a:gdLst>
                <a:gd name="T0" fmla="*/ 2147483646 w 765"/>
                <a:gd name="T1" fmla="*/ 2147483646 h 1096"/>
                <a:gd name="T2" fmla="*/ 2147483646 w 765"/>
                <a:gd name="T3" fmla="*/ 2147483646 h 1096"/>
                <a:gd name="T4" fmla="*/ 2147483646 w 765"/>
                <a:gd name="T5" fmla="*/ 2147483646 h 1096"/>
                <a:gd name="T6" fmla="*/ 0 w 765"/>
                <a:gd name="T7" fmla="*/ 0 h 109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65" h="1096">
                  <a:moveTo>
                    <a:pt x="765" y="1096"/>
                  </a:moveTo>
                  <a:lnTo>
                    <a:pt x="231" y="563"/>
                  </a:lnTo>
                  <a:lnTo>
                    <a:pt x="231" y="231"/>
                  </a:lnTo>
                  <a:lnTo>
                    <a:pt x="0" y="0"/>
                  </a:lnTo>
                </a:path>
              </a:pathLst>
            </a:custGeom>
            <a:noFill/>
            <a:ln w="68263" cap="rnd" cmpd="sng">
              <a:solidFill>
                <a:srgbClr val="6958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2" name="Freeform 102"/>
            <p:cNvSpPr>
              <a:spLocks/>
            </p:cNvSpPr>
            <p:nvPr/>
          </p:nvSpPr>
          <p:spPr bwMode="auto">
            <a:xfrm>
              <a:off x="1555750" y="31750"/>
              <a:ext cx="922338" cy="1958975"/>
            </a:xfrm>
            <a:custGeom>
              <a:avLst/>
              <a:gdLst>
                <a:gd name="T0" fmla="*/ 0 w 581"/>
                <a:gd name="T1" fmla="*/ 2147483646 h 1234"/>
                <a:gd name="T2" fmla="*/ 2147483646 w 581"/>
                <a:gd name="T3" fmla="*/ 2147483646 h 1234"/>
                <a:gd name="T4" fmla="*/ 2147483646 w 581"/>
                <a:gd name="T5" fmla="*/ 2147483646 h 1234"/>
                <a:gd name="T6" fmla="*/ 2147483646 w 581"/>
                <a:gd name="T7" fmla="*/ 2147483646 h 1234"/>
                <a:gd name="T8" fmla="*/ 2147483646 w 581"/>
                <a:gd name="T9" fmla="*/ 0 h 12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81" h="1234">
                  <a:moveTo>
                    <a:pt x="0" y="1234"/>
                  </a:moveTo>
                  <a:lnTo>
                    <a:pt x="178" y="1057"/>
                  </a:lnTo>
                  <a:lnTo>
                    <a:pt x="178" y="656"/>
                  </a:lnTo>
                  <a:lnTo>
                    <a:pt x="581" y="253"/>
                  </a:lnTo>
                  <a:lnTo>
                    <a:pt x="581" y="0"/>
                  </a:lnTo>
                </a:path>
              </a:pathLst>
            </a:custGeom>
            <a:noFill/>
            <a:ln w="68263" cap="rnd" cmpd="sng">
              <a:solidFill>
                <a:srgbClr val="6958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3" name="Freeform 103"/>
            <p:cNvSpPr>
              <a:spLocks/>
            </p:cNvSpPr>
            <p:nvPr/>
          </p:nvSpPr>
          <p:spPr bwMode="auto">
            <a:xfrm>
              <a:off x="1838325" y="1201738"/>
              <a:ext cx="965200" cy="366713"/>
            </a:xfrm>
            <a:custGeom>
              <a:avLst/>
              <a:gdLst>
                <a:gd name="T0" fmla="*/ 0 w 15095"/>
                <a:gd name="T1" fmla="*/ 491870173 h 10013"/>
                <a:gd name="T2" fmla="*/ 1498507624 w 15095"/>
                <a:gd name="T3" fmla="*/ 638461 h 10013"/>
                <a:gd name="T4" fmla="*/ 2147483646 w 15095"/>
                <a:gd name="T5" fmla="*/ 0 h 1001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095" h="10013">
                  <a:moveTo>
                    <a:pt x="0" y="10013"/>
                  </a:moveTo>
                  <a:lnTo>
                    <a:pt x="5732" y="13"/>
                  </a:lnTo>
                  <a:lnTo>
                    <a:pt x="15095" y="0"/>
                  </a:lnTo>
                </a:path>
              </a:pathLst>
            </a:custGeom>
            <a:noFill/>
            <a:ln w="68263" cap="rnd" cmpd="sng">
              <a:solidFill>
                <a:srgbClr val="6958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4" name="Line 104"/>
            <p:cNvSpPr>
              <a:spLocks noChangeShapeType="1"/>
            </p:cNvSpPr>
            <p:nvPr/>
          </p:nvSpPr>
          <p:spPr bwMode="auto">
            <a:xfrm flipH="1">
              <a:off x="752475" y="957263"/>
              <a:ext cx="498475" cy="498475"/>
            </a:xfrm>
            <a:prstGeom prst="line">
              <a:avLst/>
            </a:prstGeom>
            <a:noFill/>
            <a:ln w="68263" cap="rnd">
              <a:solidFill>
                <a:srgbClr val="69584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5" name="Freeform 105"/>
            <p:cNvSpPr>
              <a:spLocks/>
            </p:cNvSpPr>
            <p:nvPr/>
          </p:nvSpPr>
          <p:spPr bwMode="auto">
            <a:xfrm>
              <a:off x="315913" y="538163"/>
              <a:ext cx="820738" cy="1736725"/>
            </a:xfrm>
            <a:custGeom>
              <a:avLst/>
              <a:gdLst>
                <a:gd name="T0" fmla="*/ 0 w 517"/>
                <a:gd name="T1" fmla="*/ 0 h 1094"/>
                <a:gd name="T2" fmla="*/ 2147483646 w 517"/>
                <a:gd name="T3" fmla="*/ 2147483646 h 1094"/>
                <a:gd name="T4" fmla="*/ 2147483646 w 517"/>
                <a:gd name="T5" fmla="*/ 2147483646 h 1094"/>
                <a:gd name="T6" fmla="*/ 2147483646 w 517"/>
                <a:gd name="T7" fmla="*/ 2147483646 h 109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17" h="1094">
                  <a:moveTo>
                    <a:pt x="0" y="0"/>
                  </a:moveTo>
                  <a:lnTo>
                    <a:pt x="275" y="275"/>
                  </a:lnTo>
                  <a:lnTo>
                    <a:pt x="275" y="853"/>
                  </a:lnTo>
                  <a:lnTo>
                    <a:pt x="517" y="1094"/>
                  </a:lnTo>
                </a:path>
              </a:pathLst>
            </a:custGeom>
            <a:noFill/>
            <a:ln w="68263" cap="rnd" cmpd="sng">
              <a:solidFill>
                <a:srgbClr val="6958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6" name="Line 106"/>
            <p:cNvSpPr>
              <a:spLocks noChangeShapeType="1"/>
            </p:cNvSpPr>
            <p:nvPr/>
          </p:nvSpPr>
          <p:spPr bwMode="auto">
            <a:xfrm flipH="1" flipV="1">
              <a:off x="1733550" y="236538"/>
              <a:ext cx="471488" cy="469900"/>
            </a:xfrm>
            <a:prstGeom prst="line">
              <a:avLst/>
            </a:prstGeom>
            <a:noFill/>
            <a:ln w="68263" cap="rnd">
              <a:solidFill>
                <a:srgbClr val="69584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7" name="Freeform 107"/>
            <p:cNvSpPr>
              <a:spLocks/>
            </p:cNvSpPr>
            <p:nvPr/>
          </p:nvSpPr>
          <p:spPr bwMode="auto">
            <a:xfrm>
              <a:off x="1555750" y="1892300"/>
              <a:ext cx="530225" cy="896938"/>
            </a:xfrm>
            <a:custGeom>
              <a:avLst/>
              <a:gdLst>
                <a:gd name="T0" fmla="*/ 0 w 334"/>
                <a:gd name="T1" fmla="*/ 2147483646 h 565"/>
                <a:gd name="T2" fmla="*/ 2147483646 w 334"/>
                <a:gd name="T3" fmla="*/ 2147483646 h 565"/>
                <a:gd name="T4" fmla="*/ 2147483646 w 334"/>
                <a:gd name="T5" fmla="*/ 0 h 56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34" h="565">
                  <a:moveTo>
                    <a:pt x="0" y="565"/>
                  </a:moveTo>
                  <a:lnTo>
                    <a:pt x="334" y="232"/>
                  </a:lnTo>
                  <a:lnTo>
                    <a:pt x="334" y="0"/>
                  </a:lnTo>
                </a:path>
              </a:pathLst>
            </a:custGeom>
            <a:noFill/>
            <a:ln w="68263" cap="rnd" cmpd="sng">
              <a:solidFill>
                <a:srgbClr val="6958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8" name="Line 108"/>
            <p:cNvSpPr>
              <a:spLocks noChangeShapeType="1"/>
            </p:cNvSpPr>
            <p:nvPr/>
          </p:nvSpPr>
          <p:spPr bwMode="auto">
            <a:xfrm flipH="1">
              <a:off x="149225" y="1982788"/>
              <a:ext cx="254000" cy="0"/>
            </a:xfrm>
            <a:prstGeom prst="line">
              <a:avLst/>
            </a:prstGeom>
            <a:noFill/>
            <a:ln w="68263" cap="rnd">
              <a:solidFill>
                <a:srgbClr val="69584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9" name="Line 109"/>
            <p:cNvSpPr>
              <a:spLocks noChangeShapeType="1"/>
            </p:cNvSpPr>
            <p:nvPr/>
          </p:nvSpPr>
          <p:spPr bwMode="auto">
            <a:xfrm>
              <a:off x="2085975" y="2260600"/>
              <a:ext cx="392113" cy="0"/>
            </a:xfrm>
            <a:prstGeom prst="line">
              <a:avLst/>
            </a:prstGeom>
            <a:noFill/>
            <a:ln w="68263" cap="rnd">
              <a:solidFill>
                <a:srgbClr val="69584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0" name="Line 110"/>
            <p:cNvSpPr>
              <a:spLocks noChangeShapeType="1"/>
            </p:cNvSpPr>
            <p:nvPr/>
          </p:nvSpPr>
          <p:spPr bwMode="auto">
            <a:xfrm flipV="1">
              <a:off x="538163" y="341313"/>
              <a:ext cx="420688" cy="419100"/>
            </a:xfrm>
            <a:prstGeom prst="line">
              <a:avLst/>
            </a:prstGeom>
            <a:noFill/>
            <a:ln w="68263" cap="rnd">
              <a:solidFill>
                <a:srgbClr val="69584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1" name="Freeform 111"/>
            <p:cNvSpPr>
              <a:spLocks/>
            </p:cNvSpPr>
            <p:nvPr/>
          </p:nvSpPr>
          <p:spPr bwMode="auto">
            <a:xfrm>
              <a:off x="882650" y="3744913"/>
              <a:ext cx="254000" cy="236538"/>
            </a:xfrm>
            <a:custGeom>
              <a:avLst/>
              <a:gdLst>
                <a:gd name="T0" fmla="*/ 2147483646 w 90"/>
                <a:gd name="T1" fmla="*/ 2147483646 h 84"/>
                <a:gd name="T2" fmla="*/ 0 w 90"/>
                <a:gd name="T3" fmla="*/ 2147483646 h 84"/>
                <a:gd name="T4" fmla="*/ 2147483646 w 90"/>
                <a:gd name="T5" fmla="*/ 2147483646 h 84"/>
                <a:gd name="T6" fmla="*/ 2147483646 w 90"/>
                <a:gd name="T7" fmla="*/ 0 h 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0" h="84">
                  <a:moveTo>
                    <a:pt x="66" y="6"/>
                  </a:moveTo>
                  <a:cubicBezTo>
                    <a:pt x="66" y="48"/>
                    <a:pt x="18" y="84"/>
                    <a:pt x="0" y="84"/>
                  </a:cubicBezTo>
                  <a:cubicBezTo>
                    <a:pt x="90" y="84"/>
                    <a:pt x="90" y="84"/>
                    <a:pt x="90" y="84"/>
                  </a:cubicBezTo>
                  <a:cubicBezTo>
                    <a:pt x="66" y="0"/>
                    <a:pt x="66" y="0"/>
                    <a:pt x="66" y="0"/>
                  </a:cubicBezTo>
                </a:path>
              </a:pathLst>
            </a:custGeom>
            <a:solidFill>
              <a:srgbClr val="6958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2" name="Freeform 112"/>
            <p:cNvSpPr>
              <a:spLocks/>
            </p:cNvSpPr>
            <p:nvPr/>
          </p:nvSpPr>
          <p:spPr bwMode="auto">
            <a:xfrm>
              <a:off x="1570038" y="3746500"/>
              <a:ext cx="254000" cy="236538"/>
            </a:xfrm>
            <a:custGeom>
              <a:avLst/>
              <a:gdLst>
                <a:gd name="T0" fmla="*/ 2147483646 w 90"/>
                <a:gd name="T1" fmla="*/ 2147483646 h 84"/>
                <a:gd name="T2" fmla="*/ 2147483646 w 90"/>
                <a:gd name="T3" fmla="*/ 2147483646 h 84"/>
                <a:gd name="T4" fmla="*/ 0 w 90"/>
                <a:gd name="T5" fmla="*/ 2147483646 h 84"/>
                <a:gd name="T6" fmla="*/ 2147483646 w 90"/>
                <a:gd name="T7" fmla="*/ 0 h 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0" h="84">
                  <a:moveTo>
                    <a:pt x="24" y="5"/>
                  </a:moveTo>
                  <a:cubicBezTo>
                    <a:pt x="24" y="48"/>
                    <a:pt x="72" y="84"/>
                    <a:pt x="9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6958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3" name="Rectangle 100"/>
            <p:cNvSpPr>
              <a:spLocks noChangeArrowheads="1"/>
            </p:cNvSpPr>
            <p:nvPr/>
          </p:nvSpPr>
          <p:spPr bwMode="auto">
            <a:xfrm>
              <a:off x="1274761" y="1887537"/>
              <a:ext cx="177804" cy="2089150"/>
            </a:xfrm>
            <a:prstGeom prst="rect">
              <a:avLst/>
            </a:prstGeom>
            <a:solidFill>
              <a:srgbClr val="6E5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id-ID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7413" name="Oval 345"/>
          <p:cNvSpPr>
            <a:spLocks noChangeAspect="1"/>
          </p:cNvSpPr>
          <p:nvPr/>
        </p:nvSpPr>
        <p:spPr bwMode="auto">
          <a:xfrm>
            <a:off x="6227763" y="2300288"/>
            <a:ext cx="1460500" cy="1462087"/>
          </a:xfrm>
          <a:prstGeom prst="ellipse">
            <a:avLst/>
          </a:prstGeom>
          <a:solidFill>
            <a:srgbClr val="19A9A9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600">
              <a:solidFill>
                <a:srgbClr val="FFFFFF"/>
              </a:solidFill>
              <a:latin typeface="FontAwesome" pitchFamily="2" charset="0"/>
            </a:endParaRPr>
          </a:p>
        </p:txBody>
      </p:sp>
      <p:sp>
        <p:nvSpPr>
          <p:cNvPr id="17414" name="Oval 346"/>
          <p:cNvSpPr>
            <a:spLocks noChangeAspect="1"/>
          </p:cNvSpPr>
          <p:nvPr/>
        </p:nvSpPr>
        <p:spPr bwMode="auto">
          <a:xfrm>
            <a:off x="7975600" y="2854325"/>
            <a:ext cx="1046163" cy="1046163"/>
          </a:xfrm>
          <a:prstGeom prst="ellipse">
            <a:avLst/>
          </a:prstGeom>
          <a:solidFill>
            <a:srgbClr val="19A9A9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id-ID" altLang="en-US" sz="2400">
              <a:solidFill>
                <a:srgbClr val="FFFFFF"/>
              </a:solidFill>
            </a:endParaRPr>
          </a:p>
        </p:txBody>
      </p:sp>
      <p:sp>
        <p:nvSpPr>
          <p:cNvPr id="17415" name="Oval 347"/>
          <p:cNvSpPr>
            <a:spLocks noChangeAspect="1"/>
          </p:cNvSpPr>
          <p:nvPr/>
        </p:nvSpPr>
        <p:spPr bwMode="auto">
          <a:xfrm>
            <a:off x="7224713" y="1630363"/>
            <a:ext cx="1112837" cy="1111250"/>
          </a:xfrm>
          <a:prstGeom prst="ellipse">
            <a:avLst/>
          </a:prstGeom>
          <a:solidFill>
            <a:srgbClr val="19A9A9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600">
              <a:solidFill>
                <a:srgbClr val="FFFFFF"/>
              </a:solidFill>
              <a:latin typeface="FontAwesome" pitchFamily="2" charset="0"/>
            </a:endParaRPr>
          </a:p>
        </p:txBody>
      </p:sp>
      <p:sp>
        <p:nvSpPr>
          <p:cNvPr id="17416" name="Oval 348"/>
          <p:cNvSpPr>
            <a:spLocks noChangeAspect="1"/>
          </p:cNvSpPr>
          <p:nvPr/>
        </p:nvSpPr>
        <p:spPr bwMode="auto">
          <a:xfrm>
            <a:off x="4856163" y="2868613"/>
            <a:ext cx="633412" cy="633412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id-ID" altLang="en-US" sz="2000">
              <a:solidFill>
                <a:srgbClr val="FFFFFF"/>
              </a:solidFill>
            </a:endParaRPr>
          </a:p>
        </p:txBody>
      </p:sp>
      <p:sp>
        <p:nvSpPr>
          <p:cNvPr id="17417" name="Oval 349"/>
          <p:cNvSpPr>
            <a:spLocks noChangeAspect="1"/>
          </p:cNvSpPr>
          <p:nvPr/>
        </p:nvSpPr>
        <p:spPr bwMode="auto">
          <a:xfrm>
            <a:off x="4725988" y="1733550"/>
            <a:ext cx="1222375" cy="1222375"/>
          </a:xfrm>
          <a:prstGeom prst="ellipse">
            <a:avLst/>
          </a:prstGeom>
          <a:solidFill>
            <a:srgbClr val="19A9A9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4000">
              <a:solidFill>
                <a:srgbClr val="FFFFFF"/>
              </a:solidFill>
              <a:latin typeface="FontAwesome" pitchFamily="2" charset="0"/>
            </a:endParaRPr>
          </a:p>
        </p:txBody>
      </p:sp>
      <p:sp>
        <p:nvSpPr>
          <p:cNvPr id="17418" name="Oval 350"/>
          <p:cNvSpPr>
            <a:spLocks noChangeAspect="1"/>
          </p:cNvSpPr>
          <p:nvPr/>
        </p:nvSpPr>
        <p:spPr bwMode="auto">
          <a:xfrm>
            <a:off x="7623175" y="4097338"/>
            <a:ext cx="650875" cy="650875"/>
          </a:xfrm>
          <a:prstGeom prst="ellipse">
            <a:avLst/>
          </a:prstGeom>
          <a:solidFill>
            <a:srgbClr val="5DB510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000">
              <a:solidFill>
                <a:srgbClr val="FFFFFF"/>
              </a:solidFill>
              <a:latin typeface="FontAwesome" pitchFamily="2" charset="0"/>
            </a:endParaRPr>
          </a:p>
        </p:txBody>
      </p:sp>
      <p:sp>
        <p:nvSpPr>
          <p:cNvPr id="17419" name="Oval 366"/>
          <p:cNvSpPr>
            <a:spLocks noChangeAspect="1"/>
          </p:cNvSpPr>
          <p:nvPr/>
        </p:nvSpPr>
        <p:spPr bwMode="auto">
          <a:xfrm>
            <a:off x="6064250" y="1981200"/>
            <a:ext cx="666750" cy="666750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000">
              <a:solidFill>
                <a:srgbClr val="FFFFFF"/>
              </a:solidFill>
            </a:endParaRPr>
          </a:p>
        </p:txBody>
      </p:sp>
      <p:sp>
        <p:nvSpPr>
          <p:cNvPr id="17420" name="Oval 367"/>
          <p:cNvSpPr>
            <a:spLocks noChangeAspect="1"/>
          </p:cNvSpPr>
          <p:nvPr/>
        </p:nvSpPr>
        <p:spPr bwMode="auto">
          <a:xfrm>
            <a:off x="4583113" y="3679825"/>
            <a:ext cx="917575" cy="919163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200">
              <a:solidFill>
                <a:srgbClr val="FFFFFF"/>
              </a:solidFill>
              <a:latin typeface="FontAwesome" pitchFamily="2" charset="0"/>
            </a:endParaRPr>
          </a:p>
        </p:txBody>
      </p:sp>
      <p:sp>
        <p:nvSpPr>
          <p:cNvPr id="17421" name="Oval 368"/>
          <p:cNvSpPr>
            <a:spLocks noChangeAspect="1"/>
          </p:cNvSpPr>
          <p:nvPr/>
        </p:nvSpPr>
        <p:spPr bwMode="auto">
          <a:xfrm>
            <a:off x="5637213" y="3257550"/>
            <a:ext cx="601662" cy="603250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AU" altLang="en-US">
              <a:solidFill>
                <a:srgbClr val="FFFFFF"/>
              </a:solidFill>
              <a:latin typeface="FontAwesome" pitchFamily="2" charset="0"/>
            </a:endParaRPr>
          </a:p>
        </p:txBody>
      </p:sp>
      <p:sp>
        <p:nvSpPr>
          <p:cNvPr id="17422" name="Oval 369"/>
          <p:cNvSpPr>
            <a:spLocks noChangeAspect="1"/>
          </p:cNvSpPr>
          <p:nvPr/>
        </p:nvSpPr>
        <p:spPr bwMode="auto">
          <a:xfrm>
            <a:off x="7035800" y="3843338"/>
            <a:ext cx="449263" cy="449262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1400">
              <a:solidFill>
                <a:srgbClr val="FFFFFF"/>
              </a:solidFill>
            </a:endParaRPr>
          </a:p>
        </p:txBody>
      </p:sp>
      <p:sp>
        <p:nvSpPr>
          <p:cNvPr id="17423" name="Oval 370"/>
          <p:cNvSpPr>
            <a:spLocks noChangeAspect="1"/>
          </p:cNvSpPr>
          <p:nvPr/>
        </p:nvSpPr>
        <p:spPr bwMode="auto">
          <a:xfrm>
            <a:off x="4262438" y="3502025"/>
            <a:ext cx="320675" cy="320675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1400">
              <a:solidFill>
                <a:srgbClr val="FFFFFF"/>
              </a:solidFill>
            </a:endParaRPr>
          </a:p>
        </p:txBody>
      </p:sp>
      <p:sp>
        <p:nvSpPr>
          <p:cNvPr id="17424" name="Oval 371"/>
          <p:cNvSpPr>
            <a:spLocks noChangeAspect="1"/>
          </p:cNvSpPr>
          <p:nvPr/>
        </p:nvSpPr>
        <p:spPr bwMode="auto">
          <a:xfrm>
            <a:off x="8394700" y="2300288"/>
            <a:ext cx="377825" cy="377825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1400">
              <a:solidFill>
                <a:srgbClr val="FFFFFF"/>
              </a:solidFill>
            </a:endParaRPr>
          </a:p>
        </p:txBody>
      </p:sp>
      <p:sp>
        <p:nvSpPr>
          <p:cNvPr id="17425" name="Oval 372"/>
          <p:cNvSpPr>
            <a:spLocks noChangeAspect="1"/>
          </p:cNvSpPr>
          <p:nvPr/>
        </p:nvSpPr>
        <p:spPr bwMode="auto">
          <a:xfrm>
            <a:off x="5851525" y="1638300"/>
            <a:ext cx="268288" cy="269875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1400">
              <a:solidFill>
                <a:srgbClr val="FFFFFF"/>
              </a:solidFill>
            </a:endParaRPr>
          </a:p>
        </p:txBody>
      </p:sp>
      <p:sp>
        <p:nvSpPr>
          <p:cNvPr id="17426" name="Oval 373"/>
          <p:cNvSpPr>
            <a:spLocks noChangeAspect="1"/>
          </p:cNvSpPr>
          <p:nvPr/>
        </p:nvSpPr>
        <p:spPr bwMode="auto">
          <a:xfrm>
            <a:off x="5635625" y="4595813"/>
            <a:ext cx="269875" cy="269875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1400">
              <a:solidFill>
                <a:srgbClr val="FFFFFF"/>
              </a:solidFill>
            </a:endParaRPr>
          </a:p>
        </p:txBody>
      </p:sp>
      <p:sp>
        <p:nvSpPr>
          <p:cNvPr id="17427" name="Oval 374"/>
          <p:cNvSpPr>
            <a:spLocks noChangeAspect="1"/>
          </p:cNvSpPr>
          <p:nvPr/>
        </p:nvSpPr>
        <p:spPr bwMode="auto">
          <a:xfrm>
            <a:off x="8345488" y="4167188"/>
            <a:ext cx="180975" cy="179387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1400">
              <a:solidFill>
                <a:srgbClr val="FFFFFF"/>
              </a:solidFill>
            </a:endParaRPr>
          </a:p>
        </p:txBody>
      </p:sp>
      <p:sp>
        <p:nvSpPr>
          <p:cNvPr id="17428" name="Oval 36"/>
          <p:cNvSpPr>
            <a:spLocks noChangeAspect="1"/>
          </p:cNvSpPr>
          <p:nvPr/>
        </p:nvSpPr>
        <p:spPr bwMode="auto">
          <a:xfrm>
            <a:off x="7731125" y="3679825"/>
            <a:ext cx="179388" cy="180975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1400">
              <a:solidFill>
                <a:srgbClr val="FFFFFF"/>
              </a:solidFill>
            </a:endParaRPr>
          </a:p>
        </p:txBody>
      </p:sp>
      <p:sp>
        <p:nvSpPr>
          <p:cNvPr id="17429" name="Oval 38"/>
          <p:cNvSpPr>
            <a:spLocks noChangeAspect="1"/>
          </p:cNvSpPr>
          <p:nvPr/>
        </p:nvSpPr>
        <p:spPr bwMode="auto">
          <a:xfrm>
            <a:off x="4017963" y="2298700"/>
            <a:ext cx="1044575" cy="1044575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id-ID" altLang="en-US" sz="2400">
              <a:solidFill>
                <a:srgbClr val="FFFFFF"/>
              </a:solidFill>
            </a:endParaRPr>
          </a:p>
        </p:txBody>
      </p:sp>
      <p:sp>
        <p:nvSpPr>
          <p:cNvPr id="17430" name="Oval 39"/>
          <p:cNvSpPr>
            <a:spLocks noChangeAspect="1"/>
          </p:cNvSpPr>
          <p:nvPr/>
        </p:nvSpPr>
        <p:spPr bwMode="auto">
          <a:xfrm>
            <a:off x="6689725" y="1574800"/>
            <a:ext cx="500063" cy="501650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1400">
              <a:solidFill>
                <a:srgbClr val="FFFFFF"/>
              </a:solidFill>
            </a:endParaRPr>
          </a:p>
        </p:txBody>
      </p:sp>
      <p:sp>
        <p:nvSpPr>
          <p:cNvPr id="17431" name="Text Placeholder 33"/>
          <p:cNvSpPr txBox="1">
            <a:spLocks noChangeArrowheads="1"/>
          </p:cNvSpPr>
          <p:nvPr/>
        </p:nvSpPr>
        <p:spPr bwMode="auto">
          <a:xfrm>
            <a:off x="9398000" y="2620963"/>
            <a:ext cx="609600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en-AU" altLang="en-US" sz="2800" b="1">
                <a:solidFill>
                  <a:srgbClr val="5ABC15"/>
                </a:solidFill>
                <a:latin typeface="Lato Black" panose="020F0502020204030203" pitchFamily="34" charset="0"/>
              </a:rPr>
              <a:t>01</a:t>
            </a:r>
            <a:endParaRPr lang="en-AU" altLang="en-US" sz="2800">
              <a:solidFill>
                <a:srgbClr val="5ABC15"/>
              </a:solidFill>
              <a:latin typeface="Lato Black" panose="020F0502020204030203" pitchFamily="34" charset="0"/>
            </a:endParaRPr>
          </a:p>
        </p:txBody>
      </p:sp>
      <p:sp>
        <p:nvSpPr>
          <p:cNvPr id="17432" name="Text Placeholder 33"/>
          <p:cNvSpPr txBox="1">
            <a:spLocks noChangeArrowheads="1"/>
          </p:cNvSpPr>
          <p:nvPr/>
        </p:nvSpPr>
        <p:spPr bwMode="auto">
          <a:xfrm>
            <a:off x="9398000" y="3646488"/>
            <a:ext cx="609600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en-AU" altLang="en-US" sz="2800" b="1">
                <a:solidFill>
                  <a:srgbClr val="5ABC15"/>
                </a:solidFill>
                <a:latin typeface="Lato Black" panose="020F0502020204030203" pitchFamily="34" charset="0"/>
              </a:rPr>
              <a:t>02</a:t>
            </a:r>
            <a:endParaRPr lang="en-AU" altLang="en-US" sz="2800">
              <a:solidFill>
                <a:srgbClr val="5ABC15"/>
              </a:solidFill>
              <a:latin typeface="Lato Black" panose="020F0502020204030203" pitchFamily="34" charset="0"/>
            </a:endParaRPr>
          </a:p>
        </p:txBody>
      </p:sp>
      <p:sp>
        <p:nvSpPr>
          <p:cNvPr id="17433" name="Text Placeholder 33"/>
          <p:cNvSpPr txBox="1">
            <a:spLocks noChangeArrowheads="1"/>
          </p:cNvSpPr>
          <p:nvPr/>
        </p:nvSpPr>
        <p:spPr bwMode="auto">
          <a:xfrm>
            <a:off x="9398000" y="4711700"/>
            <a:ext cx="609600" cy="50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en-AU" altLang="en-US" sz="2800" b="1">
                <a:solidFill>
                  <a:srgbClr val="5ABC15"/>
                </a:solidFill>
                <a:latin typeface="Lato Black" panose="020F0502020204030203" pitchFamily="34" charset="0"/>
              </a:rPr>
              <a:t>03</a:t>
            </a:r>
          </a:p>
        </p:txBody>
      </p:sp>
      <p:grpSp>
        <p:nvGrpSpPr>
          <p:cNvPr id="17434" name="组合 68"/>
          <p:cNvGrpSpPr>
            <a:grpSpLocks/>
          </p:cNvGrpSpPr>
          <p:nvPr/>
        </p:nvGrpSpPr>
        <p:grpSpPr bwMode="auto">
          <a:xfrm>
            <a:off x="4830763" y="4025900"/>
            <a:ext cx="473075" cy="261938"/>
            <a:chOff x="0" y="0"/>
            <a:chExt cx="394733" cy="217811"/>
          </a:xfrm>
        </p:grpSpPr>
        <p:sp>
          <p:nvSpPr>
            <p:cNvPr id="17466" name="Freeform 79"/>
            <p:cNvSpPr>
              <a:spLocks/>
            </p:cNvSpPr>
            <p:nvPr/>
          </p:nvSpPr>
          <p:spPr bwMode="auto">
            <a:xfrm>
              <a:off x="314528" y="74700"/>
              <a:ext cx="43248" cy="66837"/>
            </a:xfrm>
            <a:custGeom>
              <a:avLst/>
              <a:gdLst>
                <a:gd name="T0" fmla="*/ 2147483646 w 23"/>
                <a:gd name="T1" fmla="*/ 2147483646 h 36"/>
                <a:gd name="T2" fmla="*/ 2147483646 w 23"/>
                <a:gd name="T3" fmla="*/ 2147483646 h 36"/>
                <a:gd name="T4" fmla="*/ 2147483646 w 23"/>
                <a:gd name="T5" fmla="*/ 2147483646 h 36"/>
                <a:gd name="T6" fmla="*/ 2147483646 w 23"/>
                <a:gd name="T7" fmla="*/ 2147483646 h 36"/>
                <a:gd name="T8" fmla="*/ 2147483646 w 23"/>
                <a:gd name="T9" fmla="*/ 2147483646 h 36"/>
                <a:gd name="T10" fmla="*/ 2147483646 w 23"/>
                <a:gd name="T11" fmla="*/ 2147483646 h 36"/>
                <a:gd name="T12" fmla="*/ 2147483646 w 23"/>
                <a:gd name="T13" fmla="*/ 2147483646 h 36"/>
                <a:gd name="T14" fmla="*/ 2147483646 w 23"/>
                <a:gd name="T15" fmla="*/ 2147483646 h 36"/>
                <a:gd name="T16" fmla="*/ 2147483646 w 23"/>
                <a:gd name="T17" fmla="*/ 2147483646 h 36"/>
                <a:gd name="T18" fmla="*/ 2147483646 w 23"/>
                <a:gd name="T19" fmla="*/ 2147483646 h 36"/>
                <a:gd name="T20" fmla="*/ 2147483646 w 23"/>
                <a:gd name="T21" fmla="*/ 2147483646 h 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3" h="36">
                  <a:moveTo>
                    <a:pt x="6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2" y="0"/>
                    <a:pt x="1" y="3"/>
                  </a:cubicBezTo>
                  <a:cubicBezTo>
                    <a:pt x="1" y="3"/>
                    <a:pt x="0" y="6"/>
                    <a:pt x="2" y="7"/>
                  </a:cubicBezTo>
                  <a:cubicBezTo>
                    <a:pt x="10" y="11"/>
                    <a:pt x="15" y="18"/>
                    <a:pt x="15" y="27"/>
                  </a:cubicBezTo>
                  <a:cubicBezTo>
                    <a:pt x="15" y="29"/>
                    <a:pt x="15" y="31"/>
                    <a:pt x="15" y="32"/>
                  </a:cubicBezTo>
                  <a:cubicBezTo>
                    <a:pt x="15" y="33"/>
                    <a:pt x="16" y="35"/>
                    <a:pt x="18" y="35"/>
                  </a:cubicBezTo>
                  <a:cubicBezTo>
                    <a:pt x="18" y="35"/>
                    <a:pt x="21" y="36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3" y="31"/>
                    <a:pt x="23" y="29"/>
                    <a:pt x="23" y="27"/>
                  </a:cubicBezTo>
                  <a:cubicBezTo>
                    <a:pt x="23" y="16"/>
                    <a:pt x="16" y="6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  <p:sp>
          <p:nvSpPr>
            <p:cNvPr id="17467" name="Freeform 80"/>
            <p:cNvSpPr>
              <a:spLocks/>
            </p:cNvSpPr>
            <p:nvPr/>
          </p:nvSpPr>
          <p:spPr bwMode="auto">
            <a:xfrm>
              <a:off x="37743" y="74700"/>
              <a:ext cx="40889" cy="66837"/>
            </a:xfrm>
            <a:custGeom>
              <a:avLst/>
              <a:gdLst>
                <a:gd name="T0" fmla="*/ 2147483646 w 22"/>
                <a:gd name="T1" fmla="*/ 2147483646 h 36"/>
                <a:gd name="T2" fmla="*/ 2147483646 w 22"/>
                <a:gd name="T3" fmla="*/ 2147483646 h 36"/>
                <a:gd name="T4" fmla="*/ 0 w 22"/>
                <a:gd name="T5" fmla="*/ 2147483646 h 36"/>
                <a:gd name="T6" fmla="*/ 0 w 22"/>
                <a:gd name="T7" fmla="*/ 2147483646 h 36"/>
                <a:gd name="T8" fmla="*/ 0 w 22"/>
                <a:gd name="T9" fmla="*/ 2147483646 h 36"/>
                <a:gd name="T10" fmla="*/ 2147483646 w 22"/>
                <a:gd name="T11" fmla="*/ 2147483646 h 36"/>
                <a:gd name="T12" fmla="*/ 2147483646 w 22"/>
                <a:gd name="T13" fmla="*/ 2147483646 h 36"/>
                <a:gd name="T14" fmla="*/ 2147483646 w 22"/>
                <a:gd name="T15" fmla="*/ 2147483646 h 36"/>
                <a:gd name="T16" fmla="*/ 2147483646 w 22"/>
                <a:gd name="T17" fmla="*/ 2147483646 h 36"/>
                <a:gd name="T18" fmla="*/ 2147483646 w 22"/>
                <a:gd name="T19" fmla="*/ 2147483646 h 36"/>
                <a:gd name="T20" fmla="*/ 2147483646 w 22"/>
                <a:gd name="T21" fmla="*/ 2147483646 h 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2" h="36"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6" y="6"/>
                    <a:pt x="0" y="16"/>
                    <a:pt x="0" y="27"/>
                  </a:cubicBezTo>
                  <a:cubicBezTo>
                    <a:pt x="0" y="29"/>
                    <a:pt x="0" y="3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" y="36"/>
                    <a:pt x="5" y="35"/>
                    <a:pt x="5" y="35"/>
                  </a:cubicBezTo>
                  <a:cubicBezTo>
                    <a:pt x="7" y="35"/>
                    <a:pt x="7" y="33"/>
                    <a:pt x="7" y="32"/>
                  </a:cubicBezTo>
                  <a:cubicBezTo>
                    <a:pt x="7" y="31"/>
                    <a:pt x="7" y="29"/>
                    <a:pt x="7" y="27"/>
                  </a:cubicBezTo>
                  <a:cubicBezTo>
                    <a:pt x="7" y="18"/>
                    <a:pt x="12" y="11"/>
                    <a:pt x="20" y="7"/>
                  </a:cubicBezTo>
                  <a:cubicBezTo>
                    <a:pt x="22" y="6"/>
                    <a:pt x="21" y="3"/>
                    <a:pt x="21" y="3"/>
                  </a:cubicBezTo>
                  <a:cubicBezTo>
                    <a:pt x="20" y="0"/>
                    <a:pt x="16" y="1"/>
                    <a:pt x="1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  <p:sp>
          <p:nvSpPr>
            <p:cNvPr id="17468" name="Freeform 81"/>
            <p:cNvSpPr>
              <a:spLocks noEditPoints="1"/>
            </p:cNvSpPr>
            <p:nvPr/>
          </p:nvSpPr>
          <p:spPr bwMode="auto">
            <a:xfrm>
              <a:off x="0" y="0"/>
              <a:ext cx="394733" cy="217811"/>
            </a:xfrm>
            <a:custGeom>
              <a:avLst/>
              <a:gdLst>
                <a:gd name="T0" fmla="*/ 2147483646 w 212"/>
                <a:gd name="T1" fmla="*/ 2147483646 h 117"/>
                <a:gd name="T2" fmla="*/ 2147483646 w 212"/>
                <a:gd name="T3" fmla="*/ 2147483646 h 117"/>
                <a:gd name="T4" fmla="*/ 2147483646 w 212"/>
                <a:gd name="T5" fmla="*/ 2147483646 h 117"/>
                <a:gd name="T6" fmla="*/ 2147483646 w 212"/>
                <a:gd name="T7" fmla="*/ 2147483646 h 117"/>
                <a:gd name="T8" fmla="*/ 2147483646 w 212"/>
                <a:gd name="T9" fmla="*/ 2147483646 h 117"/>
                <a:gd name="T10" fmla="*/ 2147483646 w 212"/>
                <a:gd name="T11" fmla="*/ 0 h 117"/>
                <a:gd name="T12" fmla="*/ 2147483646 w 212"/>
                <a:gd name="T13" fmla="*/ 2147483646 h 117"/>
                <a:gd name="T14" fmla="*/ 2147483646 w 212"/>
                <a:gd name="T15" fmla="*/ 2147483646 h 117"/>
                <a:gd name="T16" fmla="*/ 2147483646 w 212"/>
                <a:gd name="T17" fmla="*/ 2147483646 h 117"/>
                <a:gd name="T18" fmla="*/ 2147483646 w 212"/>
                <a:gd name="T19" fmla="*/ 2147483646 h 117"/>
                <a:gd name="T20" fmla="*/ 2147483646 w 212"/>
                <a:gd name="T21" fmla="*/ 2147483646 h 117"/>
                <a:gd name="T22" fmla="*/ 0 w 212"/>
                <a:gd name="T23" fmla="*/ 2147483646 h 117"/>
                <a:gd name="T24" fmla="*/ 2147483646 w 212"/>
                <a:gd name="T25" fmla="*/ 2147483646 h 117"/>
                <a:gd name="T26" fmla="*/ 2147483646 w 212"/>
                <a:gd name="T27" fmla="*/ 2147483646 h 117"/>
                <a:gd name="T28" fmla="*/ 2147483646 w 212"/>
                <a:gd name="T29" fmla="*/ 2147483646 h 117"/>
                <a:gd name="T30" fmla="*/ 2147483646 w 212"/>
                <a:gd name="T31" fmla="*/ 2147483646 h 117"/>
                <a:gd name="T32" fmla="*/ 2147483646 w 212"/>
                <a:gd name="T33" fmla="*/ 2147483646 h 117"/>
                <a:gd name="T34" fmla="*/ 2147483646 w 212"/>
                <a:gd name="T35" fmla="*/ 2147483646 h 117"/>
                <a:gd name="T36" fmla="*/ 2147483646 w 212"/>
                <a:gd name="T37" fmla="*/ 2147483646 h 117"/>
                <a:gd name="T38" fmla="*/ 2147483646 w 212"/>
                <a:gd name="T39" fmla="*/ 2147483646 h 117"/>
                <a:gd name="T40" fmla="*/ 2147483646 w 212"/>
                <a:gd name="T41" fmla="*/ 2147483646 h 117"/>
                <a:gd name="T42" fmla="*/ 2147483646 w 212"/>
                <a:gd name="T43" fmla="*/ 2147483646 h 117"/>
                <a:gd name="T44" fmla="*/ 2147483646 w 212"/>
                <a:gd name="T45" fmla="*/ 2147483646 h 117"/>
                <a:gd name="T46" fmla="*/ 2147483646 w 212"/>
                <a:gd name="T47" fmla="*/ 2147483646 h 117"/>
                <a:gd name="T48" fmla="*/ 2147483646 w 212"/>
                <a:gd name="T49" fmla="*/ 2147483646 h 117"/>
                <a:gd name="T50" fmla="*/ 2147483646 w 212"/>
                <a:gd name="T51" fmla="*/ 2147483646 h 117"/>
                <a:gd name="T52" fmla="*/ 2147483646 w 212"/>
                <a:gd name="T53" fmla="*/ 2147483646 h 117"/>
                <a:gd name="T54" fmla="*/ 2147483646 w 212"/>
                <a:gd name="T55" fmla="*/ 2147483646 h 117"/>
                <a:gd name="T56" fmla="*/ 2147483646 w 212"/>
                <a:gd name="T57" fmla="*/ 2147483646 h 117"/>
                <a:gd name="T58" fmla="*/ 2147483646 w 212"/>
                <a:gd name="T59" fmla="*/ 2147483646 h 117"/>
                <a:gd name="T60" fmla="*/ 2147483646 w 212"/>
                <a:gd name="T61" fmla="*/ 2147483646 h 117"/>
                <a:gd name="T62" fmla="*/ 2147483646 w 212"/>
                <a:gd name="T63" fmla="*/ 2147483646 h 117"/>
                <a:gd name="T64" fmla="*/ 2147483646 w 212"/>
                <a:gd name="T65" fmla="*/ 2147483646 h 117"/>
                <a:gd name="T66" fmla="*/ 2147483646 w 212"/>
                <a:gd name="T67" fmla="*/ 2147483646 h 117"/>
                <a:gd name="T68" fmla="*/ 2147483646 w 212"/>
                <a:gd name="T69" fmla="*/ 2147483646 h 117"/>
                <a:gd name="T70" fmla="*/ 2147483646 w 212"/>
                <a:gd name="T71" fmla="*/ 2147483646 h 117"/>
                <a:gd name="T72" fmla="*/ 2147483646 w 212"/>
                <a:gd name="T73" fmla="*/ 2147483646 h 117"/>
                <a:gd name="T74" fmla="*/ 2147483646 w 212"/>
                <a:gd name="T75" fmla="*/ 2147483646 h 117"/>
                <a:gd name="T76" fmla="*/ 2147483646 w 212"/>
                <a:gd name="T77" fmla="*/ 2147483646 h 11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212" h="117">
                  <a:moveTo>
                    <a:pt x="172" y="19"/>
                  </a:moveTo>
                  <a:cubicBezTo>
                    <a:pt x="172" y="19"/>
                    <a:pt x="172" y="19"/>
                    <a:pt x="172" y="19"/>
                  </a:cubicBezTo>
                  <a:cubicBezTo>
                    <a:pt x="140" y="9"/>
                    <a:pt x="140" y="9"/>
                    <a:pt x="140" y="9"/>
                  </a:cubicBezTo>
                  <a:cubicBezTo>
                    <a:pt x="136" y="7"/>
                    <a:pt x="132" y="6"/>
                    <a:pt x="127" y="6"/>
                  </a:cubicBezTo>
                  <a:cubicBezTo>
                    <a:pt x="124" y="6"/>
                    <a:pt x="120" y="6"/>
                    <a:pt x="117" y="8"/>
                  </a:cubicBezTo>
                  <a:cubicBezTo>
                    <a:pt x="116" y="3"/>
                    <a:pt x="111" y="0"/>
                    <a:pt x="106" y="0"/>
                  </a:cubicBezTo>
                  <a:cubicBezTo>
                    <a:pt x="101" y="0"/>
                    <a:pt x="97" y="3"/>
                    <a:pt x="95" y="8"/>
                  </a:cubicBezTo>
                  <a:cubicBezTo>
                    <a:pt x="92" y="7"/>
                    <a:pt x="88" y="6"/>
                    <a:pt x="85" y="6"/>
                  </a:cubicBezTo>
                  <a:cubicBezTo>
                    <a:pt x="81" y="6"/>
                    <a:pt x="77" y="7"/>
                    <a:pt x="73" y="8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17" y="24"/>
                    <a:pt x="0" y="44"/>
                    <a:pt x="0" y="67"/>
                  </a:cubicBezTo>
                  <a:cubicBezTo>
                    <a:pt x="0" y="95"/>
                    <a:pt x="22" y="117"/>
                    <a:pt x="49" y="117"/>
                  </a:cubicBezTo>
                  <a:cubicBezTo>
                    <a:pt x="73" y="117"/>
                    <a:pt x="93" y="100"/>
                    <a:pt x="97" y="77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3" y="67"/>
                    <a:pt x="104" y="67"/>
                    <a:pt x="105" y="67"/>
                  </a:cubicBezTo>
                  <a:cubicBezTo>
                    <a:pt x="107" y="67"/>
                    <a:pt x="108" y="67"/>
                    <a:pt x="110" y="66"/>
                  </a:cubicBezTo>
                  <a:cubicBezTo>
                    <a:pt x="114" y="77"/>
                    <a:pt x="114" y="77"/>
                    <a:pt x="114" y="77"/>
                  </a:cubicBezTo>
                  <a:cubicBezTo>
                    <a:pt x="119" y="100"/>
                    <a:pt x="138" y="117"/>
                    <a:pt x="162" y="117"/>
                  </a:cubicBezTo>
                  <a:cubicBezTo>
                    <a:pt x="190" y="117"/>
                    <a:pt x="212" y="95"/>
                    <a:pt x="212" y="67"/>
                  </a:cubicBezTo>
                  <a:cubicBezTo>
                    <a:pt x="212" y="43"/>
                    <a:pt x="195" y="23"/>
                    <a:pt x="172" y="19"/>
                  </a:cubicBezTo>
                  <a:close/>
                  <a:moveTo>
                    <a:pt x="49" y="104"/>
                  </a:moveTo>
                  <a:cubicBezTo>
                    <a:pt x="29" y="104"/>
                    <a:pt x="12" y="88"/>
                    <a:pt x="12" y="67"/>
                  </a:cubicBezTo>
                  <a:cubicBezTo>
                    <a:pt x="12" y="47"/>
                    <a:pt x="29" y="31"/>
                    <a:pt x="49" y="31"/>
                  </a:cubicBezTo>
                  <a:cubicBezTo>
                    <a:pt x="51" y="31"/>
                    <a:pt x="54" y="31"/>
                    <a:pt x="56" y="31"/>
                  </a:cubicBezTo>
                  <a:cubicBezTo>
                    <a:pt x="56" y="33"/>
                    <a:pt x="55" y="34"/>
                    <a:pt x="55" y="35"/>
                  </a:cubicBezTo>
                  <a:cubicBezTo>
                    <a:pt x="55" y="51"/>
                    <a:pt x="69" y="64"/>
                    <a:pt x="85" y="64"/>
                  </a:cubicBezTo>
                  <a:cubicBezTo>
                    <a:pt x="86" y="64"/>
                    <a:pt x="86" y="64"/>
                    <a:pt x="86" y="64"/>
                  </a:cubicBezTo>
                  <a:cubicBezTo>
                    <a:pt x="86" y="65"/>
                    <a:pt x="86" y="66"/>
                    <a:pt x="86" y="67"/>
                  </a:cubicBezTo>
                  <a:cubicBezTo>
                    <a:pt x="86" y="88"/>
                    <a:pt x="69" y="104"/>
                    <a:pt x="49" y="104"/>
                  </a:cubicBezTo>
                  <a:close/>
                  <a:moveTo>
                    <a:pt x="162" y="104"/>
                  </a:moveTo>
                  <a:cubicBezTo>
                    <a:pt x="142" y="104"/>
                    <a:pt x="125" y="88"/>
                    <a:pt x="125" y="67"/>
                  </a:cubicBezTo>
                  <a:cubicBezTo>
                    <a:pt x="125" y="66"/>
                    <a:pt x="126" y="65"/>
                    <a:pt x="126" y="64"/>
                  </a:cubicBezTo>
                  <a:cubicBezTo>
                    <a:pt x="126" y="64"/>
                    <a:pt x="127" y="64"/>
                    <a:pt x="127" y="64"/>
                  </a:cubicBezTo>
                  <a:cubicBezTo>
                    <a:pt x="143" y="64"/>
                    <a:pt x="156" y="51"/>
                    <a:pt x="156" y="35"/>
                  </a:cubicBezTo>
                  <a:cubicBezTo>
                    <a:pt x="156" y="34"/>
                    <a:pt x="156" y="32"/>
                    <a:pt x="156" y="31"/>
                  </a:cubicBezTo>
                  <a:cubicBezTo>
                    <a:pt x="158" y="31"/>
                    <a:pt x="160" y="31"/>
                    <a:pt x="162" y="31"/>
                  </a:cubicBezTo>
                  <a:cubicBezTo>
                    <a:pt x="183" y="31"/>
                    <a:pt x="199" y="47"/>
                    <a:pt x="199" y="67"/>
                  </a:cubicBezTo>
                  <a:cubicBezTo>
                    <a:pt x="199" y="88"/>
                    <a:pt x="183" y="104"/>
                    <a:pt x="162" y="10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</p:grpSp>
      <p:grpSp>
        <p:nvGrpSpPr>
          <p:cNvPr id="17435" name="组合 82"/>
          <p:cNvGrpSpPr>
            <a:grpSpLocks/>
          </p:cNvGrpSpPr>
          <p:nvPr/>
        </p:nvGrpSpPr>
        <p:grpSpPr bwMode="auto">
          <a:xfrm>
            <a:off x="7783513" y="4267200"/>
            <a:ext cx="341312" cy="327025"/>
            <a:chOff x="0" y="0"/>
            <a:chExt cx="376169" cy="360581"/>
          </a:xfrm>
        </p:grpSpPr>
        <p:sp>
          <p:nvSpPr>
            <p:cNvPr id="17464" name="Freeform 243"/>
            <p:cNvSpPr>
              <a:spLocks/>
            </p:cNvSpPr>
            <p:nvPr/>
          </p:nvSpPr>
          <p:spPr bwMode="auto">
            <a:xfrm>
              <a:off x="219259" y="4158"/>
              <a:ext cx="156910" cy="150676"/>
            </a:xfrm>
            <a:custGeom>
              <a:avLst/>
              <a:gdLst>
                <a:gd name="T0" fmla="*/ 2147483646 w 64"/>
                <a:gd name="T1" fmla="*/ 0 h 61"/>
                <a:gd name="T2" fmla="*/ 0 w 64"/>
                <a:gd name="T3" fmla="*/ 2147483646 h 61"/>
                <a:gd name="T4" fmla="*/ 2147483646 w 64"/>
                <a:gd name="T5" fmla="*/ 2147483646 h 61"/>
                <a:gd name="T6" fmla="*/ 2147483646 w 64"/>
                <a:gd name="T7" fmla="*/ 0 h 6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4" h="61">
                  <a:moveTo>
                    <a:pt x="21" y="0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64" y="61"/>
                    <a:pt x="64" y="61"/>
                    <a:pt x="64" y="61"/>
                  </a:cubicBezTo>
                  <a:cubicBezTo>
                    <a:pt x="64" y="33"/>
                    <a:pt x="46" y="9"/>
                    <a:pt x="21" y="0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  <p:sp>
          <p:nvSpPr>
            <p:cNvPr id="17465" name="Freeform 244"/>
            <p:cNvSpPr>
              <a:spLocks/>
            </p:cNvSpPr>
            <p:nvPr/>
          </p:nvSpPr>
          <p:spPr bwMode="auto">
            <a:xfrm>
              <a:off x="0" y="0"/>
              <a:ext cx="363698" cy="360581"/>
            </a:xfrm>
            <a:custGeom>
              <a:avLst/>
              <a:gdLst>
                <a:gd name="T0" fmla="*/ 2147483646 w 148"/>
                <a:gd name="T1" fmla="*/ 2147483646 h 147"/>
                <a:gd name="T2" fmla="*/ 2147483646 w 148"/>
                <a:gd name="T3" fmla="*/ 0 h 147"/>
                <a:gd name="T4" fmla="*/ 0 w 148"/>
                <a:gd name="T5" fmla="*/ 2147483646 h 147"/>
                <a:gd name="T6" fmla="*/ 2147483646 w 148"/>
                <a:gd name="T7" fmla="*/ 2147483646 h 147"/>
                <a:gd name="T8" fmla="*/ 2147483646 w 148"/>
                <a:gd name="T9" fmla="*/ 2147483646 h 147"/>
                <a:gd name="T10" fmla="*/ 2147483646 w 148"/>
                <a:gd name="T11" fmla="*/ 2147483646 h 147"/>
                <a:gd name="T12" fmla="*/ 2147483646 w 148"/>
                <a:gd name="T13" fmla="*/ 2147483646 h 1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8" h="147">
                  <a:moveTo>
                    <a:pt x="98" y="4"/>
                  </a:moveTo>
                  <a:cubicBezTo>
                    <a:pt x="91" y="1"/>
                    <a:pt x="83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4"/>
                    <a:pt x="33" y="147"/>
                    <a:pt x="74" y="147"/>
                  </a:cubicBezTo>
                  <a:cubicBezTo>
                    <a:pt x="115" y="147"/>
                    <a:pt x="148" y="114"/>
                    <a:pt x="148" y="74"/>
                  </a:cubicBezTo>
                  <a:cubicBezTo>
                    <a:pt x="74" y="74"/>
                    <a:pt x="74" y="74"/>
                    <a:pt x="74" y="74"/>
                  </a:cubicBezTo>
                  <a:lnTo>
                    <a:pt x="98" y="4"/>
                  </a:ln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</p:grpSp>
      <p:grpSp>
        <p:nvGrpSpPr>
          <p:cNvPr id="17436" name="组合 85"/>
          <p:cNvGrpSpPr>
            <a:grpSpLocks/>
          </p:cNvGrpSpPr>
          <p:nvPr/>
        </p:nvGrpSpPr>
        <p:grpSpPr bwMode="auto">
          <a:xfrm>
            <a:off x="4979988" y="2946400"/>
            <a:ext cx="373062" cy="373063"/>
            <a:chOff x="0" y="0"/>
            <a:chExt cx="453064" cy="454106"/>
          </a:xfrm>
        </p:grpSpPr>
        <p:sp>
          <p:nvSpPr>
            <p:cNvPr id="17456" name="Freeform 246"/>
            <p:cNvSpPr>
              <a:spLocks noEditPoints="1"/>
            </p:cNvSpPr>
            <p:nvPr/>
          </p:nvSpPr>
          <p:spPr bwMode="auto">
            <a:xfrm>
              <a:off x="116383" y="110151"/>
              <a:ext cx="218219" cy="343955"/>
            </a:xfrm>
            <a:custGeom>
              <a:avLst/>
              <a:gdLst>
                <a:gd name="T0" fmla="*/ 2147483646 w 89"/>
                <a:gd name="T1" fmla="*/ 2147483646 h 140"/>
                <a:gd name="T2" fmla="*/ 2147483646 w 89"/>
                <a:gd name="T3" fmla="*/ 0 h 140"/>
                <a:gd name="T4" fmla="*/ 2147483646 w 89"/>
                <a:gd name="T5" fmla="*/ 2147483646 h 140"/>
                <a:gd name="T6" fmla="*/ 2147483646 w 89"/>
                <a:gd name="T7" fmla="*/ 2147483646 h 140"/>
                <a:gd name="T8" fmla="*/ 2147483646 w 89"/>
                <a:gd name="T9" fmla="*/ 2147483646 h 140"/>
                <a:gd name="T10" fmla="*/ 2147483646 w 89"/>
                <a:gd name="T11" fmla="*/ 2147483646 h 140"/>
                <a:gd name="T12" fmla="*/ 2147483646 w 89"/>
                <a:gd name="T13" fmla="*/ 2147483646 h 140"/>
                <a:gd name="T14" fmla="*/ 2147483646 w 89"/>
                <a:gd name="T15" fmla="*/ 2147483646 h 140"/>
                <a:gd name="T16" fmla="*/ 2147483646 w 89"/>
                <a:gd name="T17" fmla="*/ 2147483646 h 140"/>
                <a:gd name="T18" fmla="*/ 2147483646 w 89"/>
                <a:gd name="T19" fmla="*/ 2147483646 h 140"/>
                <a:gd name="T20" fmla="*/ 2147483646 w 89"/>
                <a:gd name="T21" fmla="*/ 2147483646 h 140"/>
                <a:gd name="T22" fmla="*/ 2147483646 w 89"/>
                <a:gd name="T23" fmla="*/ 2147483646 h 140"/>
                <a:gd name="T24" fmla="*/ 2147483646 w 89"/>
                <a:gd name="T25" fmla="*/ 2147483646 h 140"/>
                <a:gd name="T26" fmla="*/ 2147483646 w 89"/>
                <a:gd name="T27" fmla="*/ 2147483646 h 140"/>
                <a:gd name="T28" fmla="*/ 2147483646 w 89"/>
                <a:gd name="T29" fmla="*/ 2147483646 h 140"/>
                <a:gd name="T30" fmla="*/ 2147483646 w 89"/>
                <a:gd name="T31" fmla="*/ 2147483646 h 140"/>
                <a:gd name="T32" fmla="*/ 2147483646 w 89"/>
                <a:gd name="T33" fmla="*/ 2147483646 h 140"/>
                <a:gd name="T34" fmla="*/ 2147483646 w 89"/>
                <a:gd name="T35" fmla="*/ 2147483646 h 140"/>
                <a:gd name="T36" fmla="*/ 2147483646 w 89"/>
                <a:gd name="T37" fmla="*/ 2147483646 h 140"/>
                <a:gd name="T38" fmla="*/ 2147483646 w 89"/>
                <a:gd name="T39" fmla="*/ 2147483646 h 140"/>
                <a:gd name="T40" fmla="*/ 2147483646 w 89"/>
                <a:gd name="T41" fmla="*/ 2147483646 h 140"/>
                <a:gd name="T42" fmla="*/ 2147483646 w 89"/>
                <a:gd name="T43" fmla="*/ 2147483646 h 140"/>
                <a:gd name="T44" fmla="*/ 2147483646 w 89"/>
                <a:gd name="T45" fmla="*/ 2147483646 h 140"/>
                <a:gd name="T46" fmla="*/ 2147483646 w 89"/>
                <a:gd name="T47" fmla="*/ 2147483646 h 140"/>
                <a:gd name="T48" fmla="*/ 2147483646 w 89"/>
                <a:gd name="T49" fmla="*/ 2147483646 h 140"/>
                <a:gd name="T50" fmla="*/ 2147483646 w 89"/>
                <a:gd name="T51" fmla="*/ 2147483646 h 140"/>
                <a:gd name="T52" fmla="*/ 2147483646 w 89"/>
                <a:gd name="T53" fmla="*/ 2147483646 h 140"/>
                <a:gd name="T54" fmla="*/ 2147483646 w 89"/>
                <a:gd name="T55" fmla="*/ 2147483646 h 140"/>
                <a:gd name="T56" fmla="*/ 2147483646 w 89"/>
                <a:gd name="T57" fmla="*/ 2147483646 h 140"/>
                <a:gd name="T58" fmla="*/ 2147483646 w 89"/>
                <a:gd name="T59" fmla="*/ 2147483646 h 140"/>
                <a:gd name="T60" fmla="*/ 2147483646 w 89"/>
                <a:gd name="T61" fmla="*/ 2147483646 h 140"/>
                <a:gd name="T62" fmla="*/ 2147483646 w 89"/>
                <a:gd name="T63" fmla="*/ 2147483646 h 140"/>
                <a:gd name="T64" fmla="*/ 2147483646 w 89"/>
                <a:gd name="T65" fmla="*/ 2147483646 h 140"/>
                <a:gd name="T66" fmla="*/ 2147483646 w 89"/>
                <a:gd name="T67" fmla="*/ 2147483646 h 140"/>
                <a:gd name="T68" fmla="*/ 2147483646 w 89"/>
                <a:gd name="T69" fmla="*/ 2147483646 h 140"/>
                <a:gd name="T70" fmla="*/ 2147483646 w 89"/>
                <a:gd name="T71" fmla="*/ 2147483646 h 140"/>
                <a:gd name="T72" fmla="*/ 2147483646 w 89"/>
                <a:gd name="T73" fmla="*/ 2147483646 h 140"/>
                <a:gd name="T74" fmla="*/ 2147483646 w 89"/>
                <a:gd name="T75" fmla="*/ 2147483646 h 140"/>
                <a:gd name="T76" fmla="*/ 2147483646 w 89"/>
                <a:gd name="T77" fmla="*/ 2147483646 h 140"/>
                <a:gd name="T78" fmla="*/ 2147483646 w 89"/>
                <a:gd name="T79" fmla="*/ 2147483646 h 140"/>
                <a:gd name="T80" fmla="*/ 2147483646 w 89"/>
                <a:gd name="T81" fmla="*/ 2147483646 h 140"/>
                <a:gd name="T82" fmla="*/ 2147483646 w 89"/>
                <a:gd name="T83" fmla="*/ 2147483646 h 140"/>
                <a:gd name="T84" fmla="*/ 2147483646 w 89"/>
                <a:gd name="T85" fmla="*/ 2147483646 h 140"/>
                <a:gd name="T86" fmla="*/ 2147483646 w 89"/>
                <a:gd name="T87" fmla="*/ 2147483646 h 140"/>
                <a:gd name="T88" fmla="*/ 2147483646 w 89"/>
                <a:gd name="T89" fmla="*/ 2147483646 h 140"/>
                <a:gd name="T90" fmla="*/ 2147483646 w 89"/>
                <a:gd name="T91" fmla="*/ 2147483646 h 140"/>
                <a:gd name="T92" fmla="*/ 2147483646 w 89"/>
                <a:gd name="T93" fmla="*/ 2147483646 h 140"/>
                <a:gd name="T94" fmla="*/ 2147483646 w 89"/>
                <a:gd name="T95" fmla="*/ 2147483646 h 140"/>
                <a:gd name="T96" fmla="*/ 2147483646 w 89"/>
                <a:gd name="T97" fmla="*/ 2147483646 h 140"/>
                <a:gd name="T98" fmla="*/ 2147483646 w 89"/>
                <a:gd name="T99" fmla="*/ 2147483646 h 140"/>
                <a:gd name="T100" fmla="*/ 2147483646 w 89"/>
                <a:gd name="T101" fmla="*/ 2147483646 h 140"/>
                <a:gd name="T102" fmla="*/ 2147483646 w 89"/>
                <a:gd name="T103" fmla="*/ 2147483646 h 140"/>
                <a:gd name="T104" fmla="*/ 2147483646 w 89"/>
                <a:gd name="T105" fmla="*/ 2147483646 h 14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89" h="140">
                  <a:moveTo>
                    <a:pt x="88" y="38"/>
                  </a:moveTo>
                  <a:cubicBezTo>
                    <a:pt x="88" y="37"/>
                    <a:pt x="86" y="28"/>
                    <a:pt x="81" y="20"/>
                  </a:cubicBezTo>
                  <a:cubicBezTo>
                    <a:pt x="75" y="11"/>
                    <a:pt x="64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5" y="0"/>
                    <a:pt x="14" y="11"/>
                    <a:pt x="9" y="20"/>
                  </a:cubicBezTo>
                  <a:cubicBezTo>
                    <a:pt x="3" y="28"/>
                    <a:pt x="1" y="37"/>
                    <a:pt x="1" y="38"/>
                  </a:cubicBezTo>
                  <a:cubicBezTo>
                    <a:pt x="0" y="43"/>
                    <a:pt x="0" y="48"/>
                    <a:pt x="1" y="54"/>
                  </a:cubicBezTo>
                  <a:cubicBezTo>
                    <a:pt x="2" y="58"/>
                    <a:pt x="4" y="63"/>
                    <a:pt x="6" y="68"/>
                  </a:cubicBezTo>
                  <a:cubicBezTo>
                    <a:pt x="10" y="76"/>
                    <a:pt x="14" y="81"/>
                    <a:pt x="14" y="82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17" y="86"/>
                    <a:pt x="19" y="93"/>
                    <a:pt x="19" y="95"/>
                  </a:cubicBezTo>
                  <a:cubicBezTo>
                    <a:pt x="19" y="99"/>
                    <a:pt x="20" y="102"/>
                    <a:pt x="21" y="104"/>
                  </a:cubicBezTo>
                  <a:cubicBezTo>
                    <a:pt x="21" y="113"/>
                    <a:pt x="21" y="120"/>
                    <a:pt x="22" y="125"/>
                  </a:cubicBezTo>
                  <a:cubicBezTo>
                    <a:pt x="23" y="129"/>
                    <a:pt x="24" y="133"/>
                    <a:pt x="25" y="135"/>
                  </a:cubicBezTo>
                  <a:cubicBezTo>
                    <a:pt x="26" y="136"/>
                    <a:pt x="26" y="136"/>
                    <a:pt x="26" y="136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30" y="138"/>
                    <a:pt x="35" y="140"/>
                    <a:pt x="43" y="140"/>
                  </a:cubicBezTo>
                  <a:cubicBezTo>
                    <a:pt x="43" y="140"/>
                    <a:pt x="43" y="140"/>
                    <a:pt x="43" y="140"/>
                  </a:cubicBezTo>
                  <a:cubicBezTo>
                    <a:pt x="49" y="140"/>
                    <a:pt x="55" y="139"/>
                    <a:pt x="61" y="137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4" y="135"/>
                    <a:pt x="64" y="135"/>
                    <a:pt x="64" y="135"/>
                  </a:cubicBezTo>
                  <a:cubicBezTo>
                    <a:pt x="65" y="133"/>
                    <a:pt x="66" y="129"/>
                    <a:pt x="67" y="125"/>
                  </a:cubicBezTo>
                  <a:cubicBezTo>
                    <a:pt x="68" y="119"/>
                    <a:pt x="68" y="113"/>
                    <a:pt x="68" y="104"/>
                  </a:cubicBezTo>
                  <a:cubicBezTo>
                    <a:pt x="69" y="102"/>
                    <a:pt x="70" y="99"/>
                    <a:pt x="70" y="95"/>
                  </a:cubicBezTo>
                  <a:cubicBezTo>
                    <a:pt x="70" y="93"/>
                    <a:pt x="72" y="86"/>
                    <a:pt x="75" y="82"/>
                  </a:cubicBezTo>
                  <a:cubicBezTo>
                    <a:pt x="75" y="82"/>
                    <a:pt x="75" y="82"/>
                    <a:pt x="75" y="82"/>
                  </a:cubicBezTo>
                  <a:cubicBezTo>
                    <a:pt x="75" y="82"/>
                    <a:pt x="75" y="82"/>
                    <a:pt x="75" y="82"/>
                  </a:cubicBezTo>
                  <a:cubicBezTo>
                    <a:pt x="75" y="81"/>
                    <a:pt x="79" y="76"/>
                    <a:pt x="83" y="68"/>
                  </a:cubicBezTo>
                  <a:cubicBezTo>
                    <a:pt x="85" y="63"/>
                    <a:pt x="87" y="58"/>
                    <a:pt x="88" y="54"/>
                  </a:cubicBezTo>
                  <a:cubicBezTo>
                    <a:pt x="89" y="48"/>
                    <a:pt x="89" y="43"/>
                    <a:pt x="88" y="38"/>
                  </a:cubicBezTo>
                  <a:close/>
                  <a:moveTo>
                    <a:pt x="29" y="40"/>
                  </a:moveTo>
                  <a:cubicBezTo>
                    <a:pt x="30" y="40"/>
                    <a:pt x="30" y="40"/>
                    <a:pt x="30" y="40"/>
                  </a:cubicBezTo>
                  <a:cubicBezTo>
                    <a:pt x="30" y="40"/>
                    <a:pt x="30" y="40"/>
                    <a:pt x="30" y="41"/>
                  </a:cubicBezTo>
                  <a:lnTo>
                    <a:pt x="29" y="40"/>
                  </a:lnTo>
                  <a:close/>
                  <a:moveTo>
                    <a:pt x="33" y="39"/>
                  </a:moveTo>
                  <a:cubicBezTo>
                    <a:pt x="33" y="39"/>
                    <a:pt x="34" y="39"/>
                    <a:pt x="34" y="38"/>
                  </a:cubicBezTo>
                  <a:cubicBezTo>
                    <a:pt x="34" y="39"/>
                    <a:pt x="33" y="40"/>
                    <a:pt x="34" y="41"/>
                  </a:cubicBezTo>
                  <a:cubicBezTo>
                    <a:pt x="37" y="43"/>
                    <a:pt x="38" y="40"/>
                    <a:pt x="38" y="38"/>
                  </a:cubicBezTo>
                  <a:cubicBezTo>
                    <a:pt x="38" y="38"/>
                    <a:pt x="38" y="38"/>
                    <a:pt x="39" y="38"/>
                  </a:cubicBezTo>
                  <a:cubicBezTo>
                    <a:pt x="38" y="41"/>
                    <a:pt x="43" y="44"/>
                    <a:pt x="44" y="39"/>
                  </a:cubicBezTo>
                  <a:cubicBezTo>
                    <a:pt x="44" y="39"/>
                    <a:pt x="44" y="38"/>
                    <a:pt x="43" y="37"/>
                  </a:cubicBezTo>
                  <a:cubicBezTo>
                    <a:pt x="44" y="37"/>
                    <a:pt x="45" y="37"/>
                    <a:pt x="45" y="37"/>
                  </a:cubicBezTo>
                  <a:cubicBezTo>
                    <a:pt x="45" y="37"/>
                    <a:pt x="46" y="37"/>
                    <a:pt x="46" y="37"/>
                  </a:cubicBezTo>
                  <a:cubicBezTo>
                    <a:pt x="44" y="39"/>
                    <a:pt x="44" y="42"/>
                    <a:pt x="47" y="42"/>
                  </a:cubicBezTo>
                  <a:cubicBezTo>
                    <a:pt x="48" y="42"/>
                    <a:pt x="48" y="42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1" y="44"/>
                    <a:pt x="54" y="41"/>
                    <a:pt x="54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3" y="40"/>
                    <a:pt x="54" y="41"/>
                    <a:pt x="55" y="42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3" y="43"/>
                    <a:pt x="33" y="41"/>
                    <a:pt x="33" y="39"/>
                  </a:cubicBezTo>
                  <a:close/>
                  <a:moveTo>
                    <a:pt x="50" y="38"/>
                  </a:moveTo>
                  <a:cubicBezTo>
                    <a:pt x="49" y="37"/>
                    <a:pt x="49" y="37"/>
                    <a:pt x="49" y="36"/>
                  </a:cubicBezTo>
                  <a:cubicBezTo>
                    <a:pt x="49" y="36"/>
                    <a:pt x="50" y="36"/>
                    <a:pt x="51" y="36"/>
                  </a:cubicBezTo>
                  <a:cubicBezTo>
                    <a:pt x="50" y="37"/>
                    <a:pt x="50" y="37"/>
                    <a:pt x="50" y="38"/>
                  </a:cubicBezTo>
                  <a:close/>
                  <a:moveTo>
                    <a:pt x="67" y="76"/>
                  </a:moveTo>
                  <a:cubicBezTo>
                    <a:pt x="64" y="79"/>
                    <a:pt x="63" y="83"/>
                    <a:pt x="61" y="88"/>
                  </a:cubicBezTo>
                  <a:cubicBezTo>
                    <a:pt x="60" y="92"/>
                    <a:pt x="60" y="94"/>
                    <a:pt x="60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0" y="98"/>
                    <a:pt x="59" y="99"/>
                    <a:pt x="59" y="100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4" y="102"/>
                    <a:pt x="52" y="102"/>
                    <a:pt x="49" y="103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9"/>
                    <a:pt x="48" y="78"/>
                    <a:pt x="48" y="77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59" y="36"/>
                    <a:pt x="56" y="35"/>
                    <a:pt x="54" y="35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1" y="33"/>
                    <a:pt x="49" y="34"/>
                    <a:pt x="47" y="35"/>
                  </a:cubicBezTo>
                  <a:cubicBezTo>
                    <a:pt x="45" y="35"/>
                    <a:pt x="44" y="35"/>
                    <a:pt x="42" y="35"/>
                  </a:cubicBezTo>
                  <a:cubicBezTo>
                    <a:pt x="41" y="35"/>
                    <a:pt x="40" y="34"/>
                    <a:pt x="39" y="34"/>
                  </a:cubicBezTo>
                  <a:cubicBezTo>
                    <a:pt x="39" y="35"/>
                    <a:pt x="38" y="35"/>
                    <a:pt x="36" y="36"/>
                  </a:cubicBezTo>
                  <a:cubicBezTo>
                    <a:pt x="36" y="36"/>
                    <a:pt x="34" y="35"/>
                    <a:pt x="33" y="36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29" y="34"/>
                    <a:pt x="27" y="38"/>
                    <a:pt x="27" y="40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8"/>
                    <a:pt x="40" y="79"/>
                    <a:pt x="40" y="80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36" y="103"/>
                    <a:pt x="33" y="102"/>
                    <a:pt x="31" y="101"/>
                  </a:cubicBezTo>
                  <a:cubicBezTo>
                    <a:pt x="31" y="101"/>
                    <a:pt x="31" y="101"/>
                    <a:pt x="31" y="101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30" y="99"/>
                    <a:pt x="29" y="98"/>
                    <a:pt x="29" y="95"/>
                  </a:cubicBezTo>
                  <a:cubicBezTo>
                    <a:pt x="29" y="95"/>
                    <a:pt x="29" y="95"/>
                    <a:pt x="29" y="95"/>
                  </a:cubicBezTo>
                  <a:cubicBezTo>
                    <a:pt x="29" y="95"/>
                    <a:pt x="29" y="95"/>
                    <a:pt x="29" y="95"/>
                  </a:cubicBezTo>
                  <a:cubicBezTo>
                    <a:pt x="29" y="94"/>
                    <a:pt x="29" y="92"/>
                    <a:pt x="28" y="88"/>
                  </a:cubicBezTo>
                  <a:cubicBezTo>
                    <a:pt x="26" y="83"/>
                    <a:pt x="24" y="79"/>
                    <a:pt x="22" y="76"/>
                  </a:cubicBezTo>
                  <a:cubicBezTo>
                    <a:pt x="21" y="75"/>
                    <a:pt x="18" y="70"/>
                    <a:pt x="15" y="63"/>
                  </a:cubicBezTo>
                  <a:cubicBezTo>
                    <a:pt x="12" y="57"/>
                    <a:pt x="9" y="48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2" y="32"/>
                    <a:pt x="17" y="25"/>
                  </a:cubicBezTo>
                  <a:cubicBezTo>
                    <a:pt x="23" y="15"/>
                    <a:pt x="33" y="11"/>
                    <a:pt x="44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57" y="11"/>
                    <a:pt x="66" y="15"/>
                    <a:pt x="72" y="25"/>
                  </a:cubicBezTo>
                  <a:cubicBezTo>
                    <a:pt x="77" y="32"/>
                    <a:pt x="78" y="40"/>
                    <a:pt x="78" y="40"/>
                  </a:cubicBezTo>
                  <a:cubicBezTo>
                    <a:pt x="78" y="40"/>
                    <a:pt x="78" y="40"/>
                    <a:pt x="78" y="40"/>
                  </a:cubicBezTo>
                  <a:cubicBezTo>
                    <a:pt x="81" y="55"/>
                    <a:pt x="68" y="74"/>
                    <a:pt x="67" y="76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  <p:sp>
          <p:nvSpPr>
            <p:cNvPr id="17457" name="Freeform 247"/>
            <p:cNvSpPr>
              <a:spLocks/>
            </p:cNvSpPr>
            <p:nvPr/>
          </p:nvSpPr>
          <p:spPr bwMode="auto">
            <a:xfrm>
              <a:off x="64427" y="313821"/>
              <a:ext cx="71700" cy="71700"/>
            </a:xfrm>
            <a:custGeom>
              <a:avLst/>
              <a:gdLst>
                <a:gd name="T0" fmla="*/ 2147483646 w 29"/>
                <a:gd name="T1" fmla="*/ 2147483646 h 29"/>
                <a:gd name="T2" fmla="*/ 2147483646 w 29"/>
                <a:gd name="T3" fmla="*/ 2147483646 h 29"/>
                <a:gd name="T4" fmla="*/ 2147483646 w 29"/>
                <a:gd name="T5" fmla="*/ 2147483646 h 29"/>
                <a:gd name="T6" fmla="*/ 2147483646 w 29"/>
                <a:gd name="T7" fmla="*/ 2147483646 h 29"/>
                <a:gd name="T8" fmla="*/ 2147483646 w 29"/>
                <a:gd name="T9" fmla="*/ 2147483646 h 29"/>
                <a:gd name="T10" fmla="*/ 2147483646 w 29"/>
                <a:gd name="T11" fmla="*/ 2147483646 h 29"/>
                <a:gd name="T12" fmla="*/ 2147483646 w 29"/>
                <a:gd name="T13" fmla="*/ 2147483646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9" h="29">
                  <a:moveTo>
                    <a:pt x="24" y="1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0" y="25"/>
                    <a:pt x="0" y="27"/>
                    <a:pt x="1" y="28"/>
                  </a:cubicBezTo>
                  <a:cubicBezTo>
                    <a:pt x="2" y="29"/>
                    <a:pt x="4" y="29"/>
                    <a:pt x="5" y="28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9" y="4"/>
                    <a:pt x="29" y="2"/>
                    <a:pt x="28" y="1"/>
                  </a:cubicBezTo>
                  <a:cubicBezTo>
                    <a:pt x="27" y="0"/>
                    <a:pt x="25" y="0"/>
                    <a:pt x="24" y="1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  <p:sp>
          <p:nvSpPr>
            <p:cNvPr id="17458" name="Freeform 248"/>
            <p:cNvSpPr>
              <a:spLocks/>
            </p:cNvSpPr>
            <p:nvPr/>
          </p:nvSpPr>
          <p:spPr bwMode="auto">
            <a:xfrm>
              <a:off x="317975" y="58194"/>
              <a:ext cx="70662" cy="71700"/>
            </a:xfrm>
            <a:custGeom>
              <a:avLst/>
              <a:gdLst>
                <a:gd name="T0" fmla="*/ 2147483646 w 29"/>
                <a:gd name="T1" fmla="*/ 2147483646 h 29"/>
                <a:gd name="T2" fmla="*/ 2147483646 w 29"/>
                <a:gd name="T3" fmla="*/ 2147483646 h 29"/>
                <a:gd name="T4" fmla="*/ 2147483646 w 29"/>
                <a:gd name="T5" fmla="*/ 2147483646 h 29"/>
                <a:gd name="T6" fmla="*/ 2147483646 w 29"/>
                <a:gd name="T7" fmla="*/ 2147483646 h 29"/>
                <a:gd name="T8" fmla="*/ 2147483646 w 29"/>
                <a:gd name="T9" fmla="*/ 2147483646 h 29"/>
                <a:gd name="T10" fmla="*/ 2147483646 w 29"/>
                <a:gd name="T11" fmla="*/ 2147483646 h 29"/>
                <a:gd name="T12" fmla="*/ 2147483646 w 29"/>
                <a:gd name="T13" fmla="*/ 2147483646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9" h="29">
                  <a:moveTo>
                    <a:pt x="5" y="28"/>
                  </a:moveTo>
                  <a:cubicBezTo>
                    <a:pt x="28" y="5"/>
                    <a:pt x="28" y="5"/>
                    <a:pt x="28" y="5"/>
                  </a:cubicBezTo>
                  <a:cubicBezTo>
                    <a:pt x="29" y="4"/>
                    <a:pt x="29" y="2"/>
                    <a:pt x="28" y="1"/>
                  </a:cubicBezTo>
                  <a:cubicBezTo>
                    <a:pt x="26" y="0"/>
                    <a:pt x="25" y="0"/>
                    <a:pt x="24" y="1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5"/>
                    <a:pt x="0" y="27"/>
                    <a:pt x="1" y="28"/>
                  </a:cubicBezTo>
                  <a:cubicBezTo>
                    <a:pt x="2" y="29"/>
                    <a:pt x="4" y="29"/>
                    <a:pt x="5" y="28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  <p:sp>
          <p:nvSpPr>
            <p:cNvPr id="17459" name="Freeform 249"/>
            <p:cNvSpPr>
              <a:spLocks/>
            </p:cNvSpPr>
            <p:nvPr/>
          </p:nvSpPr>
          <p:spPr bwMode="auto">
            <a:xfrm>
              <a:off x="57153" y="66506"/>
              <a:ext cx="73780" cy="68584"/>
            </a:xfrm>
            <a:custGeom>
              <a:avLst/>
              <a:gdLst>
                <a:gd name="T0" fmla="*/ 2147483646 w 30"/>
                <a:gd name="T1" fmla="*/ 2147483646 h 28"/>
                <a:gd name="T2" fmla="*/ 2147483646 w 30"/>
                <a:gd name="T3" fmla="*/ 2147483646 h 28"/>
                <a:gd name="T4" fmla="*/ 2147483646 w 30"/>
                <a:gd name="T5" fmla="*/ 2147483646 h 28"/>
                <a:gd name="T6" fmla="*/ 2147483646 w 30"/>
                <a:gd name="T7" fmla="*/ 2147483646 h 28"/>
                <a:gd name="T8" fmla="*/ 2147483646 w 30"/>
                <a:gd name="T9" fmla="*/ 2147483646 h 28"/>
                <a:gd name="T10" fmla="*/ 2147483646 w 30"/>
                <a:gd name="T11" fmla="*/ 2147483646 h 28"/>
                <a:gd name="T12" fmla="*/ 2147483646 w 30"/>
                <a:gd name="T13" fmla="*/ 2147483646 h 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8">
                  <a:moveTo>
                    <a:pt x="25" y="27"/>
                  </a:moveTo>
                  <a:cubicBezTo>
                    <a:pt x="26" y="28"/>
                    <a:pt x="28" y="28"/>
                    <a:pt x="29" y="27"/>
                  </a:cubicBezTo>
                  <a:cubicBezTo>
                    <a:pt x="30" y="26"/>
                    <a:pt x="30" y="24"/>
                    <a:pt x="29" y="2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lnTo>
                    <a:pt x="25" y="27"/>
                  </a:ln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  <p:sp>
          <p:nvSpPr>
            <p:cNvPr id="17460" name="Freeform 250"/>
            <p:cNvSpPr>
              <a:spLocks/>
            </p:cNvSpPr>
            <p:nvPr/>
          </p:nvSpPr>
          <p:spPr bwMode="auto">
            <a:xfrm>
              <a:off x="322134" y="306547"/>
              <a:ext cx="73780" cy="71700"/>
            </a:xfrm>
            <a:custGeom>
              <a:avLst/>
              <a:gdLst>
                <a:gd name="T0" fmla="*/ 2147483646 w 30"/>
                <a:gd name="T1" fmla="*/ 2147483646 h 29"/>
                <a:gd name="T2" fmla="*/ 2147483646 w 30"/>
                <a:gd name="T3" fmla="*/ 2147483646 h 29"/>
                <a:gd name="T4" fmla="*/ 2147483646 w 30"/>
                <a:gd name="T5" fmla="*/ 2147483646 h 29"/>
                <a:gd name="T6" fmla="*/ 2147483646 w 30"/>
                <a:gd name="T7" fmla="*/ 2147483646 h 29"/>
                <a:gd name="T8" fmla="*/ 2147483646 w 30"/>
                <a:gd name="T9" fmla="*/ 2147483646 h 29"/>
                <a:gd name="T10" fmla="*/ 2147483646 w 30"/>
                <a:gd name="T11" fmla="*/ 2147483646 h 29"/>
                <a:gd name="T12" fmla="*/ 2147483646 w 30"/>
                <a:gd name="T13" fmla="*/ 2147483646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9">
                  <a:moveTo>
                    <a:pt x="5" y="2"/>
                  </a:moveTo>
                  <a:cubicBezTo>
                    <a:pt x="4" y="0"/>
                    <a:pt x="2" y="1"/>
                    <a:pt x="1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6" y="29"/>
                    <a:pt x="28" y="29"/>
                    <a:pt x="29" y="28"/>
                  </a:cubicBezTo>
                  <a:cubicBezTo>
                    <a:pt x="30" y="26"/>
                    <a:pt x="30" y="25"/>
                    <a:pt x="29" y="23"/>
                  </a:cubicBezTo>
                  <a:lnTo>
                    <a:pt x="5" y="2"/>
                  </a:ln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  <p:sp>
          <p:nvSpPr>
            <p:cNvPr id="17461" name="Freeform 251"/>
            <p:cNvSpPr>
              <a:spLocks/>
            </p:cNvSpPr>
            <p:nvPr/>
          </p:nvSpPr>
          <p:spPr bwMode="auto">
            <a:xfrm>
              <a:off x="0" y="216141"/>
              <a:ext cx="93522" cy="12470"/>
            </a:xfrm>
            <a:custGeom>
              <a:avLst/>
              <a:gdLst>
                <a:gd name="T0" fmla="*/ 2147483646 w 38"/>
                <a:gd name="T1" fmla="*/ 2147483646 h 5"/>
                <a:gd name="T2" fmla="*/ 2147483646 w 38"/>
                <a:gd name="T3" fmla="*/ 0 h 5"/>
                <a:gd name="T4" fmla="*/ 2147483646 w 38"/>
                <a:gd name="T5" fmla="*/ 0 h 5"/>
                <a:gd name="T6" fmla="*/ 0 w 38"/>
                <a:gd name="T7" fmla="*/ 2147483646 h 5"/>
                <a:gd name="T8" fmla="*/ 2147483646 w 38"/>
                <a:gd name="T9" fmla="*/ 2147483646 h 5"/>
                <a:gd name="T10" fmla="*/ 2147483646 w 38"/>
                <a:gd name="T11" fmla="*/ 2147483646 h 5"/>
                <a:gd name="T12" fmla="*/ 2147483646 w 38"/>
                <a:gd name="T13" fmla="*/ 2147483646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8" h="5">
                  <a:moveTo>
                    <a:pt x="38" y="2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7" y="5"/>
                    <a:pt x="38" y="4"/>
                    <a:pt x="38" y="2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  <p:sp>
          <p:nvSpPr>
            <p:cNvPr id="17462" name="Freeform 252"/>
            <p:cNvSpPr>
              <a:spLocks/>
            </p:cNvSpPr>
            <p:nvPr/>
          </p:nvSpPr>
          <p:spPr bwMode="auto">
            <a:xfrm>
              <a:off x="359542" y="216141"/>
              <a:ext cx="93522" cy="12470"/>
            </a:xfrm>
            <a:custGeom>
              <a:avLst/>
              <a:gdLst>
                <a:gd name="T0" fmla="*/ 2147483646 w 38"/>
                <a:gd name="T1" fmla="*/ 0 h 5"/>
                <a:gd name="T2" fmla="*/ 2147483646 w 38"/>
                <a:gd name="T3" fmla="*/ 0 h 5"/>
                <a:gd name="T4" fmla="*/ 0 w 38"/>
                <a:gd name="T5" fmla="*/ 2147483646 h 5"/>
                <a:gd name="T6" fmla="*/ 2147483646 w 38"/>
                <a:gd name="T7" fmla="*/ 2147483646 h 5"/>
                <a:gd name="T8" fmla="*/ 2147483646 w 38"/>
                <a:gd name="T9" fmla="*/ 2147483646 h 5"/>
                <a:gd name="T10" fmla="*/ 2147483646 w 38"/>
                <a:gd name="T11" fmla="*/ 2147483646 h 5"/>
                <a:gd name="T12" fmla="*/ 2147483646 w 38"/>
                <a:gd name="T13" fmla="*/ 0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8" h="5">
                  <a:moveTo>
                    <a:pt x="3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7" y="5"/>
                    <a:pt x="38" y="4"/>
                    <a:pt x="38" y="2"/>
                  </a:cubicBezTo>
                  <a:cubicBezTo>
                    <a:pt x="38" y="1"/>
                    <a:pt x="37" y="0"/>
                    <a:pt x="35" y="0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  <p:sp>
          <p:nvSpPr>
            <p:cNvPr id="17463" name="Freeform 253"/>
            <p:cNvSpPr>
              <a:spLocks/>
            </p:cNvSpPr>
            <p:nvPr/>
          </p:nvSpPr>
          <p:spPr bwMode="auto">
            <a:xfrm>
              <a:off x="219258" y="0"/>
              <a:ext cx="14549" cy="95601"/>
            </a:xfrm>
            <a:custGeom>
              <a:avLst/>
              <a:gdLst>
                <a:gd name="T0" fmla="*/ 2147483646 w 6"/>
                <a:gd name="T1" fmla="*/ 2147483646 h 39"/>
                <a:gd name="T2" fmla="*/ 2147483646 w 6"/>
                <a:gd name="T3" fmla="*/ 2147483646 h 39"/>
                <a:gd name="T4" fmla="*/ 2147483646 w 6"/>
                <a:gd name="T5" fmla="*/ 2147483646 h 39"/>
                <a:gd name="T6" fmla="*/ 2147483646 w 6"/>
                <a:gd name="T7" fmla="*/ 0 h 39"/>
                <a:gd name="T8" fmla="*/ 0 w 6"/>
                <a:gd name="T9" fmla="*/ 2147483646 h 39"/>
                <a:gd name="T10" fmla="*/ 0 w 6"/>
                <a:gd name="T11" fmla="*/ 2147483646 h 39"/>
                <a:gd name="T12" fmla="*/ 2147483646 w 6"/>
                <a:gd name="T13" fmla="*/ 2147483646 h 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" h="39">
                  <a:moveTo>
                    <a:pt x="3" y="39"/>
                  </a:moveTo>
                  <a:cubicBezTo>
                    <a:pt x="4" y="39"/>
                    <a:pt x="6" y="37"/>
                    <a:pt x="6" y="3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4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1" y="39"/>
                    <a:pt x="3" y="39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</p:grpSp>
      <p:sp>
        <p:nvSpPr>
          <p:cNvPr id="17437" name="TextBox 35"/>
          <p:cNvSpPr txBox="1">
            <a:spLocks noChangeArrowheads="1"/>
          </p:cNvSpPr>
          <p:nvPr/>
        </p:nvSpPr>
        <p:spPr bwMode="auto">
          <a:xfrm>
            <a:off x="971550" y="2678113"/>
            <a:ext cx="2678113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添加文字，添加文字。添加文字</a:t>
            </a:r>
            <a:r>
              <a:rPr lang="en-US" altLang="zh-CN" sz="14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是集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模板开发、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设计定制、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培训于一体的专业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服务提供商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。添加文字由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多位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领域的资深设计师创立，致力于为客户奉献最用心的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作品、最实用的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培训和最贴心的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服务。我们拥有全国领先的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设计团队，并在商务展示领域为您提供领先行业的呈现方式与创意构成。因为专业、愈逐极致，我们力求为客户提供兼顾商业价值体现与视觉艺术并重的作品。更多关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于添加文字</a:t>
            </a:r>
            <a:r>
              <a:rPr lang="en-US" altLang="zh-CN" sz="14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PPT，</a:t>
            </a:r>
            <a:endParaRPr lang="en-US" altLang="zh-CN" sz="1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17438" name="Rectangle 21"/>
          <p:cNvSpPr>
            <a:spLocks noChangeArrowheads="1"/>
          </p:cNvSpPr>
          <p:nvPr/>
        </p:nvSpPr>
        <p:spPr bwMode="auto">
          <a:xfrm>
            <a:off x="971550" y="1982788"/>
            <a:ext cx="19177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添加文字</a:t>
            </a:r>
            <a:endParaRPr lang="en-US" altLang="zh-CN" sz="24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17439" name="Rectangle 21"/>
          <p:cNvSpPr>
            <a:spLocks noChangeArrowheads="1"/>
          </p:cNvSpPr>
          <p:nvPr/>
        </p:nvSpPr>
        <p:spPr bwMode="auto">
          <a:xfrm>
            <a:off x="9766300" y="2625725"/>
            <a:ext cx="1454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添加文字</a:t>
            </a:r>
            <a:endParaRPr lang="en-US" altLang="zh-CN" sz="20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17440" name="Rectangle 21"/>
          <p:cNvSpPr>
            <a:spLocks noChangeArrowheads="1"/>
          </p:cNvSpPr>
          <p:nvPr/>
        </p:nvSpPr>
        <p:spPr bwMode="auto">
          <a:xfrm>
            <a:off x="9766300" y="3649663"/>
            <a:ext cx="1454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添加文字</a:t>
            </a:r>
            <a:endParaRPr lang="en-US" altLang="zh-CN" sz="20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17441" name="Rectangle 21"/>
          <p:cNvSpPr>
            <a:spLocks noChangeArrowheads="1"/>
          </p:cNvSpPr>
          <p:nvPr/>
        </p:nvSpPr>
        <p:spPr bwMode="auto">
          <a:xfrm>
            <a:off x="9766300" y="4673600"/>
            <a:ext cx="1454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添加文字</a:t>
            </a:r>
            <a:endParaRPr lang="en-US" altLang="zh-CN" sz="20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17442" name="AutoShape 22"/>
          <p:cNvSpPr>
            <a:spLocks/>
          </p:cNvSpPr>
          <p:nvPr/>
        </p:nvSpPr>
        <p:spPr bwMode="auto">
          <a:xfrm>
            <a:off x="8289925" y="3135313"/>
            <a:ext cx="506413" cy="473075"/>
          </a:xfrm>
          <a:custGeom>
            <a:avLst/>
            <a:gdLst>
              <a:gd name="T0" fmla="*/ 277999543 w 21600"/>
              <a:gd name="T1" fmla="*/ 134032945 h 21600"/>
              <a:gd name="T2" fmla="*/ 269661593 w 21600"/>
              <a:gd name="T3" fmla="*/ 171086851 h 21600"/>
              <a:gd name="T4" fmla="*/ 251709932 w 21600"/>
              <a:gd name="T5" fmla="*/ 205714057 h 21600"/>
              <a:gd name="T6" fmla="*/ 210342297 w 21600"/>
              <a:gd name="T7" fmla="*/ 225023621 h 21600"/>
              <a:gd name="T8" fmla="*/ 160121671 w 21600"/>
              <a:gd name="T9" fmla="*/ 225475473 h 21600"/>
              <a:gd name="T10" fmla="*/ 110957527 w 21600"/>
              <a:gd name="T11" fmla="*/ 215295206 h 21600"/>
              <a:gd name="T12" fmla="*/ 20722561 w 21600"/>
              <a:gd name="T13" fmla="*/ 212028097 h 21600"/>
              <a:gd name="T14" fmla="*/ 0 w 21600"/>
              <a:gd name="T15" fmla="*/ 195124142 h 21600"/>
              <a:gd name="T16" fmla="*/ 6082653 w 21600"/>
              <a:gd name="T17" fmla="*/ 91967795 h 21600"/>
              <a:gd name="T18" fmla="*/ 81394613 w 21600"/>
              <a:gd name="T19" fmla="*/ 87040522 h 21600"/>
              <a:gd name="T20" fmla="*/ 94977524 w 21600"/>
              <a:gd name="T21" fmla="*/ 77133652 h 21600"/>
              <a:gd name="T22" fmla="*/ 106666239 w 21600"/>
              <a:gd name="T23" fmla="*/ 66301987 h 21600"/>
              <a:gd name="T24" fmla="*/ 131383273 w 21600"/>
              <a:gd name="T25" fmla="*/ 46015326 h 21600"/>
              <a:gd name="T26" fmla="*/ 137581909 w 21600"/>
              <a:gd name="T27" fmla="*/ 26674093 h 21600"/>
              <a:gd name="T28" fmla="*/ 143845394 w 21600"/>
              <a:gd name="T29" fmla="*/ 8163216 h 21600"/>
              <a:gd name="T30" fmla="*/ 166268634 w 21600"/>
              <a:gd name="T31" fmla="*/ 0 h 21600"/>
              <a:gd name="T32" fmla="*/ 200612579 w 21600"/>
              <a:gd name="T33" fmla="*/ 13352870 h 21600"/>
              <a:gd name="T34" fmla="*/ 213538068 w 21600"/>
              <a:gd name="T35" fmla="*/ 43315185 h 21600"/>
              <a:gd name="T36" fmla="*/ 203086641 w 21600"/>
              <a:gd name="T37" fmla="*/ 74559686 h 21600"/>
              <a:gd name="T38" fmla="*/ 227482103 w 21600"/>
              <a:gd name="T39" fmla="*/ 73550919 h 21600"/>
              <a:gd name="T40" fmla="*/ 262341651 w 21600"/>
              <a:gd name="T41" fmla="*/ 80012226 h 21600"/>
              <a:gd name="T42" fmla="*/ 278360127 w 21600"/>
              <a:gd name="T43" fmla="*/ 105078915 h 21600"/>
              <a:gd name="T44" fmla="*/ 274867519 w 21600"/>
              <a:gd name="T45" fmla="*/ 121278690 h 21600"/>
              <a:gd name="T46" fmla="*/ 64744550 w 21600"/>
              <a:gd name="T47" fmla="*/ 191352420 h 21600"/>
              <a:gd name="T48" fmla="*/ 64744550 w 21600"/>
              <a:gd name="T49" fmla="*/ 175299409 h 21600"/>
              <a:gd name="T50" fmla="*/ 44937191 w 21600"/>
              <a:gd name="T51" fmla="*/ 175299409 h 21600"/>
              <a:gd name="T52" fmla="*/ 44937191 w 21600"/>
              <a:gd name="T53" fmla="*/ 191446904 h 21600"/>
              <a:gd name="T54" fmla="*/ 246967375 w 21600"/>
              <a:gd name="T55" fmla="*/ 150684594 h 21600"/>
              <a:gd name="T56" fmla="*/ 255241014 w 21600"/>
              <a:gd name="T57" fmla="*/ 127099155 h 21600"/>
              <a:gd name="T58" fmla="*/ 255601599 w 21600"/>
              <a:gd name="T59" fmla="*/ 113977478 h 21600"/>
              <a:gd name="T60" fmla="*/ 254725411 w 21600"/>
              <a:gd name="T61" fmla="*/ 97189119 h 21600"/>
              <a:gd name="T62" fmla="*/ 237353640 w 21600"/>
              <a:gd name="T63" fmla="*/ 91022346 h 21600"/>
              <a:gd name="T64" fmla="*/ 211643919 w 21600"/>
              <a:gd name="T65" fmla="*/ 91169130 h 21600"/>
              <a:gd name="T66" fmla="*/ 185135520 w 21600"/>
              <a:gd name="T67" fmla="*/ 91169130 h 21600"/>
              <a:gd name="T68" fmla="*/ 177738068 w 21600"/>
              <a:gd name="T69" fmla="*/ 77963505 h 21600"/>
              <a:gd name="T70" fmla="*/ 190058370 w 21600"/>
              <a:gd name="T71" fmla="*/ 56216685 h 21600"/>
              <a:gd name="T72" fmla="*/ 190895522 w 21600"/>
              <a:gd name="T73" fmla="*/ 33996900 h 21600"/>
              <a:gd name="T74" fmla="*/ 177531939 w 21600"/>
              <a:gd name="T75" fmla="*/ 19372881 h 21600"/>
              <a:gd name="T76" fmla="*/ 164232667 w 21600"/>
              <a:gd name="T77" fmla="*/ 16882842 h 21600"/>
              <a:gd name="T78" fmla="*/ 160740058 w 21600"/>
              <a:gd name="T79" fmla="*/ 18301279 h 21600"/>
              <a:gd name="T80" fmla="*/ 156294315 w 21600"/>
              <a:gd name="T81" fmla="*/ 37673656 h 21600"/>
              <a:gd name="T82" fmla="*/ 136563901 w 21600"/>
              <a:gd name="T83" fmla="*/ 66901106 h 21600"/>
              <a:gd name="T84" fmla="*/ 113032530 w 21600"/>
              <a:gd name="T85" fmla="*/ 85968897 h 21600"/>
              <a:gd name="T86" fmla="*/ 97374616 w 21600"/>
              <a:gd name="T87" fmla="*/ 98764875 h 21600"/>
              <a:gd name="T88" fmla="*/ 85647403 w 21600"/>
              <a:gd name="T89" fmla="*/ 103807767 h 21600"/>
              <a:gd name="T90" fmla="*/ 109359629 w 21600"/>
              <a:gd name="T91" fmla="*/ 197466915 h 21600"/>
              <a:gd name="T92" fmla="*/ 157312322 w 21600"/>
              <a:gd name="T93" fmla="*/ 207405410 h 21600"/>
              <a:gd name="T94" fmla="*/ 202326459 w 21600"/>
              <a:gd name="T95" fmla="*/ 208918330 h 21600"/>
              <a:gd name="T96" fmla="*/ 233281141 w 21600"/>
              <a:gd name="T97" fmla="*/ 197109546 h 21600"/>
              <a:gd name="T98" fmla="*/ 238629425 w 21600"/>
              <a:gd name="T99" fmla="*/ 180972607 h 21600"/>
              <a:gd name="T100" fmla="*/ 247366972 w 21600"/>
              <a:gd name="T101" fmla="*/ 170855657 h 21600"/>
              <a:gd name="T102" fmla="*/ 246967375 w 21600"/>
              <a:gd name="T103" fmla="*/ 150684594 h 2160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21600" h="21600">
                <a:moveTo>
                  <a:pt x="21329" y="11544"/>
                </a:moveTo>
                <a:cubicBezTo>
                  <a:pt x="21493" y="11931"/>
                  <a:pt x="21572" y="12338"/>
                  <a:pt x="21572" y="12758"/>
                </a:cubicBezTo>
                <a:cubicBezTo>
                  <a:pt x="21572" y="13464"/>
                  <a:pt x="21388" y="14105"/>
                  <a:pt x="21018" y="14679"/>
                </a:cubicBezTo>
                <a:cubicBezTo>
                  <a:pt x="21111" y="15215"/>
                  <a:pt x="21077" y="15746"/>
                  <a:pt x="20925" y="16285"/>
                </a:cubicBezTo>
                <a:cubicBezTo>
                  <a:pt x="20769" y="16819"/>
                  <a:pt x="20512" y="17288"/>
                  <a:pt x="20142" y="17697"/>
                </a:cubicBezTo>
                <a:cubicBezTo>
                  <a:pt x="20105" y="18451"/>
                  <a:pt x="19902" y="19081"/>
                  <a:pt x="19532" y="19581"/>
                </a:cubicBezTo>
                <a:cubicBezTo>
                  <a:pt x="19161" y="20081"/>
                  <a:pt x="18701" y="20482"/>
                  <a:pt x="18147" y="20784"/>
                </a:cubicBezTo>
                <a:cubicBezTo>
                  <a:pt x="17593" y="21089"/>
                  <a:pt x="16983" y="21298"/>
                  <a:pt x="16322" y="21419"/>
                </a:cubicBezTo>
                <a:cubicBezTo>
                  <a:pt x="15660" y="21541"/>
                  <a:pt x="15010" y="21600"/>
                  <a:pt x="14380" y="21600"/>
                </a:cubicBezTo>
                <a:cubicBezTo>
                  <a:pt x="13730" y="21600"/>
                  <a:pt x="13078" y="21555"/>
                  <a:pt x="12425" y="21462"/>
                </a:cubicBezTo>
                <a:cubicBezTo>
                  <a:pt x="11772" y="21363"/>
                  <a:pt x="11128" y="21236"/>
                  <a:pt x="10498" y="21075"/>
                </a:cubicBezTo>
                <a:cubicBezTo>
                  <a:pt x="9865" y="20894"/>
                  <a:pt x="9237" y="20702"/>
                  <a:pt x="8610" y="20493"/>
                </a:cubicBezTo>
                <a:cubicBezTo>
                  <a:pt x="7983" y="20287"/>
                  <a:pt x="7341" y="20182"/>
                  <a:pt x="6680" y="20182"/>
                </a:cubicBezTo>
                <a:lnTo>
                  <a:pt x="1608" y="20182"/>
                </a:lnTo>
                <a:cubicBezTo>
                  <a:pt x="1167" y="20182"/>
                  <a:pt x="786" y="20030"/>
                  <a:pt x="472" y="19714"/>
                </a:cubicBezTo>
                <a:cubicBezTo>
                  <a:pt x="158" y="19406"/>
                  <a:pt x="0" y="19025"/>
                  <a:pt x="0" y="18573"/>
                </a:cubicBezTo>
                <a:lnTo>
                  <a:pt x="0" y="9881"/>
                </a:lnTo>
                <a:cubicBezTo>
                  <a:pt x="0" y="9440"/>
                  <a:pt x="158" y="9065"/>
                  <a:pt x="472" y="8754"/>
                </a:cubicBezTo>
                <a:cubicBezTo>
                  <a:pt x="786" y="8441"/>
                  <a:pt x="1167" y="8285"/>
                  <a:pt x="1608" y="8285"/>
                </a:cubicBezTo>
                <a:lnTo>
                  <a:pt x="6316" y="8285"/>
                </a:lnTo>
                <a:cubicBezTo>
                  <a:pt x="6559" y="8161"/>
                  <a:pt x="6751" y="8023"/>
                  <a:pt x="6898" y="7873"/>
                </a:cubicBezTo>
                <a:cubicBezTo>
                  <a:pt x="7042" y="7723"/>
                  <a:pt x="7197" y="7548"/>
                  <a:pt x="7370" y="7342"/>
                </a:cubicBezTo>
                <a:cubicBezTo>
                  <a:pt x="7514" y="7161"/>
                  <a:pt x="7663" y="6986"/>
                  <a:pt x="7810" y="6820"/>
                </a:cubicBezTo>
                <a:cubicBezTo>
                  <a:pt x="7957" y="6653"/>
                  <a:pt x="8113" y="6484"/>
                  <a:pt x="8277" y="6311"/>
                </a:cubicBezTo>
                <a:cubicBezTo>
                  <a:pt x="8570" y="5998"/>
                  <a:pt x="8918" y="5690"/>
                  <a:pt x="9302" y="5385"/>
                </a:cubicBezTo>
                <a:cubicBezTo>
                  <a:pt x="9692" y="5086"/>
                  <a:pt x="9989" y="4750"/>
                  <a:pt x="10195" y="4380"/>
                </a:cubicBezTo>
                <a:cubicBezTo>
                  <a:pt x="10339" y="4117"/>
                  <a:pt x="10444" y="3826"/>
                  <a:pt x="10506" y="3507"/>
                </a:cubicBezTo>
                <a:cubicBezTo>
                  <a:pt x="10565" y="3188"/>
                  <a:pt x="10628" y="2866"/>
                  <a:pt x="10676" y="2539"/>
                </a:cubicBezTo>
                <a:cubicBezTo>
                  <a:pt x="10727" y="2217"/>
                  <a:pt x="10780" y="1900"/>
                  <a:pt x="10845" y="1593"/>
                </a:cubicBezTo>
                <a:cubicBezTo>
                  <a:pt x="10907" y="1288"/>
                  <a:pt x="11015" y="1017"/>
                  <a:pt x="11162" y="777"/>
                </a:cubicBezTo>
                <a:cubicBezTo>
                  <a:pt x="11311" y="537"/>
                  <a:pt x="11523" y="350"/>
                  <a:pt x="11800" y="209"/>
                </a:cubicBezTo>
                <a:cubicBezTo>
                  <a:pt x="12074" y="68"/>
                  <a:pt x="12442" y="0"/>
                  <a:pt x="12902" y="0"/>
                </a:cubicBezTo>
                <a:cubicBezTo>
                  <a:pt x="13451" y="0"/>
                  <a:pt x="13956" y="113"/>
                  <a:pt x="14411" y="345"/>
                </a:cubicBezTo>
                <a:cubicBezTo>
                  <a:pt x="14869" y="573"/>
                  <a:pt x="15251" y="881"/>
                  <a:pt x="15567" y="1271"/>
                </a:cubicBezTo>
                <a:cubicBezTo>
                  <a:pt x="15881" y="1658"/>
                  <a:pt x="16127" y="2101"/>
                  <a:pt x="16305" y="2601"/>
                </a:cubicBezTo>
                <a:cubicBezTo>
                  <a:pt x="16480" y="3104"/>
                  <a:pt x="16570" y="3609"/>
                  <a:pt x="16570" y="4123"/>
                </a:cubicBezTo>
                <a:cubicBezTo>
                  <a:pt x="16570" y="4654"/>
                  <a:pt x="16491" y="5162"/>
                  <a:pt x="16333" y="5645"/>
                </a:cubicBezTo>
                <a:cubicBezTo>
                  <a:pt x="16175" y="6125"/>
                  <a:pt x="15982" y="6611"/>
                  <a:pt x="15759" y="7097"/>
                </a:cubicBezTo>
                <a:cubicBezTo>
                  <a:pt x="16073" y="7080"/>
                  <a:pt x="16389" y="7057"/>
                  <a:pt x="16706" y="7035"/>
                </a:cubicBezTo>
                <a:cubicBezTo>
                  <a:pt x="17019" y="7012"/>
                  <a:pt x="17336" y="7001"/>
                  <a:pt x="17652" y="7001"/>
                </a:cubicBezTo>
                <a:cubicBezTo>
                  <a:pt x="18150" y="7001"/>
                  <a:pt x="18630" y="7049"/>
                  <a:pt x="19099" y="7145"/>
                </a:cubicBezTo>
                <a:cubicBezTo>
                  <a:pt x="19568" y="7238"/>
                  <a:pt x="19987" y="7396"/>
                  <a:pt x="20357" y="7616"/>
                </a:cubicBezTo>
                <a:cubicBezTo>
                  <a:pt x="20727" y="7839"/>
                  <a:pt x="21026" y="8144"/>
                  <a:pt x="21255" y="8528"/>
                </a:cubicBezTo>
                <a:cubicBezTo>
                  <a:pt x="21487" y="8918"/>
                  <a:pt x="21600" y="9409"/>
                  <a:pt x="21600" y="10002"/>
                </a:cubicBezTo>
                <a:cubicBezTo>
                  <a:pt x="21600" y="10265"/>
                  <a:pt x="21580" y="10519"/>
                  <a:pt x="21535" y="10773"/>
                </a:cubicBezTo>
                <a:cubicBezTo>
                  <a:pt x="21484" y="11030"/>
                  <a:pt x="21419" y="11284"/>
                  <a:pt x="21329" y="11544"/>
                </a:cubicBezTo>
                <a:moveTo>
                  <a:pt x="4258" y="18519"/>
                </a:moveTo>
                <a:cubicBezTo>
                  <a:pt x="4555" y="18519"/>
                  <a:pt x="4809" y="18417"/>
                  <a:pt x="5024" y="18214"/>
                </a:cubicBezTo>
                <a:cubicBezTo>
                  <a:pt x="5233" y="18014"/>
                  <a:pt x="5341" y="17759"/>
                  <a:pt x="5341" y="17454"/>
                </a:cubicBezTo>
                <a:cubicBezTo>
                  <a:pt x="5341" y="17155"/>
                  <a:pt x="5233" y="16901"/>
                  <a:pt x="5024" y="16686"/>
                </a:cubicBezTo>
                <a:cubicBezTo>
                  <a:pt x="4812" y="16477"/>
                  <a:pt x="4558" y="16373"/>
                  <a:pt x="4258" y="16373"/>
                </a:cubicBezTo>
                <a:cubicBezTo>
                  <a:pt x="3942" y="16373"/>
                  <a:pt x="3685" y="16477"/>
                  <a:pt x="3487" y="16686"/>
                </a:cubicBezTo>
                <a:cubicBezTo>
                  <a:pt x="3289" y="16901"/>
                  <a:pt x="3190" y="17155"/>
                  <a:pt x="3190" y="17454"/>
                </a:cubicBezTo>
                <a:cubicBezTo>
                  <a:pt x="3190" y="17768"/>
                  <a:pt x="3289" y="18025"/>
                  <a:pt x="3487" y="18223"/>
                </a:cubicBezTo>
                <a:cubicBezTo>
                  <a:pt x="3682" y="18420"/>
                  <a:pt x="3939" y="18519"/>
                  <a:pt x="4258" y="18519"/>
                </a:cubicBezTo>
                <a:moveTo>
                  <a:pt x="19164" y="14343"/>
                </a:moveTo>
                <a:cubicBezTo>
                  <a:pt x="19704" y="13902"/>
                  <a:pt x="19975" y="13346"/>
                  <a:pt x="19975" y="12679"/>
                </a:cubicBezTo>
                <a:cubicBezTo>
                  <a:pt x="19975" y="12473"/>
                  <a:pt x="19919" y="12281"/>
                  <a:pt x="19806" y="12098"/>
                </a:cubicBezTo>
                <a:cubicBezTo>
                  <a:pt x="19695" y="11920"/>
                  <a:pt x="19577" y="11762"/>
                  <a:pt x="19447" y="11623"/>
                </a:cubicBezTo>
                <a:cubicBezTo>
                  <a:pt x="19591" y="11363"/>
                  <a:pt x="19721" y="11106"/>
                  <a:pt x="19834" y="10849"/>
                </a:cubicBezTo>
                <a:cubicBezTo>
                  <a:pt x="19944" y="10592"/>
                  <a:pt x="20003" y="10313"/>
                  <a:pt x="20003" y="10002"/>
                </a:cubicBezTo>
                <a:cubicBezTo>
                  <a:pt x="20003" y="9689"/>
                  <a:pt x="19924" y="9440"/>
                  <a:pt x="19766" y="9251"/>
                </a:cubicBezTo>
                <a:cubicBezTo>
                  <a:pt x="19608" y="9070"/>
                  <a:pt x="19416" y="8929"/>
                  <a:pt x="19184" y="8833"/>
                </a:cubicBezTo>
                <a:cubicBezTo>
                  <a:pt x="18955" y="8740"/>
                  <a:pt x="18698" y="8683"/>
                  <a:pt x="18418" y="8664"/>
                </a:cubicBezTo>
                <a:cubicBezTo>
                  <a:pt x="18138" y="8644"/>
                  <a:pt x="17884" y="8635"/>
                  <a:pt x="17650" y="8635"/>
                </a:cubicBezTo>
                <a:cubicBezTo>
                  <a:pt x="17243" y="8635"/>
                  <a:pt x="16836" y="8650"/>
                  <a:pt x="16423" y="8678"/>
                </a:cubicBezTo>
                <a:cubicBezTo>
                  <a:pt x="16011" y="8706"/>
                  <a:pt x="15607" y="8720"/>
                  <a:pt x="15200" y="8720"/>
                </a:cubicBezTo>
                <a:cubicBezTo>
                  <a:pt x="14917" y="8720"/>
                  <a:pt x="14643" y="8706"/>
                  <a:pt x="14366" y="8678"/>
                </a:cubicBezTo>
                <a:cubicBezTo>
                  <a:pt x="14089" y="8650"/>
                  <a:pt x="13829" y="8585"/>
                  <a:pt x="13575" y="8475"/>
                </a:cubicBezTo>
                <a:cubicBezTo>
                  <a:pt x="13575" y="8105"/>
                  <a:pt x="13646" y="7754"/>
                  <a:pt x="13792" y="7421"/>
                </a:cubicBezTo>
                <a:cubicBezTo>
                  <a:pt x="13937" y="7088"/>
                  <a:pt x="14095" y="6752"/>
                  <a:pt x="14276" y="6413"/>
                </a:cubicBezTo>
                <a:cubicBezTo>
                  <a:pt x="14448" y="6074"/>
                  <a:pt x="14606" y="5721"/>
                  <a:pt x="14748" y="5351"/>
                </a:cubicBezTo>
                <a:cubicBezTo>
                  <a:pt x="14886" y="4984"/>
                  <a:pt x="14954" y="4575"/>
                  <a:pt x="14954" y="4123"/>
                </a:cubicBezTo>
                <a:cubicBezTo>
                  <a:pt x="14954" y="3824"/>
                  <a:pt x="14906" y="3530"/>
                  <a:pt x="14813" y="3236"/>
                </a:cubicBezTo>
                <a:cubicBezTo>
                  <a:pt x="14717" y="2945"/>
                  <a:pt x="14584" y="2677"/>
                  <a:pt x="14411" y="2440"/>
                </a:cubicBezTo>
                <a:cubicBezTo>
                  <a:pt x="14239" y="2200"/>
                  <a:pt x="14027" y="2002"/>
                  <a:pt x="13776" y="1844"/>
                </a:cubicBezTo>
                <a:cubicBezTo>
                  <a:pt x="13521" y="1689"/>
                  <a:pt x="13230" y="1607"/>
                  <a:pt x="12894" y="1607"/>
                </a:cubicBezTo>
                <a:lnTo>
                  <a:pt x="12744" y="1607"/>
                </a:lnTo>
                <a:cubicBezTo>
                  <a:pt x="12682" y="1607"/>
                  <a:pt x="12631" y="1618"/>
                  <a:pt x="12594" y="1635"/>
                </a:cubicBezTo>
                <a:cubicBezTo>
                  <a:pt x="12524" y="1672"/>
                  <a:pt x="12481" y="1706"/>
                  <a:pt x="12473" y="1742"/>
                </a:cubicBezTo>
                <a:cubicBezTo>
                  <a:pt x="12464" y="1779"/>
                  <a:pt x="12450" y="1838"/>
                  <a:pt x="12430" y="1920"/>
                </a:cubicBezTo>
                <a:cubicBezTo>
                  <a:pt x="12323" y="2451"/>
                  <a:pt x="12221" y="3007"/>
                  <a:pt x="12128" y="3586"/>
                </a:cubicBezTo>
                <a:cubicBezTo>
                  <a:pt x="12035" y="4168"/>
                  <a:pt x="11854" y="4699"/>
                  <a:pt x="11597" y="5176"/>
                </a:cubicBezTo>
                <a:cubicBezTo>
                  <a:pt x="11334" y="5636"/>
                  <a:pt x="11001" y="6035"/>
                  <a:pt x="10597" y="6368"/>
                </a:cubicBezTo>
                <a:cubicBezTo>
                  <a:pt x="10190" y="6701"/>
                  <a:pt x="9803" y="7051"/>
                  <a:pt x="9432" y="7421"/>
                </a:cubicBezTo>
                <a:cubicBezTo>
                  <a:pt x="9170" y="7701"/>
                  <a:pt x="8949" y="7955"/>
                  <a:pt x="8771" y="8183"/>
                </a:cubicBezTo>
                <a:cubicBezTo>
                  <a:pt x="8593" y="8412"/>
                  <a:pt x="8404" y="8632"/>
                  <a:pt x="8212" y="8833"/>
                </a:cubicBezTo>
                <a:cubicBezTo>
                  <a:pt x="8017" y="9036"/>
                  <a:pt x="7799" y="9223"/>
                  <a:pt x="7556" y="9401"/>
                </a:cubicBezTo>
                <a:cubicBezTo>
                  <a:pt x="7313" y="9576"/>
                  <a:pt x="7019" y="9737"/>
                  <a:pt x="6674" y="9881"/>
                </a:cubicBezTo>
                <a:lnTo>
                  <a:pt x="6646" y="9881"/>
                </a:lnTo>
                <a:lnTo>
                  <a:pt x="6646" y="18573"/>
                </a:lnTo>
                <a:cubicBezTo>
                  <a:pt x="7279" y="18573"/>
                  <a:pt x="7889" y="18649"/>
                  <a:pt x="8486" y="18796"/>
                </a:cubicBezTo>
                <a:cubicBezTo>
                  <a:pt x="9082" y="18946"/>
                  <a:pt x="9684" y="19104"/>
                  <a:pt x="10294" y="19270"/>
                </a:cubicBezTo>
                <a:cubicBezTo>
                  <a:pt x="10902" y="19440"/>
                  <a:pt x="11538" y="19592"/>
                  <a:pt x="12207" y="19742"/>
                </a:cubicBezTo>
                <a:cubicBezTo>
                  <a:pt x="12874" y="19892"/>
                  <a:pt x="13595" y="19965"/>
                  <a:pt x="14375" y="19965"/>
                </a:cubicBezTo>
                <a:cubicBezTo>
                  <a:pt x="14781" y="19965"/>
                  <a:pt x="15222" y="19940"/>
                  <a:pt x="15700" y="19886"/>
                </a:cubicBezTo>
                <a:cubicBezTo>
                  <a:pt x="16177" y="19830"/>
                  <a:pt x="16627" y="19711"/>
                  <a:pt x="17048" y="19527"/>
                </a:cubicBezTo>
                <a:cubicBezTo>
                  <a:pt x="17469" y="19344"/>
                  <a:pt x="17816" y="19087"/>
                  <a:pt x="18102" y="18762"/>
                </a:cubicBezTo>
                <a:cubicBezTo>
                  <a:pt x="18387" y="18440"/>
                  <a:pt x="18526" y="18011"/>
                  <a:pt x="18526" y="17477"/>
                </a:cubicBezTo>
                <a:cubicBezTo>
                  <a:pt x="18526" y="17387"/>
                  <a:pt x="18523" y="17305"/>
                  <a:pt x="18517" y="17226"/>
                </a:cubicBezTo>
                <a:cubicBezTo>
                  <a:pt x="18503" y="17152"/>
                  <a:pt x="18489" y="17071"/>
                  <a:pt x="18472" y="16980"/>
                </a:cubicBezTo>
                <a:cubicBezTo>
                  <a:pt x="18786" y="16836"/>
                  <a:pt x="19029" y="16596"/>
                  <a:pt x="19195" y="16263"/>
                </a:cubicBezTo>
                <a:cubicBezTo>
                  <a:pt x="19365" y="15930"/>
                  <a:pt x="19447" y="15594"/>
                  <a:pt x="19447" y="15263"/>
                </a:cubicBezTo>
                <a:cubicBezTo>
                  <a:pt x="19450" y="14913"/>
                  <a:pt x="19351" y="14605"/>
                  <a:pt x="19164" y="1434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grpSp>
        <p:nvGrpSpPr>
          <p:cNvPr id="17443" name="组合 100"/>
          <p:cNvGrpSpPr>
            <a:grpSpLocks/>
          </p:cNvGrpSpPr>
          <p:nvPr/>
        </p:nvGrpSpPr>
        <p:grpSpPr bwMode="auto">
          <a:xfrm>
            <a:off x="4262438" y="2716213"/>
            <a:ext cx="523875" cy="314325"/>
            <a:chOff x="0" y="0"/>
            <a:chExt cx="839960" cy="503237"/>
          </a:xfrm>
        </p:grpSpPr>
        <p:sp>
          <p:nvSpPr>
            <p:cNvPr id="17454" name="Freeform 2028"/>
            <p:cNvSpPr>
              <a:spLocks/>
            </p:cNvSpPr>
            <p:nvPr/>
          </p:nvSpPr>
          <p:spPr bwMode="auto">
            <a:xfrm>
              <a:off x="157335" y="0"/>
              <a:ext cx="682625" cy="503237"/>
            </a:xfrm>
            <a:custGeom>
              <a:avLst/>
              <a:gdLst>
                <a:gd name="T0" fmla="*/ 2147483646 w 374"/>
                <a:gd name="T1" fmla="*/ 2147483646 h 275"/>
                <a:gd name="T2" fmla="*/ 2147483646 w 374"/>
                <a:gd name="T3" fmla="*/ 2147483646 h 275"/>
                <a:gd name="T4" fmla="*/ 2147483646 w 374"/>
                <a:gd name="T5" fmla="*/ 0 h 275"/>
                <a:gd name="T6" fmla="*/ 2147483646 w 374"/>
                <a:gd name="T7" fmla="*/ 2147483646 h 275"/>
                <a:gd name="T8" fmla="*/ 2147483646 w 374"/>
                <a:gd name="T9" fmla="*/ 2147483646 h 2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4" h="275">
                  <a:moveTo>
                    <a:pt x="76" y="149"/>
                  </a:moveTo>
                  <a:cubicBezTo>
                    <a:pt x="0" y="99"/>
                    <a:pt x="72" y="30"/>
                    <a:pt x="156" y="17"/>
                  </a:cubicBezTo>
                  <a:cubicBezTo>
                    <a:pt x="225" y="5"/>
                    <a:pt x="236" y="60"/>
                    <a:pt x="374" y="0"/>
                  </a:cubicBezTo>
                  <a:cubicBezTo>
                    <a:pt x="343" y="134"/>
                    <a:pt x="287" y="256"/>
                    <a:pt x="150" y="267"/>
                  </a:cubicBezTo>
                  <a:cubicBezTo>
                    <a:pt x="52" y="275"/>
                    <a:pt x="25" y="186"/>
                    <a:pt x="76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5" name="Freeform 2029"/>
            <p:cNvSpPr>
              <a:spLocks/>
            </p:cNvSpPr>
            <p:nvPr/>
          </p:nvSpPr>
          <p:spPr bwMode="auto">
            <a:xfrm>
              <a:off x="0" y="153193"/>
              <a:ext cx="665163" cy="196850"/>
            </a:xfrm>
            <a:custGeom>
              <a:avLst/>
              <a:gdLst>
                <a:gd name="T0" fmla="*/ 2147483646 w 364"/>
                <a:gd name="T1" fmla="*/ 2147483646 h 107"/>
                <a:gd name="T2" fmla="*/ 2147483646 w 364"/>
                <a:gd name="T3" fmla="*/ 0 h 107"/>
                <a:gd name="T4" fmla="*/ 2147483646 w 364"/>
                <a:gd name="T5" fmla="*/ 2147483646 h 107"/>
                <a:gd name="T6" fmla="*/ 2147483646 w 364"/>
                <a:gd name="T7" fmla="*/ 2147483646 h 10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4" h="107">
                  <a:moveTo>
                    <a:pt x="15" y="7"/>
                  </a:moveTo>
                  <a:cubicBezTo>
                    <a:pt x="59" y="38"/>
                    <a:pt x="215" y="107"/>
                    <a:pt x="364" y="0"/>
                  </a:cubicBezTo>
                  <a:cubicBezTo>
                    <a:pt x="250" y="98"/>
                    <a:pt x="148" y="105"/>
                    <a:pt x="26" y="55"/>
                  </a:cubicBezTo>
                  <a:cubicBezTo>
                    <a:pt x="8" y="37"/>
                    <a:pt x="0" y="22"/>
                    <a:pt x="15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44" name="组合 103"/>
          <p:cNvGrpSpPr>
            <a:grpSpLocks/>
          </p:cNvGrpSpPr>
          <p:nvPr/>
        </p:nvGrpSpPr>
        <p:grpSpPr bwMode="auto">
          <a:xfrm>
            <a:off x="7550150" y="1873250"/>
            <a:ext cx="506413" cy="601663"/>
            <a:chOff x="0" y="0"/>
            <a:chExt cx="641350" cy="763588"/>
          </a:xfrm>
        </p:grpSpPr>
        <p:sp>
          <p:nvSpPr>
            <p:cNvPr id="17452" name="Freeform 1570"/>
            <p:cNvSpPr>
              <a:spLocks/>
            </p:cNvSpPr>
            <p:nvPr/>
          </p:nvSpPr>
          <p:spPr bwMode="auto">
            <a:xfrm>
              <a:off x="0" y="0"/>
              <a:ext cx="641350" cy="461963"/>
            </a:xfrm>
            <a:custGeom>
              <a:avLst/>
              <a:gdLst>
                <a:gd name="T0" fmla="*/ 2147483646 w 208"/>
                <a:gd name="T1" fmla="*/ 2147483646 h 150"/>
                <a:gd name="T2" fmla="*/ 2147483646 w 208"/>
                <a:gd name="T3" fmla="*/ 2147483646 h 150"/>
                <a:gd name="T4" fmla="*/ 2147483646 w 208"/>
                <a:gd name="T5" fmla="*/ 2147483646 h 150"/>
                <a:gd name="T6" fmla="*/ 2147483646 w 208"/>
                <a:gd name="T7" fmla="*/ 0 h 150"/>
                <a:gd name="T8" fmla="*/ 2147483646 w 208"/>
                <a:gd name="T9" fmla="*/ 2147483646 h 150"/>
                <a:gd name="T10" fmla="*/ 0 w 208"/>
                <a:gd name="T11" fmla="*/ 2147483646 h 150"/>
                <a:gd name="T12" fmla="*/ 2147483646 w 208"/>
                <a:gd name="T13" fmla="*/ 2147483646 h 150"/>
                <a:gd name="T14" fmla="*/ 2147483646 w 208"/>
                <a:gd name="T15" fmla="*/ 2147483646 h 150"/>
                <a:gd name="T16" fmla="*/ 2147483646 w 208"/>
                <a:gd name="T17" fmla="*/ 2147483646 h 150"/>
                <a:gd name="T18" fmla="*/ 2147483646 w 208"/>
                <a:gd name="T19" fmla="*/ 2147483646 h 150"/>
                <a:gd name="T20" fmla="*/ 2147483646 w 208"/>
                <a:gd name="T21" fmla="*/ 2147483646 h 150"/>
                <a:gd name="T22" fmla="*/ 2147483646 w 208"/>
                <a:gd name="T23" fmla="*/ 2147483646 h 15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08" h="150">
                  <a:moveTo>
                    <a:pt x="208" y="90"/>
                  </a:moveTo>
                  <a:cubicBezTo>
                    <a:pt x="208" y="66"/>
                    <a:pt x="187" y="46"/>
                    <a:pt x="160" y="46"/>
                  </a:cubicBezTo>
                  <a:cubicBezTo>
                    <a:pt x="159" y="46"/>
                    <a:pt x="158" y="46"/>
                    <a:pt x="157" y="46"/>
                  </a:cubicBezTo>
                  <a:cubicBezTo>
                    <a:pt x="152" y="20"/>
                    <a:pt x="126" y="0"/>
                    <a:pt x="96" y="0"/>
                  </a:cubicBezTo>
                  <a:cubicBezTo>
                    <a:pt x="65" y="0"/>
                    <a:pt x="39" y="21"/>
                    <a:pt x="35" y="48"/>
                  </a:cubicBezTo>
                  <a:cubicBezTo>
                    <a:pt x="14" y="53"/>
                    <a:pt x="0" y="70"/>
                    <a:pt x="0" y="90"/>
                  </a:cubicBezTo>
                  <a:cubicBezTo>
                    <a:pt x="0" y="114"/>
                    <a:pt x="21" y="134"/>
                    <a:pt x="48" y="134"/>
                  </a:cubicBezTo>
                  <a:cubicBezTo>
                    <a:pt x="52" y="134"/>
                    <a:pt x="57" y="134"/>
                    <a:pt x="61" y="132"/>
                  </a:cubicBezTo>
                  <a:cubicBezTo>
                    <a:pt x="70" y="143"/>
                    <a:pt x="84" y="150"/>
                    <a:pt x="99" y="150"/>
                  </a:cubicBezTo>
                  <a:cubicBezTo>
                    <a:pt x="116" y="150"/>
                    <a:pt x="131" y="142"/>
                    <a:pt x="139" y="130"/>
                  </a:cubicBezTo>
                  <a:cubicBezTo>
                    <a:pt x="146" y="133"/>
                    <a:pt x="153" y="134"/>
                    <a:pt x="160" y="134"/>
                  </a:cubicBezTo>
                  <a:cubicBezTo>
                    <a:pt x="187" y="134"/>
                    <a:pt x="208" y="114"/>
                    <a:pt x="208" y="9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3" name="Freeform 1571"/>
            <p:cNvSpPr>
              <a:spLocks/>
            </p:cNvSpPr>
            <p:nvPr/>
          </p:nvSpPr>
          <p:spPr bwMode="auto">
            <a:xfrm>
              <a:off x="195262" y="481013"/>
              <a:ext cx="239713" cy="282575"/>
            </a:xfrm>
            <a:custGeom>
              <a:avLst/>
              <a:gdLst>
                <a:gd name="T0" fmla="*/ 2147483646 w 78"/>
                <a:gd name="T1" fmla="*/ 0 h 92"/>
                <a:gd name="T2" fmla="*/ 2147483646 w 78"/>
                <a:gd name="T3" fmla="*/ 2147483646 h 92"/>
                <a:gd name="T4" fmla="*/ 2147483646 w 78"/>
                <a:gd name="T5" fmla="*/ 2147483646 h 92"/>
                <a:gd name="T6" fmla="*/ 2147483646 w 78"/>
                <a:gd name="T7" fmla="*/ 2147483646 h 92"/>
                <a:gd name="T8" fmla="*/ 0 w 78"/>
                <a:gd name="T9" fmla="*/ 2147483646 h 92"/>
                <a:gd name="T10" fmla="*/ 2147483646 w 78"/>
                <a:gd name="T11" fmla="*/ 2147483646 h 92"/>
                <a:gd name="T12" fmla="*/ 2147483646 w 78"/>
                <a:gd name="T13" fmla="*/ 2147483646 h 92"/>
                <a:gd name="T14" fmla="*/ 2147483646 w 78"/>
                <a:gd name="T15" fmla="*/ 0 h 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8" h="92">
                  <a:moveTo>
                    <a:pt x="66" y="0"/>
                  </a:moveTo>
                  <a:cubicBezTo>
                    <a:pt x="57" y="5"/>
                    <a:pt x="47" y="7"/>
                    <a:pt x="36" y="7"/>
                  </a:cubicBezTo>
                  <a:cubicBezTo>
                    <a:pt x="28" y="7"/>
                    <a:pt x="20" y="6"/>
                    <a:pt x="12" y="3"/>
                  </a:cubicBezTo>
                  <a:cubicBezTo>
                    <a:pt x="12" y="7"/>
                    <a:pt x="13" y="12"/>
                    <a:pt x="13" y="18"/>
                  </a:cubicBezTo>
                  <a:cubicBezTo>
                    <a:pt x="13" y="58"/>
                    <a:pt x="0" y="92"/>
                    <a:pt x="0" y="92"/>
                  </a:cubicBezTo>
                  <a:cubicBezTo>
                    <a:pt x="78" y="92"/>
                    <a:pt x="78" y="92"/>
                    <a:pt x="78" y="92"/>
                  </a:cubicBezTo>
                  <a:cubicBezTo>
                    <a:pt x="78" y="92"/>
                    <a:pt x="65" y="58"/>
                    <a:pt x="65" y="18"/>
                  </a:cubicBezTo>
                  <a:cubicBezTo>
                    <a:pt x="65" y="12"/>
                    <a:pt x="65" y="6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45" name="组合 106"/>
          <p:cNvGrpSpPr>
            <a:grpSpLocks/>
          </p:cNvGrpSpPr>
          <p:nvPr/>
        </p:nvGrpSpPr>
        <p:grpSpPr bwMode="auto">
          <a:xfrm>
            <a:off x="6610350" y="2759075"/>
            <a:ext cx="808038" cy="614363"/>
            <a:chOff x="0" y="0"/>
            <a:chExt cx="822325" cy="625475"/>
          </a:xfrm>
        </p:grpSpPr>
        <p:sp>
          <p:nvSpPr>
            <p:cNvPr id="17450" name="Freeform 1177"/>
            <p:cNvSpPr>
              <a:spLocks/>
            </p:cNvSpPr>
            <p:nvPr/>
          </p:nvSpPr>
          <p:spPr bwMode="auto">
            <a:xfrm>
              <a:off x="268287" y="0"/>
              <a:ext cx="554038" cy="585788"/>
            </a:xfrm>
            <a:custGeom>
              <a:avLst/>
              <a:gdLst>
                <a:gd name="T0" fmla="*/ 2147483646 w 180"/>
                <a:gd name="T1" fmla="*/ 2147483646 h 190"/>
                <a:gd name="T2" fmla="*/ 2147483646 w 180"/>
                <a:gd name="T3" fmla="*/ 2147483646 h 190"/>
                <a:gd name="T4" fmla="*/ 2147483646 w 180"/>
                <a:gd name="T5" fmla="*/ 2147483646 h 190"/>
                <a:gd name="T6" fmla="*/ 2147483646 w 180"/>
                <a:gd name="T7" fmla="*/ 2147483646 h 190"/>
                <a:gd name="T8" fmla="*/ 2147483646 w 180"/>
                <a:gd name="T9" fmla="*/ 2147483646 h 190"/>
                <a:gd name="T10" fmla="*/ 2147483646 w 180"/>
                <a:gd name="T11" fmla="*/ 2147483646 h 190"/>
                <a:gd name="T12" fmla="*/ 2147483646 w 180"/>
                <a:gd name="T13" fmla="*/ 2147483646 h 190"/>
                <a:gd name="T14" fmla="*/ 0 w 180"/>
                <a:gd name="T15" fmla="*/ 2147483646 h 190"/>
                <a:gd name="T16" fmla="*/ 2147483646 w 180"/>
                <a:gd name="T17" fmla="*/ 2147483646 h 190"/>
                <a:gd name="T18" fmla="*/ 2147483646 w 180"/>
                <a:gd name="T19" fmla="*/ 2147483646 h 190"/>
                <a:gd name="T20" fmla="*/ 2147483646 w 180"/>
                <a:gd name="T21" fmla="*/ 2147483646 h 190"/>
                <a:gd name="T22" fmla="*/ 2147483646 w 180"/>
                <a:gd name="T23" fmla="*/ 2147483646 h 190"/>
                <a:gd name="T24" fmla="*/ 2147483646 w 180"/>
                <a:gd name="T25" fmla="*/ 2147483646 h 190"/>
                <a:gd name="T26" fmla="*/ 2147483646 w 180"/>
                <a:gd name="T27" fmla="*/ 2147483646 h 190"/>
                <a:gd name="T28" fmla="*/ 2147483646 w 180"/>
                <a:gd name="T29" fmla="*/ 2147483646 h 190"/>
                <a:gd name="T30" fmla="*/ 2147483646 w 180"/>
                <a:gd name="T31" fmla="*/ 2147483646 h 190"/>
                <a:gd name="T32" fmla="*/ 2147483646 w 180"/>
                <a:gd name="T33" fmla="*/ 2147483646 h 190"/>
                <a:gd name="T34" fmla="*/ 2147483646 w 180"/>
                <a:gd name="T35" fmla="*/ 2147483646 h 190"/>
                <a:gd name="T36" fmla="*/ 2147483646 w 180"/>
                <a:gd name="T37" fmla="*/ 2147483646 h 190"/>
                <a:gd name="T38" fmla="*/ 2147483646 w 180"/>
                <a:gd name="T39" fmla="*/ 2147483646 h 190"/>
                <a:gd name="T40" fmla="*/ 2147483646 w 180"/>
                <a:gd name="T41" fmla="*/ 2147483646 h 19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80" h="190">
                  <a:moveTo>
                    <a:pt x="164" y="84"/>
                  </a:moveTo>
                  <a:cubicBezTo>
                    <a:pt x="145" y="65"/>
                    <a:pt x="145" y="65"/>
                    <a:pt x="145" y="65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16" y="18"/>
                    <a:pt x="116" y="18"/>
                    <a:pt x="116" y="18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0" y="0"/>
                    <a:pt x="72" y="0"/>
                    <a:pt x="67" y="5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0" y="77"/>
                    <a:pt x="20" y="83"/>
                    <a:pt x="27" y="91"/>
                  </a:cubicBezTo>
                  <a:cubicBezTo>
                    <a:pt x="64" y="128"/>
                    <a:pt x="51" y="181"/>
                    <a:pt x="48" y="190"/>
                  </a:cubicBezTo>
                  <a:cubicBezTo>
                    <a:pt x="76" y="190"/>
                    <a:pt x="76" y="190"/>
                    <a:pt x="76" y="190"/>
                  </a:cubicBezTo>
                  <a:cubicBezTo>
                    <a:pt x="76" y="150"/>
                    <a:pt x="76" y="150"/>
                    <a:pt x="76" y="150"/>
                  </a:cubicBezTo>
                  <a:cubicBezTo>
                    <a:pt x="76" y="143"/>
                    <a:pt x="78" y="138"/>
                    <a:pt x="85" y="138"/>
                  </a:cubicBezTo>
                  <a:cubicBezTo>
                    <a:pt x="102" y="138"/>
                    <a:pt x="102" y="138"/>
                    <a:pt x="102" y="138"/>
                  </a:cubicBezTo>
                  <a:cubicBezTo>
                    <a:pt x="108" y="138"/>
                    <a:pt x="111" y="143"/>
                    <a:pt x="111" y="150"/>
                  </a:cubicBezTo>
                  <a:cubicBezTo>
                    <a:pt x="111" y="190"/>
                    <a:pt x="111" y="190"/>
                    <a:pt x="111" y="190"/>
                  </a:cubicBezTo>
                  <a:cubicBezTo>
                    <a:pt x="134" y="190"/>
                    <a:pt x="134" y="190"/>
                    <a:pt x="134" y="190"/>
                  </a:cubicBezTo>
                  <a:cubicBezTo>
                    <a:pt x="141" y="190"/>
                    <a:pt x="146" y="185"/>
                    <a:pt x="146" y="178"/>
                  </a:cubicBezTo>
                  <a:cubicBezTo>
                    <a:pt x="146" y="104"/>
                    <a:pt x="146" y="104"/>
                    <a:pt x="146" y="104"/>
                  </a:cubicBezTo>
                  <a:cubicBezTo>
                    <a:pt x="161" y="104"/>
                    <a:pt x="161" y="104"/>
                    <a:pt x="161" y="104"/>
                  </a:cubicBezTo>
                  <a:cubicBezTo>
                    <a:pt x="180" y="104"/>
                    <a:pt x="169" y="89"/>
                    <a:pt x="164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1" name="Freeform 1178"/>
            <p:cNvSpPr>
              <a:spLocks noEditPoints="1"/>
            </p:cNvSpPr>
            <p:nvPr/>
          </p:nvSpPr>
          <p:spPr bwMode="auto">
            <a:xfrm>
              <a:off x="0" y="209550"/>
              <a:ext cx="415925" cy="415925"/>
            </a:xfrm>
            <a:custGeom>
              <a:avLst/>
              <a:gdLst>
                <a:gd name="T0" fmla="*/ 0 w 135"/>
                <a:gd name="T1" fmla="*/ 0 h 135"/>
                <a:gd name="T2" fmla="*/ 2147483646 w 135"/>
                <a:gd name="T3" fmla="*/ 2147483646 h 135"/>
                <a:gd name="T4" fmla="*/ 2147483646 w 135"/>
                <a:gd name="T5" fmla="*/ 2147483646 h 135"/>
                <a:gd name="T6" fmla="*/ 2147483646 w 135"/>
                <a:gd name="T7" fmla="*/ 2147483646 h 135"/>
                <a:gd name="T8" fmla="*/ 0 w 135"/>
                <a:gd name="T9" fmla="*/ 0 h 135"/>
                <a:gd name="T10" fmla="*/ 2147483646 w 135"/>
                <a:gd name="T11" fmla="*/ 2147483646 h 135"/>
                <a:gd name="T12" fmla="*/ 2147483646 w 135"/>
                <a:gd name="T13" fmla="*/ 2147483646 h 135"/>
                <a:gd name="T14" fmla="*/ 2147483646 w 135"/>
                <a:gd name="T15" fmla="*/ 2147483646 h 135"/>
                <a:gd name="T16" fmla="*/ 2147483646 w 135"/>
                <a:gd name="T17" fmla="*/ 2147483646 h 135"/>
                <a:gd name="T18" fmla="*/ 2147483646 w 135"/>
                <a:gd name="T19" fmla="*/ 2147483646 h 1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5" h="135">
                  <a:moveTo>
                    <a:pt x="0" y="0"/>
                  </a:moveTo>
                  <a:cubicBezTo>
                    <a:pt x="0" y="0"/>
                    <a:pt x="2" y="69"/>
                    <a:pt x="35" y="102"/>
                  </a:cubicBezTo>
                  <a:cubicBezTo>
                    <a:pt x="68" y="135"/>
                    <a:pt x="118" y="118"/>
                    <a:pt x="118" y="118"/>
                  </a:cubicBezTo>
                  <a:cubicBezTo>
                    <a:pt x="118" y="118"/>
                    <a:pt x="135" y="68"/>
                    <a:pt x="102" y="35"/>
                  </a:cubicBezTo>
                  <a:cubicBezTo>
                    <a:pt x="69" y="2"/>
                    <a:pt x="0" y="0"/>
                    <a:pt x="0" y="0"/>
                  </a:cubicBezTo>
                  <a:close/>
                  <a:moveTo>
                    <a:pt x="112" y="112"/>
                  </a:moveTo>
                  <a:cubicBezTo>
                    <a:pt x="112" y="112"/>
                    <a:pt x="95" y="105"/>
                    <a:pt x="72" y="82"/>
                  </a:cubicBezTo>
                  <a:cubicBezTo>
                    <a:pt x="49" y="59"/>
                    <a:pt x="28" y="28"/>
                    <a:pt x="28" y="28"/>
                  </a:cubicBezTo>
                  <a:cubicBezTo>
                    <a:pt x="28" y="28"/>
                    <a:pt x="59" y="49"/>
                    <a:pt x="82" y="72"/>
                  </a:cubicBezTo>
                  <a:cubicBezTo>
                    <a:pt x="105" y="95"/>
                    <a:pt x="112" y="112"/>
                    <a:pt x="112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46" name="组合 109"/>
          <p:cNvGrpSpPr>
            <a:grpSpLocks/>
          </p:cNvGrpSpPr>
          <p:nvPr/>
        </p:nvGrpSpPr>
        <p:grpSpPr bwMode="auto">
          <a:xfrm>
            <a:off x="4999038" y="2082800"/>
            <a:ext cx="642937" cy="460375"/>
            <a:chOff x="0" y="0"/>
            <a:chExt cx="752475" cy="538163"/>
          </a:xfrm>
        </p:grpSpPr>
        <p:sp>
          <p:nvSpPr>
            <p:cNvPr id="17447" name="Freeform 980"/>
            <p:cNvSpPr>
              <a:spLocks/>
            </p:cNvSpPr>
            <p:nvPr/>
          </p:nvSpPr>
          <p:spPr bwMode="auto">
            <a:xfrm>
              <a:off x="68262" y="0"/>
              <a:ext cx="288925" cy="180975"/>
            </a:xfrm>
            <a:custGeom>
              <a:avLst/>
              <a:gdLst>
                <a:gd name="T0" fmla="*/ 2147483646 w 94"/>
                <a:gd name="T1" fmla="*/ 2147483646 h 59"/>
                <a:gd name="T2" fmla="*/ 2147483646 w 94"/>
                <a:gd name="T3" fmla="*/ 2147483646 h 59"/>
                <a:gd name="T4" fmla="*/ 2147483646 w 94"/>
                <a:gd name="T5" fmla="*/ 2147483646 h 59"/>
                <a:gd name="T6" fmla="*/ 2147483646 w 94"/>
                <a:gd name="T7" fmla="*/ 2147483646 h 59"/>
                <a:gd name="T8" fmla="*/ 0 w 94"/>
                <a:gd name="T9" fmla="*/ 2147483646 h 59"/>
                <a:gd name="T10" fmla="*/ 2147483646 w 94"/>
                <a:gd name="T11" fmla="*/ 2147483646 h 59"/>
                <a:gd name="T12" fmla="*/ 2147483646 w 94"/>
                <a:gd name="T13" fmla="*/ 2147483646 h 59"/>
                <a:gd name="T14" fmla="*/ 2147483646 w 94"/>
                <a:gd name="T15" fmla="*/ 2147483646 h 59"/>
                <a:gd name="T16" fmla="*/ 2147483646 w 94"/>
                <a:gd name="T17" fmla="*/ 2147483646 h 59"/>
                <a:gd name="T18" fmla="*/ 2147483646 w 94"/>
                <a:gd name="T19" fmla="*/ 2147483646 h 59"/>
                <a:gd name="T20" fmla="*/ 2147483646 w 94"/>
                <a:gd name="T21" fmla="*/ 2147483646 h 59"/>
                <a:gd name="T22" fmla="*/ 2147483646 w 94"/>
                <a:gd name="T23" fmla="*/ 2147483646 h 59"/>
                <a:gd name="T24" fmla="*/ 2147483646 w 94"/>
                <a:gd name="T25" fmla="*/ 2147483646 h 59"/>
                <a:gd name="T26" fmla="*/ 2147483646 w 94"/>
                <a:gd name="T27" fmla="*/ 2147483646 h 59"/>
                <a:gd name="T28" fmla="*/ 2147483646 w 94"/>
                <a:gd name="T29" fmla="*/ 2147483646 h 59"/>
                <a:gd name="T30" fmla="*/ 2147483646 w 94"/>
                <a:gd name="T31" fmla="*/ 2147483646 h 59"/>
                <a:gd name="T32" fmla="*/ 2147483646 w 94"/>
                <a:gd name="T33" fmla="*/ 2147483646 h 5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94" h="59">
                  <a:moveTo>
                    <a:pt x="81" y="23"/>
                  </a:moveTo>
                  <a:cubicBezTo>
                    <a:pt x="77" y="27"/>
                    <a:pt x="77" y="27"/>
                    <a:pt x="77" y="2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55" y="6"/>
                    <a:pt x="44" y="2"/>
                    <a:pt x="33" y="1"/>
                  </a:cubicBezTo>
                  <a:cubicBezTo>
                    <a:pt x="22" y="0"/>
                    <a:pt x="10" y="1"/>
                    <a:pt x="0" y="7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5" y="21"/>
                    <a:pt x="23" y="19"/>
                    <a:pt x="31" y="20"/>
                  </a:cubicBezTo>
                  <a:cubicBezTo>
                    <a:pt x="39" y="21"/>
                    <a:pt x="46" y="24"/>
                    <a:pt x="50" y="28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7" y="47"/>
                    <a:pt x="57" y="50"/>
                    <a:pt x="58" y="52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5" y="59"/>
                    <a:pt x="68" y="59"/>
                    <a:pt x="70" y="57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4" y="32"/>
                    <a:pt x="94" y="29"/>
                    <a:pt x="92" y="27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6" y="21"/>
                    <a:pt x="83" y="21"/>
                    <a:pt x="81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8" name="Freeform 981"/>
            <p:cNvSpPr>
              <a:spLocks noEditPoints="1"/>
            </p:cNvSpPr>
            <p:nvPr/>
          </p:nvSpPr>
          <p:spPr bwMode="auto">
            <a:xfrm>
              <a:off x="274637" y="88900"/>
              <a:ext cx="477838" cy="449263"/>
            </a:xfrm>
            <a:custGeom>
              <a:avLst/>
              <a:gdLst>
                <a:gd name="T0" fmla="*/ 2147483646 w 155"/>
                <a:gd name="T1" fmla="*/ 2147483646 h 146"/>
                <a:gd name="T2" fmla="*/ 2147483646 w 155"/>
                <a:gd name="T3" fmla="*/ 2147483646 h 146"/>
                <a:gd name="T4" fmla="*/ 2147483646 w 155"/>
                <a:gd name="T5" fmla="*/ 0 h 146"/>
                <a:gd name="T6" fmla="*/ 2147483646 w 155"/>
                <a:gd name="T7" fmla="*/ 0 h 146"/>
                <a:gd name="T8" fmla="*/ 2147483646 w 155"/>
                <a:gd name="T9" fmla="*/ 2147483646 h 146"/>
                <a:gd name="T10" fmla="*/ 2147483646 w 155"/>
                <a:gd name="T11" fmla="*/ 2147483646 h 146"/>
                <a:gd name="T12" fmla="*/ 0 w 155"/>
                <a:gd name="T13" fmla="*/ 2147483646 h 146"/>
                <a:gd name="T14" fmla="*/ 0 w 155"/>
                <a:gd name="T15" fmla="*/ 2147483646 h 146"/>
                <a:gd name="T16" fmla="*/ 2147483646 w 155"/>
                <a:gd name="T17" fmla="*/ 2147483646 h 146"/>
                <a:gd name="T18" fmla="*/ 2147483646 w 155"/>
                <a:gd name="T19" fmla="*/ 2147483646 h 146"/>
                <a:gd name="T20" fmla="*/ 2147483646 w 155"/>
                <a:gd name="T21" fmla="*/ 2147483646 h 146"/>
                <a:gd name="T22" fmla="*/ 2147483646 w 155"/>
                <a:gd name="T23" fmla="*/ 2147483646 h 146"/>
                <a:gd name="T24" fmla="*/ 2147483646 w 155"/>
                <a:gd name="T25" fmla="*/ 2147483646 h 146"/>
                <a:gd name="T26" fmla="*/ 2147483646 w 155"/>
                <a:gd name="T27" fmla="*/ 2147483646 h 146"/>
                <a:gd name="T28" fmla="*/ 2147483646 w 155"/>
                <a:gd name="T29" fmla="*/ 2147483646 h 146"/>
                <a:gd name="T30" fmla="*/ 2147483646 w 155"/>
                <a:gd name="T31" fmla="*/ 2147483646 h 146"/>
                <a:gd name="T32" fmla="*/ 2147483646 w 155"/>
                <a:gd name="T33" fmla="*/ 2147483646 h 146"/>
                <a:gd name="T34" fmla="*/ 2147483646 w 155"/>
                <a:gd name="T35" fmla="*/ 2147483646 h 146"/>
                <a:gd name="T36" fmla="*/ 2147483646 w 155"/>
                <a:gd name="T37" fmla="*/ 2147483646 h 146"/>
                <a:gd name="T38" fmla="*/ 2147483646 w 155"/>
                <a:gd name="T39" fmla="*/ 2147483646 h 146"/>
                <a:gd name="T40" fmla="*/ 2147483646 w 155"/>
                <a:gd name="T41" fmla="*/ 2147483646 h 14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55" h="146">
                  <a:moveTo>
                    <a:pt x="147" y="35"/>
                  </a:moveTo>
                  <a:cubicBezTo>
                    <a:pt x="125" y="13"/>
                    <a:pt x="125" y="13"/>
                    <a:pt x="125" y="13"/>
                  </a:cubicBezTo>
                  <a:cubicBezTo>
                    <a:pt x="116" y="4"/>
                    <a:pt x="103" y="0"/>
                    <a:pt x="93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0" y="0"/>
                    <a:pt x="40" y="3"/>
                    <a:pt x="36" y="8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42"/>
                    <a:pt x="0" y="48"/>
                    <a:pt x="0" y="54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31"/>
                    <a:pt x="14" y="146"/>
                    <a:pt x="32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40" y="146"/>
                    <a:pt x="155" y="131"/>
                    <a:pt x="155" y="113"/>
                  </a:cubicBezTo>
                  <a:cubicBezTo>
                    <a:pt x="155" y="57"/>
                    <a:pt x="155" y="57"/>
                    <a:pt x="155" y="57"/>
                  </a:cubicBezTo>
                  <a:cubicBezTo>
                    <a:pt x="155" y="48"/>
                    <a:pt x="152" y="40"/>
                    <a:pt x="147" y="35"/>
                  </a:cubicBezTo>
                  <a:close/>
                  <a:moveTo>
                    <a:pt x="133" y="60"/>
                  </a:moveTo>
                  <a:cubicBezTo>
                    <a:pt x="87" y="60"/>
                    <a:pt x="87" y="60"/>
                    <a:pt x="87" y="60"/>
                  </a:cubicBezTo>
                  <a:cubicBezTo>
                    <a:pt x="79" y="60"/>
                    <a:pt x="76" y="54"/>
                    <a:pt x="76" y="49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6" y="19"/>
                    <a:pt x="80" y="17"/>
                    <a:pt x="88" y="17"/>
                  </a:cubicBezTo>
                  <a:cubicBezTo>
                    <a:pt x="95" y="17"/>
                    <a:pt x="101" y="17"/>
                    <a:pt x="107" y="22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35" y="51"/>
                    <a:pt x="139" y="60"/>
                    <a:pt x="133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9" name="Freeform 982"/>
            <p:cNvSpPr>
              <a:spLocks/>
            </p:cNvSpPr>
            <p:nvPr/>
          </p:nvSpPr>
          <p:spPr bwMode="auto">
            <a:xfrm>
              <a:off x="0" y="82550"/>
              <a:ext cx="117475" cy="185738"/>
            </a:xfrm>
            <a:custGeom>
              <a:avLst/>
              <a:gdLst>
                <a:gd name="T0" fmla="*/ 2147483646 w 38"/>
                <a:gd name="T1" fmla="*/ 0 h 60"/>
                <a:gd name="T2" fmla="*/ 0 w 38"/>
                <a:gd name="T3" fmla="*/ 2147483646 h 60"/>
                <a:gd name="T4" fmla="*/ 2147483646 w 38"/>
                <a:gd name="T5" fmla="*/ 2147483646 h 60"/>
                <a:gd name="T6" fmla="*/ 2147483646 w 38"/>
                <a:gd name="T7" fmla="*/ 2147483646 h 60"/>
                <a:gd name="T8" fmla="*/ 2147483646 w 38"/>
                <a:gd name="T9" fmla="*/ 0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60">
                  <a:moveTo>
                    <a:pt x="19" y="0"/>
                  </a:moveTo>
                  <a:cubicBezTo>
                    <a:pt x="19" y="0"/>
                    <a:pt x="0" y="25"/>
                    <a:pt x="0" y="39"/>
                  </a:cubicBezTo>
                  <a:cubicBezTo>
                    <a:pt x="0" y="53"/>
                    <a:pt x="11" y="60"/>
                    <a:pt x="19" y="60"/>
                  </a:cubicBezTo>
                  <a:cubicBezTo>
                    <a:pt x="28" y="60"/>
                    <a:pt x="38" y="53"/>
                    <a:pt x="38" y="39"/>
                  </a:cubicBezTo>
                  <a:cubicBezTo>
                    <a:pt x="38" y="25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组合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150" y="341313"/>
            <a:ext cx="48895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文本框 11"/>
          <p:cNvSpPr txBox="1">
            <a:spLocks noChangeArrowheads="1"/>
          </p:cNvSpPr>
          <p:nvPr/>
        </p:nvSpPr>
        <p:spPr bwMode="auto">
          <a:xfrm>
            <a:off x="1074738" y="333375"/>
            <a:ext cx="26590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5ABC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pic>
        <p:nvPicPr>
          <p:cNvPr id="18436" name="Group 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5188" y="3681413"/>
            <a:ext cx="2627312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Group 4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00" y="3681413"/>
            <a:ext cx="2633663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Group 5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26163" y="3681413"/>
            <a:ext cx="2627312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Group 6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42363" y="3681413"/>
            <a:ext cx="2627312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图片占位符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5675" y="1992313"/>
            <a:ext cx="2628900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441" name="组合 36"/>
          <p:cNvGrpSpPr>
            <a:grpSpLocks/>
          </p:cNvGrpSpPr>
          <p:nvPr/>
        </p:nvGrpSpPr>
        <p:grpSpPr bwMode="auto">
          <a:xfrm>
            <a:off x="1168400" y="4402138"/>
            <a:ext cx="2025650" cy="1673441"/>
            <a:chOff x="0" y="0"/>
            <a:chExt cx="2024294" cy="1674620"/>
          </a:xfrm>
        </p:grpSpPr>
        <p:sp>
          <p:nvSpPr>
            <p:cNvPr id="18458" name="Rectangle 21"/>
            <p:cNvSpPr>
              <a:spLocks noChangeArrowheads="1"/>
            </p:cNvSpPr>
            <p:nvPr/>
          </p:nvSpPr>
          <p:spPr bwMode="auto">
            <a:xfrm>
              <a:off x="231818" y="0"/>
              <a:ext cx="156065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b="1" dirty="0" smtClean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  <a:endPara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8459" name="直接连接符 38"/>
            <p:cNvCxnSpPr>
              <a:cxnSpLocks noChangeShapeType="1"/>
            </p:cNvCxnSpPr>
            <p:nvPr/>
          </p:nvCxnSpPr>
          <p:spPr bwMode="auto">
            <a:xfrm>
              <a:off x="544147" y="436788"/>
              <a:ext cx="935998" cy="0"/>
            </a:xfrm>
            <a:prstGeom prst="line">
              <a:avLst/>
            </a:prstGeom>
            <a:noFill/>
            <a:ln w="12700">
              <a:solidFill>
                <a:srgbClr val="8DDA0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8460" name="TextBox 35"/>
            <p:cNvSpPr txBox="1">
              <a:spLocks noChangeArrowheads="1"/>
            </p:cNvSpPr>
            <p:nvPr/>
          </p:nvSpPr>
          <p:spPr bwMode="auto">
            <a:xfrm>
              <a:off x="0" y="504245"/>
              <a:ext cx="2024294" cy="117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 dirty="0" smtClean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  <a:r>
                <a:rPr lang="en-US" altLang="zh-CN" sz="1400" dirty="0" smtClean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en-US" altLang="zh-CN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是集</a:t>
              </a:r>
              <a:r>
                <a:rPr lang="en-US" altLang="zh-CN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</a:t>
              </a:r>
              <a:endPara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442" name="组合 40"/>
          <p:cNvGrpSpPr>
            <a:grpSpLocks/>
          </p:cNvGrpSpPr>
          <p:nvPr/>
        </p:nvGrpSpPr>
        <p:grpSpPr bwMode="auto">
          <a:xfrm>
            <a:off x="3794125" y="4402138"/>
            <a:ext cx="2024063" cy="1673441"/>
            <a:chOff x="0" y="0"/>
            <a:chExt cx="2024294" cy="1674620"/>
          </a:xfrm>
        </p:grpSpPr>
        <p:sp>
          <p:nvSpPr>
            <p:cNvPr id="18455" name="Rectangle 21"/>
            <p:cNvSpPr>
              <a:spLocks noChangeArrowheads="1"/>
            </p:cNvSpPr>
            <p:nvPr/>
          </p:nvSpPr>
          <p:spPr bwMode="auto">
            <a:xfrm>
              <a:off x="231818" y="0"/>
              <a:ext cx="156065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b="1" dirty="0" smtClean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  <a:endPara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8456" name="直接连接符 42"/>
            <p:cNvCxnSpPr>
              <a:cxnSpLocks noChangeShapeType="1"/>
            </p:cNvCxnSpPr>
            <p:nvPr/>
          </p:nvCxnSpPr>
          <p:spPr bwMode="auto">
            <a:xfrm>
              <a:off x="544147" y="436788"/>
              <a:ext cx="935998" cy="0"/>
            </a:xfrm>
            <a:prstGeom prst="line">
              <a:avLst/>
            </a:prstGeom>
            <a:noFill/>
            <a:ln w="12700">
              <a:solidFill>
                <a:srgbClr val="5ABC1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8457" name="TextBox 35"/>
            <p:cNvSpPr txBox="1">
              <a:spLocks noChangeArrowheads="1"/>
            </p:cNvSpPr>
            <p:nvPr/>
          </p:nvSpPr>
          <p:spPr bwMode="auto">
            <a:xfrm>
              <a:off x="0" y="504245"/>
              <a:ext cx="2024294" cy="117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 dirty="0" smtClean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  <a:r>
                <a:rPr lang="en-US" altLang="zh-CN" sz="1400" dirty="0" smtClean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en-US" altLang="zh-CN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是集</a:t>
              </a:r>
              <a:r>
                <a:rPr lang="en-US" altLang="zh-CN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</a:t>
              </a:r>
              <a:endPara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443" name="组合 44"/>
          <p:cNvGrpSpPr>
            <a:grpSpLocks/>
          </p:cNvGrpSpPr>
          <p:nvPr/>
        </p:nvGrpSpPr>
        <p:grpSpPr bwMode="auto">
          <a:xfrm>
            <a:off x="6418263" y="4402138"/>
            <a:ext cx="2024062" cy="1673441"/>
            <a:chOff x="0" y="0"/>
            <a:chExt cx="2024294" cy="1674620"/>
          </a:xfrm>
        </p:grpSpPr>
        <p:sp>
          <p:nvSpPr>
            <p:cNvPr id="18452" name="Rectangle 21"/>
            <p:cNvSpPr>
              <a:spLocks noChangeArrowheads="1"/>
            </p:cNvSpPr>
            <p:nvPr/>
          </p:nvSpPr>
          <p:spPr bwMode="auto">
            <a:xfrm>
              <a:off x="231818" y="0"/>
              <a:ext cx="156065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b="1" dirty="0" smtClean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  <a:endPara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8453" name="直接连接符 46"/>
            <p:cNvCxnSpPr>
              <a:cxnSpLocks noChangeShapeType="1"/>
            </p:cNvCxnSpPr>
            <p:nvPr/>
          </p:nvCxnSpPr>
          <p:spPr bwMode="auto">
            <a:xfrm>
              <a:off x="544147" y="436788"/>
              <a:ext cx="935998" cy="0"/>
            </a:xfrm>
            <a:prstGeom prst="line">
              <a:avLst/>
            </a:prstGeom>
            <a:noFill/>
            <a:ln w="12700">
              <a:solidFill>
                <a:srgbClr val="19A9A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8454" name="TextBox 35"/>
            <p:cNvSpPr txBox="1">
              <a:spLocks noChangeArrowheads="1"/>
            </p:cNvSpPr>
            <p:nvPr/>
          </p:nvSpPr>
          <p:spPr bwMode="auto">
            <a:xfrm>
              <a:off x="0" y="504245"/>
              <a:ext cx="2024294" cy="117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 dirty="0" smtClean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  <a:r>
                <a:rPr lang="en-US" altLang="zh-CN" sz="1400" dirty="0" smtClean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en-US" altLang="zh-CN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是集</a:t>
              </a:r>
              <a:r>
                <a:rPr lang="en-US" altLang="zh-CN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</a:t>
              </a:r>
              <a:endPara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444" name="组合 48"/>
          <p:cNvGrpSpPr>
            <a:grpSpLocks/>
          </p:cNvGrpSpPr>
          <p:nvPr/>
        </p:nvGrpSpPr>
        <p:grpSpPr bwMode="auto">
          <a:xfrm>
            <a:off x="9042400" y="4402138"/>
            <a:ext cx="2024063" cy="1673441"/>
            <a:chOff x="0" y="0"/>
            <a:chExt cx="2024294" cy="1674620"/>
          </a:xfrm>
        </p:grpSpPr>
        <p:sp>
          <p:nvSpPr>
            <p:cNvPr id="18449" name="Rectangle 21"/>
            <p:cNvSpPr>
              <a:spLocks noChangeArrowheads="1"/>
            </p:cNvSpPr>
            <p:nvPr/>
          </p:nvSpPr>
          <p:spPr bwMode="auto">
            <a:xfrm>
              <a:off x="231818" y="0"/>
              <a:ext cx="156065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b="1" dirty="0" smtClean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  <a:endPara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8450" name="直接连接符 50"/>
            <p:cNvCxnSpPr>
              <a:cxnSpLocks noChangeShapeType="1"/>
            </p:cNvCxnSpPr>
            <p:nvPr/>
          </p:nvCxnSpPr>
          <p:spPr bwMode="auto">
            <a:xfrm>
              <a:off x="544147" y="436788"/>
              <a:ext cx="935998" cy="0"/>
            </a:xfrm>
            <a:prstGeom prst="line">
              <a:avLst/>
            </a:prstGeom>
            <a:noFill/>
            <a:ln w="12700">
              <a:solidFill>
                <a:srgbClr val="01549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8451" name="TextBox 35"/>
            <p:cNvSpPr txBox="1">
              <a:spLocks noChangeArrowheads="1"/>
            </p:cNvSpPr>
            <p:nvPr/>
          </p:nvSpPr>
          <p:spPr bwMode="auto">
            <a:xfrm>
              <a:off x="0" y="504245"/>
              <a:ext cx="2024294" cy="117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 dirty="0" smtClean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  <a:r>
                <a:rPr lang="en-US" altLang="zh-CN" sz="1400" dirty="0" smtClean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en-US" altLang="zh-CN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是集</a:t>
              </a:r>
              <a:r>
                <a:rPr lang="en-US" altLang="zh-CN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</a:t>
              </a:r>
              <a:endPara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8445" name="图片 1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5200" y="1958975"/>
            <a:ext cx="2590800" cy="171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6" name="图片 2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6775" y="1958975"/>
            <a:ext cx="2638425" cy="172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7" name="图片 52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0" y="1958975"/>
            <a:ext cx="2638425" cy="172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8" name="图片 53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78875" y="1958975"/>
            <a:ext cx="2590800" cy="171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组合 1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150" y="341313"/>
            <a:ext cx="48895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文本框 20"/>
          <p:cNvSpPr txBox="1">
            <a:spLocks noChangeArrowheads="1"/>
          </p:cNvSpPr>
          <p:nvPr/>
        </p:nvSpPr>
        <p:spPr bwMode="auto">
          <a:xfrm>
            <a:off x="1074738" y="333375"/>
            <a:ext cx="26590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5ABC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9460" name="Rectangle 71"/>
          <p:cNvSpPr>
            <a:spLocks noChangeArrowheads="1"/>
          </p:cNvSpPr>
          <p:nvPr/>
        </p:nvSpPr>
        <p:spPr bwMode="auto">
          <a:xfrm>
            <a:off x="8466138" y="2063750"/>
            <a:ext cx="622300" cy="622300"/>
          </a:xfrm>
          <a:prstGeom prst="rect">
            <a:avLst/>
          </a:prstGeom>
          <a:solidFill>
            <a:srgbClr val="8DDA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AU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1" name="Oval 72"/>
          <p:cNvSpPr>
            <a:spLocks noChangeAspect="1"/>
          </p:cNvSpPr>
          <p:nvPr/>
        </p:nvSpPr>
        <p:spPr bwMode="auto">
          <a:xfrm>
            <a:off x="8345488" y="1931988"/>
            <a:ext cx="252412" cy="252412"/>
          </a:xfrm>
          <a:prstGeom prst="ellipse">
            <a:avLst/>
          </a:prstGeom>
          <a:solidFill>
            <a:srgbClr val="404040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AU" altLang="en-US" sz="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</a:p>
        </p:txBody>
      </p:sp>
      <p:sp>
        <p:nvSpPr>
          <p:cNvPr id="19462" name="Rectangle 73"/>
          <p:cNvSpPr>
            <a:spLocks noChangeArrowheads="1"/>
          </p:cNvSpPr>
          <p:nvPr/>
        </p:nvSpPr>
        <p:spPr bwMode="auto">
          <a:xfrm>
            <a:off x="8466138" y="2949575"/>
            <a:ext cx="622300" cy="622300"/>
          </a:xfrm>
          <a:prstGeom prst="rect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AU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id-ID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3" name="Oval 74"/>
          <p:cNvSpPr>
            <a:spLocks noChangeAspect="1"/>
          </p:cNvSpPr>
          <p:nvPr/>
        </p:nvSpPr>
        <p:spPr bwMode="auto">
          <a:xfrm>
            <a:off x="8345488" y="2817813"/>
            <a:ext cx="252412" cy="252412"/>
          </a:xfrm>
          <a:prstGeom prst="ellipse">
            <a:avLst/>
          </a:prstGeom>
          <a:solidFill>
            <a:srgbClr val="404040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AU" altLang="en-US" sz="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</a:p>
        </p:txBody>
      </p:sp>
      <p:sp>
        <p:nvSpPr>
          <p:cNvPr id="19464" name="Rectangle 75"/>
          <p:cNvSpPr>
            <a:spLocks noChangeArrowheads="1"/>
          </p:cNvSpPr>
          <p:nvPr/>
        </p:nvSpPr>
        <p:spPr bwMode="auto">
          <a:xfrm>
            <a:off x="8466138" y="3819525"/>
            <a:ext cx="622300" cy="622300"/>
          </a:xfrm>
          <a:prstGeom prst="rect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AU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5" name="Oval 76"/>
          <p:cNvSpPr>
            <a:spLocks noChangeAspect="1"/>
          </p:cNvSpPr>
          <p:nvPr/>
        </p:nvSpPr>
        <p:spPr bwMode="auto">
          <a:xfrm>
            <a:off x="8345488" y="3687763"/>
            <a:ext cx="252412" cy="252412"/>
          </a:xfrm>
          <a:prstGeom prst="ellipse">
            <a:avLst/>
          </a:prstGeom>
          <a:solidFill>
            <a:srgbClr val="404040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AU" altLang="en-US" sz="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</a:p>
        </p:txBody>
      </p:sp>
      <p:sp>
        <p:nvSpPr>
          <p:cNvPr id="19466" name="Rectangle 77"/>
          <p:cNvSpPr>
            <a:spLocks noChangeArrowheads="1"/>
          </p:cNvSpPr>
          <p:nvPr/>
        </p:nvSpPr>
        <p:spPr bwMode="auto">
          <a:xfrm>
            <a:off x="8466138" y="4687888"/>
            <a:ext cx="622300" cy="623887"/>
          </a:xfrm>
          <a:prstGeom prst="rect">
            <a:avLst/>
          </a:prstGeom>
          <a:solidFill>
            <a:srgbClr val="0154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AU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7" name="Oval 78"/>
          <p:cNvSpPr>
            <a:spLocks noChangeAspect="1"/>
          </p:cNvSpPr>
          <p:nvPr/>
        </p:nvSpPr>
        <p:spPr bwMode="auto">
          <a:xfrm>
            <a:off x="8345488" y="4557713"/>
            <a:ext cx="252412" cy="250825"/>
          </a:xfrm>
          <a:prstGeom prst="ellipse">
            <a:avLst/>
          </a:prstGeom>
          <a:solidFill>
            <a:srgbClr val="404040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AU" altLang="en-US" sz="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</a:p>
        </p:txBody>
      </p:sp>
      <p:sp>
        <p:nvSpPr>
          <p:cNvPr id="19468" name="Rectangle 7"/>
          <p:cNvSpPr>
            <a:spLocks noChangeArrowheads="1"/>
          </p:cNvSpPr>
          <p:nvPr/>
        </p:nvSpPr>
        <p:spPr bwMode="auto">
          <a:xfrm>
            <a:off x="3233738" y="2063750"/>
            <a:ext cx="623887" cy="622300"/>
          </a:xfrm>
          <a:prstGeom prst="rect">
            <a:avLst/>
          </a:prstGeom>
          <a:solidFill>
            <a:srgbClr val="495D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AU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pic>
        <p:nvPicPr>
          <p:cNvPr id="19469" name="Group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13438" y="5578475"/>
            <a:ext cx="365125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70" name="Oval 26"/>
          <p:cNvSpPr>
            <a:spLocks noChangeAspect="1"/>
          </p:cNvSpPr>
          <p:nvPr/>
        </p:nvSpPr>
        <p:spPr bwMode="auto">
          <a:xfrm>
            <a:off x="3735388" y="1931988"/>
            <a:ext cx="252412" cy="252412"/>
          </a:xfrm>
          <a:prstGeom prst="ellipse">
            <a:avLst/>
          </a:prstGeom>
          <a:solidFill>
            <a:srgbClr val="404040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AU" altLang="en-US" sz="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</a:p>
        </p:txBody>
      </p:sp>
      <p:sp>
        <p:nvSpPr>
          <p:cNvPr id="19471" name="Rectangle 65"/>
          <p:cNvSpPr>
            <a:spLocks noChangeArrowheads="1"/>
          </p:cNvSpPr>
          <p:nvPr/>
        </p:nvSpPr>
        <p:spPr bwMode="auto">
          <a:xfrm>
            <a:off x="3233738" y="2949575"/>
            <a:ext cx="623887" cy="622300"/>
          </a:xfrm>
          <a:prstGeom prst="rect">
            <a:avLst/>
          </a:prstGeom>
          <a:solidFill>
            <a:srgbClr val="637C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AU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72" name="Oval 66"/>
          <p:cNvSpPr>
            <a:spLocks noChangeAspect="1"/>
          </p:cNvSpPr>
          <p:nvPr/>
        </p:nvSpPr>
        <p:spPr bwMode="auto">
          <a:xfrm>
            <a:off x="3735388" y="2817813"/>
            <a:ext cx="252412" cy="252412"/>
          </a:xfrm>
          <a:prstGeom prst="ellipse">
            <a:avLst/>
          </a:prstGeom>
          <a:solidFill>
            <a:srgbClr val="404040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AU" altLang="en-US" sz="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</a:p>
        </p:txBody>
      </p:sp>
      <p:sp>
        <p:nvSpPr>
          <p:cNvPr id="19473" name="Rectangle 67"/>
          <p:cNvSpPr>
            <a:spLocks noChangeArrowheads="1"/>
          </p:cNvSpPr>
          <p:nvPr/>
        </p:nvSpPr>
        <p:spPr bwMode="auto">
          <a:xfrm>
            <a:off x="3233738" y="3819525"/>
            <a:ext cx="623887" cy="622300"/>
          </a:xfrm>
          <a:prstGeom prst="rect">
            <a:avLst/>
          </a:prstGeom>
          <a:solidFill>
            <a:srgbClr val="7C95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AU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</a:p>
        </p:txBody>
      </p:sp>
      <p:sp>
        <p:nvSpPr>
          <p:cNvPr id="19474" name="Oval 68"/>
          <p:cNvSpPr>
            <a:spLocks noChangeAspect="1"/>
          </p:cNvSpPr>
          <p:nvPr/>
        </p:nvSpPr>
        <p:spPr bwMode="auto">
          <a:xfrm>
            <a:off x="3735388" y="3687763"/>
            <a:ext cx="252412" cy="252412"/>
          </a:xfrm>
          <a:prstGeom prst="ellipse">
            <a:avLst/>
          </a:prstGeom>
          <a:solidFill>
            <a:srgbClr val="404040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AU" altLang="en-US" sz="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</a:t>
            </a:r>
          </a:p>
        </p:txBody>
      </p:sp>
      <p:sp>
        <p:nvSpPr>
          <p:cNvPr id="19475" name="Rectangle 69"/>
          <p:cNvSpPr>
            <a:spLocks noChangeArrowheads="1"/>
          </p:cNvSpPr>
          <p:nvPr/>
        </p:nvSpPr>
        <p:spPr bwMode="auto">
          <a:xfrm>
            <a:off x="3233738" y="4687888"/>
            <a:ext cx="623887" cy="623887"/>
          </a:xfrm>
          <a:prstGeom prst="rect">
            <a:avLst/>
          </a:prstGeom>
          <a:solidFill>
            <a:srgbClr val="B8CB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AU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</a:p>
        </p:txBody>
      </p:sp>
      <p:sp>
        <p:nvSpPr>
          <p:cNvPr id="19476" name="Oval 70"/>
          <p:cNvSpPr>
            <a:spLocks noChangeAspect="1"/>
          </p:cNvSpPr>
          <p:nvPr/>
        </p:nvSpPr>
        <p:spPr bwMode="auto">
          <a:xfrm>
            <a:off x="3735388" y="4557713"/>
            <a:ext cx="252412" cy="250825"/>
          </a:xfrm>
          <a:prstGeom prst="ellipse">
            <a:avLst/>
          </a:prstGeom>
          <a:solidFill>
            <a:srgbClr val="404040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AU" altLang="en-US" sz="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</a:t>
            </a:r>
          </a:p>
        </p:txBody>
      </p:sp>
      <p:grpSp>
        <p:nvGrpSpPr>
          <p:cNvPr id="19477" name="Group 6"/>
          <p:cNvGrpSpPr>
            <a:grpSpLocks/>
          </p:cNvGrpSpPr>
          <p:nvPr/>
        </p:nvGrpSpPr>
        <p:grpSpPr bwMode="auto">
          <a:xfrm>
            <a:off x="4640263" y="1698625"/>
            <a:ext cx="2911475" cy="3887788"/>
            <a:chOff x="0" y="0"/>
            <a:chExt cx="2909888" cy="3888035"/>
          </a:xfrm>
        </p:grpSpPr>
        <p:sp>
          <p:nvSpPr>
            <p:cNvPr id="19486" name="Oval 27"/>
            <p:cNvSpPr>
              <a:spLocks noChangeArrowheads="1"/>
            </p:cNvSpPr>
            <p:nvPr/>
          </p:nvSpPr>
          <p:spPr bwMode="auto">
            <a:xfrm>
              <a:off x="0" y="2995859"/>
              <a:ext cx="2909888" cy="892175"/>
            </a:xfrm>
            <a:prstGeom prst="ellipse">
              <a:avLst/>
            </a:prstGeom>
            <a:solidFill>
              <a:srgbClr val="B8CB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id-ID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87" name="Freeform 28"/>
            <p:cNvSpPr>
              <a:spLocks/>
            </p:cNvSpPr>
            <p:nvPr/>
          </p:nvSpPr>
          <p:spPr bwMode="auto">
            <a:xfrm>
              <a:off x="0" y="3441947"/>
              <a:ext cx="2909888" cy="446088"/>
            </a:xfrm>
            <a:custGeom>
              <a:avLst/>
              <a:gdLst>
                <a:gd name="T0" fmla="*/ 2147483646 w 1618"/>
                <a:gd name="T1" fmla="*/ 2147483646 h 248"/>
                <a:gd name="T2" fmla="*/ 0 w 1618"/>
                <a:gd name="T3" fmla="*/ 0 h 248"/>
                <a:gd name="T4" fmla="*/ 0 w 1618"/>
                <a:gd name="T5" fmla="*/ 0 h 248"/>
                <a:gd name="T6" fmla="*/ 2147483646 w 1618"/>
                <a:gd name="T7" fmla="*/ 2147483646 h 248"/>
                <a:gd name="T8" fmla="*/ 2147483646 w 1618"/>
                <a:gd name="T9" fmla="*/ 0 h 248"/>
                <a:gd name="T10" fmla="*/ 2147483646 w 1618"/>
                <a:gd name="T11" fmla="*/ 0 h 248"/>
                <a:gd name="T12" fmla="*/ 2147483646 w 1618"/>
                <a:gd name="T13" fmla="*/ 2147483646 h 2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18" h="248">
                  <a:moveTo>
                    <a:pt x="809" y="189"/>
                  </a:moveTo>
                  <a:cubicBezTo>
                    <a:pt x="417" y="189"/>
                    <a:pt x="88" y="10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7"/>
                    <a:pt x="362" y="248"/>
                    <a:pt x="809" y="248"/>
                  </a:cubicBezTo>
                  <a:cubicBezTo>
                    <a:pt x="1256" y="248"/>
                    <a:pt x="1618" y="137"/>
                    <a:pt x="1618" y="0"/>
                  </a:cubicBezTo>
                  <a:cubicBezTo>
                    <a:pt x="1618" y="0"/>
                    <a:pt x="1618" y="0"/>
                    <a:pt x="1618" y="0"/>
                  </a:cubicBezTo>
                  <a:cubicBezTo>
                    <a:pt x="1529" y="109"/>
                    <a:pt x="1201" y="189"/>
                    <a:pt x="809" y="189"/>
                  </a:cubicBezTo>
                  <a:close/>
                </a:path>
              </a:pathLst>
            </a:custGeom>
            <a:solidFill>
              <a:srgbClr val="0D0D0D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8" name="Oval 29"/>
            <p:cNvSpPr>
              <a:spLocks noChangeArrowheads="1"/>
            </p:cNvSpPr>
            <p:nvPr/>
          </p:nvSpPr>
          <p:spPr bwMode="auto">
            <a:xfrm>
              <a:off x="173038" y="2559297"/>
              <a:ext cx="2563813" cy="787400"/>
            </a:xfrm>
            <a:prstGeom prst="ellipse">
              <a:avLst/>
            </a:prstGeom>
            <a:solidFill>
              <a:srgbClr val="7C9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id-ID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89" name="Freeform 30"/>
            <p:cNvSpPr>
              <a:spLocks/>
            </p:cNvSpPr>
            <p:nvPr/>
          </p:nvSpPr>
          <p:spPr bwMode="auto">
            <a:xfrm>
              <a:off x="173038" y="2952997"/>
              <a:ext cx="2563813" cy="393700"/>
            </a:xfrm>
            <a:custGeom>
              <a:avLst/>
              <a:gdLst>
                <a:gd name="T0" fmla="*/ 2147483646 w 1426"/>
                <a:gd name="T1" fmla="*/ 2147483646 h 219"/>
                <a:gd name="T2" fmla="*/ 0 w 1426"/>
                <a:gd name="T3" fmla="*/ 0 h 219"/>
                <a:gd name="T4" fmla="*/ 0 w 1426"/>
                <a:gd name="T5" fmla="*/ 0 h 219"/>
                <a:gd name="T6" fmla="*/ 2147483646 w 1426"/>
                <a:gd name="T7" fmla="*/ 2147483646 h 219"/>
                <a:gd name="T8" fmla="*/ 2147483646 w 1426"/>
                <a:gd name="T9" fmla="*/ 0 h 219"/>
                <a:gd name="T10" fmla="*/ 2147483646 w 1426"/>
                <a:gd name="T11" fmla="*/ 0 h 219"/>
                <a:gd name="T12" fmla="*/ 2147483646 w 1426"/>
                <a:gd name="T13" fmla="*/ 2147483646 h 2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26" h="219">
                  <a:moveTo>
                    <a:pt x="713" y="167"/>
                  </a:moveTo>
                  <a:cubicBezTo>
                    <a:pt x="367" y="167"/>
                    <a:pt x="78" y="9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1"/>
                    <a:pt x="319" y="219"/>
                    <a:pt x="713" y="219"/>
                  </a:cubicBezTo>
                  <a:cubicBezTo>
                    <a:pt x="1107" y="219"/>
                    <a:pt x="1426" y="121"/>
                    <a:pt x="1426" y="0"/>
                  </a:cubicBezTo>
                  <a:cubicBezTo>
                    <a:pt x="1426" y="0"/>
                    <a:pt x="1426" y="0"/>
                    <a:pt x="1426" y="0"/>
                  </a:cubicBezTo>
                  <a:cubicBezTo>
                    <a:pt x="1348" y="96"/>
                    <a:pt x="1059" y="167"/>
                    <a:pt x="713" y="167"/>
                  </a:cubicBezTo>
                  <a:close/>
                </a:path>
              </a:pathLst>
            </a:custGeom>
            <a:solidFill>
              <a:srgbClr val="0D0D0D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0" name="Oval 31"/>
            <p:cNvSpPr>
              <a:spLocks noChangeArrowheads="1"/>
            </p:cNvSpPr>
            <p:nvPr/>
          </p:nvSpPr>
          <p:spPr bwMode="auto">
            <a:xfrm>
              <a:off x="336550" y="2127497"/>
              <a:ext cx="2236788" cy="673100"/>
            </a:xfrm>
            <a:prstGeom prst="ellipse">
              <a:avLst/>
            </a:prstGeom>
            <a:solidFill>
              <a:srgbClr val="637C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id-ID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91" name="Freeform 32"/>
            <p:cNvSpPr>
              <a:spLocks/>
            </p:cNvSpPr>
            <p:nvPr/>
          </p:nvSpPr>
          <p:spPr bwMode="auto">
            <a:xfrm>
              <a:off x="336550" y="2464047"/>
              <a:ext cx="2236788" cy="336550"/>
            </a:xfrm>
            <a:custGeom>
              <a:avLst/>
              <a:gdLst>
                <a:gd name="T0" fmla="*/ 2147483646 w 1244"/>
                <a:gd name="T1" fmla="*/ 2147483646 h 187"/>
                <a:gd name="T2" fmla="*/ 0 w 1244"/>
                <a:gd name="T3" fmla="*/ 0 h 187"/>
                <a:gd name="T4" fmla="*/ 0 w 1244"/>
                <a:gd name="T5" fmla="*/ 0 h 187"/>
                <a:gd name="T6" fmla="*/ 2147483646 w 1244"/>
                <a:gd name="T7" fmla="*/ 2147483646 h 187"/>
                <a:gd name="T8" fmla="*/ 2147483646 w 1244"/>
                <a:gd name="T9" fmla="*/ 0 h 187"/>
                <a:gd name="T10" fmla="*/ 2147483646 w 1244"/>
                <a:gd name="T11" fmla="*/ 0 h 187"/>
                <a:gd name="T12" fmla="*/ 2147483646 w 1244"/>
                <a:gd name="T13" fmla="*/ 2147483646 h 18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44" h="187">
                  <a:moveTo>
                    <a:pt x="622" y="143"/>
                  </a:moveTo>
                  <a:cubicBezTo>
                    <a:pt x="321" y="143"/>
                    <a:pt x="68" y="8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3"/>
                    <a:pt x="278" y="187"/>
                    <a:pt x="622" y="187"/>
                  </a:cubicBezTo>
                  <a:cubicBezTo>
                    <a:pt x="966" y="187"/>
                    <a:pt x="1244" y="103"/>
                    <a:pt x="1244" y="0"/>
                  </a:cubicBezTo>
                  <a:cubicBezTo>
                    <a:pt x="1244" y="0"/>
                    <a:pt x="1244" y="0"/>
                    <a:pt x="1244" y="0"/>
                  </a:cubicBezTo>
                  <a:cubicBezTo>
                    <a:pt x="1176" y="82"/>
                    <a:pt x="923" y="143"/>
                    <a:pt x="622" y="143"/>
                  </a:cubicBezTo>
                  <a:close/>
                </a:path>
              </a:pathLst>
            </a:custGeom>
            <a:solidFill>
              <a:srgbClr val="0D0D0D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2" name="Oval 33"/>
            <p:cNvSpPr>
              <a:spLocks noChangeArrowheads="1"/>
            </p:cNvSpPr>
            <p:nvPr/>
          </p:nvSpPr>
          <p:spPr bwMode="auto">
            <a:xfrm>
              <a:off x="538163" y="1694109"/>
              <a:ext cx="1833563" cy="560388"/>
            </a:xfrm>
            <a:prstGeom prst="ellipse">
              <a:avLst/>
            </a:prstGeom>
            <a:solidFill>
              <a:srgbClr val="495D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id-ID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93" name="Freeform 34"/>
            <p:cNvSpPr>
              <a:spLocks/>
            </p:cNvSpPr>
            <p:nvPr/>
          </p:nvSpPr>
          <p:spPr bwMode="auto">
            <a:xfrm>
              <a:off x="538163" y="1975097"/>
              <a:ext cx="1833563" cy="279400"/>
            </a:xfrm>
            <a:custGeom>
              <a:avLst/>
              <a:gdLst>
                <a:gd name="T0" fmla="*/ 2147483646 w 1020"/>
                <a:gd name="T1" fmla="*/ 2147483646 h 156"/>
                <a:gd name="T2" fmla="*/ 0 w 1020"/>
                <a:gd name="T3" fmla="*/ 0 h 156"/>
                <a:gd name="T4" fmla="*/ 0 w 1020"/>
                <a:gd name="T5" fmla="*/ 0 h 156"/>
                <a:gd name="T6" fmla="*/ 2147483646 w 1020"/>
                <a:gd name="T7" fmla="*/ 2147483646 h 156"/>
                <a:gd name="T8" fmla="*/ 2147483646 w 1020"/>
                <a:gd name="T9" fmla="*/ 0 h 156"/>
                <a:gd name="T10" fmla="*/ 2147483646 w 1020"/>
                <a:gd name="T11" fmla="*/ 0 h 156"/>
                <a:gd name="T12" fmla="*/ 2147483646 w 1020"/>
                <a:gd name="T13" fmla="*/ 2147483646 h 15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20" h="156">
                  <a:moveTo>
                    <a:pt x="510" y="119"/>
                  </a:moveTo>
                  <a:cubicBezTo>
                    <a:pt x="263" y="119"/>
                    <a:pt x="56" y="68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6"/>
                    <a:pt x="228" y="156"/>
                    <a:pt x="510" y="156"/>
                  </a:cubicBezTo>
                  <a:cubicBezTo>
                    <a:pt x="792" y="156"/>
                    <a:pt x="1020" y="86"/>
                    <a:pt x="1020" y="0"/>
                  </a:cubicBezTo>
                  <a:cubicBezTo>
                    <a:pt x="1020" y="0"/>
                    <a:pt x="1020" y="0"/>
                    <a:pt x="1020" y="0"/>
                  </a:cubicBezTo>
                  <a:cubicBezTo>
                    <a:pt x="964" y="68"/>
                    <a:pt x="757" y="119"/>
                    <a:pt x="510" y="119"/>
                  </a:cubicBezTo>
                  <a:close/>
                </a:path>
              </a:pathLst>
            </a:custGeom>
            <a:solidFill>
              <a:srgbClr val="0D0D0D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4" name="Oval 35"/>
            <p:cNvSpPr>
              <a:spLocks noChangeArrowheads="1"/>
            </p:cNvSpPr>
            <p:nvPr/>
          </p:nvSpPr>
          <p:spPr bwMode="auto">
            <a:xfrm>
              <a:off x="711200" y="1257547"/>
              <a:ext cx="1489075" cy="455613"/>
            </a:xfrm>
            <a:prstGeom prst="ellipse">
              <a:avLst/>
            </a:prstGeom>
            <a:solidFill>
              <a:srgbClr val="0154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id-ID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95" name="Freeform 36"/>
            <p:cNvSpPr>
              <a:spLocks/>
            </p:cNvSpPr>
            <p:nvPr/>
          </p:nvSpPr>
          <p:spPr bwMode="auto">
            <a:xfrm>
              <a:off x="711200" y="1486147"/>
              <a:ext cx="1489075" cy="227013"/>
            </a:xfrm>
            <a:custGeom>
              <a:avLst/>
              <a:gdLst>
                <a:gd name="T0" fmla="*/ 2147483646 w 828"/>
                <a:gd name="T1" fmla="*/ 2147483646 h 127"/>
                <a:gd name="T2" fmla="*/ 0 w 828"/>
                <a:gd name="T3" fmla="*/ 0 h 127"/>
                <a:gd name="T4" fmla="*/ 0 w 828"/>
                <a:gd name="T5" fmla="*/ 0 h 127"/>
                <a:gd name="T6" fmla="*/ 2147483646 w 828"/>
                <a:gd name="T7" fmla="*/ 2147483646 h 127"/>
                <a:gd name="T8" fmla="*/ 2147483646 w 828"/>
                <a:gd name="T9" fmla="*/ 0 h 127"/>
                <a:gd name="T10" fmla="*/ 2147483646 w 828"/>
                <a:gd name="T11" fmla="*/ 0 h 127"/>
                <a:gd name="T12" fmla="*/ 2147483646 w 828"/>
                <a:gd name="T13" fmla="*/ 2147483646 h 1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28" h="127">
                  <a:moveTo>
                    <a:pt x="414" y="97"/>
                  </a:moveTo>
                  <a:cubicBezTo>
                    <a:pt x="213" y="97"/>
                    <a:pt x="45" y="5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0"/>
                    <a:pt x="185" y="127"/>
                    <a:pt x="414" y="127"/>
                  </a:cubicBezTo>
                  <a:cubicBezTo>
                    <a:pt x="643" y="127"/>
                    <a:pt x="828" y="70"/>
                    <a:pt x="828" y="0"/>
                  </a:cubicBezTo>
                  <a:cubicBezTo>
                    <a:pt x="828" y="0"/>
                    <a:pt x="828" y="0"/>
                    <a:pt x="828" y="0"/>
                  </a:cubicBezTo>
                  <a:cubicBezTo>
                    <a:pt x="783" y="56"/>
                    <a:pt x="615" y="97"/>
                    <a:pt x="414" y="97"/>
                  </a:cubicBezTo>
                  <a:close/>
                </a:path>
              </a:pathLst>
            </a:custGeom>
            <a:solidFill>
              <a:srgbClr val="0D0D0D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6" name="Oval 37"/>
            <p:cNvSpPr>
              <a:spLocks noChangeArrowheads="1"/>
            </p:cNvSpPr>
            <p:nvPr/>
          </p:nvSpPr>
          <p:spPr bwMode="auto">
            <a:xfrm>
              <a:off x="917575" y="854322"/>
              <a:ext cx="1074738" cy="341313"/>
            </a:xfrm>
            <a:prstGeom prst="ellipse">
              <a:avLst/>
            </a:prstGeom>
            <a:solidFill>
              <a:srgbClr val="19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id-ID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97" name="Freeform 38"/>
            <p:cNvSpPr>
              <a:spLocks/>
            </p:cNvSpPr>
            <p:nvPr/>
          </p:nvSpPr>
          <p:spPr bwMode="auto">
            <a:xfrm>
              <a:off x="917575" y="1025772"/>
              <a:ext cx="1074738" cy="169863"/>
            </a:xfrm>
            <a:custGeom>
              <a:avLst/>
              <a:gdLst>
                <a:gd name="T0" fmla="*/ 2147483646 w 598"/>
                <a:gd name="T1" fmla="*/ 2147483646 h 95"/>
                <a:gd name="T2" fmla="*/ 0 w 598"/>
                <a:gd name="T3" fmla="*/ 0 h 95"/>
                <a:gd name="T4" fmla="*/ 0 w 598"/>
                <a:gd name="T5" fmla="*/ 0 h 95"/>
                <a:gd name="T6" fmla="*/ 2147483646 w 598"/>
                <a:gd name="T7" fmla="*/ 2147483646 h 95"/>
                <a:gd name="T8" fmla="*/ 2147483646 w 598"/>
                <a:gd name="T9" fmla="*/ 0 h 95"/>
                <a:gd name="T10" fmla="*/ 2147483646 w 598"/>
                <a:gd name="T11" fmla="*/ 0 h 95"/>
                <a:gd name="T12" fmla="*/ 2147483646 w 598"/>
                <a:gd name="T13" fmla="*/ 2147483646 h 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98" h="95">
                  <a:moveTo>
                    <a:pt x="299" y="73"/>
                  </a:moveTo>
                  <a:cubicBezTo>
                    <a:pt x="154" y="73"/>
                    <a:pt x="33" y="4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3"/>
                    <a:pt x="134" y="95"/>
                    <a:pt x="299" y="95"/>
                  </a:cubicBezTo>
                  <a:cubicBezTo>
                    <a:pt x="464" y="95"/>
                    <a:pt x="598" y="53"/>
                    <a:pt x="598" y="0"/>
                  </a:cubicBezTo>
                  <a:cubicBezTo>
                    <a:pt x="598" y="0"/>
                    <a:pt x="598" y="0"/>
                    <a:pt x="598" y="0"/>
                  </a:cubicBezTo>
                  <a:cubicBezTo>
                    <a:pt x="565" y="42"/>
                    <a:pt x="444" y="73"/>
                    <a:pt x="299" y="73"/>
                  </a:cubicBezTo>
                  <a:close/>
                </a:path>
              </a:pathLst>
            </a:custGeom>
            <a:solidFill>
              <a:srgbClr val="0D0D0D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8" name="Oval 39"/>
            <p:cNvSpPr>
              <a:spLocks noChangeArrowheads="1"/>
            </p:cNvSpPr>
            <p:nvPr/>
          </p:nvSpPr>
          <p:spPr bwMode="auto">
            <a:xfrm>
              <a:off x="1104900" y="498722"/>
              <a:ext cx="700088" cy="233363"/>
            </a:xfrm>
            <a:prstGeom prst="ellipse">
              <a:avLst/>
            </a:prstGeom>
            <a:solidFill>
              <a:srgbClr val="5ABC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id-ID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99" name="Freeform 40"/>
            <p:cNvSpPr>
              <a:spLocks/>
            </p:cNvSpPr>
            <p:nvPr/>
          </p:nvSpPr>
          <p:spPr bwMode="auto">
            <a:xfrm>
              <a:off x="1104900" y="614609"/>
              <a:ext cx="700088" cy="117475"/>
            </a:xfrm>
            <a:custGeom>
              <a:avLst/>
              <a:gdLst>
                <a:gd name="T0" fmla="*/ 2147483646 w 390"/>
                <a:gd name="T1" fmla="*/ 2147483646 h 65"/>
                <a:gd name="T2" fmla="*/ 0 w 390"/>
                <a:gd name="T3" fmla="*/ 0 h 65"/>
                <a:gd name="T4" fmla="*/ 0 w 390"/>
                <a:gd name="T5" fmla="*/ 0 h 65"/>
                <a:gd name="T6" fmla="*/ 2147483646 w 390"/>
                <a:gd name="T7" fmla="*/ 2147483646 h 65"/>
                <a:gd name="T8" fmla="*/ 2147483646 w 390"/>
                <a:gd name="T9" fmla="*/ 0 h 65"/>
                <a:gd name="T10" fmla="*/ 2147483646 w 390"/>
                <a:gd name="T11" fmla="*/ 0 h 65"/>
                <a:gd name="T12" fmla="*/ 2147483646 w 390"/>
                <a:gd name="T13" fmla="*/ 2147483646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90" h="65">
                  <a:moveTo>
                    <a:pt x="195" y="50"/>
                  </a:moveTo>
                  <a:cubicBezTo>
                    <a:pt x="101" y="50"/>
                    <a:pt x="22" y="28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6"/>
                    <a:pt x="87" y="65"/>
                    <a:pt x="195" y="65"/>
                  </a:cubicBezTo>
                  <a:cubicBezTo>
                    <a:pt x="302" y="65"/>
                    <a:pt x="390" y="36"/>
                    <a:pt x="390" y="0"/>
                  </a:cubicBezTo>
                  <a:cubicBezTo>
                    <a:pt x="390" y="0"/>
                    <a:pt x="390" y="0"/>
                    <a:pt x="390" y="0"/>
                  </a:cubicBezTo>
                  <a:cubicBezTo>
                    <a:pt x="368" y="28"/>
                    <a:pt x="289" y="50"/>
                    <a:pt x="195" y="50"/>
                  </a:cubicBezTo>
                  <a:close/>
                </a:path>
              </a:pathLst>
            </a:custGeom>
            <a:solidFill>
              <a:srgbClr val="0D0D0D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0" name="Oval 41"/>
            <p:cNvSpPr>
              <a:spLocks noChangeArrowheads="1"/>
            </p:cNvSpPr>
            <p:nvPr/>
          </p:nvSpPr>
          <p:spPr bwMode="auto">
            <a:xfrm>
              <a:off x="1257300" y="259009"/>
              <a:ext cx="395288" cy="122238"/>
            </a:xfrm>
            <a:prstGeom prst="ellipse">
              <a:avLst/>
            </a:prstGeom>
            <a:solidFill>
              <a:srgbClr val="8DDA0B">
                <a:alpha val="8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id-ID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501" name="Freeform 42"/>
            <p:cNvSpPr>
              <a:spLocks/>
            </p:cNvSpPr>
            <p:nvPr/>
          </p:nvSpPr>
          <p:spPr bwMode="auto">
            <a:xfrm>
              <a:off x="1257300" y="320922"/>
              <a:ext cx="395288" cy="60325"/>
            </a:xfrm>
            <a:custGeom>
              <a:avLst/>
              <a:gdLst>
                <a:gd name="T0" fmla="*/ 2147483646 w 220"/>
                <a:gd name="T1" fmla="*/ 2147483646 h 34"/>
                <a:gd name="T2" fmla="*/ 0 w 220"/>
                <a:gd name="T3" fmla="*/ 0 h 34"/>
                <a:gd name="T4" fmla="*/ 0 w 220"/>
                <a:gd name="T5" fmla="*/ 0 h 34"/>
                <a:gd name="T6" fmla="*/ 2147483646 w 220"/>
                <a:gd name="T7" fmla="*/ 2147483646 h 34"/>
                <a:gd name="T8" fmla="*/ 2147483646 w 220"/>
                <a:gd name="T9" fmla="*/ 0 h 34"/>
                <a:gd name="T10" fmla="*/ 2147483646 w 220"/>
                <a:gd name="T11" fmla="*/ 0 h 34"/>
                <a:gd name="T12" fmla="*/ 2147483646 w 220"/>
                <a:gd name="T13" fmla="*/ 2147483646 h 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0" h="34">
                  <a:moveTo>
                    <a:pt x="110" y="26"/>
                  </a:moveTo>
                  <a:cubicBezTo>
                    <a:pt x="57" y="26"/>
                    <a:pt x="12" y="1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49" y="34"/>
                    <a:pt x="110" y="34"/>
                  </a:cubicBezTo>
                  <a:cubicBezTo>
                    <a:pt x="171" y="34"/>
                    <a:pt x="220" y="19"/>
                    <a:pt x="220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08" y="15"/>
                    <a:pt x="163" y="26"/>
                    <a:pt x="110" y="26"/>
                  </a:cubicBezTo>
                  <a:close/>
                </a:path>
              </a:pathLst>
            </a:custGeom>
            <a:solidFill>
              <a:srgbClr val="0D0D0D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2" name="Rectangle 86"/>
            <p:cNvSpPr>
              <a:spLocks noChangeArrowheads="1"/>
            </p:cNvSpPr>
            <p:nvPr/>
          </p:nvSpPr>
          <p:spPr bwMode="auto">
            <a:xfrm>
              <a:off x="1391626" y="3498816"/>
              <a:ext cx="12663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AU" altLang="en-US" sz="12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</a:t>
              </a:r>
            </a:p>
          </p:txBody>
        </p:sp>
        <p:sp>
          <p:nvSpPr>
            <p:cNvPr id="19503" name="Rectangle 87"/>
            <p:cNvSpPr>
              <a:spLocks noChangeArrowheads="1"/>
            </p:cNvSpPr>
            <p:nvPr/>
          </p:nvSpPr>
          <p:spPr bwMode="auto">
            <a:xfrm>
              <a:off x="1396434" y="2949886"/>
              <a:ext cx="11702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AU" altLang="en-US" sz="12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</a:t>
              </a:r>
            </a:p>
          </p:txBody>
        </p:sp>
        <p:sp>
          <p:nvSpPr>
            <p:cNvPr id="19504" name="Rectangle 88"/>
            <p:cNvSpPr>
              <a:spLocks noChangeArrowheads="1"/>
            </p:cNvSpPr>
            <p:nvPr/>
          </p:nvSpPr>
          <p:spPr bwMode="auto">
            <a:xfrm>
              <a:off x="1411663" y="2363609"/>
              <a:ext cx="86562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AU" altLang="en-US" sz="12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</a:t>
              </a:r>
            </a:p>
          </p:txBody>
        </p:sp>
        <p:sp>
          <p:nvSpPr>
            <p:cNvPr id="19505" name="Rectangle 89"/>
            <p:cNvSpPr>
              <a:spLocks noChangeArrowheads="1"/>
            </p:cNvSpPr>
            <p:nvPr/>
          </p:nvSpPr>
          <p:spPr bwMode="auto">
            <a:xfrm>
              <a:off x="1410862" y="1849177"/>
              <a:ext cx="88166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AU" altLang="en-US" sz="12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</a:t>
              </a:r>
            </a:p>
          </p:txBody>
        </p:sp>
        <p:sp>
          <p:nvSpPr>
            <p:cNvPr id="19506" name="Rectangle 90"/>
            <p:cNvSpPr>
              <a:spLocks noChangeArrowheads="1"/>
            </p:cNvSpPr>
            <p:nvPr/>
          </p:nvSpPr>
          <p:spPr bwMode="auto">
            <a:xfrm>
              <a:off x="1394030" y="1364794"/>
              <a:ext cx="12182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AU" altLang="en-US" sz="12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</a:t>
              </a:r>
            </a:p>
          </p:txBody>
        </p:sp>
        <p:sp>
          <p:nvSpPr>
            <p:cNvPr id="19507" name="Rectangle 91"/>
            <p:cNvSpPr>
              <a:spLocks noChangeArrowheads="1"/>
            </p:cNvSpPr>
            <p:nvPr/>
          </p:nvSpPr>
          <p:spPr bwMode="auto">
            <a:xfrm>
              <a:off x="1402847" y="924148"/>
              <a:ext cx="104195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AU" altLang="en-US" sz="12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</a:p>
          </p:txBody>
        </p:sp>
        <p:sp>
          <p:nvSpPr>
            <p:cNvPr id="19508" name="Rectangle 92"/>
            <p:cNvSpPr>
              <a:spLocks noChangeArrowheads="1"/>
            </p:cNvSpPr>
            <p:nvPr/>
          </p:nvSpPr>
          <p:spPr bwMode="auto">
            <a:xfrm>
              <a:off x="1402045" y="529263"/>
              <a:ext cx="10579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AU" altLang="en-US" sz="12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</a:p>
          </p:txBody>
        </p:sp>
        <p:sp>
          <p:nvSpPr>
            <p:cNvPr id="19509" name="Rectangle 93"/>
            <p:cNvSpPr>
              <a:spLocks noChangeArrowheads="1"/>
            </p:cNvSpPr>
            <p:nvPr/>
          </p:nvSpPr>
          <p:spPr bwMode="auto">
            <a:xfrm>
              <a:off x="1397236" y="0"/>
              <a:ext cx="115416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AU" altLang="en-US" sz="1200" b="1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</a:p>
          </p:txBody>
        </p:sp>
      </p:grpSp>
      <p:sp>
        <p:nvSpPr>
          <p:cNvPr id="19478" name="TextBox 16"/>
          <p:cNvSpPr txBox="1">
            <a:spLocks noChangeArrowheads="1"/>
          </p:cNvSpPr>
          <p:nvPr/>
        </p:nvSpPr>
        <p:spPr bwMode="auto">
          <a:xfrm>
            <a:off x="490538" y="1989138"/>
            <a:ext cx="250507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4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添加文字</a:t>
            </a:r>
            <a:r>
              <a:rPr lang="en-US" altLang="zh-CN" sz="14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，是集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模板开发、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设计定制、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培训于一体的专业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服务提供商。</a:t>
            </a:r>
            <a:endParaRPr lang="en-US" altLang="zh-CN" sz="1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19479" name="TextBox 16"/>
          <p:cNvSpPr txBox="1">
            <a:spLocks noChangeArrowheads="1"/>
          </p:cNvSpPr>
          <p:nvPr/>
        </p:nvSpPr>
        <p:spPr bwMode="auto">
          <a:xfrm>
            <a:off x="9315450" y="1989138"/>
            <a:ext cx="258762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添加文字</a:t>
            </a:r>
            <a:r>
              <a:rPr lang="en-US" altLang="zh-CN" sz="14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，是集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模板开发、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设计定制、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培训于一体的专业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服务提供商。</a:t>
            </a:r>
            <a:endParaRPr lang="en-US" altLang="zh-CN" sz="1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19480" name="TextBox 16"/>
          <p:cNvSpPr txBox="1">
            <a:spLocks noChangeArrowheads="1"/>
          </p:cNvSpPr>
          <p:nvPr/>
        </p:nvSpPr>
        <p:spPr bwMode="auto">
          <a:xfrm>
            <a:off x="490538" y="2909888"/>
            <a:ext cx="250507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4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添加文字</a:t>
            </a:r>
            <a:r>
              <a:rPr lang="en-US" altLang="zh-CN" sz="14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，是集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模板开发、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设计定制、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培训于一体的专业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服务提供商。</a:t>
            </a:r>
            <a:endParaRPr lang="en-US" altLang="zh-CN" sz="1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19481" name="TextBox 16"/>
          <p:cNvSpPr txBox="1">
            <a:spLocks noChangeArrowheads="1"/>
          </p:cNvSpPr>
          <p:nvPr/>
        </p:nvSpPr>
        <p:spPr bwMode="auto">
          <a:xfrm>
            <a:off x="490538" y="3832225"/>
            <a:ext cx="250507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4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添加文字</a:t>
            </a:r>
            <a:r>
              <a:rPr lang="en-US" altLang="zh-CN" sz="14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，是集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模板开发、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设计定制、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培训于一体的专业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服务提供商。</a:t>
            </a:r>
            <a:endParaRPr lang="en-US" altLang="zh-CN" sz="1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19482" name="TextBox 16"/>
          <p:cNvSpPr txBox="1">
            <a:spLocks noChangeArrowheads="1"/>
          </p:cNvSpPr>
          <p:nvPr/>
        </p:nvSpPr>
        <p:spPr bwMode="auto">
          <a:xfrm>
            <a:off x="9315450" y="2889250"/>
            <a:ext cx="258762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添加文字</a:t>
            </a:r>
            <a:r>
              <a:rPr lang="en-US" altLang="zh-CN" sz="14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，是集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模板开发、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设计定制、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培训于一体的专业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服务提供商。</a:t>
            </a:r>
            <a:endParaRPr lang="en-US" altLang="zh-CN" sz="1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19483" name="TextBox 16"/>
          <p:cNvSpPr txBox="1">
            <a:spLocks noChangeArrowheads="1"/>
          </p:cNvSpPr>
          <p:nvPr/>
        </p:nvSpPr>
        <p:spPr bwMode="auto">
          <a:xfrm>
            <a:off x="9315450" y="3790950"/>
            <a:ext cx="258762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添加文字</a:t>
            </a:r>
            <a:r>
              <a:rPr lang="en-US" altLang="zh-CN" sz="14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，是集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模板开发、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设计定制、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培训于一体的专业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服务提供商。</a:t>
            </a:r>
            <a:endParaRPr lang="en-US" altLang="zh-CN" sz="1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19484" name="TextBox 16"/>
          <p:cNvSpPr txBox="1">
            <a:spLocks noChangeArrowheads="1"/>
          </p:cNvSpPr>
          <p:nvPr/>
        </p:nvSpPr>
        <p:spPr bwMode="auto">
          <a:xfrm>
            <a:off x="490538" y="4754563"/>
            <a:ext cx="250507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4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添加文字</a:t>
            </a:r>
            <a:r>
              <a:rPr lang="en-US" altLang="zh-CN" sz="14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，是集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模板开发、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设计定制、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培训于一体的专业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服务提供商。</a:t>
            </a:r>
            <a:endParaRPr lang="en-US" altLang="zh-CN" sz="1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19485" name="TextBox 16"/>
          <p:cNvSpPr txBox="1">
            <a:spLocks noChangeArrowheads="1"/>
          </p:cNvSpPr>
          <p:nvPr/>
        </p:nvSpPr>
        <p:spPr bwMode="auto">
          <a:xfrm>
            <a:off x="9315450" y="4692650"/>
            <a:ext cx="258762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添加文字</a:t>
            </a:r>
            <a:r>
              <a:rPr lang="en-US" altLang="zh-CN" sz="14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，是集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模板开发、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设计定制、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培训于一体的专业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服务提供商。</a:t>
            </a:r>
            <a:endParaRPr lang="en-US" altLang="zh-CN" sz="1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组合 1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150" y="341313"/>
            <a:ext cx="48895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文本框 20"/>
          <p:cNvSpPr txBox="1">
            <a:spLocks noChangeArrowheads="1"/>
          </p:cNvSpPr>
          <p:nvPr/>
        </p:nvSpPr>
        <p:spPr bwMode="auto">
          <a:xfrm>
            <a:off x="1074738" y="333375"/>
            <a:ext cx="26590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5ABC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0484" name="Oval 19"/>
          <p:cNvSpPr>
            <a:spLocks noChangeAspect="1" noChangeArrowheads="1"/>
          </p:cNvSpPr>
          <p:nvPr/>
        </p:nvSpPr>
        <p:spPr bwMode="auto">
          <a:xfrm>
            <a:off x="1744663" y="2008188"/>
            <a:ext cx="895350" cy="893762"/>
          </a:xfrm>
          <a:prstGeom prst="ellipse">
            <a:avLst/>
          </a:prstGeom>
          <a:solidFill>
            <a:srgbClr val="0154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id-ID" altLang="en-US" sz="20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485" name="Group 14"/>
          <p:cNvGrpSpPr>
            <a:grpSpLocks/>
          </p:cNvGrpSpPr>
          <p:nvPr/>
        </p:nvGrpSpPr>
        <p:grpSpPr bwMode="auto">
          <a:xfrm>
            <a:off x="1644650" y="3760788"/>
            <a:ext cx="2224088" cy="1889125"/>
            <a:chOff x="0" y="0"/>
            <a:chExt cx="3314" cy="2814"/>
          </a:xfrm>
        </p:grpSpPr>
        <p:sp>
          <p:nvSpPr>
            <p:cNvPr id="20515" name="Freeform 15"/>
            <p:cNvSpPr>
              <a:spLocks/>
            </p:cNvSpPr>
            <p:nvPr/>
          </p:nvSpPr>
          <p:spPr bwMode="auto">
            <a:xfrm>
              <a:off x="551" y="955"/>
              <a:ext cx="1106" cy="1859"/>
            </a:xfrm>
            <a:custGeom>
              <a:avLst/>
              <a:gdLst>
                <a:gd name="T0" fmla="*/ 0 w 1106"/>
                <a:gd name="T1" fmla="*/ 0 h 1859"/>
                <a:gd name="T2" fmla="*/ 0 w 1106"/>
                <a:gd name="T3" fmla="*/ 1222 h 1859"/>
                <a:gd name="T4" fmla="*/ 1106 w 1106"/>
                <a:gd name="T5" fmla="*/ 1859 h 1859"/>
                <a:gd name="T6" fmla="*/ 1106 w 1106"/>
                <a:gd name="T7" fmla="*/ 637 h 1859"/>
                <a:gd name="T8" fmla="*/ 0 w 1106"/>
                <a:gd name="T9" fmla="*/ 0 h 18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06" h="1859">
                  <a:moveTo>
                    <a:pt x="0" y="0"/>
                  </a:moveTo>
                  <a:lnTo>
                    <a:pt x="0" y="1222"/>
                  </a:lnTo>
                  <a:lnTo>
                    <a:pt x="1106" y="1859"/>
                  </a:lnTo>
                  <a:lnTo>
                    <a:pt x="1106" y="6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19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6" name="Freeform 16"/>
            <p:cNvSpPr>
              <a:spLocks/>
            </p:cNvSpPr>
            <p:nvPr/>
          </p:nvSpPr>
          <p:spPr bwMode="auto">
            <a:xfrm>
              <a:off x="1657" y="955"/>
              <a:ext cx="1105" cy="1859"/>
            </a:xfrm>
            <a:custGeom>
              <a:avLst/>
              <a:gdLst>
                <a:gd name="T0" fmla="*/ 1105 w 1105"/>
                <a:gd name="T1" fmla="*/ 0 h 1859"/>
                <a:gd name="T2" fmla="*/ 1105 w 1105"/>
                <a:gd name="T3" fmla="*/ 1222 h 1859"/>
                <a:gd name="T4" fmla="*/ 0 w 1105"/>
                <a:gd name="T5" fmla="*/ 1859 h 1859"/>
                <a:gd name="T6" fmla="*/ 0 w 1105"/>
                <a:gd name="T7" fmla="*/ 637 h 1859"/>
                <a:gd name="T8" fmla="*/ 1105 w 1105"/>
                <a:gd name="T9" fmla="*/ 0 h 18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05" h="1859">
                  <a:moveTo>
                    <a:pt x="1105" y="0"/>
                  </a:moveTo>
                  <a:lnTo>
                    <a:pt x="1105" y="1222"/>
                  </a:lnTo>
                  <a:lnTo>
                    <a:pt x="0" y="1859"/>
                  </a:lnTo>
                  <a:lnTo>
                    <a:pt x="0" y="637"/>
                  </a:lnTo>
                  <a:lnTo>
                    <a:pt x="1105" y="0"/>
                  </a:lnTo>
                  <a:close/>
                </a:path>
              </a:pathLst>
            </a:custGeom>
            <a:solidFill>
              <a:srgbClr val="C6A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7" name="Freeform 17"/>
            <p:cNvSpPr>
              <a:spLocks/>
            </p:cNvSpPr>
            <p:nvPr/>
          </p:nvSpPr>
          <p:spPr bwMode="auto">
            <a:xfrm>
              <a:off x="1657" y="955"/>
              <a:ext cx="1657" cy="954"/>
            </a:xfrm>
            <a:custGeom>
              <a:avLst/>
              <a:gdLst>
                <a:gd name="T0" fmla="*/ 1657 w 1657"/>
                <a:gd name="T1" fmla="*/ 317 h 954"/>
                <a:gd name="T2" fmla="*/ 551 w 1657"/>
                <a:gd name="T3" fmla="*/ 954 h 954"/>
                <a:gd name="T4" fmla="*/ 0 w 1657"/>
                <a:gd name="T5" fmla="*/ 637 h 954"/>
                <a:gd name="T6" fmla="*/ 1105 w 1657"/>
                <a:gd name="T7" fmla="*/ 0 h 954"/>
                <a:gd name="T8" fmla="*/ 1657 w 1657"/>
                <a:gd name="T9" fmla="*/ 317 h 9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57" h="954">
                  <a:moveTo>
                    <a:pt x="1657" y="317"/>
                  </a:moveTo>
                  <a:lnTo>
                    <a:pt x="551" y="954"/>
                  </a:lnTo>
                  <a:lnTo>
                    <a:pt x="0" y="637"/>
                  </a:lnTo>
                  <a:lnTo>
                    <a:pt x="1105" y="0"/>
                  </a:lnTo>
                  <a:lnTo>
                    <a:pt x="1657" y="317"/>
                  </a:lnTo>
                  <a:close/>
                </a:path>
              </a:pathLst>
            </a:custGeom>
            <a:solidFill>
              <a:srgbClr val="E0C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8" name="Freeform 18"/>
            <p:cNvSpPr>
              <a:spLocks/>
            </p:cNvSpPr>
            <p:nvPr/>
          </p:nvSpPr>
          <p:spPr bwMode="auto">
            <a:xfrm>
              <a:off x="0" y="955"/>
              <a:ext cx="1657" cy="954"/>
            </a:xfrm>
            <a:custGeom>
              <a:avLst/>
              <a:gdLst>
                <a:gd name="T0" fmla="*/ 551 w 1657"/>
                <a:gd name="T1" fmla="*/ 0 h 954"/>
                <a:gd name="T2" fmla="*/ 1657 w 1657"/>
                <a:gd name="T3" fmla="*/ 637 h 954"/>
                <a:gd name="T4" fmla="*/ 1105 w 1657"/>
                <a:gd name="T5" fmla="*/ 954 h 954"/>
                <a:gd name="T6" fmla="*/ 0 w 1657"/>
                <a:gd name="T7" fmla="*/ 317 h 954"/>
                <a:gd name="T8" fmla="*/ 551 w 1657"/>
                <a:gd name="T9" fmla="*/ 0 h 9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57" h="954">
                  <a:moveTo>
                    <a:pt x="551" y="0"/>
                  </a:moveTo>
                  <a:lnTo>
                    <a:pt x="1657" y="637"/>
                  </a:lnTo>
                  <a:lnTo>
                    <a:pt x="1105" y="954"/>
                  </a:lnTo>
                  <a:lnTo>
                    <a:pt x="0" y="317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E0C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9" name="Freeform 19"/>
            <p:cNvSpPr>
              <a:spLocks/>
            </p:cNvSpPr>
            <p:nvPr/>
          </p:nvSpPr>
          <p:spPr bwMode="auto">
            <a:xfrm>
              <a:off x="1657" y="317"/>
              <a:ext cx="1105" cy="1275"/>
            </a:xfrm>
            <a:custGeom>
              <a:avLst/>
              <a:gdLst>
                <a:gd name="T0" fmla="*/ 1105 w 1105"/>
                <a:gd name="T1" fmla="*/ 638 h 1275"/>
                <a:gd name="T2" fmla="*/ 0 w 1105"/>
                <a:gd name="T3" fmla="*/ 1275 h 1275"/>
                <a:gd name="T4" fmla="*/ 0 w 1105"/>
                <a:gd name="T5" fmla="*/ 0 h 1275"/>
                <a:gd name="T6" fmla="*/ 1105 w 1105"/>
                <a:gd name="T7" fmla="*/ 638 h 127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05" h="1275">
                  <a:moveTo>
                    <a:pt x="1105" y="638"/>
                  </a:moveTo>
                  <a:lnTo>
                    <a:pt x="0" y="1275"/>
                  </a:lnTo>
                  <a:lnTo>
                    <a:pt x="0" y="0"/>
                  </a:lnTo>
                  <a:lnTo>
                    <a:pt x="1105" y="638"/>
                  </a:lnTo>
                  <a:close/>
                </a:path>
              </a:pathLst>
            </a:custGeom>
            <a:solidFill>
              <a:srgbClr val="C19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0" name="Freeform 20"/>
            <p:cNvSpPr>
              <a:spLocks/>
            </p:cNvSpPr>
            <p:nvPr/>
          </p:nvSpPr>
          <p:spPr bwMode="auto">
            <a:xfrm>
              <a:off x="0" y="0"/>
              <a:ext cx="1657" cy="955"/>
            </a:xfrm>
            <a:custGeom>
              <a:avLst/>
              <a:gdLst>
                <a:gd name="T0" fmla="*/ 1657 w 1657"/>
                <a:gd name="T1" fmla="*/ 317 h 955"/>
                <a:gd name="T2" fmla="*/ 551 w 1657"/>
                <a:gd name="T3" fmla="*/ 955 h 955"/>
                <a:gd name="T4" fmla="*/ 0 w 1657"/>
                <a:gd name="T5" fmla="*/ 637 h 955"/>
                <a:gd name="T6" fmla="*/ 1105 w 1657"/>
                <a:gd name="T7" fmla="*/ 0 h 955"/>
                <a:gd name="T8" fmla="*/ 1657 w 1657"/>
                <a:gd name="T9" fmla="*/ 317 h 9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57" h="955">
                  <a:moveTo>
                    <a:pt x="1657" y="317"/>
                  </a:moveTo>
                  <a:lnTo>
                    <a:pt x="551" y="955"/>
                  </a:lnTo>
                  <a:lnTo>
                    <a:pt x="0" y="637"/>
                  </a:lnTo>
                  <a:lnTo>
                    <a:pt x="1105" y="0"/>
                  </a:lnTo>
                  <a:lnTo>
                    <a:pt x="1657" y="317"/>
                  </a:lnTo>
                  <a:close/>
                </a:path>
              </a:pathLst>
            </a:custGeom>
            <a:solidFill>
              <a:srgbClr val="E0C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1" name="Freeform 21"/>
            <p:cNvSpPr>
              <a:spLocks/>
            </p:cNvSpPr>
            <p:nvPr/>
          </p:nvSpPr>
          <p:spPr bwMode="auto">
            <a:xfrm>
              <a:off x="1657" y="0"/>
              <a:ext cx="1657" cy="955"/>
            </a:xfrm>
            <a:custGeom>
              <a:avLst/>
              <a:gdLst>
                <a:gd name="T0" fmla="*/ 551 w 1657"/>
                <a:gd name="T1" fmla="*/ 0 h 955"/>
                <a:gd name="T2" fmla="*/ 1657 w 1657"/>
                <a:gd name="T3" fmla="*/ 637 h 955"/>
                <a:gd name="T4" fmla="*/ 1105 w 1657"/>
                <a:gd name="T5" fmla="*/ 955 h 955"/>
                <a:gd name="T6" fmla="*/ 0 w 1657"/>
                <a:gd name="T7" fmla="*/ 317 h 955"/>
                <a:gd name="T8" fmla="*/ 551 w 1657"/>
                <a:gd name="T9" fmla="*/ 0 h 9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57" h="955">
                  <a:moveTo>
                    <a:pt x="551" y="0"/>
                  </a:moveTo>
                  <a:lnTo>
                    <a:pt x="1657" y="637"/>
                  </a:lnTo>
                  <a:lnTo>
                    <a:pt x="1105" y="955"/>
                  </a:lnTo>
                  <a:lnTo>
                    <a:pt x="0" y="317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E0C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2" name="Freeform 22"/>
            <p:cNvSpPr>
              <a:spLocks/>
            </p:cNvSpPr>
            <p:nvPr/>
          </p:nvSpPr>
          <p:spPr bwMode="auto">
            <a:xfrm>
              <a:off x="551" y="317"/>
              <a:ext cx="1106" cy="1275"/>
            </a:xfrm>
            <a:custGeom>
              <a:avLst/>
              <a:gdLst>
                <a:gd name="T0" fmla="*/ 1106 w 1106"/>
                <a:gd name="T1" fmla="*/ 0 h 1275"/>
                <a:gd name="T2" fmla="*/ 1106 w 1106"/>
                <a:gd name="T3" fmla="*/ 0 h 1275"/>
                <a:gd name="T4" fmla="*/ 0 w 1106"/>
                <a:gd name="T5" fmla="*/ 638 h 1275"/>
                <a:gd name="T6" fmla="*/ 1106 w 1106"/>
                <a:gd name="T7" fmla="*/ 1275 h 1275"/>
                <a:gd name="T8" fmla="*/ 1106 w 1106"/>
                <a:gd name="T9" fmla="*/ 1275 h 1275"/>
                <a:gd name="T10" fmla="*/ 1106 w 1106"/>
                <a:gd name="T11" fmla="*/ 0 h 127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106" h="1275">
                  <a:moveTo>
                    <a:pt x="1106" y="0"/>
                  </a:moveTo>
                  <a:lnTo>
                    <a:pt x="1106" y="0"/>
                  </a:lnTo>
                  <a:lnTo>
                    <a:pt x="0" y="638"/>
                  </a:lnTo>
                  <a:lnTo>
                    <a:pt x="1106" y="1275"/>
                  </a:lnTo>
                  <a:lnTo>
                    <a:pt x="1106" y="0"/>
                  </a:lnTo>
                  <a:close/>
                </a:path>
              </a:pathLst>
            </a:custGeom>
            <a:solidFill>
              <a:srgbClr val="C6A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486" name="Oval 19"/>
          <p:cNvSpPr>
            <a:spLocks noChangeAspect="1" noChangeArrowheads="1"/>
          </p:cNvSpPr>
          <p:nvPr/>
        </p:nvSpPr>
        <p:spPr bwMode="auto">
          <a:xfrm>
            <a:off x="1436688" y="3008313"/>
            <a:ext cx="755650" cy="754062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7" name="Oval 19"/>
          <p:cNvSpPr>
            <a:spLocks noChangeAspect="1" noChangeArrowheads="1"/>
          </p:cNvSpPr>
          <p:nvPr/>
        </p:nvSpPr>
        <p:spPr bwMode="auto">
          <a:xfrm>
            <a:off x="3267075" y="3076575"/>
            <a:ext cx="674688" cy="674688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id-ID" altLang="en-US">
              <a:solidFill>
                <a:srgbClr val="5ABC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8" name="Oval 19"/>
          <p:cNvSpPr>
            <a:spLocks noChangeAspect="1" noChangeArrowheads="1"/>
          </p:cNvSpPr>
          <p:nvPr/>
        </p:nvSpPr>
        <p:spPr bwMode="auto">
          <a:xfrm>
            <a:off x="2822575" y="1803400"/>
            <a:ext cx="1036638" cy="1033463"/>
          </a:xfrm>
          <a:prstGeom prst="ellipse">
            <a:avLst/>
          </a:prstGeom>
          <a:solidFill>
            <a:srgbClr val="8DDA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200">
              <a:solidFill>
                <a:srgbClr val="8DDA0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9" name="Freeform 130"/>
          <p:cNvSpPr>
            <a:spLocks/>
          </p:cNvSpPr>
          <p:nvPr/>
        </p:nvSpPr>
        <p:spPr bwMode="auto">
          <a:xfrm rot="607103">
            <a:off x="2408238" y="3024188"/>
            <a:ext cx="379412" cy="835025"/>
          </a:xfrm>
          <a:custGeom>
            <a:avLst/>
            <a:gdLst>
              <a:gd name="T0" fmla="*/ 0 w 301752"/>
              <a:gd name="T1" fmla="*/ 0 h 612648"/>
              <a:gd name="T2" fmla="*/ 599837 w 301752"/>
              <a:gd name="T3" fmla="*/ 1551231 h 612648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301752" h="612648">
                <a:moveTo>
                  <a:pt x="0" y="0"/>
                </a:moveTo>
                <a:cubicBezTo>
                  <a:pt x="119634" y="189738"/>
                  <a:pt x="239268" y="379476"/>
                  <a:pt x="301752" y="612648"/>
                </a:cubicBezTo>
              </a:path>
            </a:pathLst>
          </a:custGeom>
          <a:noFill/>
          <a:ln w="25400" cap="flat" cmpd="sng">
            <a:solidFill>
              <a:srgbClr val="40404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90" name="Freeform 182"/>
          <p:cNvSpPr>
            <a:spLocks/>
          </p:cNvSpPr>
          <p:nvPr/>
        </p:nvSpPr>
        <p:spPr bwMode="auto">
          <a:xfrm rot="-454127">
            <a:off x="2225675" y="3730625"/>
            <a:ext cx="292100" cy="693738"/>
          </a:xfrm>
          <a:custGeom>
            <a:avLst/>
            <a:gdLst>
              <a:gd name="T0" fmla="*/ 0 w 301752"/>
              <a:gd name="T1" fmla="*/ 0 h 612648"/>
              <a:gd name="T2" fmla="*/ 273713 w 301752"/>
              <a:gd name="T3" fmla="*/ 889538 h 612648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301752" h="612648">
                <a:moveTo>
                  <a:pt x="0" y="0"/>
                </a:moveTo>
                <a:cubicBezTo>
                  <a:pt x="119634" y="189738"/>
                  <a:pt x="239268" y="379476"/>
                  <a:pt x="301752" y="612648"/>
                </a:cubicBezTo>
              </a:path>
            </a:pathLst>
          </a:custGeom>
          <a:noFill/>
          <a:ln w="25400" cap="flat" cmpd="sng">
            <a:solidFill>
              <a:srgbClr val="40404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91" name="Freeform 183"/>
          <p:cNvSpPr>
            <a:spLocks/>
          </p:cNvSpPr>
          <p:nvPr/>
        </p:nvSpPr>
        <p:spPr bwMode="auto">
          <a:xfrm rot="-8657595">
            <a:off x="2789238" y="2921000"/>
            <a:ext cx="257175" cy="693738"/>
          </a:xfrm>
          <a:custGeom>
            <a:avLst/>
            <a:gdLst>
              <a:gd name="T0" fmla="*/ 0 w 301752"/>
              <a:gd name="T1" fmla="*/ 0 h 612648"/>
              <a:gd name="T2" fmla="*/ 186804 w 301752"/>
              <a:gd name="T3" fmla="*/ 889538 h 612648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301752" h="612648">
                <a:moveTo>
                  <a:pt x="0" y="0"/>
                </a:moveTo>
                <a:cubicBezTo>
                  <a:pt x="119634" y="189738"/>
                  <a:pt x="239268" y="379476"/>
                  <a:pt x="301752" y="612648"/>
                </a:cubicBezTo>
              </a:path>
            </a:pathLst>
          </a:custGeom>
          <a:noFill/>
          <a:ln w="25400" cap="flat" cmpd="sng">
            <a:solidFill>
              <a:srgbClr val="40404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92" name="Freeform 184"/>
          <p:cNvSpPr>
            <a:spLocks/>
          </p:cNvSpPr>
          <p:nvPr/>
        </p:nvSpPr>
        <p:spPr bwMode="auto">
          <a:xfrm rot="-7903704">
            <a:off x="3028156" y="3737769"/>
            <a:ext cx="257175" cy="693738"/>
          </a:xfrm>
          <a:custGeom>
            <a:avLst/>
            <a:gdLst>
              <a:gd name="T0" fmla="*/ 0 w 301752"/>
              <a:gd name="T1" fmla="*/ 0 h 612648"/>
              <a:gd name="T2" fmla="*/ 186804 w 301752"/>
              <a:gd name="T3" fmla="*/ 889538 h 612648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301752" h="612648">
                <a:moveTo>
                  <a:pt x="0" y="0"/>
                </a:moveTo>
                <a:cubicBezTo>
                  <a:pt x="119634" y="189738"/>
                  <a:pt x="239268" y="379476"/>
                  <a:pt x="301752" y="612648"/>
                </a:cubicBezTo>
              </a:path>
            </a:pathLst>
          </a:custGeom>
          <a:noFill/>
          <a:ln w="25400" cap="flat" cmpd="sng">
            <a:solidFill>
              <a:srgbClr val="40404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93" name="Rectangle 187"/>
          <p:cNvSpPr>
            <a:spLocks noChangeArrowheads="1"/>
          </p:cNvSpPr>
          <p:nvPr/>
        </p:nvSpPr>
        <p:spPr bwMode="auto">
          <a:xfrm>
            <a:off x="5045075" y="3406775"/>
            <a:ext cx="744538" cy="733425"/>
          </a:xfrm>
          <a:prstGeom prst="rect">
            <a:avLst/>
          </a:prstGeom>
          <a:solidFill>
            <a:srgbClr val="8DDA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AU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20494" name="Rectangle 190"/>
          <p:cNvSpPr>
            <a:spLocks noChangeArrowheads="1"/>
          </p:cNvSpPr>
          <p:nvPr/>
        </p:nvSpPr>
        <p:spPr bwMode="auto">
          <a:xfrm>
            <a:off x="8024813" y="3406775"/>
            <a:ext cx="746125" cy="733425"/>
          </a:xfrm>
          <a:prstGeom prst="rect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AU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id-ID" altLang="en-US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5" name="Rectangle 193"/>
          <p:cNvSpPr>
            <a:spLocks noChangeArrowheads="1"/>
          </p:cNvSpPr>
          <p:nvPr/>
        </p:nvSpPr>
        <p:spPr bwMode="auto">
          <a:xfrm>
            <a:off x="5045075" y="4899025"/>
            <a:ext cx="744538" cy="731838"/>
          </a:xfrm>
          <a:prstGeom prst="rect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AU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id-ID" altLang="en-US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6" name="Rectangle 196"/>
          <p:cNvSpPr>
            <a:spLocks noChangeArrowheads="1"/>
          </p:cNvSpPr>
          <p:nvPr/>
        </p:nvSpPr>
        <p:spPr bwMode="auto">
          <a:xfrm>
            <a:off x="8024813" y="4899025"/>
            <a:ext cx="746125" cy="731838"/>
          </a:xfrm>
          <a:prstGeom prst="rect">
            <a:avLst/>
          </a:prstGeom>
          <a:solidFill>
            <a:srgbClr val="0154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AU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7" name="TextBox 6"/>
          <p:cNvSpPr txBox="1">
            <a:spLocks noChangeArrowheads="1"/>
          </p:cNvSpPr>
          <p:nvPr/>
        </p:nvSpPr>
        <p:spPr bwMode="auto">
          <a:xfrm>
            <a:off x="5045075" y="1719263"/>
            <a:ext cx="4846638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添加文字</a:t>
            </a:r>
            <a:r>
              <a:rPr lang="en-US" altLang="zh-CN" sz="14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，是集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模板开发、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设计定制、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培训于一体的专业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服务提供商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。添加文字由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多位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领域的资深设计师创立，致力于为客户奉献最用心的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作品、最实用的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培训和最贴心的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服务。</a:t>
            </a:r>
            <a:endParaRPr lang="en-US" altLang="zh-CN" sz="1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20498" name="Rectangle 21"/>
          <p:cNvSpPr>
            <a:spLocks noChangeArrowheads="1"/>
          </p:cNvSpPr>
          <p:nvPr/>
        </p:nvSpPr>
        <p:spPr bwMode="auto">
          <a:xfrm>
            <a:off x="5786438" y="3586163"/>
            <a:ext cx="1454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添加文字</a:t>
            </a:r>
            <a:endParaRPr lang="en-US" altLang="zh-CN" sz="2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20499" name="Rectangle 21"/>
          <p:cNvSpPr>
            <a:spLocks noChangeArrowheads="1"/>
          </p:cNvSpPr>
          <p:nvPr/>
        </p:nvSpPr>
        <p:spPr bwMode="auto">
          <a:xfrm>
            <a:off x="8770938" y="3586163"/>
            <a:ext cx="1454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添加文字</a:t>
            </a:r>
            <a:endParaRPr lang="en-US" altLang="zh-CN" sz="2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20500" name="Rectangle 21"/>
          <p:cNvSpPr>
            <a:spLocks noChangeArrowheads="1"/>
          </p:cNvSpPr>
          <p:nvPr/>
        </p:nvSpPr>
        <p:spPr bwMode="auto">
          <a:xfrm>
            <a:off x="5786438" y="5033963"/>
            <a:ext cx="1454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添加文字</a:t>
            </a:r>
            <a:endParaRPr lang="en-US" altLang="zh-CN" sz="2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20501" name="Rectangle 21"/>
          <p:cNvSpPr>
            <a:spLocks noChangeArrowheads="1"/>
          </p:cNvSpPr>
          <p:nvPr/>
        </p:nvSpPr>
        <p:spPr bwMode="auto">
          <a:xfrm>
            <a:off x="8770938" y="5033963"/>
            <a:ext cx="1454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添加文字</a:t>
            </a:r>
            <a:endParaRPr lang="en-US" altLang="zh-CN" sz="2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grpSp>
        <p:nvGrpSpPr>
          <p:cNvPr id="20502" name="组合 66"/>
          <p:cNvGrpSpPr>
            <a:grpSpLocks/>
          </p:cNvGrpSpPr>
          <p:nvPr/>
        </p:nvGrpSpPr>
        <p:grpSpPr bwMode="auto">
          <a:xfrm>
            <a:off x="2981325" y="2125663"/>
            <a:ext cx="714375" cy="428625"/>
            <a:chOff x="0" y="0"/>
            <a:chExt cx="839960" cy="503237"/>
          </a:xfrm>
        </p:grpSpPr>
        <p:sp>
          <p:nvSpPr>
            <p:cNvPr id="20513" name="Freeform 2028"/>
            <p:cNvSpPr>
              <a:spLocks/>
            </p:cNvSpPr>
            <p:nvPr/>
          </p:nvSpPr>
          <p:spPr bwMode="auto">
            <a:xfrm>
              <a:off x="157335" y="0"/>
              <a:ext cx="682625" cy="503237"/>
            </a:xfrm>
            <a:custGeom>
              <a:avLst/>
              <a:gdLst>
                <a:gd name="T0" fmla="*/ 2147483646 w 374"/>
                <a:gd name="T1" fmla="*/ 2147483646 h 275"/>
                <a:gd name="T2" fmla="*/ 2147483646 w 374"/>
                <a:gd name="T3" fmla="*/ 2147483646 h 275"/>
                <a:gd name="T4" fmla="*/ 2147483646 w 374"/>
                <a:gd name="T5" fmla="*/ 0 h 275"/>
                <a:gd name="T6" fmla="*/ 2147483646 w 374"/>
                <a:gd name="T7" fmla="*/ 2147483646 h 275"/>
                <a:gd name="T8" fmla="*/ 2147483646 w 374"/>
                <a:gd name="T9" fmla="*/ 2147483646 h 2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4" h="275">
                  <a:moveTo>
                    <a:pt x="76" y="149"/>
                  </a:moveTo>
                  <a:cubicBezTo>
                    <a:pt x="0" y="99"/>
                    <a:pt x="72" y="30"/>
                    <a:pt x="156" y="17"/>
                  </a:cubicBezTo>
                  <a:cubicBezTo>
                    <a:pt x="225" y="5"/>
                    <a:pt x="236" y="60"/>
                    <a:pt x="374" y="0"/>
                  </a:cubicBezTo>
                  <a:cubicBezTo>
                    <a:pt x="343" y="134"/>
                    <a:pt x="287" y="256"/>
                    <a:pt x="150" y="267"/>
                  </a:cubicBezTo>
                  <a:cubicBezTo>
                    <a:pt x="52" y="275"/>
                    <a:pt x="25" y="186"/>
                    <a:pt x="76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4" name="Freeform 2029"/>
            <p:cNvSpPr>
              <a:spLocks/>
            </p:cNvSpPr>
            <p:nvPr/>
          </p:nvSpPr>
          <p:spPr bwMode="auto">
            <a:xfrm>
              <a:off x="0" y="153193"/>
              <a:ext cx="665163" cy="196850"/>
            </a:xfrm>
            <a:custGeom>
              <a:avLst/>
              <a:gdLst>
                <a:gd name="T0" fmla="*/ 2147483646 w 364"/>
                <a:gd name="T1" fmla="*/ 2147483646 h 107"/>
                <a:gd name="T2" fmla="*/ 2147483646 w 364"/>
                <a:gd name="T3" fmla="*/ 0 h 107"/>
                <a:gd name="T4" fmla="*/ 2147483646 w 364"/>
                <a:gd name="T5" fmla="*/ 2147483646 h 107"/>
                <a:gd name="T6" fmla="*/ 2147483646 w 364"/>
                <a:gd name="T7" fmla="*/ 2147483646 h 10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4" h="107">
                  <a:moveTo>
                    <a:pt x="15" y="7"/>
                  </a:moveTo>
                  <a:cubicBezTo>
                    <a:pt x="59" y="38"/>
                    <a:pt x="215" y="107"/>
                    <a:pt x="364" y="0"/>
                  </a:cubicBezTo>
                  <a:cubicBezTo>
                    <a:pt x="250" y="98"/>
                    <a:pt x="148" y="105"/>
                    <a:pt x="26" y="55"/>
                  </a:cubicBezTo>
                  <a:cubicBezTo>
                    <a:pt x="8" y="37"/>
                    <a:pt x="0" y="22"/>
                    <a:pt x="15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03" name="组合 69"/>
          <p:cNvGrpSpPr>
            <a:grpSpLocks/>
          </p:cNvGrpSpPr>
          <p:nvPr/>
        </p:nvGrpSpPr>
        <p:grpSpPr bwMode="auto">
          <a:xfrm>
            <a:off x="1622425" y="3200400"/>
            <a:ext cx="349250" cy="414338"/>
            <a:chOff x="0" y="0"/>
            <a:chExt cx="641350" cy="763588"/>
          </a:xfrm>
        </p:grpSpPr>
        <p:sp>
          <p:nvSpPr>
            <p:cNvPr id="20511" name="Freeform 1570"/>
            <p:cNvSpPr>
              <a:spLocks/>
            </p:cNvSpPr>
            <p:nvPr/>
          </p:nvSpPr>
          <p:spPr bwMode="auto">
            <a:xfrm>
              <a:off x="0" y="0"/>
              <a:ext cx="641350" cy="461963"/>
            </a:xfrm>
            <a:custGeom>
              <a:avLst/>
              <a:gdLst>
                <a:gd name="T0" fmla="*/ 2147483646 w 208"/>
                <a:gd name="T1" fmla="*/ 2147483646 h 150"/>
                <a:gd name="T2" fmla="*/ 2147483646 w 208"/>
                <a:gd name="T3" fmla="*/ 2147483646 h 150"/>
                <a:gd name="T4" fmla="*/ 2147483646 w 208"/>
                <a:gd name="T5" fmla="*/ 2147483646 h 150"/>
                <a:gd name="T6" fmla="*/ 2147483646 w 208"/>
                <a:gd name="T7" fmla="*/ 0 h 150"/>
                <a:gd name="T8" fmla="*/ 2147483646 w 208"/>
                <a:gd name="T9" fmla="*/ 2147483646 h 150"/>
                <a:gd name="T10" fmla="*/ 0 w 208"/>
                <a:gd name="T11" fmla="*/ 2147483646 h 150"/>
                <a:gd name="T12" fmla="*/ 2147483646 w 208"/>
                <a:gd name="T13" fmla="*/ 2147483646 h 150"/>
                <a:gd name="T14" fmla="*/ 2147483646 w 208"/>
                <a:gd name="T15" fmla="*/ 2147483646 h 150"/>
                <a:gd name="T16" fmla="*/ 2147483646 w 208"/>
                <a:gd name="T17" fmla="*/ 2147483646 h 150"/>
                <a:gd name="T18" fmla="*/ 2147483646 w 208"/>
                <a:gd name="T19" fmla="*/ 2147483646 h 150"/>
                <a:gd name="T20" fmla="*/ 2147483646 w 208"/>
                <a:gd name="T21" fmla="*/ 2147483646 h 150"/>
                <a:gd name="T22" fmla="*/ 2147483646 w 208"/>
                <a:gd name="T23" fmla="*/ 2147483646 h 15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08" h="150">
                  <a:moveTo>
                    <a:pt x="208" y="90"/>
                  </a:moveTo>
                  <a:cubicBezTo>
                    <a:pt x="208" y="66"/>
                    <a:pt x="187" y="46"/>
                    <a:pt x="160" y="46"/>
                  </a:cubicBezTo>
                  <a:cubicBezTo>
                    <a:pt x="159" y="46"/>
                    <a:pt x="158" y="46"/>
                    <a:pt x="157" y="46"/>
                  </a:cubicBezTo>
                  <a:cubicBezTo>
                    <a:pt x="152" y="20"/>
                    <a:pt x="126" y="0"/>
                    <a:pt x="96" y="0"/>
                  </a:cubicBezTo>
                  <a:cubicBezTo>
                    <a:pt x="65" y="0"/>
                    <a:pt x="39" y="21"/>
                    <a:pt x="35" y="48"/>
                  </a:cubicBezTo>
                  <a:cubicBezTo>
                    <a:pt x="14" y="53"/>
                    <a:pt x="0" y="70"/>
                    <a:pt x="0" y="90"/>
                  </a:cubicBezTo>
                  <a:cubicBezTo>
                    <a:pt x="0" y="114"/>
                    <a:pt x="21" y="134"/>
                    <a:pt x="48" y="134"/>
                  </a:cubicBezTo>
                  <a:cubicBezTo>
                    <a:pt x="52" y="134"/>
                    <a:pt x="57" y="134"/>
                    <a:pt x="61" y="132"/>
                  </a:cubicBezTo>
                  <a:cubicBezTo>
                    <a:pt x="70" y="143"/>
                    <a:pt x="84" y="150"/>
                    <a:pt x="99" y="150"/>
                  </a:cubicBezTo>
                  <a:cubicBezTo>
                    <a:pt x="116" y="150"/>
                    <a:pt x="131" y="142"/>
                    <a:pt x="139" y="130"/>
                  </a:cubicBezTo>
                  <a:cubicBezTo>
                    <a:pt x="146" y="133"/>
                    <a:pt x="153" y="134"/>
                    <a:pt x="160" y="134"/>
                  </a:cubicBezTo>
                  <a:cubicBezTo>
                    <a:pt x="187" y="134"/>
                    <a:pt x="208" y="114"/>
                    <a:pt x="208" y="9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2" name="Freeform 1571"/>
            <p:cNvSpPr>
              <a:spLocks/>
            </p:cNvSpPr>
            <p:nvPr/>
          </p:nvSpPr>
          <p:spPr bwMode="auto">
            <a:xfrm>
              <a:off x="195262" y="481013"/>
              <a:ext cx="239713" cy="282575"/>
            </a:xfrm>
            <a:custGeom>
              <a:avLst/>
              <a:gdLst>
                <a:gd name="T0" fmla="*/ 2147483646 w 78"/>
                <a:gd name="T1" fmla="*/ 0 h 92"/>
                <a:gd name="T2" fmla="*/ 2147483646 w 78"/>
                <a:gd name="T3" fmla="*/ 2147483646 h 92"/>
                <a:gd name="T4" fmla="*/ 2147483646 w 78"/>
                <a:gd name="T5" fmla="*/ 2147483646 h 92"/>
                <a:gd name="T6" fmla="*/ 2147483646 w 78"/>
                <a:gd name="T7" fmla="*/ 2147483646 h 92"/>
                <a:gd name="T8" fmla="*/ 0 w 78"/>
                <a:gd name="T9" fmla="*/ 2147483646 h 92"/>
                <a:gd name="T10" fmla="*/ 2147483646 w 78"/>
                <a:gd name="T11" fmla="*/ 2147483646 h 92"/>
                <a:gd name="T12" fmla="*/ 2147483646 w 78"/>
                <a:gd name="T13" fmla="*/ 2147483646 h 92"/>
                <a:gd name="T14" fmla="*/ 2147483646 w 78"/>
                <a:gd name="T15" fmla="*/ 0 h 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8" h="92">
                  <a:moveTo>
                    <a:pt x="66" y="0"/>
                  </a:moveTo>
                  <a:cubicBezTo>
                    <a:pt x="57" y="5"/>
                    <a:pt x="47" y="7"/>
                    <a:pt x="36" y="7"/>
                  </a:cubicBezTo>
                  <a:cubicBezTo>
                    <a:pt x="28" y="7"/>
                    <a:pt x="20" y="6"/>
                    <a:pt x="12" y="3"/>
                  </a:cubicBezTo>
                  <a:cubicBezTo>
                    <a:pt x="12" y="7"/>
                    <a:pt x="13" y="12"/>
                    <a:pt x="13" y="18"/>
                  </a:cubicBezTo>
                  <a:cubicBezTo>
                    <a:pt x="13" y="58"/>
                    <a:pt x="0" y="92"/>
                    <a:pt x="0" y="92"/>
                  </a:cubicBezTo>
                  <a:cubicBezTo>
                    <a:pt x="78" y="92"/>
                    <a:pt x="78" y="92"/>
                    <a:pt x="78" y="92"/>
                  </a:cubicBezTo>
                  <a:cubicBezTo>
                    <a:pt x="78" y="92"/>
                    <a:pt x="65" y="58"/>
                    <a:pt x="65" y="18"/>
                  </a:cubicBezTo>
                  <a:cubicBezTo>
                    <a:pt x="65" y="12"/>
                    <a:pt x="65" y="6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04" name="组合 72"/>
          <p:cNvGrpSpPr>
            <a:grpSpLocks/>
          </p:cNvGrpSpPr>
          <p:nvPr/>
        </p:nvGrpSpPr>
        <p:grpSpPr bwMode="auto">
          <a:xfrm>
            <a:off x="3378200" y="3235325"/>
            <a:ext cx="452438" cy="344488"/>
            <a:chOff x="0" y="0"/>
            <a:chExt cx="822325" cy="625475"/>
          </a:xfrm>
        </p:grpSpPr>
        <p:sp>
          <p:nvSpPr>
            <p:cNvPr id="20509" name="Freeform 1177"/>
            <p:cNvSpPr>
              <a:spLocks/>
            </p:cNvSpPr>
            <p:nvPr/>
          </p:nvSpPr>
          <p:spPr bwMode="auto">
            <a:xfrm>
              <a:off x="268287" y="0"/>
              <a:ext cx="554038" cy="585788"/>
            </a:xfrm>
            <a:custGeom>
              <a:avLst/>
              <a:gdLst>
                <a:gd name="T0" fmla="*/ 2147483646 w 180"/>
                <a:gd name="T1" fmla="*/ 2147483646 h 190"/>
                <a:gd name="T2" fmla="*/ 2147483646 w 180"/>
                <a:gd name="T3" fmla="*/ 2147483646 h 190"/>
                <a:gd name="T4" fmla="*/ 2147483646 w 180"/>
                <a:gd name="T5" fmla="*/ 2147483646 h 190"/>
                <a:gd name="T6" fmla="*/ 2147483646 w 180"/>
                <a:gd name="T7" fmla="*/ 2147483646 h 190"/>
                <a:gd name="T8" fmla="*/ 2147483646 w 180"/>
                <a:gd name="T9" fmla="*/ 2147483646 h 190"/>
                <a:gd name="T10" fmla="*/ 2147483646 w 180"/>
                <a:gd name="T11" fmla="*/ 2147483646 h 190"/>
                <a:gd name="T12" fmla="*/ 2147483646 w 180"/>
                <a:gd name="T13" fmla="*/ 2147483646 h 190"/>
                <a:gd name="T14" fmla="*/ 0 w 180"/>
                <a:gd name="T15" fmla="*/ 2147483646 h 190"/>
                <a:gd name="T16" fmla="*/ 2147483646 w 180"/>
                <a:gd name="T17" fmla="*/ 2147483646 h 190"/>
                <a:gd name="T18" fmla="*/ 2147483646 w 180"/>
                <a:gd name="T19" fmla="*/ 2147483646 h 190"/>
                <a:gd name="T20" fmla="*/ 2147483646 w 180"/>
                <a:gd name="T21" fmla="*/ 2147483646 h 190"/>
                <a:gd name="T22" fmla="*/ 2147483646 w 180"/>
                <a:gd name="T23" fmla="*/ 2147483646 h 190"/>
                <a:gd name="T24" fmla="*/ 2147483646 w 180"/>
                <a:gd name="T25" fmla="*/ 2147483646 h 190"/>
                <a:gd name="T26" fmla="*/ 2147483646 w 180"/>
                <a:gd name="T27" fmla="*/ 2147483646 h 190"/>
                <a:gd name="T28" fmla="*/ 2147483646 w 180"/>
                <a:gd name="T29" fmla="*/ 2147483646 h 190"/>
                <a:gd name="T30" fmla="*/ 2147483646 w 180"/>
                <a:gd name="T31" fmla="*/ 2147483646 h 190"/>
                <a:gd name="T32" fmla="*/ 2147483646 w 180"/>
                <a:gd name="T33" fmla="*/ 2147483646 h 190"/>
                <a:gd name="T34" fmla="*/ 2147483646 w 180"/>
                <a:gd name="T35" fmla="*/ 2147483646 h 190"/>
                <a:gd name="T36" fmla="*/ 2147483646 w 180"/>
                <a:gd name="T37" fmla="*/ 2147483646 h 190"/>
                <a:gd name="T38" fmla="*/ 2147483646 w 180"/>
                <a:gd name="T39" fmla="*/ 2147483646 h 190"/>
                <a:gd name="T40" fmla="*/ 2147483646 w 180"/>
                <a:gd name="T41" fmla="*/ 2147483646 h 19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80" h="190">
                  <a:moveTo>
                    <a:pt x="164" y="84"/>
                  </a:moveTo>
                  <a:cubicBezTo>
                    <a:pt x="145" y="65"/>
                    <a:pt x="145" y="65"/>
                    <a:pt x="145" y="65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16" y="18"/>
                    <a:pt x="116" y="18"/>
                    <a:pt x="116" y="18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0" y="0"/>
                    <a:pt x="72" y="0"/>
                    <a:pt x="67" y="5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0" y="77"/>
                    <a:pt x="20" y="83"/>
                    <a:pt x="27" y="91"/>
                  </a:cubicBezTo>
                  <a:cubicBezTo>
                    <a:pt x="64" y="128"/>
                    <a:pt x="51" y="181"/>
                    <a:pt x="48" y="190"/>
                  </a:cubicBezTo>
                  <a:cubicBezTo>
                    <a:pt x="76" y="190"/>
                    <a:pt x="76" y="190"/>
                    <a:pt x="76" y="190"/>
                  </a:cubicBezTo>
                  <a:cubicBezTo>
                    <a:pt x="76" y="150"/>
                    <a:pt x="76" y="150"/>
                    <a:pt x="76" y="150"/>
                  </a:cubicBezTo>
                  <a:cubicBezTo>
                    <a:pt x="76" y="143"/>
                    <a:pt x="78" y="138"/>
                    <a:pt x="85" y="138"/>
                  </a:cubicBezTo>
                  <a:cubicBezTo>
                    <a:pt x="102" y="138"/>
                    <a:pt x="102" y="138"/>
                    <a:pt x="102" y="138"/>
                  </a:cubicBezTo>
                  <a:cubicBezTo>
                    <a:pt x="108" y="138"/>
                    <a:pt x="111" y="143"/>
                    <a:pt x="111" y="150"/>
                  </a:cubicBezTo>
                  <a:cubicBezTo>
                    <a:pt x="111" y="190"/>
                    <a:pt x="111" y="190"/>
                    <a:pt x="111" y="190"/>
                  </a:cubicBezTo>
                  <a:cubicBezTo>
                    <a:pt x="134" y="190"/>
                    <a:pt x="134" y="190"/>
                    <a:pt x="134" y="190"/>
                  </a:cubicBezTo>
                  <a:cubicBezTo>
                    <a:pt x="141" y="190"/>
                    <a:pt x="146" y="185"/>
                    <a:pt x="146" y="178"/>
                  </a:cubicBezTo>
                  <a:cubicBezTo>
                    <a:pt x="146" y="104"/>
                    <a:pt x="146" y="104"/>
                    <a:pt x="146" y="104"/>
                  </a:cubicBezTo>
                  <a:cubicBezTo>
                    <a:pt x="161" y="104"/>
                    <a:pt x="161" y="104"/>
                    <a:pt x="161" y="104"/>
                  </a:cubicBezTo>
                  <a:cubicBezTo>
                    <a:pt x="180" y="104"/>
                    <a:pt x="169" y="89"/>
                    <a:pt x="164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0" name="Freeform 1178"/>
            <p:cNvSpPr>
              <a:spLocks noEditPoints="1"/>
            </p:cNvSpPr>
            <p:nvPr/>
          </p:nvSpPr>
          <p:spPr bwMode="auto">
            <a:xfrm>
              <a:off x="0" y="209550"/>
              <a:ext cx="415925" cy="415925"/>
            </a:xfrm>
            <a:custGeom>
              <a:avLst/>
              <a:gdLst>
                <a:gd name="T0" fmla="*/ 0 w 135"/>
                <a:gd name="T1" fmla="*/ 0 h 135"/>
                <a:gd name="T2" fmla="*/ 2147483646 w 135"/>
                <a:gd name="T3" fmla="*/ 2147483646 h 135"/>
                <a:gd name="T4" fmla="*/ 2147483646 w 135"/>
                <a:gd name="T5" fmla="*/ 2147483646 h 135"/>
                <a:gd name="T6" fmla="*/ 2147483646 w 135"/>
                <a:gd name="T7" fmla="*/ 2147483646 h 135"/>
                <a:gd name="T8" fmla="*/ 0 w 135"/>
                <a:gd name="T9" fmla="*/ 0 h 135"/>
                <a:gd name="T10" fmla="*/ 2147483646 w 135"/>
                <a:gd name="T11" fmla="*/ 2147483646 h 135"/>
                <a:gd name="T12" fmla="*/ 2147483646 w 135"/>
                <a:gd name="T13" fmla="*/ 2147483646 h 135"/>
                <a:gd name="T14" fmla="*/ 2147483646 w 135"/>
                <a:gd name="T15" fmla="*/ 2147483646 h 135"/>
                <a:gd name="T16" fmla="*/ 2147483646 w 135"/>
                <a:gd name="T17" fmla="*/ 2147483646 h 135"/>
                <a:gd name="T18" fmla="*/ 2147483646 w 135"/>
                <a:gd name="T19" fmla="*/ 2147483646 h 1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5" h="135">
                  <a:moveTo>
                    <a:pt x="0" y="0"/>
                  </a:moveTo>
                  <a:cubicBezTo>
                    <a:pt x="0" y="0"/>
                    <a:pt x="2" y="69"/>
                    <a:pt x="35" y="102"/>
                  </a:cubicBezTo>
                  <a:cubicBezTo>
                    <a:pt x="68" y="135"/>
                    <a:pt x="118" y="118"/>
                    <a:pt x="118" y="118"/>
                  </a:cubicBezTo>
                  <a:cubicBezTo>
                    <a:pt x="118" y="118"/>
                    <a:pt x="135" y="68"/>
                    <a:pt x="102" y="35"/>
                  </a:cubicBezTo>
                  <a:cubicBezTo>
                    <a:pt x="69" y="2"/>
                    <a:pt x="0" y="0"/>
                    <a:pt x="0" y="0"/>
                  </a:cubicBezTo>
                  <a:close/>
                  <a:moveTo>
                    <a:pt x="112" y="112"/>
                  </a:moveTo>
                  <a:cubicBezTo>
                    <a:pt x="112" y="112"/>
                    <a:pt x="95" y="105"/>
                    <a:pt x="72" y="82"/>
                  </a:cubicBezTo>
                  <a:cubicBezTo>
                    <a:pt x="49" y="59"/>
                    <a:pt x="28" y="28"/>
                    <a:pt x="28" y="28"/>
                  </a:cubicBezTo>
                  <a:cubicBezTo>
                    <a:pt x="28" y="28"/>
                    <a:pt x="59" y="49"/>
                    <a:pt x="82" y="72"/>
                  </a:cubicBezTo>
                  <a:cubicBezTo>
                    <a:pt x="105" y="95"/>
                    <a:pt x="112" y="112"/>
                    <a:pt x="112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05" name="组合 75"/>
          <p:cNvGrpSpPr>
            <a:grpSpLocks/>
          </p:cNvGrpSpPr>
          <p:nvPr/>
        </p:nvGrpSpPr>
        <p:grpSpPr bwMode="auto">
          <a:xfrm>
            <a:off x="1952625" y="2293938"/>
            <a:ext cx="423863" cy="303212"/>
            <a:chOff x="0" y="0"/>
            <a:chExt cx="752475" cy="538163"/>
          </a:xfrm>
        </p:grpSpPr>
        <p:sp>
          <p:nvSpPr>
            <p:cNvPr id="20506" name="Freeform 980"/>
            <p:cNvSpPr>
              <a:spLocks/>
            </p:cNvSpPr>
            <p:nvPr/>
          </p:nvSpPr>
          <p:spPr bwMode="auto">
            <a:xfrm>
              <a:off x="68262" y="0"/>
              <a:ext cx="288925" cy="180975"/>
            </a:xfrm>
            <a:custGeom>
              <a:avLst/>
              <a:gdLst>
                <a:gd name="T0" fmla="*/ 2147483646 w 94"/>
                <a:gd name="T1" fmla="*/ 2147483646 h 59"/>
                <a:gd name="T2" fmla="*/ 2147483646 w 94"/>
                <a:gd name="T3" fmla="*/ 2147483646 h 59"/>
                <a:gd name="T4" fmla="*/ 2147483646 w 94"/>
                <a:gd name="T5" fmla="*/ 2147483646 h 59"/>
                <a:gd name="T6" fmla="*/ 2147483646 w 94"/>
                <a:gd name="T7" fmla="*/ 2147483646 h 59"/>
                <a:gd name="T8" fmla="*/ 0 w 94"/>
                <a:gd name="T9" fmla="*/ 2147483646 h 59"/>
                <a:gd name="T10" fmla="*/ 2147483646 w 94"/>
                <a:gd name="T11" fmla="*/ 2147483646 h 59"/>
                <a:gd name="T12" fmla="*/ 2147483646 w 94"/>
                <a:gd name="T13" fmla="*/ 2147483646 h 59"/>
                <a:gd name="T14" fmla="*/ 2147483646 w 94"/>
                <a:gd name="T15" fmla="*/ 2147483646 h 59"/>
                <a:gd name="T16" fmla="*/ 2147483646 w 94"/>
                <a:gd name="T17" fmla="*/ 2147483646 h 59"/>
                <a:gd name="T18" fmla="*/ 2147483646 w 94"/>
                <a:gd name="T19" fmla="*/ 2147483646 h 59"/>
                <a:gd name="T20" fmla="*/ 2147483646 w 94"/>
                <a:gd name="T21" fmla="*/ 2147483646 h 59"/>
                <a:gd name="T22" fmla="*/ 2147483646 w 94"/>
                <a:gd name="T23" fmla="*/ 2147483646 h 59"/>
                <a:gd name="T24" fmla="*/ 2147483646 w 94"/>
                <a:gd name="T25" fmla="*/ 2147483646 h 59"/>
                <a:gd name="T26" fmla="*/ 2147483646 w 94"/>
                <a:gd name="T27" fmla="*/ 2147483646 h 59"/>
                <a:gd name="T28" fmla="*/ 2147483646 w 94"/>
                <a:gd name="T29" fmla="*/ 2147483646 h 59"/>
                <a:gd name="T30" fmla="*/ 2147483646 w 94"/>
                <a:gd name="T31" fmla="*/ 2147483646 h 59"/>
                <a:gd name="T32" fmla="*/ 2147483646 w 94"/>
                <a:gd name="T33" fmla="*/ 2147483646 h 5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94" h="59">
                  <a:moveTo>
                    <a:pt x="81" y="23"/>
                  </a:moveTo>
                  <a:cubicBezTo>
                    <a:pt x="77" y="27"/>
                    <a:pt x="77" y="27"/>
                    <a:pt x="77" y="2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55" y="6"/>
                    <a:pt x="44" y="2"/>
                    <a:pt x="33" y="1"/>
                  </a:cubicBezTo>
                  <a:cubicBezTo>
                    <a:pt x="22" y="0"/>
                    <a:pt x="10" y="1"/>
                    <a:pt x="0" y="7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5" y="21"/>
                    <a:pt x="23" y="19"/>
                    <a:pt x="31" y="20"/>
                  </a:cubicBezTo>
                  <a:cubicBezTo>
                    <a:pt x="39" y="21"/>
                    <a:pt x="46" y="24"/>
                    <a:pt x="50" y="28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7" y="47"/>
                    <a:pt x="57" y="50"/>
                    <a:pt x="58" y="52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5" y="59"/>
                    <a:pt x="68" y="59"/>
                    <a:pt x="70" y="57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4" y="32"/>
                    <a:pt x="94" y="29"/>
                    <a:pt x="92" y="27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6" y="21"/>
                    <a:pt x="83" y="21"/>
                    <a:pt x="81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7" name="Freeform 981"/>
            <p:cNvSpPr>
              <a:spLocks noEditPoints="1"/>
            </p:cNvSpPr>
            <p:nvPr/>
          </p:nvSpPr>
          <p:spPr bwMode="auto">
            <a:xfrm>
              <a:off x="274637" y="88900"/>
              <a:ext cx="477838" cy="449263"/>
            </a:xfrm>
            <a:custGeom>
              <a:avLst/>
              <a:gdLst>
                <a:gd name="T0" fmla="*/ 2147483646 w 155"/>
                <a:gd name="T1" fmla="*/ 2147483646 h 146"/>
                <a:gd name="T2" fmla="*/ 2147483646 w 155"/>
                <a:gd name="T3" fmla="*/ 2147483646 h 146"/>
                <a:gd name="T4" fmla="*/ 2147483646 w 155"/>
                <a:gd name="T5" fmla="*/ 0 h 146"/>
                <a:gd name="T6" fmla="*/ 2147483646 w 155"/>
                <a:gd name="T7" fmla="*/ 0 h 146"/>
                <a:gd name="T8" fmla="*/ 2147483646 w 155"/>
                <a:gd name="T9" fmla="*/ 2147483646 h 146"/>
                <a:gd name="T10" fmla="*/ 2147483646 w 155"/>
                <a:gd name="T11" fmla="*/ 2147483646 h 146"/>
                <a:gd name="T12" fmla="*/ 0 w 155"/>
                <a:gd name="T13" fmla="*/ 2147483646 h 146"/>
                <a:gd name="T14" fmla="*/ 0 w 155"/>
                <a:gd name="T15" fmla="*/ 2147483646 h 146"/>
                <a:gd name="T16" fmla="*/ 2147483646 w 155"/>
                <a:gd name="T17" fmla="*/ 2147483646 h 146"/>
                <a:gd name="T18" fmla="*/ 2147483646 w 155"/>
                <a:gd name="T19" fmla="*/ 2147483646 h 146"/>
                <a:gd name="T20" fmla="*/ 2147483646 w 155"/>
                <a:gd name="T21" fmla="*/ 2147483646 h 146"/>
                <a:gd name="T22" fmla="*/ 2147483646 w 155"/>
                <a:gd name="T23" fmla="*/ 2147483646 h 146"/>
                <a:gd name="T24" fmla="*/ 2147483646 w 155"/>
                <a:gd name="T25" fmla="*/ 2147483646 h 146"/>
                <a:gd name="T26" fmla="*/ 2147483646 w 155"/>
                <a:gd name="T27" fmla="*/ 2147483646 h 146"/>
                <a:gd name="T28" fmla="*/ 2147483646 w 155"/>
                <a:gd name="T29" fmla="*/ 2147483646 h 146"/>
                <a:gd name="T30" fmla="*/ 2147483646 w 155"/>
                <a:gd name="T31" fmla="*/ 2147483646 h 146"/>
                <a:gd name="T32" fmla="*/ 2147483646 w 155"/>
                <a:gd name="T33" fmla="*/ 2147483646 h 146"/>
                <a:gd name="T34" fmla="*/ 2147483646 w 155"/>
                <a:gd name="T35" fmla="*/ 2147483646 h 146"/>
                <a:gd name="T36" fmla="*/ 2147483646 w 155"/>
                <a:gd name="T37" fmla="*/ 2147483646 h 146"/>
                <a:gd name="T38" fmla="*/ 2147483646 w 155"/>
                <a:gd name="T39" fmla="*/ 2147483646 h 146"/>
                <a:gd name="T40" fmla="*/ 2147483646 w 155"/>
                <a:gd name="T41" fmla="*/ 2147483646 h 14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55" h="146">
                  <a:moveTo>
                    <a:pt x="147" y="35"/>
                  </a:moveTo>
                  <a:cubicBezTo>
                    <a:pt x="125" y="13"/>
                    <a:pt x="125" y="13"/>
                    <a:pt x="125" y="13"/>
                  </a:cubicBezTo>
                  <a:cubicBezTo>
                    <a:pt x="116" y="4"/>
                    <a:pt x="103" y="0"/>
                    <a:pt x="93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0" y="0"/>
                    <a:pt x="40" y="3"/>
                    <a:pt x="36" y="8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42"/>
                    <a:pt x="0" y="48"/>
                    <a:pt x="0" y="54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31"/>
                    <a:pt x="14" y="146"/>
                    <a:pt x="32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40" y="146"/>
                    <a:pt x="155" y="131"/>
                    <a:pt x="155" y="113"/>
                  </a:cubicBezTo>
                  <a:cubicBezTo>
                    <a:pt x="155" y="57"/>
                    <a:pt x="155" y="57"/>
                    <a:pt x="155" y="57"/>
                  </a:cubicBezTo>
                  <a:cubicBezTo>
                    <a:pt x="155" y="48"/>
                    <a:pt x="152" y="40"/>
                    <a:pt x="147" y="35"/>
                  </a:cubicBezTo>
                  <a:close/>
                  <a:moveTo>
                    <a:pt x="133" y="60"/>
                  </a:moveTo>
                  <a:cubicBezTo>
                    <a:pt x="87" y="60"/>
                    <a:pt x="87" y="60"/>
                    <a:pt x="87" y="60"/>
                  </a:cubicBezTo>
                  <a:cubicBezTo>
                    <a:pt x="79" y="60"/>
                    <a:pt x="76" y="54"/>
                    <a:pt x="76" y="49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6" y="19"/>
                    <a:pt x="80" y="17"/>
                    <a:pt x="88" y="17"/>
                  </a:cubicBezTo>
                  <a:cubicBezTo>
                    <a:pt x="95" y="17"/>
                    <a:pt x="101" y="17"/>
                    <a:pt x="107" y="22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35" y="51"/>
                    <a:pt x="139" y="60"/>
                    <a:pt x="133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8" name="Freeform 982"/>
            <p:cNvSpPr>
              <a:spLocks/>
            </p:cNvSpPr>
            <p:nvPr/>
          </p:nvSpPr>
          <p:spPr bwMode="auto">
            <a:xfrm>
              <a:off x="0" y="82550"/>
              <a:ext cx="117475" cy="185738"/>
            </a:xfrm>
            <a:custGeom>
              <a:avLst/>
              <a:gdLst>
                <a:gd name="T0" fmla="*/ 2147483646 w 38"/>
                <a:gd name="T1" fmla="*/ 0 h 60"/>
                <a:gd name="T2" fmla="*/ 0 w 38"/>
                <a:gd name="T3" fmla="*/ 2147483646 h 60"/>
                <a:gd name="T4" fmla="*/ 2147483646 w 38"/>
                <a:gd name="T5" fmla="*/ 2147483646 h 60"/>
                <a:gd name="T6" fmla="*/ 2147483646 w 38"/>
                <a:gd name="T7" fmla="*/ 2147483646 h 60"/>
                <a:gd name="T8" fmla="*/ 2147483646 w 38"/>
                <a:gd name="T9" fmla="*/ 0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60">
                  <a:moveTo>
                    <a:pt x="19" y="0"/>
                  </a:moveTo>
                  <a:cubicBezTo>
                    <a:pt x="19" y="0"/>
                    <a:pt x="0" y="25"/>
                    <a:pt x="0" y="39"/>
                  </a:cubicBezTo>
                  <a:cubicBezTo>
                    <a:pt x="0" y="53"/>
                    <a:pt x="11" y="60"/>
                    <a:pt x="19" y="60"/>
                  </a:cubicBezTo>
                  <a:cubicBezTo>
                    <a:pt x="28" y="60"/>
                    <a:pt x="38" y="53"/>
                    <a:pt x="38" y="39"/>
                  </a:cubicBezTo>
                  <a:cubicBezTo>
                    <a:pt x="38" y="25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2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251"/>
          <a:stretch>
            <a:fillRect/>
          </a:stretch>
        </p:blipFill>
        <p:spPr bwMode="auto">
          <a:xfrm>
            <a:off x="0" y="0"/>
            <a:ext cx="12204700" cy="686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任意多边形 13"/>
          <p:cNvSpPr>
            <a:spLocks/>
          </p:cNvSpPr>
          <p:nvPr/>
        </p:nvSpPr>
        <p:spPr bwMode="auto">
          <a:xfrm>
            <a:off x="3773488" y="0"/>
            <a:ext cx="8451850" cy="6858000"/>
          </a:xfrm>
          <a:custGeom>
            <a:avLst/>
            <a:gdLst>
              <a:gd name="T0" fmla="*/ 3477275 w 8451742"/>
              <a:gd name="T1" fmla="*/ 0 h 6858000"/>
              <a:gd name="T2" fmla="*/ 8418182 w 8451742"/>
              <a:gd name="T3" fmla="*/ 0 h 6858000"/>
              <a:gd name="T4" fmla="*/ 8418182 w 8451742"/>
              <a:gd name="T5" fmla="*/ 4848537 h 6858000"/>
              <a:gd name="T6" fmla="*/ 8452066 w 8451742"/>
              <a:gd name="T7" fmla="*/ 4848537 h 6858000"/>
              <a:gd name="T8" fmla="*/ 7433189 w 8451742"/>
              <a:gd name="T9" fmla="*/ 6858000 h 6858000"/>
              <a:gd name="T10" fmla="*/ 0 w 8451742"/>
              <a:gd name="T11" fmla="*/ 6858000 h 6858000"/>
              <a:gd name="T12" fmla="*/ 3477275 w 8451742"/>
              <a:gd name="T13" fmla="*/ 0 h 68580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451742" h="6858000">
                <a:moveTo>
                  <a:pt x="3477143" y="0"/>
                </a:moveTo>
                <a:lnTo>
                  <a:pt x="8417858" y="0"/>
                </a:lnTo>
                <a:lnTo>
                  <a:pt x="8417858" y="4848537"/>
                </a:lnTo>
                <a:lnTo>
                  <a:pt x="8451742" y="4848537"/>
                </a:lnTo>
                <a:lnTo>
                  <a:pt x="7432904" y="6858000"/>
                </a:lnTo>
                <a:lnTo>
                  <a:pt x="0" y="6858000"/>
                </a:lnTo>
                <a:lnTo>
                  <a:pt x="3477143" y="0"/>
                </a:lnTo>
                <a:close/>
              </a:path>
            </a:pathLst>
          </a:custGeom>
          <a:solidFill>
            <a:srgbClr val="19A9A9">
              <a:alpha val="4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08" name="任意多边形 14"/>
          <p:cNvSpPr>
            <a:spLocks/>
          </p:cNvSpPr>
          <p:nvPr/>
        </p:nvSpPr>
        <p:spPr bwMode="auto">
          <a:xfrm>
            <a:off x="4665663" y="0"/>
            <a:ext cx="7526337" cy="6858000"/>
          </a:xfrm>
          <a:custGeom>
            <a:avLst/>
            <a:gdLst>
              <a:gd name="T0" fmla="*/ 3487853 w 7526428"/>
              <a:gd name="T1" fmla="*/ 0 h 6858000"/>
              <a:gd name="T2" fmla="*/ 7526155 w 7526428"/>
              <a:gd name="T3" fmla="*/ 0 h 6858000"/>
              <a:gd name="T4" fmla="*/ 7526155 w 7526428"/>
              <a:gd name="T5" fmla="*/ 3147381 h 6858000"/>
              <a:gd name="T6" fmla="*/ 5639003 w 7526428"/>
              <a:gd name="T7" fmla="*/ 6858000 h 6858000"/>
              <a:gd name="T8" fmla="*/ 0 w 7526428"/>
              <a:gd name="T9" fmla="*/ 6858000 h 6858000"/>
              <a:gd name="T10" fmla="*/ 3487853 w 7526428"/>
              <a:gd name="T11" fmla="*/ 0 h 6858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7526428" h="6858000">
                <a:moveTo>
                  <a:pt x="3487979" y="0"/>
                </a:moveTo>
                <a:lnTo>
                  <a:pt x="7526428" y="0"/>
                </a:lnTo>
                <a:lnTo>
                  <a:pt x="7526428" y="3147381"/>
                </a:lnTo>
                <a:lnTo>
                  <a:pt x="5639207" y="6858000"/>
                </a:lnTo>
                <a:lnTo>
                  <a:pt x="0" y="6858000"/>
                </a:lnTo>
                <a:lnTo>
                  <a:pt x="3487979" y="0"/>
                </a:lnTo>
                <a:close/>
              </a:path>
            </a:pathLst>
          </a:custGeom>
          <a:solidFill>
            <a:srgbClr val="19A9A9">
              <a:alpha val="8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09" name="Rectangle 7"/>
          <p:cNvSpPr>
            <a:spLocks noChangeArrowheads="1"/>
          </p:cNvSpPr>
          <p:nvPr/>
        </p:nvSpPr>
        <p:spPr bwMode="auto">
          <a:xfrm>
            <a:off x="6734175" y="4386263"/>
            <a:ext cx="41481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r>
              <a:rPr lang="en-US" altLang="zh-CN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0" name="TextBox 6"/>
          <p:cNvSpPr txBox="1">
            <a:spLocks noChangeArrowheads="1"/>
          </p:cNvSpPr>
          <p:nvPr/>
        </p:nvSpPr>
        <p:spPr bwMode="auto">
          <a:xfrm>
            <a:off x="7391400" y="2779713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511" name="组合 24"/>
          <p:cNvGrpSpPr>
            <a:grpSpLocks/>
          </p:cNvGrpSpPr>
          <p:nvPr/>
        </p:nvGrpSpPr>
        <p:grpSpPr bwMode="auto">
          <a:xfrm>
            <a:off x="8809038" y="1660525"/>
            <a:ext cx="1066800" cy="777875"/>
            <a:chOff x="0" y="0"/>
            <a:chExt cx="812800" cy="592138"/>
          </a:xfrm>
        </p:grpSpPr>
        <p:sp>
          <p:nvSpPr>
            <p:cNvPr id="21512" name="Freeform 391"/>
            <p:cNvSpPr>
              <a:spLocks/>
            </p:cNvSpPr>
            <p:nvPr/>
          </p:nvSpPr>
          <p:spPr bwMode="auto">
            <a:xfrm>
              <a:off x="327025" y="0"/>
              <a:ext cx="485775" cy="560388"/>
            </a:xfrm>
            <a:custGeom>
              <a:avLst/>
              <a:gdLst>
                <a:gd name="T0" fmla="*/ 2147483646 w 158"/>
                <a:gd name="T1" fmla="*/ 2147483646 h 182"/>
                <a:gd name="T2" fmla="*/ 2147483646 w 158"/>
                <a:gd name="T3" fmla="*/ 2147483646 h 182"/>
                <a:gd name="T4" fmla="*/ 2147483646 w 158"/>
                <a:gd name="T5" fmla="*/ 2147483646 h 182"/>
                <a:gd name="T6" fmla="*/ 2147483646 w 158"/>
                <a:gd name="T7" fmla="*/ 2147483646 h 182"/>
                <a:gd name="T8" fmla="*/ 2147483646 w 158"/>
                <a:gd name="T9" fmla="*/ 2147483646 h 182"/>
                <a:gd name="T10" fmla="*/ 2147483646 w 158"/>
                <a:gd name="T11" fmla="*/ 2147483646 h 182"/>
                <a:gd name="T12" fmla="*/ 2147483646 w 158"/>
                <a:gd name="T13" fmla="*/ 2147483646 h 182"/>
                <a:gd name="T14" fmla="*/ 2147483646 w 158"/>
                <a:gd name="T15" fmla="*/ 2147483646 h 182"/>
                <a:gd name="T16" fmla="*/ 2147483646 w 158"/>
                <a:gd name="T17" fmla="*/ 2147483646 h 182"/>
                <a:gd name="T18" fmla="*/ 2147483646 w 158"/>
                <a:gd name="T19" fmla="*/ 2147483646 h 182"/>
                <a:gd name="T20" fmla="*/ 2147483646 w 158"/>
                <a:gd name="T21" fmla="*/ 2147483646 h 1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58" h="182">
                  <a:moveTo>
                    <a:pt x="158" y="2"/>
                  </a:moveTo>
                  <a:cubicBezTo>
                    <a:pt x="158" y="2"/>
                    <a:pt x="119" y="0"/>
                    <a:pt x="81" y="13"/>
                  </a:cubicBezTo>
                  <a:cubicBezTo>
                    <a:pt x="79" y="40"/>
                    <a:pt x="74" y="48"/>
                    <a:pt x="70" y="18"/>
                  </a:cubicBezTo>
                  <a:cubicBezTo>
                    <a:pt x="55" y="25"/>
                    <a:pt x="40" y="35"/>
                    <a:pt x="30" y="50"/>
                  </a:cubicBezTo>
                  <a:cubicBezTo>
                    <a:pt x="0" y="93"/>
                    <a:pt x="12" y="141"/>
                    <a:pt x="29" y="169"/>
                  </a:cubicBezTo>
                  <a:cubicBezTo>
                    <a:pt x="55" y="79"/>
                    <a:pt x="110" y="29"/>
                    <a:pt x="110" y="29"/>
                  </a:cubicBezTo>
                  <a:cubicBezTo>
                    <a:pt x="110" y="29"/>
                    <a:pt x="59" y="96"/>
                    <a:pt x="48" y="182"/>
                  </a:cubicBezTo>
                  <a:cubicBezTo>
                    <a:pt x="61" y="179"/>
                    <a:pt x="84" y="177"/>
                    <a:pt x="104" y="168"/>
                  </a:cubicBezTo>
                  <a:cubicBezTo>
                    <a:pt x="81" y="157"/>
                    <a:pt x="83" y="146"/>
                    <a:pt x="115" y="162"/>
                  </a:cubicBezTo>
                  <a:cubicBezTo>
                    <a:pt x="133" y="150"/>
                    <a:pt x="145" y="130"/>
                    <a:pt x="137" y="95"/>
                  </a:cubicBezTo>
                  <a:cubicBezTo>
                    <a:pt x="127" y="51"/>
                    <a:pt x="158" y="2"/>
                    <a:pt x="15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3" name="Freeform 392"/>
            <p:cNvSpPr>
              <a:spLocks/>
            </p:cNvSpPr>
            <p:nvPr/>
          </p:nvSpPr>
          <p:spPr bwMode="auto">
            <a:xfrm>
              <a:off x="0" y="114300"/>
              <a:ext cx="384175" cy="477838"/>
            </a:xfrm>
            <a:custGeom>
              <a:avLst/>
              <a:gdLst>
                <a:gd name="T0" fmla="*/ 2147483646 w 125"/>
                <a:gd name="T1" fmla="*/ 2147483646 h 155"/>
                <a:gd name="T2" fmla="*/ 2147483646 w 125"/>
                <a:gd name="T3" fmla="*/ 2147483646 h 155"/>
                <a:gd name="T4" fmla="*/ 2147483646 w 125"/>
                <a:gd name="T5" fmla="*/ 2147483646 h 155"/>
                <a:gd name="T6" fmla="*/ 2147483646 w 125"/>
                <a:gd name="T7" fmla="*/ 2147483646 h 155"/>
                <a:gd name="T8" fmla="*/ 2147483646 w 125"/>
                <a:gd name="T9" fmla="*/ 2147483646 h 155"/>
                <a:gd name="T10" fmla="*/ 0 w 125"/>
                <a:gd name="T11" fmla="*/ 2147483646 h 155"/>
                <a:gd name="T12" fmla="*/ 2147483646 w 125"/>
                <a:gd name="T13" fmla="*/ 2147483646 h 155"/>
                <a:gd name="T14" fmla="*/ 2147483646 w 125"/>
                <a:gd name="T15" fmla="*/ 2147483646 h 155"/>
                <a:gd name="T16" fmla="*/ 2147483646 w 125"/>
                <a:gd name="T17" fmla="*/ 2147483646 h 155"/>
                <a:gd name="T18" fmla="*/ 2147483646 w 125"/>
                <a:gd name="T19" fmla="*/ 2147483646 h 155"/>
                <a:gd name="T20" fmla="*/ 2147483646 w 125"/>
                <a:gd name="T21" fmla="*/ 2147483646 h 155"/>
                <a:gd name="T22" fmla="*/ 2147483646 w 125"/>
                <a:gd name="T23" fmla="*/ 2147483646 h 15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25" h="155">
                  <a:moveTo>
                    <a:pt x="106" y="94"/>
                  </a:moveTo>
                  <a:cubicBezTo>
                    <a:pt x="106" y="92"/>
                    <a:pt x="106" y="91"/>
                    <a:pt x="106" y="90"/>
                  </a:cubicBezTo>
                  <a:cubicBezTo>
                    <a:pt x="70" y="50"/>
                    <a:pt x="33" y="34"/>
                    <a:pt x="33" y="34"/>
                  </a:cubicBezTo>
                  <a:cubicBezTo>
                    <a:pt x="33" y="34"/>
                    <a:pt x="70" y="42"/>
                    <a:pt x="104" y="76"/>
                  </a:cubicBezTo>
                  <a:cubicBezTo>
                    <a:pt x="104" y="63"/>
                    <a:pt x="105" y="48"/>
                    <a:pt x="111" y="33"/>
                  </a:cubicBezTo>
                  <a:cubicBezTo>
                    <a:pt x="57" y="0"/>
                    <a:pt x="0" y="29"/>
                    <a:pt x="0" y="29"/>
                  </a:cubicBezTo>
                  <a:cubicBezTo>
                    <a:pt x="0" y="29"/>
                    <a:pt x="31" y="51"/>
                    <a:pt x="38" y="83"/>
                  </a:cubicBezTo>
                  <a:cubicBezTo>
                    <a:pt x="40" y="90"/>
                    <a:pt x="42" y="97"/>
                    <a:pt x="46" y="103"/>
                  </a:cubicBezTo>
                  <a:cubicBezTo>
                    <a:pt x="56" y="103"/>
                    <a:pt x="64" y="105"/>
                    <a:pt x="64" y="108"/>
                  </a:cubicBezTo>
                  <a:cubicBezTo>
                    <a:pt x="65" y="110"/>
                    <a:pt x="60" y="113"/>
                    <a:pt x="53" y="115"/>
                  </a:cubicBezTo>
                  <a:cubicBezTo>
                    <a:pt x="71" y="140"/>
                    <a:pt x="100" y="155"/>
                    <a:pt x="125" y="140"/>
                  </a:cubicBezTo>
                  <a:cubicBezTo>
                    <a:pt x="117" y="128"/>
                    <a:pt x="110" y="112"/>
                    <a:pt x="106" y="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Group 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3963" y="2419350"/>
            <a:ext cx="2528887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Group 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8925" y="3163888"/>
            <a:ext cx="325437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Group 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69025" y="3895725"/>
            <a:ext cx="4675188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Group 17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03988" y="4645025"/>
            <a:ext cx="2822575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34" name="Group 52"/>
          <p:cNvGrpSpPr>
            <a:grpSpLocks/>
          </p:cNvGrpSpPr>
          <p:nvPr/>
        </p:nvGrpSpPr>
        <p:grpSpPr bwMode="auto">
          <a:xfrm>
            <a:off x="5105400" y="1804988"/>
            <a:ext cx="1981200" cy="4102100"/>
            <a:chOff x="0" y="0"/>
            <a:chExt cx="1981200" cy="4103384"/>
          </a:xfrm>
        </p:grpSpPr>
        <p:sp>
          <p:nvSpPr>
            <p:cNvPr id="22552" name="Freeform 5"/>
            <p:cNvSpPr>
              <a:spLocks/>
            </p:cNvSpPr>
            <p:nvPr/>
          </p:nvSpPr>
          <p:spPr bwMode="auto">
            <a:xfrm>
              <a:off x="0" y="0"/>
              <a:ext cx="1981200" cy="4103384"/>
            </a:xfrm>
            <a:custGeom>
              <a:avLst/>
              <a:gdLst>
                <a:gd name="T0" fmla="*/ 2147483646 w 852"/>
                <a:gd name="T1" fmla="*/ 2147483646 h 1768"/>
                <a:gd name="T2" fmla="*/ 2147483646 w 852"/>
                <a:gd name="T3" fmla="*/ 2147483646 h 1768"/>
                <a:gd name="T4" fmla="*/ 2147483646 w 852"/>
                <a:gd name="T5" fmla="*/ 2147483646 h 1768"/>
                <a:gd name="T6" fmla="*/ 0 w 852"/>
                <a:gd name="T7" fmla="*/ 2147483646 h 1768"/>
                <a:gd name="T8" fmla="*/ 0 w 852"/>
                <a:gd name="T9" fmla="*/ 2147483646 h 1768"/>
                <a:gd name="T10" fmla="*/ 2147483646 w 852"/>
                <a:gd name="T11" fmla="*/ 0 h 1768"/>
                <a:gd name="T12" fmla="*/ 2147483646 w 852"/>
                <a:gd name="T13" fmla="*/ 0 h 1768"/>
                <a:gd name="T14" fmla="*/ 2147483646 w 852"/>
                <a:gd name="T15" fmla="*/ 2147483646 h 1768"/>
                <a:gd name="T16" fmla="*/ 2147483646 w 852"/>
                <a:gd name="T17" fmla="*/ 2147483646 h 176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52" h="1768">
                  <a:moveTo>
                    <a:pt x="852" y="1682"/>
                  </a:moveTo>
                  <a:cubicBezTo>
                    <a:pt x="852" y="1730"/>
                    <a:pt x="813" y="1768"/>
                    <a:pt x="766" y="1768"/>
                  </a:cubicBezTo>
                  <a:cubicBezTo>
                    <a:pt x="86" y="1768"/>
                    <a:pt x="86" y="1768"/>
                    <a:pt x="86" y="1768"/>
                  </a:cubicBezTo>
                  <a:cubicBezTo>
                    <a:pt x="39" y="1768"/>
                    <a:pt x="0" y="1730"/>
                    <a:pt x="0" y="168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39"/>
                    <a:pt x="39" y="0"/>
                    <a:pt x="86" y="0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13" y="0"/>
                    <a:pt x="852" y="39"/>
                    <a:pt x="852" y="86"/>
                  </a:cubicBezTo>
                  <a:lnTo>
                    <a:pt x="852" y="168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3" name="Freeform 6"/>
            <p:cNvSpPr>
              <a:spLocks/>
            </p:cNvSpPr>
            <p:nvPr/>
          </p:nvSpPr>
          <p:spPr bwMode="auto">
            <a:xfrm>
              <a:off x="24116" y="22261"/>
              <a:ext cx="1936679" cy="4060718"/>
            </a:xfrm>
            <a:custGeom>
              <a:avLst/>
              <a:gdLst>
                <a:gd name="T0" fmla="*/ 2147483646 w 833"/>
                <a:gd name="T1" fmla="*/ 2147483646 h 1750"/>
                <a:gd name="T2" fmla="*/ 0 w 833"/>
                <a:gd name="T3" fmla="*/ 2147483646 h 1750"/>
                <a:gd name="T4" fmla="*/ 0 w 833"/>
                <a:gd name="T5" fmla="*/ 2147483646 h 1750"/>
                <a:gd name="T6" fmla="*/ 2147483646 w 833"/>
                <a:gd name="T7" fmla="*/ 0 h 1750"/>
                <a:gd name="T8" fmla="*/ 2147483646 w 833"/>
                <a:gd name="T9" fmla="*/ 0 h 1750"/>
                <a:gd name="T10" fmla="*/ 2147483646 w 833"/>
                <a:gd name="T11" fmla="*/ 2147483646 h 1750"/>
                <a:gd name="T12" fmla="*/ 2147483646 w 833"/>
                <a:gd name="T13" fmla="*/ 2147483646 h 1750"/>
                <a:gd name="T14" fmla="*/ 2147483646 w 833"/>
                <a:gd name="T15" fmla="*/ 2147483646 h 1750"/>
                <a:gd name="T16" fmla="*/ 2147483646 w 833"/>
                <a:gd name="T17" fmla="*/ 2147483646 h 17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33" h="1750">
                  <a:moveTo>
                    <a:pt x="76" y="1750"/>
                  </a:moveTo>
                  <a:cubicBezTo>
                    <a:pt x="34" y="1750"/>
                    <a:pt x="0" y="1716"/>
                    <a:pt x="0" y="16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35"/>
                    <a:pt x="34" y="0"/>
                    <a:pt x="76" y="0"/>
                  </a:cubicBezTo>
                  <a:cubicBezTo>
                    <a:pt x="756" y="0"/>
                    <a:pt x="756" y="0"/>
                    <a:pt x="756" y="0"/>
                  </a:cubicBezTo>
                  <a:cubicBezTo>
                    <a:pt x="798" y="0"/>
                    <a:pt x="833" y="35"/>
                    <a:pt x="833" y="77"/>
                  </a:cubicBezTo>
                  <a:cubicBezTo>
                    <a:pt x="833" y="1673"/>
                    <a:pt x="833" y="1673"/>
                    <a:pt x="833" y="1673"/>
                  </a:cubicBezTo>
                  <a:cubicBezTo>
                    <a:pt x="833" y="1716"/>
                    <a:pt x="798" y="1750"/>
                    <a:pt x="756" y="1750"/>
                  </a:cubicBezTo>
                  <a:lnTo>
                    <a:pt x="76" y="175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4" name="Oval 7"/>
            <p:cNvSpPr>
              <a:spLocks noChangeArrowheads="1"/>
            </p:cNvSpPr>
            <p:nvPr/>
          </p:nvSpPr>
          <p:spPr bwMode="auto">
            <a:xfrm>
              <a:off x="960919" y="194781"/>
              <a:ext cx="59362" cy="59362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555" name="Oval 8"/>
            <p:cNvSpPr>
              <a:spLocks noChangeArrowheads="1"/>
            </p:cNvSpPr>
            <p:nvPr/>
          </p:nvSpPr>
          <p:spPr bwMode="auto">
            <a:xfrm>
              <a:off x="983180" y="217042"/>
              <a:ext cx="14840" cy="14840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556" name="Oval 9"/>
            <p:cNvSpPr>
              <a:spLocks noChangeArrowheads="1"/>
            </p:cNvSpPr>
            <p:nvPr/>
          </p:nvSpPr>
          <p:spPr bwMode="auto">
            <a:xfrm>
              <a:off x="960919" y="191071"/>
              <a:ext cx="59362" cy="57507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557" name="Oval 10"/>
            <p:cNvSpPr>
              <a:spLocks noChangeArrowheads="1"/>
            </p:cNvSpPr>
            <p:nvPr/>
          </p:nvSpPr>
          <p:spPr bwMode="auto">
            <a:xfrm>
              <a:off x="983180" y="211476"/>
              <a:ext cx="14840" cy="14840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558" name="Oval 11"/>
            <p:cNvSpPr>
              <a:spLocks noChangeArrowheads="1"/>
            </p:cNvSpPr>
            <p:nvPr/>
          </p:nvSpPr>
          <p:spPr bwMode="auto">
            <a:xfrm>
              <a:off x="972049" y="200346"/>
              <a:ext cx="37101" cy="371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559" name="Oval 12"/>
            <p:cNvSpPr>
              <a:spLocks noChangeArrowheads="1"/>
            </p:cNvSpPr>
            <p:nvPr/>
          </p:nvSpPr>
          <p:spPr bwMode="auto">
            <a:xfrm>
              <a:off x="972049" y="200346"/>
              <a:ext cx="37101" cy="371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560" name="Oval 13"/>
            <p:cNvSpPr>
              <a:spLocks noChangeArrowheads="1"/>
            </p:cNvSpPr>
            <p:nvPr/>
          </p:nvSpPr>
          <p:spPr bwMode="auto">
            <a:xfrm>
              <a:off x="981325" y="209622"/>
              <a:ext cx="18551" cy="20406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561" name="Oval 14"/>
            <p:cNvSpPr>
              <a:spLocks noChangeArrowheads="1"/>
            </p:cNvSpPr>
            <p:nvPr/>
          </p:nvSpPr>
          <p:spPr bwMode="auto">
            <a:xfrm>
              <a:off x="981325" y="209622"/>
              <a:ext cx="18551" cy="20406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562" name="Oval 15"/>
            <p:cNvSpPr>
              <a:spLocks noChangeArrowheads="1"/>
            </p:cNvSpPr>
            <p:nvPr/>
          </p:nvSpPr>
          <p:spPr bwMode="auto">
            <a:xfrm>
              <a:off x="988746" y="217042"/>
              <a:ext cx="3710" cy="371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563" name="Oval 16"/>
            <p:cNvSpPr>
              <a:spLocks noChangeArrowheads="1"/>
            </p:cNvSpPr>
            <p:nvPr/>
          </p:nvSpPr>
          <p:spPr bwMode="auto">
            <a:xfrm>
              <a:off x="988746" y="217042"/>
              <a:ext cx="3710" cy="371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564" name="Oval 17"/>
            <p:cNvSpPr>
              <a:spLocks noChangeArrowheads="1"/>
            </p:cNvSpPr>
            <p:nvPr/>
          </p:nvSpPr>
          <p:spPr bwMode="auto">
            <a:xfrm>
              <a:off x="832921" y="3671157"/>
              <a:ext cx="315360" cy="313505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565" name="Freeform 18"/>
            <p:cNvSpPr>
              <a:spLocks/>
            </p:cNvSpPr>
            <p:nvPr/>
          </p:nvSpPr>
          <p:spPr bwMode="auto">
            <a:xfrm>
              <a:off x="918253" y="3756489"/>
              <a:ext cx="144694" cy="142840"/>
            </a:xfrm>
            <a:custGeom>
              <a:avLst/>
              <a:gdLst>
                <a:gd name="T0" fmla="*/ 2147483646 w 62"/>
                <a:gd name="T1" fmla="*/ 2147483646 h 61"/>
                <a:gd name="T2" fmla="*/ 2147483646 w 62"/>
                <a:gd name="T3" fmla="*/ 2147483646 h 61"/>
                <a:gd name="T4" fmla="*/ 2147483646 w 62"/>
                <a:gd name="T5" fmla="*/ 2147483646 h 61"/>
                <a:gd name="T6" fmla="*/ 0 w 62"/>
                <a:gd name="T7" fmla="*/ 2147483646 h 61"/>
                <a:gd name="T8" fmla="*/ 0 w 62"/>
                <a:gd name="T9" fmla="*/ 2147483646 h 61"/>
                <a:gd name="T10" fmla="*/ 2147483646 w 62"/>
                <a:gd name="T11" fmla="*/ 0 h 61"/>
                <a:gd name="T12" fmla="*/ 2147483646 w 62"/>
                <a:gd name="T13" fmla="*/ 0 h 61"/>
                <a:gd name="T14" fmla="*/ 2147483646 w 62"/>
                <a:gd name="T15" fmla="*/ 2147483646 h 61"/>
                <a:gd name="T16" fmla="*/ 2147483646 w 62"/>
                <a:gd name="T17" fmla="*/ 2147483646 h 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2" h="61">
                  <a:moveTo>
                    <a:pt x="62" y="42"/>
                  </a:moveTo>
                  <a:cubicBezTo>
                    <a:pt x="62" y="52"/>
                    <a:pt x="53" y="61"/>
                    <a:pt x="42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9" y="61"/>
                    <a:pt x="0" y="52"/>
                    <a:pt x="0" y="4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3" y="0"/>
                    <a:pt x="62" y="9"/>
                    <a:pt x="62" y="20"/>
                  </a:cubicBezTo>
                  <a:lnTo>
                    <a:pt x="62" y="42"/>
                  </a:lnTo>
                  <a:close/>
                </a:path>
              </a:pathLst>
            </a:custGeom>
            <a:noFill/>
            <a:ln w="7938" cap="flat" cmpd="sng">
              <a:solidFill>
                <a:srgbClr val="18181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6" name="Rectangle 19"/>
            <p:cNvSpPr>
              <a:spLocks noChangeArrowheads="1"/>
            </p:cNvSpPr>
            <p:nvPr/>
          </p:nvSpPr>
          <p:spPr bwMode="auto">
            <a:xfrm>
              <a:off x="142840" y="606604"/>
              <a:ext cx="1697377" cy="2969945"/>
            </a:xfrm>
            <a:prstGeom prst="rect">
              <a:avLst/>
            </a:pr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567" name="Rectangle 20"/>
            <p:cNvSpPr>
              <a:spLocks noChangeArrowheads="1"/>
            </p:cNvSpPr>
            <p:nvPr/>
          </p:nvSpPr>
          <p:spPr bwMode="auto">
            <a:xfrm>
              <a:off x="161390" y="623299"/>
              <a:ext cx="1660276" cy="2934699"/>
            </a:xfrm>
            <a:prstGeom prst="rect">
              <a:avLst/>
            </a:prstGeom>
            <a:solidFill>
              <a:srgbClr val="7E7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568" name="Freeform 21"/>
            <p:cNvSpPr>
              <a:spLocks/>
            </p:cNvSpPr>
            <p:nvPr/>
          </p:nvSpPr>
          <p:spPr bwMode="auto">
            <a:xfrm>
              <a:off x="842196" y="339476"/>
              <a:ext cx="356171" cy="77912"/>
            </a:xfrm>
            <a:custGeom>
              <a:avLst/>
              <a:gdLst>
                <a:gd name="T0" fmla="*/ 2147483646 w 153"/>
                <a:gd name="T1" fmla="*/ 2147483646 h 34"/>
                <a:gd name="T2" fmla="*/ 0 w 153"/>
                <a:gd name="T3" fmla="*/ 2147483646 h 34"/>
                <a:gd name="T4" fmla="*/ 2147483646 w 153"/>
                <a:gd name="T5" fmla="*/ 0 h 34"/>
                <a:gd name="T6" fmla="*/ 2147483646 w 153"/>
                <a:gd name="T7" fmla="*/ 0 h 34"/>
                <a:gd name="T8" fmla="*/ 2147483646 w 153"/>
                <a:gd name="T9" fmla="*/ 2147483646 h 34"/>
                <a:gd name="T10" fmla="*/ 2147483646 w 153"/>
                <a:gd name="T11" fmla="*/ 2147483646 h 34"/>
                <a:gd name="T12" fmla="*/ 2147483646 w 153"/>
                <a:gd name="T13" fmla="*/ 2147483646 h 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3" h="34">
                  <a:moveTo>
                    <a:pt x="17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45" y="0"/>
                    <a:pt x="153" y="7"/>
                    <a:pt x="153" y="17"/>
                  </a:cubicBezTo>
                  <a:cubicBezTo>
                    <a:pt x="153" y="26"/>
                    <a:pt x="145" y="34"/>
                    <a:pt x="136" y="34"/>
                  </a:cubicBezTo>
                  <a:lnTo>
                    <a:pt x="17" y="34"/>
                  </a:lnTo>
                  <a:close/>
                </a:path>
              </a:pathLst>
            </a:cu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9" name="Freeform 22"/>
            <p:cNvSpPr>
              <a:spLocks/>
            </p:cNvSpPr>
            <p:nvPr/>
          </p:nvSpPr>
          <p:spPr bwMode="auto">
            <a:xfrm>
              <a:off x="862602" y="359881"/>
              <a:ext cx="311649" cy="35247"/>
            </a:xfrm>
            <a:custGeom>
              <a:avLst/>
              <a:gdLst>
                <a:gd name="T0" fmla="*/ 2147483646 w 134"/>
                <a:gd name="T1" fmla="*/ 2147483646 h 15"/>
                <a:gd name="T2" fmla="*/ 2147483646 w 134"/>
                <a:gd name="T3" fmla="*/ 2147483646 h 15"/>
                <a:gd name="T4" fmla="*/ 2147483646 w 134"/>
                <a:gd name="T5" fmla="*/ 2147483646 h 15"/>
                <a:gd name="T6" fmla="*/ 0 w 134"/>
                <a:gd name="T7" fmla="*/ 2147483646 h 15"/>
                <a:gd name="T8" fmla="*/ 0 w 134"/>
                <a:gd name="T9" fmla="*/ 2147483646 h 15"/>
                <a:gd name="T10" fmla="*/ 2147483646 w 134"/>
                <a:gd name="T11" fmla="*/ 0 h 15"/>
                <a:gd name="T12" fmla="*/ 2147483646 w 134"/>
                <a:gd name="T13" fmla="*/ 0 h 15"/>
                <a:gd name="T14" fmla="*/ 2147483646 w 134"/>
                <a:gd name="T15" fmla="*/ 2147483646 h 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4" h="15">
                  <a:moveTo>
                    <a:pt x="134" y="8"/>
                  </a:moveTo>
                  <a:cubicBezTo>
                    <a:pt x="134" y="12"/>
                    <a:pt x="131" y="15"/>
                    <a:pt x="127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4" y="15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1" y="0"/>
                    <a:pt x="134" y="3"/>
                    <a:pt x="134" y="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0" name="Oval 23"/>
            <p:cNvSpPr>
              <a:spLocks noChangeArrowheads="1"/>
            </p:cNvSpPr>
            <p:nvPr/>
          </p:nvSpPr>
          <p:spPr bwMode="auto">
            <a:xfrm>
              <a:off x="725328" y="350606"/>
              <a:ext cx="55652" cy="55652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535" name="Oval 152"/>
          <p:cNvSpPr>
            <a:spLocks noChangeAspect="1" noChangeArrowheads="1"/>
          </p:cNvSpPr>
          <p:nvPr/>
        </p:nvSpPr>
        <p:spPr bwMode="auto">
          <a:xfrm>
            <a:off x="1439863" y="4489450"/>
            <a:ext cx="549275" cy="549275"/>
          </a:xfrm>
          <a:prstGeom prst="ellipse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AU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6" name="TextBox 153"/>
          <p:cNvSpPr txBox="1">
            <a:spLocks noChangeArrowheads="1"/>
          </p:cNvSpPr>
          <p:nvPr/>
        </p:nvSpPr>
        <p:spPr bwMode="auto">
          <a:xfrm>
            <a:off x="2112963" y="4565650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sz="20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7" name="Oval 154"/>
          <p:cNvSpPr>
            <a:spLocks noChangeAspect="1" noChangeArrowheads="1"/>
          </p:cNvSpPr>
          <p:nvPr/>
        </p:nvSpPr>
        <p:spPr bwMode="auto">
          <a:xfrm>
            <a:off x="1439863" y="5326063"/>
            <a:ext cx="549275" cy="549275"/>
          </a:xfrm>
          <a:prstGeom prst="ellipse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AU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8" name="TextBox 155"/>
          <p:cNvSpPr txBox="1">
            <a:spLocks noChangeArrowheads="1"/>
          </p:cNvSpPr>
          <p:nvPr/>
        </p:nvSpPr>
        <p:spPr bwMode="auto">
          <a:xfrm>
            <a:off x="2112963" y="5402263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sz="20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9" name="Rectangle 25"/>
          <p:cNvSpPr>
            <a:spLocks noChangeArrowheads="1"/>
          </p:cNvSpPr>
          <p:nvPr/>
        </p:nvSpPr>
        <p:spPr bwMode="auto">
          <a:xfrm>
            <a:off x="5267325" y="3897313"/>
            <a:ext cx="1660525" cy="733425"/>
          </a:xfrm>
          <a:prstGeom prst="rect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40" name="Rectangle 27"/>
          <p:cNvSpPr>
            <a:spLocks noChangeArrowheads="1"/>
          </p:cNvSpPr>
          <p:nvPr/>
        </p:nvSpPr>
        <p:spPr bwMode="auto">
          <a:xfrm>
            <a:off x="5267325" y="4630738"/>
            <a:ext cx="1660525" cy="731837"/>
          </a:xfrm>
          <a:prstGeom prst="rect">
            <a:avLst/>
          </a:prstGeom>
          <a:solidFill>
            <a:srgbClr val="0154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41" name="Rectangle 25"/>
          <p:cNvSpPr>
            <a:spLocks noChangeArrowheads="1"/>
          </p:cNvSpPr>
          <p:nvPr/>
        </p:nvSpPr>
        <p:spPr bwMode="auto">
          <a:xfrm>
            <a:off x="5267325" y="3155950"/>
            <a:ext cx="1660525" cy="741363"/>
          </a:xfrm>
          <a:prstGeom prst="rect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42" name="Rectangle 25"/>
          <p:cNvSpPr>
            <a:spLocks noChangeArrowheads="1"/>
          </p:cNvSpPr>
          <p:nvPr/>
        </p:nvSpPr>
        <p:spPr bwMode="auto">
          <a:xfrm>
            <a:off x="5267325" y="2422525"/>
            <a:ext cx="1660525" cy="733425"/>
          </a:xfrm>
          <a:prstGeom prst="rect">
            <a:avLst/>
          </a:prstGeom>
          <a:solidFill>
            <a:srgbClr val="8DDA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43" name="Rectangle 25"/>
          <p:cNvSpPr>
            <a:spLocks noChangeArrowheads="1"/>
          </p:cNvSpPr>
          <p:nvPr/>
        </p:nvSpPr>
        <p:spPr bwMode="auto">
          <a:xfrm>
            <a:off x="7089775" y="2422525"/>
            <a:ext cx="95250" cy="2940050"/>
          </a:xfrm>
          <a:prstGeom prst="rect">
            <a:avLst/>
          </a:prstGeom>
          <a:solidFill>
            <a:srgbClr val="262626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44" name="Rectangle 21"/>
          <p:cNvSpPr>
            <a:spLocks noChangeArrowheads="1"/>
          </p:cNvSpPr>
          <p:nvPr/>
        </p:nvSpPr>
        <p:spPr bwMode="auto">
          <a:xfrm>
            <a:off x="1320800" y="2298700"/>
            <a:ext cx="27273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添加文字</a:t>
            </a:r>
            <a:r>
              <a:rPr lang="en-US" altLang="zh-CN" sz="2000" b="1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   </a:t>
            </a:r>
            <a:r>
              <a:rPr lang="zh-CN" altLang="en-US" sz="2000" b="1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添加文字</a:t>
            </a:r>
            <a:endParaRPr lang="en-US" altLang="zh-CN" sz="20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22545" name="TextBox 35"/>
          <p:cNvSpPr txBox="1">
            <a:spLocks noChangeArrowheads="1"/>
          </p:cNvSpPr>
          <p:nvPr/>
        </p:nvSpPr>
        <p:spPr bwMode="auto">
          <a:xfrm>
            <a:off x="1320800" y="2814638"/>
            <a:ext cx="3311525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添加文字</a:t>
            </a:r>
            <a:r>
              <a:rPr lang="en-US" altLang="zh-CN" sz="14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是集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模板开发、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设计定制、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培训于一体的专业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服务提供商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。添加文字由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多位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领域的资深设计师创立，致力于为客户奉献最用心的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作品、最实用的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培训和最贴心的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服务。</a:t>
            </a:r>
            <a:endParaRPr lang="en-US" altLang="zh-CN" sz="1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22546" name="Rectangle 34"/>
          <p:cNvSpPr>
            <a:spLocks noChangeArrowheads="1"/>
          </p:cNvSpPr>
          <p:nvPr/>
        </p:nvSpPr>
        <p:spPr bwMode="auto">
          <a:xfrm>
            <a:off x="5618163" y="2641600"/>
            <a:ext cx="914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2547" name="Rectangle 34"/>
          <p:cNvSpPr>
            <a:spLocks noChangeArrowheads="1"/>
          </p:cNvSpPr>
          <p:nvPr/>
        </p:nvSpPr>
        <p:spPr bwMode="auto">
          <a:xfrm>
            <a:off x="5618163" y="3368675"/>
            <a:ext cx="9144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2548" name="Rectangle 34"/>
          <p:cNvSpPr>
            <a:spLocks noChangeArrowheads="1"/>
          </p:cNvSpPr>
          <p:nvPr/>
        </p:nvSpPr>
        <p:spPr bwMode="auto">
          <a:xfrm>
            <a:off x="5618163" y="4094163"/>
            <a:ext cx="914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2549" name="Rectangle 34"/>
          <p:cNvSpPr>
            <a:spLocks noChangeArrowheads="1"/>
          </p:cNvSpPr>
          <p:nvPr/>
        </p:nvSpPr>
        <p:spPr bwMode="auto">
          <a:xfrm>
            <a:off x="5618163" y="4821238"/>
            <a:ext cx="914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pic>
        <p:nvPicPr>
          <p:cNvPr id="22550" name="组合 63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150" y="341313"/>
            <a:ext cx="48895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51" name="文本框 71"/>
          <p:cNvSpPr txBox="1">
            <a:spLocks noChangeArrowheads="1"/>
          </p:cNvSpPr>
          <p:nvPr/>
        </p:nvSpPr>
        <p:spPr bwMode="auto">
          <a:xfrm>
            <a:off x="1074738" y="333375"/>
            <a:ext cx="26590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5ABC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1_Office 主题">
  <a:themeElements>
    <a:clrScheme name="11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1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1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2_Office 主题">
  <a:themeElements>
    <a:clrScheme name="12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2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2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3_Office 主题">
  <a:themeElements>
    <a:clrScheme name="13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3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3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4_Office 主题">
  <a:themeElements>
    <a:clrScheme name="14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4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4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2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2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4_Office 主题">
  <a:themeElements>
    <a:clrScheme name="4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4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4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5_Office 主题">
  <a:themeElements>
    <a:clrScheme name="5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5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5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6_Office 主题">
  <a:themeElements>
    <a:clrScheme name="6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6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7_Office 主题">
  <a:themeElements>
    <a:clrScheme name="7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7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7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8_Office 主题">
  <a:themeElements>
    <a:clrScheme name="8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8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8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9_Office 主题">
  <a:themeElements>
    <a:clrScheme name="9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9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9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0_Office 主题">
  <a:themeElements>
    <a:clrScheme name="10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0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</TotalTime>
  <Pages>0</Pages>
  <Words>3969</Words>
  <Characters>0</Characters>
  <Application>Microsoft Office PowerPoint</Application>
  <DocSecurity>0</DocSecurity>
  <PresentationFormat>宽屏</PresentationFormat>
  <Lines>0</Lines>
  <Paragraphs>260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14</vt:i4>
      </vt:variant>
      <vt:variant>
        <vt:lpstr>幻灯片标题</vt:lpstr>
      </vt:variant>
      <vt:variant>
        <vt:i4>25</vt:i4>
      </vt:variant>
    </vt:vector>
  </HeadingPairs>
  <TitlesOfParts>
    <vt:vector size="48" baseType="lpstr">
      <vt:lpstr>Gill Sans</vt:lpstr>
      <vt:lpstr>Meiryo</vt:lpstr>
      <vt:lpstr>宋体</vt:lpstr>
      <vt:lpstr>微软雅黑</vt:lpstr>
      <vt:lpstr>Arial</vt:lpstr>
      <vt:lpstr>Calibri</vt:lpstr>
      <vt:lpstr>Calibri Light</vt:lpstr>
      <vt:lpstr>FontAwesome</vt:lpstr>
      <vt:lpstr>Lato Black</vt:lpstr>
      <vt:lpstr>Office 主题</vt:lpstr>
      <vt:lpstr>2_Office 主题</vt:lpstr>
      <vt:lpstr>4_Office 主题</vt:lpstr>
      <vt:lpstr>5_Office 主题</vt:lpstr>
      <vt:lpstr>6_Office 主题</vt:lpstr>
      <vt:lpstr>7_Office 主题</vt:lpstr>
      <vt:lpstr>8_Office 主题</vt:lpstr>
      <vt:lpstr>9_Office 主题</vt:lpstr>
      <vt:lpstr>10_Office 主题</vt:lpstr>
      <vt:lpstr>11_Office 主题</vt:lpstr>
      <vt:lpstr>12_Office 主题</vt:lpstr>
      <vt:lpstr>13_Office 主题</vt:lpstr>
      <vt:lpstr>14_Office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>http:/www.ypppt.com</cp:keywords>
  <dc:description>http://www.ypppt.com/</dc:description>
  <cp:lastModifiedBy>ypppt</cp:lastModifiedBy>
  <cp:revision>24</cp:revision>
  <dcterms:created xsi:type="dcterms:W3CDTF">2015-08-11T01:28:15Z</dcterms:created>
  <dcterms:modified xsi:type="dcterms:W3CDTF">2017-02-14T05:15:19Z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