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57" r:id="rId5"/>
    <p:sldId id="260" r:id="rId6"/>
    <p:sldId id="258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72" y="-4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97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4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863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79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14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711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217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69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7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93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476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769F2-16C8-4F15-B229-A29436299B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666DD-04A3-494B-BC62-B10FAD2B90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15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itunes.apple.com/cn/app/slideidea/id691236637?mt=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沙滩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w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8020" r="36797" b="30990"/>
          <a:stretch/>
        </p:blipFill>
        <p:spPr bwMode="auto">
          <a:xfrm>
            <a:off x="5868144" y="3075806"/>
            <a:ext cx="3083859" cy="187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94046" y="1942629"/>
            <a:ext cx="3251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0B0F0"/>
                </a:solidFill>
                <a:latin typeface="Script MT Bold" pitchFamily="66" charset="0"/>
                <a:ea typeface="微软雅黑" pitchFamily="34" charset="-122"/>
              </a:rPr>
              <a:t>SlideIdea</a:t>
            </a:r>
            <a:endParaRPr lang="zh-CN" altLang="en-US" sz="6000" b="1" dirty="0">
              <a:solidFill>
                <a:srgbClr val="00B0F0"/>
              </a:solidFill>
              <a:latin typeface="Script MT Bold" pitchFamily="66" charset="0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737252"/>
            <a:ext cx="3261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altLang="zh-CN" sz="1600" dirty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Re-Invent </a:t>
            </a:r>
            <a:r>
              <a:rPr lang="it-IT" altLang="zh-CN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Presentation </a:t>
            </a:r>
            <a:r>
              <a:rPr lang="en-US" altLang="zh-CN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in</a:t>
            </a:r>
            <a:r>
              <a:rPr lang="zh-CN" altLang="en-US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mobile</a:t>
            </a:r>
            <a:r>
              <a:rPr lang="zh-CN" altLang="en-US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1600" dirty="0" smtClean="0">
                <a:solidFill>
                  <a:srgbClr val="00B0F0"/>
                </a:solidFill>
                <a:latin typeface="Script MT Bold" pitchFamily="66" charset="0"/>
                <a:ea typeface="Arial Unicode MS" pitchFamily="34" charset="-122"/>
                <a:cs typeface="Arial Unicode MS" pitchFamily="34" charset="-122"/>
              </a:rPr>
              <a:t>area</a:t>
            </a:r>
            <a:endParaRPr lang="it-IT" altLang="zh-CN" sz="1600" dirty="0" smtClean="0">
              <a:solidFill>
                <a:srgbClr val="00B0F0"/>
              </a:solidFill>
              <a:latin typeface="Script MT Bold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C:\Users\SlideIdea-6\Desktop\用过\新建文件夹\Logo@2x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84" y="4617427"/>
            <a:ext cx="1224136" cy="31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36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沙滩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w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8020" r="36797" b="30990"/>
          <a:stretch/>
        </p:blipFill>
        <p:spPr bwMode="auto">
          <a:xfrm>
            <a:off x="0" y="1419622"/>
            <a:ext cx="1890175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90173" y="1723172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双击输入</a:t>
            </a:r>
            <a:r>
              <a:rPr lang="zh-CN" altLang="en-US" sz="2800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标题</a:t>
            </a:r>
            <a:endParaRPr lang="it-IT" altLang="zh-CN" sz="2800" dirty="0" smtClean="0">
              <a:solidFill>
                <a:srgbClr val="00B0F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0175" y="2427734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SlideIdea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是一款基于移动平板电脑的演示软件与互联网服务产品，它通过简单、流畅的触摸方式，在移动场景下，为办公</a:t>
            </a:r>
            <a:r>
              <a:rPr lang="en-US" altLang="zh-CN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/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教学</a:t>
            </a:r>
            <a:r>
              <a:rPr lang="en-US" altLang="zh-CN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/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会议</a:t>
            </a:r>
            <a:r>
              <a:rPr lang="en-US" altLang="zh-CN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/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商业展示提供从幻灯片制作、播放、到分享、互动的一系列创新功能和体验，让用户在移动设备上进行极具个性化的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演讲</a:t>
            </a:r>
            <a:r>
              <a:rPr lang="zh-CN" altLang="en-US" smtClean="0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。</a:t>
            </a:r>
            <a:endParaRPr lang="zh-CN" altLang="en-US" dirty="0">
              <a:solidFill>
                <a:srgbClr val="00B0F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09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沙滩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w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8020" r="36797" b="30990"/>
          <a:stretch/>
        </p:blipFill>
        <p:spPr bwMode="auto">
          <a:xfrm>
            <a:off x="0" y="1419622"/>
            <a:ext cx="1890175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7077">
            <a:off x="1991266" y="1947637"/>
            <a:ext cx="1953310" cy="1705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7021">
            <a:off x="2966233" y="2515049"/>
            <a:ext cx="1793179" cy="1444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80073" y="2018104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SlideIdea</a:t>
            </a:r>
            <a:r>
              <a:rPr lang="zh-CN" altLang="en-US">
                <a:solidFill>
                  <a:srgbClr val="00B0F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itchFamily="34" charset="-122"/>
              </a:rPr>
              <a:t>为您精心设计个性组件，您只须通过简单的触控操作，即可快捷的添加文本、图片、图形、图表、互动组件，随心所欲的添加个性化的设置，快捷地制作出一流的幻灯片。</a:t>
            </a:r>
            <a:endParaRPr lang="zh-CN" altLang="en-US" dirty="0">
              <a:solidFill>
                <a:srgbClr val="00B0F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5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沙滩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w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8020" r="36797" b="30990"/>
          <a:stretch/>
        </p:blipFill>
        <p:spPr bwMode="auto">
          <a:xfrm>
            <a:off x="0" y="1419622"/>
            <a:ext cx="1890175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8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Desktop\沙滩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C:\Users\SlideIdea-6\Desktop\logo1.3_鹦鹉新字体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5" y="2441503"/>
            <a:ext cx="2425109" cy="55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92025" y="3171865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SlideIdea</a:t>
            </a:r>
            <a:r>
              <a:rPr lang="zh-CN" altLang="en-US" b="1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，平板上最酷的演示软件！</a:t>
            </a:r>
            <a:endParaRPr lang="zh-CN" altLang="en-US" b="1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Picture 2" descr="C:\Users\SlideIdea-6\Desktop\20131009093931147_easyicon_net_96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5" y="3685481"/>
            <a:ext cx="303299" cy="30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SlideIdea-6\Desktop\20131009094216325_easyicon_net_9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7" y="4118806"/>
            <a:ext cx="263340" cy="26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37752" y="4512173"/>
            <a:ext cx="21763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http://weibo.com/slideidea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C:\Users\SlideIdea-6\Desktop\20131011033007204_easyicon_net_4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14" y="4512173"/>
            <a:ext cx="302080" cy="3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747277" y="3734509"/>
            <a:ext cx="47692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https://itunes.apple.com/cn/app/slideidea/id691236637?mt=8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7277" y="4123341"/>
            <a:ext cx="72957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apps.microsoft.com/webpdp/zh-CN/app/slideidea/e3e3faf3-ff6e-44f4-965c-179df75d341f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841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147</Words>
  <Application>Microsoft Office PowerPoint</Application>
  <PresentationFormat>全屏显示(16:9)</PresentationFormat>
  <Paragraphs>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SlideIdea-6</cp:lastModifiedBy>
  <cp:revision>12</cp:revision>
  <dcterms:created xsi:type="dcterms:W3CDTF">2013-06-04T15:42:50Z</dcterms:created>
  <dcterms:modified xsi:type="dcterms:W3CDTF">2013-10-22T11:57:30Z</dcterms:modified>
</cp:coreProperties>
</file>