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</p:sldMasterIdLst>
  <p:notesMasterIdLst>
    <p:notesMasterId r:id="rId28"/>
  </p:notesMasterIdLst>
  <p:sldIdLst>
    <p:sldId id="257" r:id="rId3"/>
    <p:sldId id="258" r:id="rId4"/>
    <p:sldId id="259" r:id="rId5"/>
    <p:sldId id="273" r:id="rId6"/>
    <p:sldId id="282" r:id="rId7"/>
    <p:sldId id="286" r:id="rId8"/>
    <p:sldId id="265" r:id="rId9"/>
    <p:sldId id="277" r:id="rId10"/>
    <p:sldId id="269" r:id="rId11"/>
    <p:sldId id="271" r:id="rId12"/>
    <p:sldId id="285" r:id="rId13"/>
    <p:sldId id="283" r:id="rId14"/>
    <p:sldId id="278" r:id="rId15"/>
    <p:sldId id="268" r:id="rId16"/>
    <p:sldId id="287" r:id="rId17"/>
    <p:sldId id="267" r:id="rId18"/>
    <p:sldId id="270" r:id="rId19"/>
    <p:sldId id="276" r:id="rId20"/>
    <p:sldId id="279" r:id="rId21"/>
    <p:sldId id="284" r:id="rId22"/>
    <p:sldId id="288" r:id="rId23"/>
    <p:sldId id="289" r:id="rId24"/>
    <p:sldId id="272" r:id="rId25"/>
    <p:sldId id="280" r:id="rId26"/>
    <p:sldId id="290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36" d="100"/>
          <a:sy n="136" d="100"/>
        </p:scale>
        <p:origin x="89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DF2B7-8ABD-49F7-91D9-BF404D8142E5}" type="datetimeFigureOut">
              <a:rPr lang="zh-CN" altLang="en-US" smtClean="0"/>
              <a:t>2018/10/29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7E47B-3EC6-4634-9825-81C0553C7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592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C8716F9A-5B84-4B0F-804F-202A882C9D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EFAA8E41-FC73-47AB-8A40-D50F5F8C0E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812969C5-0647-4045-AEA0-D2B6D4F94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C0669E-A360-4BB4-AA3A-8ED9058F93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332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256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xmlns="" id="{E780E61A-AB0B-45CF-AD34-8E86FCE89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xmlns="" id="{634981D3-3181-4CBD-B1DB-60691A49E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28A87D9E-EAEB-47EE-8D9D-7E7863D03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1D0B36-29AA-43F9-B2E1-6283A2B7E5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1124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>
            <a:extLst>
              <a:ext uri="{FF2B5EF4-FFF2-40B4-BE49-F238E27FC236}">
                <a16:creationId xmlns:a16="http://schemas.microsoft.com/office/drawing/2014/main" xmlns="" id="{E9B1313E-1007-4A8C-9A85-C20A2D8DBE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>
            <a:extLst>
              <a:ext uri="{FF2B5EF4-FFF2-40B4-BE49-F238E27FC236}">
                <a16:creationId xmlns:a16="http://schemas.microsoft.com/office/drawing/2014/main" xmlns="" id="{2FB7EC32-F6ED-4962-AE45-1952A80BBD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>
            <a:extLst>
              <a:ext uri="{FF2B5EF4-FFF2-40B4-BE49-F238E27FC236}">
                <a16:creationId xmlns:a16="http://schemas.microsoft.com/office/drawing/2014/main" xmlns="" id="{7A12BDE1-E492-4C03-B811-03A73A6C68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5C69F8-C026-4560-B410-DBC014C7D4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7074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xmlns="" id="{EAB7A610-D5F3-4ACB-BB9F-91927F042F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xmlns="" id="{CC2FF74F-EA0C-43EF-A50D-728289C193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xmlns="" id="{7C7B7A32-2DAF-444C-8640-74C961B6E2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1F410B-0A9D-4E86-A46B-8B986BEBEB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47445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:a16="http://schemas.microsoft.com/office/drawing/2014/main" xmlns="" id="{918DA647-192A-4F1D-BB27-A32F6315B5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>
            <a:extLst>
              <a:ext uri="{FF2B5EF4-FFF2-40B4-BE49-F238E27FC236}">
                <a16:creationId xmlns:a16="http://schemas.microsoft.com/office/drawing/2014/main" xmlns="" id="{71983C14-3E00-4FB3-AC1A-EF09221BD9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>
            <a:extLst>
              <a:ext uri="{FF2B5EF4-FFF2-40B4-BE49-F238E27FC236}">
                <a16:creationId xmlns:a16="http://schemas.microsoft.com/office/drawing/2014/main" xmlns="" id="{6A1023AD-94B4-4998-B207-A0B08E8912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D01067-D0EF-4585-ACDD-803FE494D06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617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xmlns="" id="{E780E61A-AB0B-45CF-AD34-8E86FCE89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xmlns="" id="{634981D3-3181-4CBD-B1DB-60691A49E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28A87D9E-EAEB-47EE-8D9D-7E7863D03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1D0B36-29AA-43F9-B2E1-6283A2B7E5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5872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>
            <a:extLst>
              <a:ext uri="{FF2B5EF4-FFF2-40B4-BE49-F238E27FC236}">
                <a16:creationId xmlns:a16="http://schemas.microsoft.com/office/drawing/2014/main" xmlns="" id="{C8716F9A-5B84-4B0F-804F-202A882C9D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>
            <a:extLst>
              <a:ext uri="{FF2B5EF4-FFF2-40B4-BE49-F238E27FC236}">
                <a16:creationId xmlns:a16="http://schemas.microsoft.com/office/drawing/2014/main" xmlns="" id="{EFAA8E41-FC73-47AB-8A40-D50F5F8C0E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8" name="灯片编号占位符 3">
            <a:extLst>
              <a:ext uri="{FF2B5EF4-FFF2-40B4-BE49-F238E27FC236}">
                <a16:creationId xmlns:a16="http://schemas.microsoft.com/office/drawing/2014/main" xmlns="" id="{812969C5-0647-4045-AEA0-D2B6D4F94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C0669E-A360-4BB4-AA3A-8ED9058F930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3537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3873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>
            <a:extLst>
              <a:ext uri="{FF2B5EF4-FFF2-40B4-BE49-F238E27FC236}">
                <a16:creationId xmlns:a16="http://schemas.microsoft.com/office/drawing/2014/main" xmlns="" id="{51405DD8-F7B6-4313-9A6C-777A28D756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>
            <a:extLst>
              <a:ext uri="{FF2B5EF4-FFF2-40B4-BE49-F238E27FC236}">
                <a16:creationId xmlns:a16="http://schemas.microsoft.com/office/drawing/2014/main" xmlns="" id="{972228B6-288C-4852-8464-D447695217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8196" name="灯片编号占位符 3">
            <a:extLst>
              <a:ext uri="{FF2B5EF4-FFF2-40B4-BE49-F238E27FC236}">
                <a16:creationId xmlns:a16="http://schemas.microsoft.com/office/drawing/2014/main" xmlns="" id="{5CFC769B-D103-4719-AEC0-E3D266ED70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C80D6D-708B-4335-8A57-6492C2CD648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965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xmlns="" id="{E780E61A-AB0B-45CF-AD34-8E86FCE89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xmlns="" id="{634981D3-3181-4CBD-B1DB-60691A49E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28A87D9E-EAEB-47EE-8D9D-7E7863D03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1D0B36-29AA-43F9-B2E1-6283A2B7E5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676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>
            <a:extLst>
              <a:ext uri="{FF2B5EF4-FFF2-40B4-BE49-F238E27FC236}">
                <a16:creationId xmlns:a16="http://schemas.microsoft.com/office/drawing/2014/main" xmlns="" id="{2BE5D651-A823-42A5-989C-1FE1F3298D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>
            <a:extLst>
              <a:ext uri="{FF2B5EF4-FFF2-40B4-BE49-F238E27FC236}">
                <a16:creationId xmlns:a16="http://schemas.microsoft.com/office/drawing/2014/main" xmlns="" id="{52F7F462-5F2B-4A08-8F56-3B5ED2E001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>
            <a:extLst>
              <a:ext uri="{FF2B5EF4-FFF2-40B4-BE49-F238E27FC236}">
                <a16:creationId xmlns:a16="http://schemas.microsoft.com/office/drawing/2014/main" xmlns="" id="{A1670B26-4CE4-47C2-80CD-8D712F4A71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92A1BE-93CB-464D-9B1B-D66DE896D25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410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8076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C9D17D-93AE-4E0D-A92D-6CAB74A0483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623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>
            <a:extLst>
              <a:ext uri="{FF2B5EF4-FFF2-40B4-BE49-F238E27FC236}">
                <a16:creationId xmlns:a16="http://schemas.microsoft.com/office/drawing/2014/main" xmlns="" id="{E780E61A-AB0B-45CF-AD34-8E86FCE898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>
            <a:extLst>
              <a:ext uri="{FF2B5EF4-FFF2-40B4-BE49-F238E27FC236}">
                <a16:creationId xmlns:a16="http://schemas.microsoft.com/office/drawing/2014/main" xmlns="" id="{634981D3-3181-4CBD-B1DB-60691A49E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>
            <a:extLst>
              <a:ext uri="{FF2B5EF4-FFF2-40B4-BE49-F238E27FC236}">
                <a16:creationId xmlns:a16="http://schemas.microsoft.com/office/drawing/2014/main" xmlns="" id="{28A87D9E-EAEB-47EE-8D9D-7E7863D03A4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81D0B36-29AA-43F9-B2E1-6283A2B7E5C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519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>
            <a:extLst>
              <a:ext uri="{FF2B5EF4-FFF2-40B4-BE49-F238E27FC236}">
                <a16:creationId xmlns:a16="http://schemas.microsoft.com/office/drawing/2014/main" xmlns="" id="{0560EB57-D355-43E2-A0F3-B78B157DE2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>
            <a:extLst>
              <a:ext uri="{FF2B5EF4-FFF2-40B4-BE49-F238E27FC236}">
                <a16:creationId xmlns:a16="http://schemas.microsoft.com/office/drawing/2014/main" xmlns="" id="{EC740C3E-E761-4943-83A7-BECEDDC72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>
            <a:extLst>
              <a:ext uri="{FF2B5EF4-FFF2-40B4-BE49-F238E27FC236}">
                <a16:creationId xmlns:a16="http://schemas.microsoft.com/office/drawing/2014/main" xmlns="" id="{5DEF2C53-74E9-4429-9B55-FC943A895C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B065D3F-A7E0-48E3-99F6-4E2EE282AC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5992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>
            <a:extLst>
              <a:ext uri="{FF2B5EF4-FFF2-40B4-BE49-F238E27FC236}">
                <a16:creationId xmlns:a16="http://schemas.microsoft.com/office/drawing/2014/main" xmlns="" id="{C0B55900-2FF7-4C12-B7C9-1EB0915CF15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>
            <a:extLst>
              <a:ext uri="{FF2B5EF4-FFF2-40B4-BE49-F238E27FC236}">
                <a16:creationId xmlns:a16="http://schemas.microsoft.com/office/drawing/2014/main" xmlns="" id="{CA2EB013-5FEB-4204-A22F-7138507B37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>
            <a:extLst>
              <a:ext uri="{FF2B5EF4-FFF2-40B4-BE49-F238E27FC236}">
                <a16:creationId xmlns:a16="http://schemas.microsoft.com/office/drawing/2014/main" xmlns="" id="{2AB05120-F47C-41CA-AFB9-33C4AE1DDB4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277B300-452A-40F7-8A2C-4B11BA3674F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0537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BF1E52F-E6E9-4EAD-A2BD-8D8B6FF6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00C0C78-C700-442F-91F7-9043D10A5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D86DF600-3C34-4F67-B04E-B49DCC3B7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D2065-2E76-4155-970F-09C68C1694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6217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7BF746-494F-4746-97AC-B3093C56C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BFF26B-32D8-4B98-875B-163354A64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B4E0891-3936-4D9D-9040-B97920B90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C30C6-EAC0-4175-9C44-5EBF1BD1249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81838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AE40B6-C056-4FCA-AEA9-1902C5486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DBD6F2B-21DE-41D0-B1E8-94E25ADDB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0F8E9A-8D7E-4390-919E-56771F9B9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D7DE2-E91D-459F-91FA-690BCFDF032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3585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9301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956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883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833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72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72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774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54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DC3364-95E0-42E4-BB56-37D0F1C2D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EF9405B-E480-4E71-959F-B7BAEB941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1417C8-F73E-41E3-B102-1F5CE8034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E950-5A03-4F87-8D24-3FAA79F9EF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78696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224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02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1043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86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8893BD-A27C-4EF7-BC73-7930A43AD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25DB04D-62D3-496F-966C-F34BF61A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A40F6A2-1F1D-4C3C-95C3-B607E0AEA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55391-EA0F-4189-801B-0CF241232E6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32324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2A2734D3-0E8C-4DAE-BDF4-6E5E8F5E4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D81AFE36-4991-4A81-973B-2E1FA7EAC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FB9DB329-637B-4748-B4F2-1076DC7C6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B046A-B11C-43B4-ABA0-9DF2461868D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392547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931FEC7C-3C5E-4722-B38A-63D8843D9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222D088B-297C-44B9-AF99-A13B4CEB4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B7FCDF3-74C3-4660-9C3D-FD0E4AB9F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C1B3C-6248-4F61-94D2-2F11746B26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57362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B3CC3C9A-BFAB-420F-93EB-6FC684CD3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0984CAB5-F1B8-4043-94CC-E3AE2B9A6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E346FA2-15BA-4021-AAA9-1F01859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0A7-83EC-4140-ACEC-8D2862BF20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6347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18AAE5A2-DA44-468C-8814-82770F3F7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8CCDD165-0930-4AB5-BA85-7632406F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73BD6FD-315B-403C-B3FD-2C04EAEA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4409F-BEA5-403B-8CBF-BC8F610B12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7753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5A2E38B6-5AD0-4578-8E29-FDA888DC3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F7841BE2-5706-4557-9119-C85F361F2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CD70B7A-6870-4708-A197-57E40B66A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FCB8-49B1-4CBF-814A-6A3FB5A4224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93451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6EC89F65-D3EB-410E-8FC5-CBD2B2E62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EA5B69A-4175-4759-AE89-35BC6D462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5BE9CF13-522B-4EDE-A16A-01994E579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2CFEF-EE6B-43CB-9ECD-CD02389A52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7422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C9DCDBCF-BF87-4974-A1A5-52EAD85504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CD409271-68B2-4EBF-B75E-2E2F28156C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2ABEBF4-154B-4BD9-9A02-A9F2A6078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6E8DE3-5DD1-4B09-9484-4598C8E606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DAAD89-AF8E-4CD6-AA8A-FD8475CA2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C216241-0DBB-4490-B1B3-F7D57AEA63E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1705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20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B4AAC46-F0A0-4705-8B00-8565736F18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09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E18E2C0-D2B8-4B49-A928-77BFEEC5B467}"/>
              </a:ext>
            </a:extLst>
          </p:cNvPr>
          <p:cNvGrpSpPr/>
          <p:nvPr/>
        </p:nvGrpSpPr>
        <p:grpSpPr>
          <a:xfrm>
            <a:off x="4041218" y="995159"/>
            <a:ext cx="323850" cy="2476359"/>
            <a:chOff x="8996363" y="476250"/>
            <a:chExt cx="431800" cy="6264275"/>
          </a:xfrm>
          <a:solidFill>
            <a:srgbClr val="F58442"/>
          </a:solidFill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3A41E54-D3F5-479B-9294-A73AF2BF32DE}"/>
                </a:ext>
              </a:extLst>
            </p:cNvPr>
            <p:cNvCxnSpPr/>
            <p:nvPr/>
          </p:nvCxnSpPr>
          <p:spPr>
            <a:xfrm>
              <a:off x="9428163" y="476250"/>
              <a:ext cx="0" cy="6264275"/>
            </a:xfrm>
            <a:prstGeom prst="line">
              <a:avLst/>
            </a:prstGeom>
            <a:grpFill/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FA5396B-1BC9-497D-81F9-8B670D7D5ACE}"/>
                </a:ext>
              </a:extLst>
            </p:cNvPr>
            <p:cNvSpPr/>
            <p:nvPr/>
          </p:nvSpPr>
          <p:spPr>
            <a:xfrm>
              <a:off x="8996363" y="2519613"/>
              <a:ext cx="431800" cy="1943100"/>
            </a:xfrm>
            <a:prstGeom prst="rect">
              <a:avLst/>
            </a:prstGeom>
            <a:solidFill>
              <a:srgbClr val="7574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135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</p:grpSp>
      <p:sp>
        <p:nvSpPr>
          <p:cNvPr id="5124" name="文本框 11">
            <a:extLst>
              <a:ext uri="{FF2B5EF4-FFF2-40B4-BE49-F238E27FC236}">
                <a16:creationId xmlns:a16="http://schemas.microsoft.com/office/drawing/2014/main" xmlns="" id="{F293FCAD-2992-44B1-831E-3FB663BEF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9511" y="982593"/>
            <a:ext cx="2054409" cy="432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72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国学</a:t>
            </a:r>
            <a:endParaRPr lang="en-US" altLang="zh-CN" sz="7200" dirty="0">
              <a:solidFill>
                <a:srgbClr val="757472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95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传统文化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5405ED-1BA2-4C00-97E4-7E362617BC3C}"/>
              </a:ext>
            </a:extLst>
          </p:cNvPr>
          <p:cNvSpPr/>
          <p:nvPr/>
        </p:nvSpPr>
        <p:spPr>
          <a:xfrm>
            <a:off x="89298" y="86916"/>
            <a:ext cx="8965406" cy="4969669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5127" name="文本框 4">
            <a:extLst>
              <a:ext uri="{FF2B5EF4-FFF2-40B4-BE49-F238E27FC236}">
                <a16:creationId xmlns:a16="http://schemas.microsoft.com/office/drawing/2014/main" xmlns="" id="{44E29537-756A-4BA9-BCBF-A252F02B0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906" y="2750976"/>
            <a:ext cx="877163" cy="193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9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日出东南隅，照我秦氏楼。秦氏有好女，自名为罗敷。</a:t>
            </a: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9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罗敷善蚕桑，采桑城南隅。青丝为笼系，桂枝为笼钩。</a:t>
            </a: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900" dirty="0">
              <a:solidFill>
                <a:srgbClr val="757472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7" grpId="0"/>
    </p:bldLst>
  </p:timing>
  <p:extLst mod="1">
    <p:ext uri="{E180D4A7-C9FB-4DFB-919C-405C955672EB}">
      <p14:showEvtLst xmlns:p14="http://schemas.microsoft.com/office/powerpoint/2010/main">
        <p14:playEvt time="1035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>
            <a:extLst>
              <a:ext uri="{FF2B5EF4-FFF2-40B4-BE49-F238E27FC236}">
                <a16:creationId xmlns:a16="http://schemas.microsoft.com/office/drawing/2014/main" xmlns="" id="{9F88B7B7-27E6-48B2-A6E4-F24492546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008343"/>
            <a:ext cx="7172325" cy="3991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9">
            <a:extLst>
              <a:ext uri="{FF2B5EF4-FFF2-40B4-BE49-F238E27FC236}">
                <a16:creationId xmlns:a16="http://schemas.microsoft.com/office/drawing/2014/main" xmlns="" id="{FDB4E002-0AB1-464F-9BCB-1062A2865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197" y="1211110"/>
            <a:ext cx="1478756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16">
            <a:extLst>
              <a:ext uri="{FF2B5EF4-FFF2-40B4-BE49-F238E27FC236}">
                <a16:creationId xmlns:a16="http://schemas.microsoft.com/office/drawing/2014/main" xmlns="" id="{2F899671-421E-4220-8B92-56E3473D2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9337" y="2679151"/>
            <a:ext cx="371594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         此处可添加横版文字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7654" name="文本框 18">
            <a:extLst>
              <a:ext uri="{FF2B5EF4-FFF2-40B4-BE49-F238E27FC236}">
                <a16:creationId xmlns:a16="http://schemas.microsoft.com/office/drawing/2014/main" xmlns="" id="{E08990BC-0530-484A-BB60-CE30A4B0A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9337" y="3207789"/>
            <a:ext cx="371594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         此处可添加横版文字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7655" name="文本框 20">
            <a:extLst>
              <a:ext uri="{FF2B5EF4-FFF2-40B4-BE49-F238E27FC236}">
                <a16:creationId xmlns:a16="http://schemas.microsoft.com/office/drawing/2014/main" xmlns="" id="{A9DF5B39-433D-4226-8AE0-3E951B8FD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06241" y="3812626"/>
            <a:ext cx="371594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         此处可添加横版文字</a:t>
            </a: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8" name="文本框 18">
            <a:extLst>
              <a:ext uri="{FF2B5EF4-FFF2-40B4-BE49-F238E27FC236}">
                <a16:creationId xmlns:a16="http://schemas.microsoft.com/office/drawing/2014/main" xmlns="" id="{567EEC68-7493-46B7-9724-9E6FBECAF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Thinkpad\Desktop\PNG\1_0001_图层-17.png">
            <a:extLst>
              <a:ext uri="{FF2B5EF4-FFF2-40B4-BE49-F238E27FC236}">
                <a16:creationId xmlns:a16="http://schemas.microsoft.com/office/drawing/2014/main" xmlns="" id="{87B0952C-4AF7-4A83-A1D3-65CAA4962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80" y="2935426"/>
            <a:ext cx="1944216" cy="9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Thinkpad\Desktop\PNG\1_0000_图层-17-副本.png">
            <a:extLst>
              <a:ext uri="{FF2B5EF4-FFF2-40B4-BE49-F238E27FC236}">
                <a16:creationId xmlns:a16="http://schemas.microsoft.com/office/drawing/2014/main" xmlns="" id="{F0255DB1-C23B-476E-BCDB-2294F1765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610" y="2935426"/>
            <a:ext cx="1944216" cy="98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任意多边形 14">
            <a:extLst>
              <a:ext uri="{FF2B5EF4-FFF2-40B4-BE49-F238E27FC236}">
                <a16:creationId xmlns:a16="http://schemas.microsoft.com/office/drawing/2014/main" xmlns="" id="{C168E81B-D57D-4C5E-B7D7-E0C9E89DCD0A}"/>
              </a:ext>
            </a:extLst>
          </p:cNvPr>
          <p:cNvSpPr>
            <a:spLocks/>
          </p:cNvSpPr>
          <p:nvPr/>
        </p:nvSpPr>
        <p:spPr bwMode="auto">
          <a:xfrm>
            <a:off x="4378478" y="1614733"/>
            <a:ext cx="280988" cy="1556147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7" name="任意多边形 15">
            <a:extLst>
              <a:ext uri="{FF2B5EF4-FFF2-40B4-BE49-F238E27FC236}">
                <a16:creationId xmlns:a16="http://schemas.microsoft.com/office/drawing/2014/main" xmlns="" id="{A12302DA-98C1-480C-A6FD-75109F4A4C92}"/>
              </a:ext>
            </a:extLst>
          </p:cNvPr>
          <p:cNvSpPr>
            <a:spLocks/>
          </p:cNvSpPr>
          <p:nvPr/>
        </p:nvSpPr>
        <p:spPr bwMode="auto">
          <a:xfrm flipH="1">
            <a:off x="5154492" y="1614733"/>
            <a:ext cx="321469" cy="1699022"/>
          </a:xfrm>
          <a:custGeom>
            <a:avLst/>
            <a:gdLst>
              <a:gd name="T0" fmla="*/ 374574 w 374574"/>
              <a:gd name="T1" fmla="*/ 2291509 h 2291509"/>
              <a:gd name="T2" fmla="*/ 374574 w 374574"/>
              <a:gd name="T3" fmla="*/ 0 h 2291509"/>
              <a:gd name="T4" fmla="*/ 0 w 374574"/>
              <a:gd name="T5" fmla="*/ 0 h 2291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4574" h="2291509">
                <a:moveTo>
                  <a:pt x="374574" y="2291509"/>
                </a:moveTo>
                <a:lnTo>
                  <a:pt x="37457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6109B713-70E4-404A-A862-F8FAF11B72C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479430" y="1657596"/>
            <a:ext cx="16383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</p:txBody>
      </p:sp>
      <p:sp>
        <p:nvSpPr>
          <p:cNvPr id="9" name="矩形 19">
            <a:extLst>
              <a:ext uri="{FF2B5EF4-FFF2-40B4-BE49-F238E27FC236}">
                <a16:creationId xmlns:a16="http://schemas.microsoft.com/office/drawing/2014/main" xmlns="" id="{ED0666B0-282F-4A7F-880B-A64012150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959" y="1611159"/>
            <a:ext cx="1603772" cy="345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91DF2A3A-CC03-4952-8803-CFF7F6AFAFF4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513963" y="1321446"/>
            <a:ext cx="1092994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spc="-113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AFC9F916-1C59-4446-AB6B-2890145C143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746469" y="1657596"/>
            <a:ext cx="16383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</p:txBody>
      </p:sp>
      <p:sp>
        <p:nvSpPr>
          <p:cNvPr id="12" name="矩形 24">
            <a:extLst>
              <a:ext uri="{FF2B5EF4-FFF2-40B4-BE49-F238E27FC236}">
                <a16:creationId xmlns:a16="http://schemas.microsoft.com/office/drawing/2014/main" xmlns="" id="{DA542254-C38E-4381-A91B-FCB9A8433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1001" y="1611159"/>
            <a:ext cx="1603772" cy="345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FFFFFF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916E8D4E-C1FA-4A35-BD6F-088EF82BE7F7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781001" y="1321445"/>
            <a:ext cx="1092994" cy="32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pc="-15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itchFamily="2" charset="-122"/>
                <a:ea typeface="方正宋黑简体" pitchFamily="2" charset="-122"/>
              </a:defRPr>
            </a:lvl1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spc="-113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xmlns="" id="{AD57994F-EEF4-473A-AFF6-C10D7F23BF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860262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5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/>
      <p:bldP spid="9" grpId="0" animBg="1"/>
      <p:bldP spid="10" grpId="0"/>
      <p:bldP spid="11" grpId="0"/>
      <p:bldP spid="12" grpId="0" animBg="1"/>
      <p:bldP spid="13" grpId="0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2CBD7CDB-9FB1-4FCC-B748-B5EBEEA62F3F}"/>
              </a:ext>
            </a:extLst>
          </p:cNvPr>
          <p:cNvSpPr/>
          <p:nvPr/>
        </p:nvSpPr>
        <p:spPr>
          <a:xfrm>
            <a:off x="2972591" y="257138"/>
            <a:ext cx="6138174" cy="475252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4E881BA-0230-4759-9D23-F2E41AC15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00" y="1957387"/>
            <a:ext cx="3922346" cy="31861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759BB4F-61B5-44A7-B7D1-5519EF7582C7}"/>
              </a:ext>
            </a:extLst>
          </p:cNvPr>
          <p:cNvSpPr/>
          <p:nvPr/>
        </p:nvSpPr>
        <p:spPr>
          <a:xfrm>
            <a:off x="7774686" y="2121126"/>
            <a:ext cx="41671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风雨送春归</a:t>
            </a:r>
            <a:endParaRPr lang="en-US" altLang="zh-CN" sz="210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69BA5F6-C1C7-4F39-8C11-4238BC7744DE}"/>
              </a:ext>
            </a:extLst>
          </p:cNvPr>
          <p:cNvSpPr/>
          <p:nvPr/>
        </p:nvSpPr>
        <p:spPr>
          <a:xfrm>
            <a:off x="7322763" y="2121125"/>
            <a:ext cx="23199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飞雪迎春到</a:t>
            </a:r>
            <a:endParaRPr lang="zh-CN" altLang="en-US" sz="150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6AF0D9B-966D-4A56-8308-D5447053F8EA}"/>
              </a:ext>
            </a:extLst>
          </p:cNvPr>
          <p:cNvSpPr/>
          <p:nvPr/>
        </p:nvSpPr>
        <p:spPr>
          <a:xfrm>
            <a:off x="6794782" y="2136535"/>
            <a:ext cx="31683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已是悬崖百丈冰</a:t>
            </a:r>
            <a:endParaRPr lang="zh-CN" altLang="en-US" sz="150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AAB8815-C0F1-42CC-86F0-E2F63E6A6AA5}"/>
              </a:ext>
            </a:extLst>
          </p:cNvPr>
          <p:cNvSpPr/>
          <p:nvPr/>
        </p:nvSpPr>
        <p:spPr>
          <a:xfrm>
            <a:off x="6300249" y="2169845"/>
            <a:ext cx="31683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犹有花枝俏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4313431-E5BE-4934-927C-CA0187CB35C0}"/>
              </a:ext>
            </a:extLst>
          </p:cNvPr>
          <p:cNvSpPr/>
          <p:nvPr/>
        </p:nvSpPr>
        <p:spPr>
          <a:xfrm>
            <a:off x="5795462" y="2169845"/>
            <a:ext cx="24621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俏也不争春</a:t>
            </a:r>
            <a:endParaRPr lang="zh-CN" altLang="en-US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18D09D2-5473-4195-A5CE-E87E9F2C1988}"/>
              </a:ext>
            </a:extLst>
          </p:cNvPr>
          <p:cNvSpPr/>
          <p:nvPr/>
        </p:nvSpPr>
        <p:spPr>
          <a:xfrm>
            <a:off x="5245461" y="2194364"/>
            <a:ext cx="21846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只把春来报</a:t>
            </a: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104C4A5-0CE7-428B-B03A-A5B66F74C1BF}"/>
              </a:ext>
            </a:extLst>
          </p:cNvPr>
          <p:cNvSpPr/>
          <p:nvPr/>
        </p:nvSpPr>
        <p:spPr>
          <a:xfrm flipH="1">
            <a:off x="4585412" y="2171160"/>
            <a:ext cx="30464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待到山花烂漫时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10798B0-4203-4D14-93F4-B6FA031409FA}"/>
              </a:ext>
            </a:extLst>
          </p:cNvPr>
          <p:cNvSpPr txBox="1"/>
          <p:nvPr/>
        </p:nvSpPr>
        <p:spPr>
          <a:xfrm>
            <a:off x="3922346" y="2136535"/>
            <a:ext cx="46960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她在丛中笑</a:t>
            </a: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7A257CF-0866-4CFC-ACDF-30F0B89460BF}"/>
              </a:ext>
            </a:extLst>
          </p:cNvPr>
          <p:cNvCxnSpPr/>
          <p:nvPr/>
        </p:nvCxnSpPr>
        <p:spPr>
          <a:xfrm>
            <a:off x="4196907" y="1928530"/>
            <a:ext cx="35777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8">
            <a:extLst>
              <a:ext uri="{FF2B5EF4-FFF2-40B4-BE49-F238E27FC236}">
                <a16:creationId xmlns:a16="http://schemas.microsoft.com/office/drawing/2014/main" xmlns="" id="{8B501FD6-11C3-4019-AB2C-838DD2D05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154010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969FC3-C994-41B1-8E8D-1C6494C49C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6" t="-1115" r="-127" b="1115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sp>
        <p:nvSpPr>
          <p:cNvPr id="9220" name="文本框 18">
            <a:extLst>
              <a:ext uri="{FF2B5EF4-FFF2-40B4-BE49-F238E27FC236}">
                <a16:creationId xmlns:a16="http://schemas.microsoft.com/office/drawing/2014/main" xmlns="" id="{E30AE720-581B-4037-95A3-02F8C1AAF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5638" y="1707655"/>
            <a:ext cx="807913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第叁章</a:t>
            </a:r>
          </a:p>
        </p:txBody>
      </p:sp>
      <p:sp>
        <p:nvSpPr>
          <p:cNvPr id="9221" name="文本框 33">
            <a:extLst>
              <a:ext uri="{FF2B5EF4-FFF2-40B4-BE49-F238E27FC236}">
                <a16:creationId xmlns:a16="http://schemas.microsoft.com/office/drawing/2014/main" xmlns="" id="{4341157E-B4A7-4A06-893E-654FA0940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33" y="1556445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4604413" y="1788617"/>
            <a:ext cx="0" cy="2078831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7570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E267EC-B624-4D43-9740-C5459EF19AA8}"/>
              </a:ext>
            </a:extLst>
          </p:cNvPr>
          <p:cNvSpPr/>
          <p:nvPr/>
        </p:nvSpPr>
        <p:spPr>
          <a:xfrm>
            <a:off x="0" y="627460"/>
            <a:ext cx="9144000" cy="410408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1509" name="文本框 8">
            <a:extLst>
              <a:ext uri="{FF2B5EF4-FFF2-40B4-BE49-F238E27FC236}">
                <a16:creationId xmlns:a16="http://schemas.microsoft.com/office/drawing/2014/main" xmlns="" id="{C1BF64E5-CB72-4A39-ACDB-EFC4446DB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7807" y="1946673"/>
            <a:ext cx="3893048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       由于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乐经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的失传，导致了中国文化的很大变化，本来讲究礼乐相须的文化变成了专讲等级秩序的文化，这是中国文化的很大不幸。幸好我们从一些其他记载还能追寻到当初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乐经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的一些大体情况。不过，我们只能凭借猜测来推断一下。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1CDBD3E-A2A3-4068-A2E6-AE217205D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" y="676521"/>
            <a:ext cx="4302625" cy="3845385"/>
          </a:xfrm>
          <a:prstGeom prst="rect">
            <a:avLst/>
          </a:prstGeom>
        </p:spPr>
      </p:pic>
      <p:sp>
        <p:nvSpPr>
          <p:cNvPr id="6" name="文本框 18">
            <a:extLst>
              <a:ext uri="{FF2B5EF4-FFF2-40B4-BE49-F238E27FC236}">
                <a16:creationId xmlns:a16="http://schemas.microsoft.com/office/drawing/2014/main" xmlns="" id="{850850FF-F526-4F33-A89F-166B419D5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509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484790A-E3FA-4BA5-A0C2-C60EF9D43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"/>
          <a:stretch/>
        </p:blipFill>
        <p:spPr>
          <a:xfrm>
            <a:off x="2700945" y="0"/>
            <a:ext cx="3742110" cy="51435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105AFA4-2271-40D9-AB11-5014326CE31D}"/>
              </a:ext>
            </a:extLst>
          </p:cNvPr>
          <p:cNvSpPr/>
          <p:nvPr/>
        </p:nvSpPr>
        <p:spPr>
          <a:xfrm>
            <a:off x="0" y="1638743"/>
            <a:ext cx="2700945" cy="1866014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9C14A06-B6F3-4C36-82E7-6B433FB884B5}"/>
              </a:ext>
            </a:extLst>
          </p:cNvPr>
          <p:cNvSpPr/>
          <p:nvPr/>
        </p:nvSpPr>
        <p:spPr>
          <a:xfrm>
            <a:off x="6443055" y="1638743"/>
            <a:ext cx="2700945" cy="1866014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A0B66B5-1347-499B-92A8-6ACCC9A6EB53}"/>
              </a:ext>
            </a:extLst>
          </p:cNvPr>
          <p:cNvSpPr txBox="1"/>
          <p:nvPr/>
        </p:nvSpPr>
        <p:spPr>
          <a:xfrm>
            <a:off x="802979" y="1775056"/>
            <a:ext cx="1701043" cy="1565173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algn="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人生不相见</a:t>
            </a:r>
            <a:endParaRPr lang="en-US" altLang="zh-CN" dirty="0">
              <a:solidFill>
                <a:srgbClr val="E7E6E6">
                  <a:lumMod val="25000"/>
                </a:srgb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动如参与商</a:t>
            </a:r>
          </a:p>
          <a:p>
            <a:pPr algn="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今夕复何夕</a:t>
            </a:r>
            <a:endParaRPr lang="en-US" altLang="zh-CN" dirty="0">
              <a:solidFill>
                <a:srgbClr val="E7E6E6">
                  <a:lumMod val="25000"/>
                </a:srgb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共此灯烛光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BE0AC82-4911-449C-B7E3-F76EBE72FB18}"/>
              </a:ext>
            </a:extLst>
          </p:cNvPr>
          <p:cNvSpPr txBox="1"/>
          <p:nvPr/>
        </p:nvSpPr>
        <p:spPr>
          <a:xfrm>
            <a:off x="6639979" y="1803269"/>
            <a:ext cx="1701043" cy="1565172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少壮能几时</a:t>
            </a:r>
          </a:p>
          <a:p>
            <a:pPr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鬓发各已苍</a:t>
            </a:r>
          </a:p>
          <a:p>
            <a:pPr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访旧半为鬼</a:t>
            </a:r>
          </a:p>
          <a:p>
            <a:pPr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惊呼热中肠</a:t>
            </a:r>
          </a:p>
        </p:txBody>
      </p:sp>
      <p:sp>
        <p:nvSpPr>
          <p:cNvPr id="10" name="文本框 18">
            <a:extLst>
              <a:ext uri="{FF2B5EF4-FFF2-40B4-BE49-F238E27FC236}">
                <a16:creationId xmlns:a16="http://schemas.microsoft.com/office/drawing/2014/main" xmlns="" id="{A4D52575-B9B1-483E-AF69-33E94D52F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684923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8B37B9A-5010-4672-99B8-0C35F1302628}"/>
              </a:ext>
            </a:extLst>
          </p:cNvPr>
          <p:cNvSpPr/>
          <p:nvPr/>
        </p:nvSpPr>
        <p:spPr>
          <a:xfrm>
            <a:off x="6407945" y="465536"/>
            <a:ext cx="2214563" cy="426600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pic>
        <p:nvPicPr>
          <p:cNvPr id="19459" name="图片 9">
            <a:extLst>
              <a:ext uri="{FF2B5EF4-FFF2-40B4-BE49-F238E27FC236}">
                <a16:creationId xmlns:a16="http://schemas.microsoft.com/office/drawing/2014/main" xmlns="" id="{A4B8ACD2-8512-41B0-91AD-F88AA4D30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179" y="3031332"/>
            <a:ext cx="3330179" cy="187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11">
            <a:extLst>
              <a:ext uri="{FF2B5EF4-FFF2-40B4-BE49-F238E27FC236}">
                <a16:creationId xmlns:a16="http://schemas.microsoft.com/office/drawing/2014/main" xmlns="" id="{97644227-1A63-4B0A-B09D-CA4C5D5DB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4395" y="654844"/>
            <a:ext cx="92333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易简也就是简易：说的是宇宙间万事万物，有许多事我们的智慧知识和能力没有办法了解的；但宇宙间的任何事物，有其事必有其理，万事万物的存在都是有因果的，都不是无缘无故的。易经的简易就是告诉我们人</a:t>
            </a:r>
          </a:p>
        </p:txBody>
      </p:sp>
      <p:sp>
        <p:nvSpPr>
          <p:cNvPr id="19462" name="文本框 12">
            <a:extLst>
              <a:ext uri="{FF2B5EF4-FFF2-40B4-BE49-F238E27FC236}">
                <a16:creationId xmlns:a16="http://schemas.microsoft.com/office/drawing/2014/main" xmlns="" id="{51175F80-8890-4C7F-ACC6-5B9E177C7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4715" y="654844"/>
            <a:ext cx="369332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变易是说万事万物随时都在变化之中，没有不变的事物。 </a:t>
            </a:r>
          </a:p>
        </p:txBody>
      </p:sp>
      <p:sp>
        <p:nvSpPr>
          <p:cNvPr id="19463" name="文本框 13">
            <a:extLst>
              <a:ext uri="{FF2B5EF4-FFF2-40B4-BE49-F238E27FC236}">
                <a16:creationId xmlns:a16="http://schemas.microsoft.com/office/drawing/2014/main" xmlns="" id="{D99AB0FF-7C17-44BA-83F8-307AF36E2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725" y="654844"/>
            <a:ext cx="738664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不易，万事万物随时随地都在变的，却有一项永远不变的东西存在，就是能变出来万象的那个东西是不变的，那是永恒存在的。</a:t>
            </a:r>
          </a:p>
        </p:txBody>
      </p:sp>
      <p:sp>
        <p:nvSpPr>
          <p:cNvPr id="19464" name="文本框 14">
            <a:extLst>
              <a:ext uri="{FF2B5EF4-FFF2-40B4-BE49-F238E27FC236}">
                <a16:creationId xmlns:a16="http://schemas.microsoft.com/office/drawing/2014/main" xmlns="" id="{B4E28F5A-3A00-4100-9917-E41D538D67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9417" y="1924052"/>
            <a:ext cx="5022056" cy="113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连山易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是神农时代的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易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，是以艮卦开始。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/>
            </a:r>
            <a:b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</a:b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归藏易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是黄帝时代的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易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，是以坤卦开始的。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/>
            </a:r>
            <a:b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</a:b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周易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是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《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易经</a:t>
            </a:r>
            <a:r>
              <a: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》</a:t>
            </a: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的一部分，是文王所创，从乾卦开始。</a:t>
            </a:r>
          </a:p>
        </p:txBody>
      </p:sp>
      <p:pic>
        <p:nvPicPr>
          <p:cNvPr id="19465" name="图片 16">
            <a:extLst>
              <a:ext uri="{FF2B5EF4-FFF2-40B4-BE49-F238E27FC236}">
                <a16:creationId xmlns:a16="http://schemas.microsoft.com/office/drawing/2014/main" xmlns="" id="{9031F006-E477-4D7D-88C3-1A4B3C468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28" y="1924052"/>
            <a:ext cx="242888" cy="24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图片 17">
            <a:extLst>
              <a:ext uri="{FF2B5EF4-FFF2-40B4-BE49-F238E27FC236}">
                <a16:creationId xmlns:a16="http://schemas.microsoft.com/office/drawing/2014/main" xmlns="" id="{19258523-5393-4D86-8710-F531D20F7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28" y="2356248"/>
            <a:ext cx="242888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图片 18">
            <a:extLst>
              <a:ext uri="{FF2B5EF4-FFF2-40B4-BE49-F238E27FC236}">
                <a16:creationId xmlns:a16="http://schemas.microsoft.com/office/drawing/2014/main" xmlns="" id="{1292A370-B936-4B79-974E-66363005C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92" y="2788444"/>
            <a:ext cx="242888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8">
            <a:extLst>
              <a:ext uri="{FF2B5EF4-FFF2-40B4-BE49-F238E27FC236}">
                <a16:creationId xmlns:a16="http://schemas.microsoft.com/office/drawing/2014/main" xmlns="" id="{47028673-BE94-4503-9E13-B4E834CCA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461" grpId="0"/>
      <p:bldP spid="19462" grpId="0"/>
      <p:bldP spid="19463" grpId="0"/>
      <p:bldP spid="19464" grpId="0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2196112-AE3B-4FFA-B9B7-9649E3358ABF}"/>
              </a:ext>
            </a:extLst>
          </p:cNvPr>
          <p:cNvGrpSpPr/>
          <p:nvPr/>
        </p:nvGrpSpPr>
        <p:grpSpPr>
          <a:xfrm>
            <a:off x="720348" y="877186"/>
            <a:ext cx="3208907" cy="4166633"/>
            <a:chOff x="1045528" y="1169580"/>
            <a:chExt cx="4278542" cy="5555511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888BF7D-DDC5-423E-A6E5-8656AD23C7F4}"/>
                </a:ext>
              </a:extLst>
            </p:cNvPr>
            <p:cNvSpPr/>
            <p:nvPr/>
          </p:nvSpPr>
          <p:spPr>
            <a:xfrm>
              <a:off x="1744088" y="1169580"/>
              <a:ext cx="2881423" cy="288142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4FEA3958-8A9E-44ED-8573-5ECF4DD6B5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5528" y="1376914"/>
              <a:ext cx="4278542" cy="5348177"/>
            </a:xfrm>
            <a:prstGeom prst="rect">
              <a:avLst/>
            </a:prstGeom>
          </p:spPr>
        </p:pic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FC4A46A-735A-4224-8F09-7D3110CB0229}"/>
              </a:ext>
            </a:extLst>
          </p:cNvPr>
          <p:cNvSpPr/>
          <p:nvPr/>
        </p:nvSpPr>
        <p:spPr>
          <a:xfrm>
            <a:off x="4572000" y="1637912"/>
            <a:ext cx="3535799" cy="1891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34290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焉知二十载，重上君子堂</a:t>
            </a:r>
            <a:b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</a:b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昔别君未婚，儿女忽成行</a:t>
            </a:r>
            <a:b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</a:b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怡然敬父执，问我来何方</a:t>
            </a:r>
            <a:b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</a:b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问答未及已，儿女罗酒浆</a:t>
            </a:r>
          </a:p>
        </p:txBody>
      </p:sp>
      <p:sp>
        <p:nvSpPr>
          <p:cNvPr id="16" name="文本框 18">
            <a:extLst>
              <a:ext uri="{FF2B5EF4-FFF2-40B4-BE49-F238E27FC236}">
                <a16:creationId xmlns:a16="http://schemas.microsoft.com/office/drawing/2014/main" xmlns="" id="{8DA15013-DA21-4DA6-86F3-8B1EDA2E2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51876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">
            <a:extLst>
              <a:ext uri="{FF2B5EF4-FFF2-40B4-BE49-F238E27FC236}">
                <a16:creationId xmlns:a16="http://schemas.microsoft.com/office/drawing/2014/main" xmlns="" id="{5CC1685D-9077-45CE-BDEE-3DAAAD1F4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" t="1514" r="1260" b="839"/>
          <a:stretch>
            <a:fillRect/>
          </a:stretch>
        </p:blipFill>
        <p:spPr bwMode="auto">
          <a:xfrm>
            <a:off x="0" y="-1"/>
            <a:ext cx="4355976" cy="51435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</p:pic>
      <p:sp>
        <p:nvSpPr>
          <p:cNvPr id="41987" name="文本框 27">
            <a:extLst>
              <a:ext uri="{FF2B5EF4-FFF2-40B4-BE49-F238E27FC236}">
                <a16:creationId xmlns:a16="http://schemas.microsoft.com/office/drawing/2014/main" xmlns="" id="{41706762-435B-49D0-A47C-6B0D6728A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3647" y="1707358"/>
            <a:ext cx="1015663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此处可添加竖版文字此处可添加竖版文字</a:t>
            </a: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41988" name="文本框 28">
            <a:extLst>
              <a:ext uri="{FF2B5EF4-FFF2-40B4-BE49-F238E27FC236}">
                <a16:creationId xmlns:a16="http://schemas.microsoft.com/office/drawing/2014/main" xmlns="" id="{4B37BE23-4F6E-4770-BCC9-5B1B68F1C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9526" y="1707358"/>
            <a:ext cx="1015663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此处可添加竖版文字此处可添加竖版文字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41989" name="文本框 29">
            <a:extLst>
              <a:ext uri="{FF2B5EF4-FFF2-40B4-BE49-F238E27FC236}">
                <a16:creationId xmlns:a16="http://schemas.microsoft.com/office/drawing/2014/main" xmlns="" id="{AE1521D4-C9D1-434A-AB92-A898DDC93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5403" y="1707358"/>
            <a:ext cx="1015663" cy="165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此处可添加竖版文字此处可添加竖版文字</a:t>
            </a: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6" name="文本框 18">
            <a:extLst>
              <a:ext uri="{FF2B5EF4-FFF2-40B4-BE49-F238E27FC236}">
                <a16:creationId xmlns:a16="http://schemas.microsoft.com/office/drawing/2014/main" xmlns="" id="{FE3EC146-AFEA-46BF-A6A1-CAEB87C58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969FC3-C994-41B1-8E8D-1C6494C49C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6" t="-1115" r="-127" b="1115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sp>
        <p:nvSpPr>
          <p:cNvPr id="9220" name="文本框 18">
            <a:extLst>
              <a:ext uri="{FF2B5EF4-FFF2-40B4-BE49-F238E27FC236}">
                <a16:creationId xmlns:a16="http://schemas.microsoft.com/office/drawing/2014/main" xmlns="" id="{E30AE720-581B-4037-95A3-02F8C1AAF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5638" y="1707655"/>
            <a:ext cx="807913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第肆章</a:t>
            </a:r>
          </a:p>
        </p:txBody>
      </p:sp>
      <p:sp>
        <p:nvSpPr>
          <p:cNvPr id="9221" name="文本框 33">
            <a:extLst>
              <a:ext uri="{FF2B5EF4-FFF2-40B4-BE49-F238E27FC236}">
                <a16:creationId xmlns:a16="http://schemas.microsoft.com/office/drawing/2014/main" xmlns="" id="{4341157E-B4A7-4A06-893E-654FA0940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33" y="1556445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4604413" y="1788617"/>
            <a:ext cx="0" cy="2078831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3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E8498862-9A43-462B-B2C8-9666919F57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" t="-441" r="33373" b="441"/>
          <a:stretch/>
        </p:blipFill>
        <p:spPr>
          <a:xfrm>
            <a:off x="-20394" y="-43698"/>
            <a:ext cx="9164394" cy="5178406"/>
          </a:xfrm>
          <a:prstGeom prst="rect">
            <a:avLst/>
          </a:prstGeom>
        </p:spPr>
      </p:pic>
      <p:sp>
        <p:nvSpPr>
          <p:cNvPr id="7172" name="文本框 11">
            <a:extLst>
              <a:ext uri="{FF2B5EF4-FFF2-40B4-BE49-F238E27FC236}">
                <a16:creationId xmlns:a16="http://schemas.microsoft.com/office/drawing/2014/main" xmlns="" id="{4F188DFB-F185-4380-948A-16F86031B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1644" y="1653778"/>
            <a:ext cx="946413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9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目录</a:t>
            </a:r>
          </a:p>
        </p:txBody>
      </p:sp>
      <p:grpSp>
        <p:nvGrpSpPr>
          <p:cNvPr id="7173" name="组合 17">
            <a:extLst>
              <a:ext uri="{FF2B5EF4-FFF2-40B4-BE49-F238E27FC236}">
                <a16:creationId xmlns:a16="http://schemas.microsoft.com/office/drawing/2014/main" xmlns="" id="{236D4571-0CA9-4C67-8AF8-FA1BE0D0BC7B}"/>
              </a:ext>
            </a:extLst>
          </p:cNvPr>
          <p:cNvGrpSpPr>
            <a:grpSpLocks/>
          </p:cNvGrpSpPr>
          <p:nvPr/>
        </p:nvGrpSpPr>
        <p:grpSpPr bwMode="auto">
          <a:xfrm>
            <a:off x="6082089" y="1383618"/>
            <a:ext cx="227410" cy="2646760"/>
            <a:chOff x="7887295" y="1484784"/>
            <a:chExt cx="304065" cy="3528392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3823559F-9B54-46BA-8755-5B566329B1DF}"/>
                </a:ext>
              </a:extLst>
            </p:cNvPr>
            <p:cNvCxnSpPr>
              <a:cxnSpLocks/>
            </p:cNvCxnSpPr>
            <p:nvPr/>
          </p:nvCxnSpPr>
          <p:spPr>
            <a:xfrm>
              <a:off x="7887295" y="1484784"/>
              <a:ext cx="0" cy="3528392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23D9056D-05C1-4097-8013-5D41746176CE}"/>
                </a:ext>
              </a:extLst>
            </p:cNvPr>
            <p:cNvSpPr/>
            <p:nvPr/>
          </p:nvSpPr>
          <p:spPr>
            <a:xfrm>
              <a:off x="7887295" y="1484784"/>
              <a:ext cx="304065" cy="12253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</p:grpSp>
      <p:sp>
        <p:nvSpPr>
          <p:cNvPr id="7177" name="文本框 18">
            <a:extLst>
              <a:ext uri="{FF2B5EF4-FFF2-40B4-BE49-F238E27FC236}">
                <a16:creationId xmlns:a16="http://schemas.microsoft.com/office/drawing/2014/main" xmlns="" id="{3BFC8234-80F3-4193-9C0C-F4EDDA0BF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9712" y="1438387"/>
            <a:ext cx="39241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两汉经学</a:t>
            </a:r>
          </a:p>
        </p:txBody>
      </p:sp>
      <p:sp>
        <p:nvSpPr>
          <p:cNvPr id="7181" name="文本框 33">
            <a:extLst>
              <a:ext uri="{FF2B5EF4-FFF2-40B4-BE49-F238E27FC236}">
                <a16:creationId xmlns:a16="http://schemas.microsoft.com/office/drawing/2014/main" xmlns="" id="{971AC8B8-6847-43B0-9DC7-B92FB6D1F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2669" y="1383618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grpSp>
        <p:nvGrpSpPr>
          <p:cNvPr id="7174" name="组合 20">
            <a:extLst>
              <a:ext uri="{FF2B5EF4-FFF2-40B4-BE49-F238E27FC236}">
                <a16:creationId xmlns:a16="http://schemas.microsoft.com/office/drawing/2014/main" xmlns="" id="{61315853-AC35-4F82-BD1B-88E34A4F310D}"/>
              </a:ext>
            </a:extLst>
          </p:cNvPr>
          <p:cNvGrpSpPr>
            <a:grpSpLocks/>
          </p:cNvGrpSpPr>
          <p:nvPr/>
        </p:nvGrpSpPr>
        <p:grpSpPr bwMode="auto">
          <a:xfrm>
            <a:off x="4830743" y="1383618"/>
            <a:ext cx="228600" cy="2646760"/>
            <a:chOff x="7887295" y="1484784"/>
            <a:chExt cx="304065" cy="352839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D915254-DFB1-436B-A868-CAFE1E6D912B}"/>
                </a:ext>
              </a:extLst>
            </p:cNvPr>
            <p:cNvCxnSpPr>
              <a:cxnSpLocks/>
            </p:cNvCxnSpPr>
            <p:nvPr/>
          </p:nvCxnSpPr>
          <p:spPr>
            <a:xfrm>
              <a:off x="7887295" y="1484784"/>
              <a:ext cx="0" cy="3528392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9F62CA00-C1AA-47B7-B757-92A4B8E13E8C}"/>
                </a:ext>
              </a:extLst>
            </p:cNvPr>
            <p:cNvSpPr/>
            <p:nvPr/>
          </p:nvSpPr>
          <p:spPr>
            <a:xfrm>
              <a:off x="7887295" y="1484784"/>
              <a:ext cx="304065" cy="12253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</p:grpSp>
      <p:sp>
        <p:nvSpPr>
          <p:cNvPr id="7178" name="文本框 30">
            <a:extLst>
              <a:ext uri="{FF2B5EF4-FFF2-40B4-BE49-F238E27FC236}">
                <a16:creationId xmlns:a16="http://schemas.microsoft.com/office/drawing/2014/main" xmlns="" id="{DD2F1051-FB3D-4552-A6EA-CC04FCAE72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5268" y="1441959"/>
            <a:ext cx="39241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魏晋玄学</a:t>
            </a:r>
          </a:p>
        </p:txBody>
      </p:sp>
      <p:sp>
        <p:nvSpPr>
          <p:cNvPr id="7182" name="文本框 34">
            <a:extLst>
              <a:ext uri="{FF2B5EF4-FFF2-40B4-BE49-F238E27FC236}">
                <a16:creationId xmlns:a16="http://schemas.microsoft.com/office/drawing/2014/main" xmlns="" id="{D9D438CA-D5D5-4482-AB3B-ED78E9D827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223" y="1437197"/>
            <a:ext cx="669414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魏晋玄学，为魏晋时代思想主流，与先秦诸子、两汉经学、隋唐佛学、宋明理学、当代新儒家皆为中国哲学史之重要脉络。</a:t>
            </a:r>
          </a:p>
        </p:txBody>
      </p:sp>
      <p:grpSp>
        <p:nvGrpSpPr>
          <p:cNvPr id="7175" name="组合 23">
            <a:extLst>
              <a:ext uri="{FF2B5EF4-FFF2-40B4-BE49-F238E27FC236}">
                <a16:creationId xmlns:a16="http://schemas.microsoft.com/office/drawing/2014/main" xmlns="" id="{A5893087-5A6B-4C0A-A49A-797FF17A212A}"/>
              </a:ext>
            </a:extLst>
          </p:cNvPr>
          <p:cNvGrpSpPr>
            <a:grpSpLocks/>
          </p:cNvGrpSpPr>
          <p:nvPr/>
        </p:nvGrpSpPr>
        <p:grpSpPr bwMode="auto">
          <a:xfrm>
            <a:off x="3554095" y="1383618"/>
            <a:ext cx="227410" cy="2646760"/>
            <a:chOff x="7887295" y="1484784"/>
            <a:chExt cx="304065" cy="3528392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5B9E4EA7-F285-4F54-9758-4D2410927A37}"/>
                </a:ext>
              </a:extLst>
            </p:cNvPr>
            <p:cNvCxnSpPr>
              <a:cxnSpLocks/>
            </p:cNvCxnSpPr>
            <p:nvPr/>
          </p:nvCxnSpPr>
          <p:spPr>
            <a:xfrm>
              <a:off x="7887295" y="1484784"/>
              <a:ext cx="0" cy="3528392"/>
            </a:xfrm>
            <a:prstGeom prst="line">
              <a:avLst/>
            </a:prstGeom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82503FB9-B86B-4042-A574-28EE5A2AB2C7}"/>
                </a:ext>
              </a:extLst>
            </p:cNvPr>
            <p:cNvSpPr/>
            <p:nvPr/>
          </p:nvSpPr>
          <p:spPr>
            <a:xfrm>
              <a:off x="7887295" y="1484784"/>
              <a:ext cx="304065" cy="12253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3A1E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</p:grpSp>
      <p:sp>
        <p:nvSpPr>
          <p:cNvPr id="7180" name="文本框 32">
            <a:extLst>
              <a:ext uri="{FF2B5EF4-FFF2-40B4-BE49-F238E27FC236}">
                <a16:creationId xmlns:a16="http://schemas.microsoft.com/office/drawing/2014/main" xmlns="" id="{3FA4A583-9CB8-4D9E-958F-72F67A2415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8684" y="1437197"/>
            <a:ext cx="392415" cy="81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隋唐道学</a:t>
            </a:r>
          </a:p>
        </p:txBody>
      </p:sp>
      <p:sp>
        <p:nvSpPr>
          <p:cNvPr id="7183" name="文本框 34">
            <a:extLst>
              <a:ext uri="{FF2B5EF4-FFF2-40B4-BE49-F238E27FC236}">
                <a16:creationId xmlns:a16="http://schemas.microsoft.com/office/drawing/2014/main" xmlns="" id="{E31B6505-8C30-467B-AB72-A39989117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2598" y="1399097"/>
            <a:ext cx="669414" cy="273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通过认真严密的理论分析，建立了中国哲学史上第一个包含本体论</a:t>
            </a:r>
            <a:r>
              <a:rPr lang="en-US" altLang="zh-CN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,</a:t>
            </a: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在华夏哲学史上具有重要地位。</a:t>
            </a:r>
          </a:p>
        </p:txBody>
      </p:sp>
      <p:sp>
        <p:nvSpPr>
          <p:cNvPr id="7184" name="文本框 34">
            <a:extLst>
              <a:ext uri="{FF2B5EF4-FFF2-40B4-BE49-F238E27FC236}">
                <a16:creationId xmlns:a16="http://schemas.microsoft.com/office/drawing/2014/main" xmlns="" id="{3137AA82-C86D-4773-86E2-E0429178B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136" y="1389572"/>
            <a:ext cx="669414" cy="273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宋明理学，即为两宋至明代的儒学。虽然是儒学，但同时借鉴了道家、玄学甚至是道教和佛学的思想。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68E1E5A-66C2-411B-BE6B-1E1A097184B0}"/>
              </a:ext>
            </a:extLst>
          </p:cNvPr>
          <p:cNvGrpSpPr/>
          <p:nvPr/>
        </p:nvGrpSpPr>
        <p:grpSpPr>
          <a:xfrm>
            <a:off x="1971842" y="1383618"/>
            <a:ext cx="392415" cy="2646760"/>
            <a:chOff x="2943620" y="1482725"/>
            <a:chExt cx="523220" cy="3529013"/>
          </a:xfrm>
        </p:grpSpPr>
        <p:grpSp>
          <p:nvGrpSpPr>
            <p:cNvPr id="7176" name="组合 26">
              <a:extLst>
                <a:ext uri="{FF2B5EF4-FFF2-40B4-BE49-F238E27FC236}">
                  <a16:creationId xmlns:a16="http://schemas.microsoft.com/office/drawing/2014/main" xmlns="" id="{F0DECF65-00E0-4E9D-8171-CAB6A83FA1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4513" y="1482725"/>
              <a:ext cx="304800" cy="3529013"/>
              <a:chOff x="7887295" y="1484784"/>
              <a:chExt cx="304065" cy="3528392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98EC7F8C-CEEE-4FEA-B4DD-6F5CBC4930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87295" y="1484784"/>
                <a:ext cx="0" cy="3528392"/>
              </a:xfrm>
              <a:prstGeom prst="line">
                <a:avLst/>
              </a:prstGeom>
              <a:ln w="12700">
                <a:solidFill>
                  <a:srgbClr val="7A5A4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D268FF6D-86BF-498F-A501-E27F4F412AB3}"/>
                  </a:ext>
                </a:extLst>
              </p:cNvPr>
              <p:cNvSpPr/>
              <p:nvPr/>
            </p:nvSpPr>
            <p:spPr>
              <a:xfrm>
                <a:off x="7887295" y="1484784"/>
                <a:ext cx="304065" cy="122533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rgbClr val="3A1E1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342900">
                  <a:defRPr/>
                </a:pPr>
                <a:endParaRPr lang="zh-CN" altLang="en-US" sz="135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endParaRPr>
              </a:p>
            </p:txBody>
          </p:sp>
        </p:grpSp>
        <p:sp>
          <p:nvSpPr>
            <p:cNvPr id="30" name="文本框 32">
              <a:extLst>
                <a:ext uri="{FF2B5EF4-FFF2-40B4-BE49-F238E27FC236}">
                  <a16:creationId xmlns:a16="http://schemas.microsoft.com/office/drawing/2014/main" xmlns="" id="{1BABC929-B084-4CA2-89FA-188D07313E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3620" y="1547948"/>
              <a:ext cx="523220" cy="108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34290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35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宋明理学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41B34D0-E559-46BB-B8DE-1436494646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86" y="884679"/>
            <a:ext cx="4553721" cy="337414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437ED2A-912A-4FDB-BF5B-A749BA826D6B}"/>
              </a:ext>
            </a:extLst>
          </p:cNvPr>
          <p:cNvSpPr txBox="1"/>
          <p:nvPr/>
        </p:nvSpPr>
        <p:spPr>
          <a:xfrm>
            <a:off x="4949430" y="1428008"/>
            <a:ext cx="53251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Arial Unicode MS" panose="020B0604020202020204" pitchFamily="34" charset="-122"/>
                <a:sym typeface="FZKai-Z03S" panose="03000509000000000000" pitchFamily="65" charset="-122"/>
              </a:rPr>
              <a:t>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3C98A6-9550-47D9-9F83-1922AA7DF863}"/>
              </a:ext>
            </a:extLst>
          </p:cNvPr>
          <p:cNvSpPr txBox="1"/>
          <p:nvPr/>
        </p:nvSpPr>
        <p:spPr>
          <a:xfrm>
            <a:off x="5448124" y="1509981"/>
            <a:ext cx="8771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Ebrima" panose="02000000000000000000" pitchFamily="2" charset="0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3B4A320-59B5-48A7-8C49-574B0831F33D}"/>
              </a:ext>
            </a:extLst>
          </p:cNvPr>
          <p:cNvSpPr txBox="1"/>
          <p:nvPr/>
        </p:nvSpPr>
        <p:spPr>
          <a:xfrm>
            <a:off x="4949431" y="1823151"/>
            <a:ext cx="2255471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F222EDA-7288-4401-BBFB-BAE82DEE2B1D}"/>
              </a:ext>
            </a:extLst>
          </p:cNvPr>
          <p:cNvSpPr txBox="1"/>
          <p:nvPr/>
        </p:nvSpPr>
        <p:spPr>
          <a:xfrm>
            <a:off x="4949430" y="2904725"/>
            <a:ext cx="53251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Arial Unicode MS" panose="020B0604020202020204" pitchFamily="34" charset="-122"/>
                <a:sym typeface="FZKai-Z03S" panose="03000509000000000000" pitchFamily="65" charset="-122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986596B-4DDE-4090-80B3-2FA78B4D9DE9}"/>
              </a:ext>
            </a:extLst>
          </p:cNvPr>
          <p:cNvSpPr txBox="1"/>
          <p:nvPr/>
        </p:nvSpPr>
        <p:spPr>
          <a:xfrm>
            <a:off x="5448124" y="2986698"/>
            <a:ext cx="8771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Ebrima" panose="02000000000000000000" pitchFamily="2" charset="0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1E0986E-ABFA-48D0-9BDD-A28BA2F7D058}"/>
              </a:ext>
            </a:extLst>
          </p:cNvPr>
          <p:cNvSpPr txBox="1"/>
          <p:nvPr/>
        </p:nvSpPr>
        <p:spPr>
          <a:xfrm>
            <a:off x="4949431" y="3299868"/>
            <a:ext cx="2255471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</p:txBody>
      </p:sp>
      <p:sp>
        <p:nvSpPr>
          <p:cNvPr id="12" name="文本框 18">
            <a:extLst>
              <a:ext uri="{FF2B5EF4-FFF2-40B4-BE49-F238E27FC236}">
                <a16:creationId xmlns:a16="http://schemas.microsoft.com/office/drawing/2014/main" xmlns="" id="{0138213A-49B9-4E8A-B64C-4F3C24242F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926302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F5BCC9F-DD25-437A-A1B9-2F2A498DD208}"/>
              </a:ext>
            </a:extLst>
          </p:cNvPr>
          <p:cNvSpPr/>
          <p:nvPr/>
        </p:nvSpPr>
        <p:spPr>
          <a:xfrm>
            <a:off x="1625446" y="1118410"/>
            <a:ext cx="1084520" cy="10845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50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习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F7675AC-E0E5-4C21-901A-E7A5232205EA}"/>
              </a:ext>
            </a:extLst>
          </p:cNvPr>
          <p:cNvSpPr/>
          <p:nvPr/>
        </p:nvSpPr>
        <p:spPr>
          <a:xfrm>
            <a:off x="2640856" y="1118410"/>
            <a:ext cx="1084520" cy="10845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50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经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B0FEA7ED-810F-44BC-98FC-450C500AD01B}"/>
              </a:ext>
            </a:extLst>
          </p:cNvPr>
          <p:cNvSpPr/>
          <p:nvPr/>
        </p:nvSpPr>
        <p:spPr>
          <a:xfrm>
            <a:off x="3656266" y="1118410"/>
            <a:ext cx="1084520" cy="10845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4050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典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FA565D6-76F1-43C0-AEE5-62086CF62EFD}"/>
              </a:ext>
            </a:extLst>
          </p:cNvPr>
          <p:cNvSpPr/>
          <p:nvPr/>
        </p:nvSpPr>
        <p:spPr>
          <a:xfrm>
            <a:off x="1376911" y="2501877"/>
            <a:ext cx="3660260" cy="1555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lnSpc>
                <a:spcPts val="285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人生不相见，动如参与商</a:t>
            </a:r>
          </a:p>
          <a:p>
            <a:pPr algn="ctr" defTabSz="342900" eaLnBrk="0" fontAlgn="base" hangingPunct="0">
              <a:lnSpc>
                <a:spcPts val="285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今夕复何夕，共此灯烛光</a:t>
            </a:r>
          </a:p>
          <a:p>
            <a:pPr algn="ctr" defTabSz="342900" eaLnBrk="0" fontAlgn="base" hangingPunct="0">
              <a:lnSpc>
                <a:spcPts val="285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少壮能几时，鬓发各已苍</a:t>
            </a:r>
          </a:p>
          <a:p>
            <a:pPr algn="ctr" defTabSz="342900" eaLnBrk="0" fontAlgn="base" hangingPunct="0">
              <a:lnSpc>
                <a:spcPts val="285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spc="225" dirty="0">
                <a:solidFill>
                  <a:srgbClr val="E7E6E6">
                    <a:lumMod val="25000"/>
                  </a:srgb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访旧半为鬼，惊呼热中肠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8D50788-54DB-4E66-A7A0-7796D0029E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170" y="1383618"/>
            <a:ext cx="3640758" cy="2808870"/>
          </a:xfrm>
          <a:prstGeom prst="rect">
            <a:avLst/>
          </a:prstGeom>
        </p:spPr>
      </p:pic>
      <p:sp>
        <p:nvSpPr>
          <p:cNvPr id="10" name="文本框 18">
            <a:extLst>
              <a:ext uri="{FF2B5EF4-FFF2-40B4-BE49-F238E27FC236}">
                <a16:creationId xmlns:a16="http://schemas.microsoft.com/office/drawing/2014/main" xmlns="" id="{8AC6FA6F-E140-4D1F-8576-BA2DDEBF9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5821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7702B17-5B87-4AF7-9FE7-E7845F855194}"/>
              </a:ext>
            </a:extLst>
          </p:cNvPr>
          <p:cNvSpPr/>
          <p:nvPr/>
        </p:nvSpPr>
        <p:spPr>
          <a:xfrm>
            <a:off x="632638" y="490428"/>
            <a:ext cx="7878725" cy="4162646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 w="25400">
            <a:solidFill>
              <a:schemeClr val="bg2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E2725F-6897-4239-B560-D39DC87DEBCB}"/>
              </a:ext>
            </a:extLst>
          </p:cNvPr>
          <p:cNvGrpSpPr/>
          <p:nvPr/>
        </p:nvGrpSpPr>
        <p:grpSpPr>
          <a:xfrm>
            <a:off x="4129606" y="1293851"/>
            <a:ext cx="3417038" cy="801429"/>
            <a:chOff x="5453610" y="1767666"/>
            <a:chExt cx="4556051" cy="106857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BF17B464-107C-4892-AC25-7927ABA381E4}"/>
                </a:ext>
              </a:extLst>
            </p:cNvPr>
            <p:cNvSpPr/>
            <p:nvPr/>
          </p:nvSpPr>
          <p:spPr>
            <a:xfrm>
              <a:off x="5453610" y="1767666"/>
              <a:ext cx="1068572" cy="10685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国</a:t>
              </a: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49BE0C9E-1AB7-4F20-82CC-CA0D87C49018}"/>
                </a:ext>
              </a:extLst>
            </p:cNvPr>
            <p:cNvSpPr/>
            <p:nvPr/>
          </p:nvSpPr>
          <p:spPr>
            <a:xfrm>
              <a:off x="6616103" y="1767666"/>
              <a:ext cx="1068572" cy="10685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学</a:t>
              </a: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F1685FD1-D9E0-4EA4-ADBB-ECAF1B38FE24}"/>
                </a:ext>
              </a:extLst>
            </p:cNvPr>
            <p:cNvSpPr/>
            <p:nvPr/>
          </p:nvSpPr>
          <p:spPr>
            <a:xfrm>
              <a:off x="7778596" y="1767666"/>
              <a:ext cx="1068572" cy="10685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经</a:t>
              </a: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E0CFE3F4-6675-426C-8A14-EC057D7F9323}"/>
                </a:ext>
              </a:extLst>
            </p:cNvPr>
            <p:cNvSpPr/>
            <p:nvPr/>
          </p:nvSpPr>
          <p:spPr>
            <a:xfrm>
              <a:off x="8941089" y="1767666"/>
              <a:ext cx="1068572" cy="10685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典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D0F6BE4-5137-42F1-AFB6-90887B834276}"/>
              </a:ext>
            </a:extLst>
          </p:cNvPr>
          <p:cNvCxnSpPr>
            <a:cxnSpLocks/>
          </p:cNvCxnSpPr>
          <p:nvPr/>
        </p:nvCxnSpPr>
        <p:spPr>
          <a:xfrm>
            <a:off x="3925114" y="2328528"/>
            <a:ext cx="3826022" cy="0"/>
          </a:xfrm>
          <a:prstGeom prst="line">
            <a:avLst/>
          </a:prstGeom>
          <a:ln>
            <a:solidFill>
              <a:srgbClr val="FFF8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D73234B-AAF7-48DF-B82E-53C107525EDC}"/>
              </a:ext>
            </a:extLst>
          </p:cNvPr>
          <p:cNvSpPr txBox="1"/>
          <p:nvPr/>
        </p:nvSpPr>
        <p:spPr>
          <a:xfrm>
            <a:off x="3865340" y="2499823"/>
            <a:ext cx="4009367" cy="1565172"/>
          </a:xfrm>
          <a:prstGeom prst="rect">
            <a:avLst/>
          </a:prstGeom>
          <a:noFill/>
        </p:spPr>
        <p:txBody>
          <a:bodyPr vert="wordArtVertRtl" wrap="none" rtlCol="0" anchor="ctr">
            <a:spAutoFit/>
          </a:bodyPr>
          <a:lstStyle/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人生不相见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动如参与商</a:t>
            </a: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今夕复何夕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共此灯烛光</a:t>
            </a: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少壮能几时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鬓发各已苍</a:t>
            </a: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访旧半为鬼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惊呼热中肠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焉知二十载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重上君子堂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437C827-58BB-4EFE-BE8B-B01BCA934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0053" y="1228888"/>
            <a:ext cx="3548302" cy="3172169"/>
          </a:xfrm>
          <a:prstGeom prst="rect">
            <a:avLst/>
          </a:prstGeom>
        </p:spPr>
      </p:pic>
      <p:sp>
        <p:nvSpPr>
          <p:cNvPr id="13" name="文本框 18">
            <a:extLst>
              <a:ext uri="{FF2B5EF4-FFF2-40B4-BE49-F238E27FC236}">
                <a16:creationId xmlns:a16="http://schemas.microsoft.com/office/drawing/2014/main" xmlns="" id="{3022F01D-4051-4512-B366-D6B1F31BB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84195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6720326-FEC9-4830-B208-086EC3602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466" y="25003"/>
            <a:ext cx="4436269" cy="509349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D407D5-F52A-478D-8EE3-2B6BB898376E}"/>
              </a:ext>
            </a:extLst>
          </p:cNvPr>
          <p:cNvSpPr txBox="1"/>
          <p:nvPr/>
        </p:nvSpPr>
        <p:spPr>
          <a:xfrm>
            <a:off x="3772554" y="1331818"/>
            <a:ext cx="53251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Arial Unicode MS" panose="020B0604020202020204" pitchFamily="34" charset="-122"/>
                <a:sym typeface="FZKai-Z03S" panose="03000509000000000000" pitchFamily="65" charset="-122"/>
              </a:rPr>
              <a:t>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F33B4C7-9F2E-4672-B149-5734F8F216F2}"/>
              </a:ext>
            </a:extLst>
          </p:cNvPr>
          <p:cNvSpPr txBox="1"/>
          <p:nvPr/>
        </p:nvSpPr>
        <p:spPr>
          <a:xfrm>
            <a:off x="2843478" y="1455284"/>
            <a:ext cx="8771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Ebrima" panose="02000000000000000000" pitchFamily="2" charset="0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3BB22B2-F80E-4221-B08E-6BBBE2B11186}"/>
              </a:ext>
            </a:extLst>
          </p:cNvPr>
          <p:cNvSpPr txBox="1"/>
          <p:nvPr/>
        </p:nvSpPr>
        <p:spPr>
          <a:xfrm>
            <a:off x="1526166" y="1726960"/>
            <a:ext cx="2858923" cy="1015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  <a:p>
            <a:pPr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endParaRPr lang="zh-CN" altLang="en-US" sz="10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8888041-B104-4897-A82E-69F71C496043}"/>
              </a:ext>
            </a:extLst>
          </p:cNvPr>
          <p:cNvSpPr txBox="1"/>
          <p:nvPr/>
        </p:nvSpPr>
        <p:spPr>
          <a:xfrm>
            <a:off x="3757018" y="2861317"/>
            <a:ext cx="53251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Arial Unicode MS" panose="020B0604020202020204" pitchFamily="34" charset="-122"/>
                <a:sym typeface="FZKai-Z03S" panose="03000509000000000000" pitchFamily="65" charset="-122"/>
              </a:rPr>
              <a:t>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86B443B-DF1F-48F0-8626-A2E94D0B3FCA}"/>
              </a:ext>
            </a:extLst>
          </p:cNvPr>
          <p:cNvSpPr txBox="1"/>
          <p:nvPr/>
        </p:nvSpPr>
        <p:spPr>
          <a:xfrm>
            <a:off x="2878463" y="2985649"/>
            <a:ext cx="8771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cs typeface="Ebrima" panose="02000000000000000000" pitchFamily="2" charset="0"/>
                <a:sym typeface="FZKai-Z03S" panose="03000509000000000000" pitchFamily="65" charset="-122"/>
              </a:rPr>
              <a:t>添加标题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5C89426-BF2C-49B6-A7D0-29DBEB53B1D7}"/>
              </a:ext>
            </a:extLst>
          </p:cNvPr>
          <p:cNvSpPr txBox="1"/>
          <p:nvPr/>
        </p:nvSpPr>
        <p:spPr>
          <a:xfrm>
            <a:off x="1622419" y="3256459"/>
            <a:ext cx="2747134" cy="1015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添加文本添加文本添加文本添加文本添加文本添加文本</a:t>
            </a:r>
          </a:p>
          <a:p>
            <a:pPr defTabSz="34290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>
                <a:srgbClr val="00B050"/>
              </a:buClr>
            </a:pPr>
            <a:endParaRPr lang="zh-CN" altLang="en-US" sz="10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2" name="文本框 18">
            <a:extLst>
              <a:ext uri="{FF2B5EF4-FFF2-40B4-BE49-F238E27FC236}">
                <a16:creationId xmlns:a16="http://schemas.microsoft.com/office/drawing/2014/main" xmlns="" id="{F1B80E7A-E320-4278-86BE-5F43BA8611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3762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B4AAC46-F0A0-4705-8B00-8565736F18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09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E18E2C0-D2B8-4B49-A928-77BFEEC5B467}"/>
              </a:ext>
            </a:extLst>
          </p:cNvPr>
          <p:cNvGrpSpPr/>
          <p:nvPr/>
        </p:nvGrpSpPr>
        <p:grpSpPr>
          <a:xfrm>
            <a:off x="4041218" y="995159"/>
            <a:ext cx="323850" cy="2476359"/>
            <a:chOff x="8996363" y="476250"/>
            <a:chExt cx="431800" cy="6264275"/>
          </a:xfrm>
          <a:solidFill>
            <a:srgbClr val="F58442"/>
          </a:solidFill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3A41E54-D3F5-479B-9294-A73AF2BF32DE}"/>
                </a:ext>
              </a:extLst>
            </p:cNvPr>
            <p:cNvCxnSpPr/>
            <p:nvPr/>
          </p:nvCxnSpPr>
          <p:spPr>
            <a:xfrm>
              <a:off x="9428163" y="476250"/>
              <a:ext cx="0" cy="6264275"/>
            </a:xfrm>
            <a:prstGeom prst="line">
              <a:avLst/>
            </a:prstGeom>
            <a:grpFill/>
            <a:ln w="12700">
              <a:solidFill>
                <a:srgbClr val="7A5A4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1FA5396B-1BC9-497D-81F9-8B670D7D5ACE}"/>
                </a:ext>
              </a:extLst>
            </p:cNvPr>
            <p:cNvSpPr/>
            <p:nvPr/>
          </p:nvSpPr>
          <p:spPr>
            <a:xfrm>
              <a:off x="8996363" y="2519613"/>
              <a:ext cx="431800" cy="1943100"/>
            </a:xfrm>
            <a:prstGeom prst="rect">
              <a:avLst/>
            </a:prstGeom>
            <a:solidFill>
              <a:srgbClr val="7574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>
                <a:defRPr/>
              </a:pPr>
              <a:endParaRPr lang="zh-CN" altLang="en-US" sz="135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</p:grpSp>
      <p:sp>
        <p:nvSpPr>
          <p:cNvPr id="5124" name="文本框 11">
            <a:extLst>
              <a:ext uri="{FF2B5EF4-FFF2-40B4-BE49-F238E27FC236}">
                <a16:creationId xmlns:a16="http://schemas.microsoft.com/office/drawing/2014/main" xmlns="" id="{F293FCAD-2992-44B1-831E-3FB663BEF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9511" y="982593"/>
            <a:ext cx="2054409" cy="432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72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国学</a:t>
            </a:r>
            <a:endParaRPr lang="en-US" altLang="zh-CN" sz="7200" dirty="0">
              <a:solidFill>
                <a:srgbClr val="757472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95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谢谢大家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45405ED-1BA2-4C00-97E4-7E362617BC3C}"/>
              </a:ext>
            </a:extLst>
          </p:cNvPr>
          <p:cNvSpPr/>
          <p:nvPr/>
        </p:nvSpPr>
        <p:spPr>
          <a:xfrm>
            <a:off x="89298" y="86916"/>
            <a:ext cx="8965406" cy="4969669"/>
          </a:xfrm>
          <a:prstGeom prst="rect">
            <a:avLst/>
          </a:prstGeom>
          <a:noFill/>
          <a:ln w="19050">
            <a:solidFill>
              <a:srgbClr val="4D3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5127" name="文本框 4">
            <a:extLst>
              <a:ext uri="{FF2B5EF4-FFF2-40B4-BE49-F238E27FC236}">
                <a16:creationId xmlns:a16="http://schemas.microsoft.com/office/drawing/2014/main" xmlns="" id="{44E29537-756A-4BA9-BCBF-A252F02B0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906" y="2750976"/>
            <a:ext cx="877163" cy="193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9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日出东南隅，照我秦氏楼。秦氏有好女，自名为罗敷。</a:t>
            </a: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900" dirty="0">
                <a:solidFill>
                  <a:srgbClr val="757472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罗敷善蚕桑，采桑城南隅。青丝为笼系，桂枝为笼钩。</a:t>
            </a:r>
          </a:p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900" dirty="0">
              <a:solidFill>
                <a:srgbClr val="757472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514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7" grpId="0"/>
    </p:bldLst>
  </p:timing>
  <p:extLst mod="1">
    <p:ext uri="{E180D4A7-C9FB-4DFB-919C-405C955672EB}">
      <p14:showEvtLst xmlns:p14="http://schemas.microsoft.com/office/powerpoint/2010/main">
        <p14:playEvt time="1035" objId="4"/>
      </p14:showEvtLst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57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969FC3-C994-41B1-8E8D-1C6494C49C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6" t="-1115" r="-127" b="1115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sp>
        <p:nvSpPr>
          <p:cNvPr id="9220" name="文本框 18">
            <a:extLst>
              <a:ext uri="{FF2B5EF4-FFF2-40B4-BE49-F238E27FC236}">
                <a16:creationId xmlns:a16="http://schemas.microsoft.com/office/drawing/2014/main" xmlns="" id="{E30AE720-581B-4037-95A3-02F8C1AAF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5638" y="1707655"/>
            <a:ext cx="807913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第壹章</a:t>
            </a:r>
          </a:p>
        </p:txBody>
      </p:sp>
      <p:sp>
        <p:nvSpPr>
          <p:cNvPr id="9221" name="文本框 33">
            <a:extLst>
              <a:ext uri="{FF2B5EF4-FFF2-40B4-BE49-F238E27FC236}">
                <a16:creationId xmlns:a16="http://schemas.microsoft.com/office/drawing/2014/main" xmlns="" id="{4341157E-B4A7-4A06-893E-654FA0940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33" y="1556445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4604413" y="1788617"/>
            <a:ext cx="0" cy="2078831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09E6EF2-B145-4A91-80EA-1E022F174190}"/>
              </a:ext>
            </a:extLst>
          </p:cNvPr>
          <p:cNvGrpSpPr/>
          <p:nvPr/>
        </p:nvGrpSpPr>
        <p:grpSpPr>
          <a:xfrm>
            <a:off x="413538" y="-17596"/>
            <a:ext cx="5162550" cy="5391151"/>
            <a:chOff x="2424113" y="-25400"/>
            <a:chExt cx="6883400" cy="7188201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4A68294-E1A7-4372-8406-9DD7E590EBE3}"/>
                </a:ext>
              </a:extLst>
            </p:cNvPr>
            <p:cNvSpPr/>
            <p:nvPr/>
          </p:nvSpPr>
          <p:spPr>
            <a:xfrm>
              <a:off x="2424113" y="-25400"/>
              <a:ext cx="6883400" cy="6883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  <p:sp>
          <p:nvSpPr>
            <p:cNvPr id="44035" name="文本框 10">
              <a:extLst>
                <a:ext uri="{FF2B5EF4-FFF2-40B4-BE49-F238E27FC236}">
                  <a16:creationId xmlns:a16="http://schemas.microsoft.com/office/drawing/2014/main" xmlns="" id="{6500FB86-7ECE-46E2-958E-3A2EEEA0F2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6814" y="3932238"/>
              <a:ext cx="5270500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50">
                  <a:solidFill>
                    <a:prstClr val="black">
                      <a:lumMod val="95000"/>
                      <a:lumOff val="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此处可添加横版文字此处可添加横版文字</a:t>
              </a:r>
              <a:endParaRPr lang="en-US" altLang="zh-CN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  <p:sp>
          <p:nvSpPr>
            <p:cNvPr id="44036" name="文本框 13">
              <a:extLst>
                <a:ext uri="{FF2B5EF4-FFF2-40B4-BE49-F238E27FC236}">
                  <a16:creationId xmlns:a16="http://schemas.microsoft.com/office/drawing/2014/main" xmlns="" id="{BC609F7B-76AA-48B8-BD59-018634199F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2689" y="2852739"/>
              <a:ext cx="5270500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50">
                  <a:solidFill>
                    <a:prstClr val="black">
                      <a:lumMod val="95000"/>
                      <a:lumOff val="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此处可添加横版文字此处可添加横版文字</a:t>
              </a:r>
              <a:endParaRPr lang="en-US" altLang="zh-CN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  <p:sp>
          <p:nvSpPr>
            <p:cNvPr id="44037" name="文本框 14">
              <a:extLst>
                <a:ext uri="{FF2B5EF4-FFF2-40B4-BE49-F238E27FC236}">
                  <a16:creationId xmlns:a16="http://schemas.microsoft.com/office/drawing/2014/main" xmlns="" id="{C9AB045B-4F45-4675-8849-90723B72CF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6814" y="1773239"/>
              <a:ext cx="5270500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350" dirty="0">
                  <a:solidFill>
                    <a:prstClr val="black">
                      <a:lumMod val="95000"/>
                      <a:lumOff val="5000"/>
                    </a:prstClr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此处可添加横版文字此处可添加横版文字</a:t>
              </a:r>
              <a:endPara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zh-CN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  <a:p>
              <a:pPr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endParaRPr>
            </a:p>
          </p:txBody>
        </p:sp>
        <p:pic>
          <p:nvPicPr>
            <p:cNvPr id="44038" name="图片 9">
              <a:extLst>
                <a:ext uri="{FF2B5EF4-FFF2-40B4-BE49-F238E27FC236}">
                  <a16:creationId xmlns:a16="http://schemas.microsoft.com/office/drawing/2014/main" xmlns="" id="{F5591B7B-FA32-4D8F-B381-E3FDFEEBBC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5275" y="4532314"/>
              <a:ext cx="1316039" cy="2630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741CED6-9462-4610-9245-5195C26CE4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396" y="0"/>
            <a:ext cx="6858000" cy="5143500"/>
          </a:xfrm>
          <a:prstGeom prst="rect">
            <a:avLst/>
          </a:prstGeom>
        </p:spPr>
      </p:pic>
      <p:sp>
        <p:nvSpPr>
          <p:cNvPr id="9" name="文本框 18">
            <a:extLst>
              <a:ext uri="{FF2B5EF4-FFF2-40B4-BE49-F238E27FC236}">
                <a16:creationId xmlns:a16="http://schemas.microsoft.com/office/drawing/2014/main" xmlns="" id="{36A1BD0F-C61C-43C4-B95B-F62B71C0B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7D68EEE-E401-47B6-B6F4-5DA7241259B0}"/>
              </a:ext>
            </a:extLst>
          </p:cNvPr>
          <p:cNvSpPr/>
          <p:nvPr/>
        </p:nvSpPr>
        <p:spPr>
          <a:xfrm>
            <a:off x="0" y="1585912"/>
            <a:ext cx="9144000" cy="22145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953F936-FC17-4AE5-ADE9-DFFA2AC1B0EE}"/>
              </a:ext>
            </a:extLst>
          </p:cNvPr>
          <p:cNvSpPr/>
          <p:nvPr/>
        </p:nvSpPr>
        <p:spPr>
          <a:xfrm>
            <a:off x="7360862" y="1742199"/>
            <a:ext cx="41671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风雨送春归</a:t>
            </a:r>
            <a:endParaRPr lang="en-US" altLang="zh-CN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50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6FE362-3061-44D5-B211-36B9D3D97696}"/>
              </a:ext>
            </a:extLst>
          </p:cNvPr>
          <p:cNvSpPr/>
          <p:nvPr/>
        </p:nvSpPr>
        <p:spPr>
          <a:xfrm>
            <a:off x="6908938" y="1742199"/>
            <a:ext cx="2319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飞雪迎春到</a:t>
            </a:r>
            <a:endParaRPr lang="zh-CN" altLang="en-US" sz="135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4C870A0-7D33-4336-B120-C9208BEB2449}"/>
              </a:ext>
            </a:extLst>
          </p:cNvPr>
          <p:cNvSpPr/>
          <p:nvPr/>
        </p:nvSpPr>
        <p:spPr>
          <a:xfrm>
            <a:off x="6380958" y="1757609"/>
            <a:ext cx="3168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已是悬崖百丈冰</a:t>
            </a:r>
            <a:endParaRPr lang="zh-CN" altLang="en-US" sz="135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56E59EA-ED61-448B-84A0-7B939EF8DC4D}"/>
              </a:ext>
            </a:extLst>
          </p:cNvPr>
          <p:cNvSpPr/>
          <p:nvPr/>
        </p:nvSpPr>
        <p:spPr>
          <a:xfrm>
            <a:off x="5886424" y="1790918"/>
            <a:ext cx="3168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犹有花枝俏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30BDDC7-8C25-4498-833A-7F7EC6AA7C30}"/>
              </a:ext>
            </a:extLst>
          </p:cNvPr>
          <p:cNvSpPr/>
          <p:nvPr/>
        </p:nvSpPr>
        <p:spPr>
          <a:xfrm>
            <a:off x="5381637" y="1790918"/>
            <a:ext cx="2462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俏也不争春</a:t>
            </a:r>
            <a:endParaRPr lang="zh-CN" altLang="en-US" sz="150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BADAC18-72BE-4DB0-A719-62B81BDCF57A}"/>
              </a:ext>
            </a:extLst>
          </p:cNvPr>
          <p:cNvSpPr/>
          <p:nvPr/>
        </p:nvSpPr>
        <p:spPr>
          <a:xfrm>
            <a:off x="4831636" y="1815438"/>
            <a:ext cx="2184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只把春来报</a:t>
            </a:r>
            <a:endParaRPr lang="zh-CN" altLang="en-US" sz="120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C9DF4AB-4CB7-4592-B19B-58D5A45F652E}"/>
              </a:ext>
            </a:extLst>
          </p:cNvPr>
          <p:cNvSpPr/>
          <p:nvPr/>
        </p:nvSpPr>
        <p:spPr>
          <a:xfrm flipH="1">
            <a:off x="4171588" y="1792233"/>
            <a:ext cx="30464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待到山花烂漫时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EDDE415-1AAC-4C95-8E50-A885EDAEB80E}"/>
              </a:ext>
            </a:extLst>
          </p:cNvPr>
          <p:cNvSpPr txBox="1"/>
          <p:nvPr/>
        </p:nvSpPr>
        <p:spPr>
          <a:xfrm>
            <a:off x="3508522" y="1757609"/>
            <a:ext cx="4696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她在丛中笑</a:t>
            </a:r>
            <a:endParaRPr lang="zh-CN" altLang="en-US" sz="120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9D4EF01-00C9-4BB6-8423-D6E417F58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9127">
            <a:off x="7391376" y="2134093"/>
            <a:ext cx="2229551" cy="23854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B17F1962-0FED-482A-8009-8E4B0BE547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807" y="411510"/>
            <a:ext cx="3892753" cy="3892753"/>
          </a:xfrm>
          <a:prstGeom prst="rect">
            <a:avLst/>
          </a:prstGeom>
        </p:spPr>
      </p:pic>
      <p:sp>
        <p:nvSpPr>
          <p:cNvPr id="14" name="文本框 18">
            <a:extLst>
              <a:ext uri="{FF2B5EF4-FFF2-40B4-BE49-F238E27FC236}">
                <a16:creationId xmlns:a16="http://schemas.microsoft.com/office/drawing/2014/main" xmlns="" id="{3ED57C7B-C585-403E-B8E7-32130B1BD2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6112425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390415E-C8CF-49DF-8D0B-49B2BBBE3377}"/>
              </a:ext>
            </a:extLst>
          </p:cNvPr>
          <p:cNvGrpSpPr/>
          <p:nvPr/>
        </p:nvGrpSpPr>
        <p:grpSpPr>
          <a:xfrm>
            <a:off x="3423775" y="2004687"/>
            <a:ext cx="1176398" cy="1134126"/>
            <a:chOff x="1133646" y="1856676"/>
            <a:chExt cx="1568531" cy="1512168"/>
          </a:xfrm>
        </p:grpSpPr>
        <p:pic>
          <p:nvPicPr>
            <p:cNvPr id="5" name="Picture 2" descr="C:\Users\zjd\Desktop\Nipic_3702205_20091124134507402850.png">
              <a:extLst>
                <a:ext uri="{FF2B5EF4-FFF2-40B4-BE49-F238E27FC236}">
                  <a16:creationId xmlns:a16="http://schemas.microsoft.com/office/drawing/2014/main" xmlns="" id="{0F292886-4F07-4599-9E3A-8777007851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7">
              <a:extLst>
                <a:ext uri="{FF2B5EF4-FFF2-40B4-BE49-F238E27FC236}">
                  <a16:creationId xmlns:a16="http://schemas.microsoft.com/office/drawing/2014/main" xmlns="" id="{D99AA1AB-005A-49D9-B81B-25802C662123}"/>
                </a:ext>
              </a:extLst>
            </p:cNvPr>
            <p:cNvSpPr txBox="1"/>
            <p:nvPr/>
          </p:nvSpPr>
          <p:spPr>
            <a:xfrm>
              <a:off x="1259631" y="2347015"/>
              <a:ext cx="13681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prstClr val="black"/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63404E9-0D97-4137-8D02-BE7025A05993}"/>
              </a:ext>
            </a:extLst>
          </p:cNvPr>
          <p:cNvGrpSpPr/>
          <p:nvPr/>
        </p:nvGrpSpPr>
        <p:grpSpPr>
          <a:xfrm>
            <a:off x="5105245" y="1775266"/>
            <a:ext cx="1578533" cy="1521811"/>
            <a:chOff x="3375606" y="1550781"/>
            <a:chExt cx="2104711" cy="2029081"/>
          </a:xfrm>
        </p:grpSpPr>
        <p:pic>
          <p:nvPicPr>
            <p:cNvPr id="8" name="Picture 2" descr="C:\Users\zjd\Desktop\Nipic_3702205_20091124134507402850.png">
              <a:extLst>
                <a:ext uri="{FF2B5EF4-FFF2-40B4-BE49-F238E27FC236}">
                  <a16:creationId xmlns:a16="http://schemas.microsoft.com/office/drawing/2014/main" xmlns="" id="{E6AE85F5-EB3D-46D1-A4FB-C528F38025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10">
              <a:extLst>
                <a:ext uri="{FF2B5EF4-FFF2-40B4-BE49-F238E27FC236}">
                  <a16:creationId xmlns:a16="http://schemas.microsoft.com/office/drawing/2014/main" xmlns="" id="{DD825AC9-43DE-498A-96F1-5F985B4A05EC}"/>
                </a:ext>
              </a:extLst>
            </p:cNvPr>
            <p:cNvSpPr txBox="1"/>
            <p:nvPr/>
          </p:nvSpPr>
          <p:spPr>
            <a:xfrm>
              <a:off x="3793091" y="2211710"/>
              <a:ext cx="13681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prstClr val="black"/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560BFAF-1588-4417-814D-086063BEA2D7}"/>
              </a:ext>
            </a:extLst>
          </p:cNvPr>
          <p:cNvGrpSpPr/>
          <p:nvPr/>
        </p:nvGrpSpPr>
        <p:grpSpPr>
          <a:xfrm>
            <a:off x="6920642" y="1634573"/>
            <a:ext cx="1944216" cy="1874354"/>
            <a:chOff x="5796136" y="1363191"/>
            <a:chExt cx="2592288" cy="2499138"/>
          </a:xfrm>
        </p:grpSpPr>
        <p:pic>
          <p:nvPicPr>
            <p:cNvPr id="11" name="Picture 2" descr="C:\Users\zjd\Desktop\Nipic_3702205_20091124134507402850.png">
              <a:extLst>
                <a:ext uri="{FF2B5EF4-FFF2-40B4-BE49-F238E27FC236}">
                  <a16:creationId xmlns:a16="http://schemas.microsoft.com/office/drawing/2014/main" xmlns="" id="{86DD9B57-9F71-4AAD-BDA8-FBCA9636CB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xmlns="" id="{05FA28C0-6CC6-44FD-AC36-FF9EC6FE221F}"/>
                </a:ext>
              </a:extLst>
            </p:cNvPr>
            <p:cNvSpPr txBox="1"/>
            <p:nvPr/>
          </p:nvSpPr>
          <p:spPr>
            <a:xfrm>
              <a:off x="6408204" y="2230511"/>
              <a:ext cx="136815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prstClr val="black"/>
                  </a:solidFill>
                  <a:latin typeface="FZKai-Z03S" panose="03000509000000000000" pitchFamily="65" charset="-122"/>
                  <a:ea typeface="FZKai-Z03S" panose="03000509000000000000" pitchFamily="65" charset="-122"/>
                  <a:sym typeface="FZKai-Z03S" panose="03000509000000000000" pitchFamily="65" charset="-122"/>
                </a:rPr>
                <a:t>文本</a:t>
              </a:r>
            </a:p>
          </p:txBody>
        </p:sp>
      </p:grpSp>
      <p:pic>
        <p:nvPicPr>
          <p:cNvPr id="13" name="Picture 2" descr="C:\Users\zjd\Desktop\Nipic_2979770_20091213080916990658.png">
            <a:extLst>
              <a:ext uri="{FF2B5EF4-FFF2-40B4-BE49-F238E27FC236}">
                <a16:creationId xmlns:a16="http://schemas.microsoft.com/office/drawing/2014/main" xmlns="" id="{A362EB83-5B73-4F63-8F69-A45CC6493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4516147" y="2129417"/>
            <a:ext cx="778091" cy="74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zjd\Desktop\Nipic_2979770_20091213080916990658.png">
            <a:extLst>
              <a:ext uri="{FF2B5EF4-FFF2-40B4-BE49-F238E27FC236}">
                <a16:creationId xmlns:a16="http://schemas.microsoft.com/office/drawing/2014/main" xmlns="" id="{0C9665F4-3F7F-4BB0-898C-07BC23FF4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25098" flipV="1">
            <a:off x="6434404" y="2132899"/>
            <a:ext cx="778091" cy="74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103B3E53-3941-48F2-8FA3-9A7FA76049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844" y="354636"/>
            <a:ext cx="3960770" cy="5136814"/>
          </a:xfrm>
          <a:prstGeom prst="rect">
            <a:avLst/>
          </a:prstGeom>
        </p:spPr>
      </p:pic>
      <p:sp>
        <p:nvSpPr>
          <p:cNvPr id="16" name="文本框 18">
            <a:extLst>
              <a:ext uri="{FF2B5EF4-FFF2-40B4-BE49-F238E27FC236}">
                <a16:creationId xmlns:a16="http://schemas.microsoft.com/office/drawing/2014/main" xmlns="" id="{EF0D4C18-3D7F-4BC9-8DD3-83DE22B69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25561445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85F3D4D-0A70-4ED4-A03C-7624D4C725F8}"/>
              </a:ext>
            </a:extLst>
          </p:cNvPr>
          <p:cNvSpPr/>
          <p:nvPr/>
        </p:nvSpPr>
        <p:spPr>
          <a:xfrm>
            <a:off x="857250" y="421481"/>
            <a:ext cx="4243388" cy="43005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32F775-8809-4B5E-A67F-E02E086E0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21706"/>
            <a:ext cx="1714500" cy="250031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60F6B93-B459-4D02-83EA-8CF6F3206623}"/>
              </a:ext>
            </a:extLst>
          </p:cNvPr>
          <p:cNvSpPr/>
          <p:nvPr/>
        </p:nvSpPr>
        <p:spPr>
          <a:xfrm>
            <a:off x="7149843" y="1042188"/>
            <a:ext cx="416710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风雨送春归</a:t>
            </a:r>
            <a:endParaRPr lang="en-US" altLang="zh-CN" sz="2100" dirty="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7ED61B9-06C7-42A4-96CE-52227822C39F}"/>
              </a:ext>
            </a:extLst>
          </p:cNvPr>
          <p:cNvSpPr/>
          <p:nvPr/>
        </p:nvSpPr>
        <p:spPr>
          <a:xfrm>
            <a:off x="6697920" y="1042187"/>
            <a:ext cx="23199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飞雪迎春到</a:t>
            </a:r>
            <a:endParaRPr lang="zh-CN" altLang="en-US" sz="1500" dirty="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90F2288-470F-4E51-B321-53FAD08B8AAA}"/>
              </a:ext>
            </a:extLst>
          </p:cNvPr>
          <p:cNvSpPr/>
          <p:nvPr/>
        </p:nvSpPr>
        <p:spPr>
          <a:xfrm>
            <a:off x="6169939" y="1057597"/>
            <a:ext cx="316838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已是悬崖百丈冰</a:t>
            </a:r>
            <a:endParaRPr lang="zh-CN" altLang="en-US" sz="1500" dirty="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F97B22-1642-4CCE-8D9D-46EA70FCCEA6}"/>
              </a:ext>
            </a:extLst>
          </p:cNvPr>
          <p:cNvSpPr/>
          <p:nvPr/>
        </p:nvSpPr>
        <p:spPr>
          <a:xfrm>
            <a:off x="5675406" y="1090907"/>
            <a:ext cx="31683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犹有花枝俏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2B1C8A7-15AA-4C24-8148-41E87B652203}"/>
              </a:ext>
            </a:extLst>
          </p:cNvPr>
          <p:cNvSpPr/>
          <p:nvPr/>
        </p:nvSpPr>
        <p:spPr>
          <a:xfrm>
            <a:off x="5170619" y="1090907"/>
            <a:ext cx="24621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white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俏也不争春</a:t>
            </a:r>
            <a:endParaRPr lang="zh-CN" altLang="en-US" dirty="0">
              <a:solidFill>
                <a:prstClr val="white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973DD0D-38B9-4DC9-B581-72E56A9BFD28}"/>
              </a:ext>
            </a:extLst>
          </p:cNvPr>
          <p:cNvSpPr/>
          <p:nvPr/>
        </p:nvSpPr>
        <p:spPr>
          <a:xfrm>
            <a:off x="4620618" y="1115426"/>
            <a:ext cx="21846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只把春来报</a:t>
            </a:r>
            <a:endParaRPr lang="zh-CN" altLang="en-US" sz="135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D5347FF-9425-40E6-9746-D0803F384336}"/>
              </a:ext>
            </a:extLst>
          </p:cNvPr>
          <p:cNvSpPr/>
          <p:nvPr/>
        </p:nvSpPr>
        <p:spPr>
          <a:xfrm flipH="1">
            <a:off x="3960569" y="1092222"/>
            <a:ext cx="30464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待到山花烂漫时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CAB6F8F-D582-4612-BE62-37B32CBE2744}"/>
              </a:ext>
            </a:extLst>
          </p:cNvPr>
          <p:cNvSpPr txBox="1"/>
          <p:nvPr/>
        </p:nvSpPr>
        <p:spPr>
          <a:xfrm>
            <a:off x="3297503" y="1057597"/>
            <a:ext cx="469607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她在丛中笑</a:t>
            </a:r>
            <a:endParaRPr lang="zh-CN" altLang="en-US" sz="1350" dirty="0">
              <a:solidFill>
                <a:prstClr val="black"/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06DD5B4-364E-4CF5-9F6B-B12B57705128}"/>
              </a:ext>
            </a:extLst>
          </p:cNvPr>
          <p:cNvSpPr/>
          <p:nvPr/>
        </p:nvSpPr>
        <p:spPr>
          <a:xfrm>
            <a:off x="1577448" y="1042187"/>
            <a:ext cx="660127" cy="286232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卜算子</a:t>
            </a:r>
            <a:r>
              <a:rPr lang="en-US" altLang="zh-CN" sz="3000" b="1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·</a:t>
            </a:r>
            <a:r>
              <a:rPr lang="zh-CN" altLang="en-US" sz="3000" b="1" dirty="0">
                <a:solidFill>
                  <a:prstClr val="black"/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咏梅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4EB2768-E273-43D0-B450-78A008210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577" y="143546"/>
            <a:ext cx="3401995" cy="5011540"/>
          </a:xfrm>
          <a:prstGeom prst="rect">
            <a:avLst/>
          </a:prstGeom>
        </p:spPr>
      </p:pic>
      <p:sp>
        <p:nvSpPr>
          <p:cNvPr id="15" name="文本框 18">
            <a:extLst>
              <a:ext uri="{FF2B5EF4-FFF2-40B4-BE49-F238E27FC236}">
                <a16:creationId xmlns:a16="http://schemas.microsoft.com/office/drawing/2014/main" xmlns="" id="{30714A68-5CA1-428B-BEA6-16EE88B4C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9909168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9" grpId="0"/>
      <p:bldP spid="10" grpId="0"/>
      <p:bldP spid="11" grpId="0"/>
      <p:bldP spid="12" grpId="0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1969FC3-C994-41B1-8E8D-1C6494C49C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36" t="-1115" r="-127" b="1115"/>
          <a:stretch/>
        </p:blipFill>
        <p:spPr>
          <a:xfrm>
            <a:off x="-20394" y="-57766"/>
            <a:ext cx="9164394" cy="5178406"/>
          </a:xfrm>
          <a:prstGeom prst="rect">
            <a:avLst/>
          </a:prstGeom>
        </p:spPr>
      </p:pic>
      <p:sp>
        <p:nvSpPr>
          <p:cNvPr id="9220" name="文本框 18">
            <a:extLst>
              <a:ext uri="{FF2B5EF4-FFF2-40B4-BE49-F238E27FC236}">
                <a16:creationId xmlns:a16="http://schemas.microsoft.com/office/drawing/2014/main" xmlns="" id="{E30AE720-581B-4037-95A3-02F8C1AAFE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5638" y="1707655"/>
            <a:ext cx="807913" cy="227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第贰章</a:t>
            </a:r>
          </a:p>
        </p:txBody>
      </p:sp>
      <p:sp>
        <p:nvSpPr>
          <p:cNvPr id="9221" name="文本框 33">
            <a:extLst>
              <a:ext uri="{FF2B5EF4-FFF2-40B4-BE49-F238E27FC236}">
                <a16:creationId xmlns:a16="http://schemas.microsoft.com/office/drawing/2014/main" xmlns="" id="{4341157E-B4A7-4A06-893E-654FA0940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33" y="1556445"/>
            <a:ext cx="669414" cy="273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10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西汉前期，以黄老之学为尊，直至汉武帝罢黜百家，独尊儒术，儒学开始成为多年来封建主义的主导思想。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F59D7AF-CC46-4837-B066-0A2D4D6E84E1}"/>
              </a:ext>
            </a:extLst>
          </p:cNvPr>
          <p:cNvCxnSpPr>
            <a:cxnSpLocks/>
          </p:cNvCxnSpPr>
          <p:nvPr/>
        </p:nvCxnSpPr>
        <p:spPr>
          <a:xfrm>
            <a:off x="4604413" y="1788617"/>
            <a:ext cx="0" cy="2078831"/>
          </a:xfrm>
          <a:prstGeom prst="line">
            <a:avLst/>
          </a:prstGeom>
          <a:ln w="12700">
            <a:solidFill>
              <a:srgbClr val="3A1E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3256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F0A73BD-0763-4785-8960-85F8F831C461}"/>
              </a:ext>
            </a:extLst>
          </p:cNvPr>
          <p:cNvSpPr/>
          <p:nvPr/>
        </p:nvSpPr>
        <p:spPr>
          <a:xfrm>
            <a:off x="629842" y="1545431"/>
            <a:ext cx="2268140" cy="226814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2583B262-DF78-44DE-BC09-9DE5775CDCC8}"/>
              </a:ext>
            </a:extLst>
          </p:cNvPr>
          <p:cNvSpPr/>
          <p:nvPr/>
        </p:nvSpPr>
        <p:spPr>
          <a:xfrm>
            <a:off x="3437336" y="1545431"/>
            <a:ext cx="2269331" cy="226814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1233EAE-6923-4D39-AF99-2CE883D2D19C}"/>
              </a:ext>
            </a:extLst>
          </p:cNvPr>
          <p:cNvSpPr/>
          <p:nvPr/>
        </p:nvSpPr>
        <p:spPr>
          <a:xfrm>
            <a:off x="6246020" y="1545431"/>
            <a:ext cx="2268141" cy="226814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9704" name="文本框 8">
            <a:extLst>
              <a:ext uri="{FF2B5EF4-FFF2-40B4-BE49-F238E27FC236}">
                <a16:creationId xmlns:a16="http://schemas.microsoft.com/office/drawing/2014/main" xmlns="" id="{00658937-ADE9-48B4-81C2-D2609C1F6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391966"/>
            <a:ext cx="17537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此处可添加横版文字此处可添加横版文字</a:t>
            </a: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 dirty="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9705" name="文本框 10">
            <a:extLst>
              <a:ext uri="{FF2B5EF4-FFF2-40B4-BE49-F238E27FC236}">
                <a16:creationId xmlns:a16="http://schemas.microsoft.com/office/drawing/2014/main" xmlns="" id="{D93907AD-C019-4F46-894E-3829136EC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1186" y="2391966"/>
            <a:ext cx="175498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此处可添加横版文字此处可添加横版文字</a:t>
            </a: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sp>
        <p:nvSpPr>
          <p:cNvPr id="29706" name="文本框 11">
            <a:extLst>
              <a:ext uri="{FF2B5EF4-FFF2-40B4-BE49-F238E27FC236}">
                <a16:creationId xmlns:a16="http://schemas.microsoft.com/office/drawing/2014/main" xmlns="" id="{11AD7AFB-437E-436D-9160-4F2F288AB4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2011" y="2391966"/>
            <a:ext cx="175498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35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此处可添加横版文字此处可添加横版文字</a:t>
            </a: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  <a:p>
            <a:pPr defTabSz="3429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prstClr val="black">
                  <a:lumMod val="95000"/>
                  <a:lumOff val="5000"/>
                </a:prstClr>
              </a:solidFill>
              <a:latin typeface="FZKai-Z03S" panose="03000509000000000000" pitchFamily="65" charset="-122"/>
              <a:ea typeface="FZKai-Z03S" panose="03000509000000000000" pitchFamily="65" charset="-122"/>
              <a:sym typeface="FZKai-Z03S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529C63B-3EAB-46AD-B7F3-6E3724D7DC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657" y="2679502"/>
            <a:ext cx="1440250" cy="14402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3DC3DE6-C22C-450C-A16F-66BABA3E93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08" y="3023972"/>
            <a:ext cx="1353612" cy="9792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4E357E4-2C70-4A8E-A72A-C239FE7F59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258" y="3023973"/>
            <a:ext cx="1677173" cy="1134742"/>
          </a:xfrm>
          <a:prstGeom prst="rect">
            <a:avLst/>
          </a:prstGeom>
        </p:spPr>
      </p:pic>
      <p:sp>
        <p:nvSpPr>
          <p:cNvPr id="35" name="文本框 18">
            <a:extLst>
              <a:ext uri="{FF2B5EF4-FFF2-40B4-BE49-F238E27FC236}">
                <a16:creationId xmlns:a16="http://schemas.microsoft.com/office/drawing/2014/main" xmlns="" id="{FC364E56-F12C-4DA6-8CFC-E68B1C35E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1880" y="843581"/>
            <a:ext cx="553998" cy="34563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3429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FZKai-Z03S" panose="03000509000000000000" pitchFamily="65" charset="-122"/>
                <a:ea typeface="FZKai-Z03S" panose="03000509000000000000" pitchFamily="65" charset="-122"/>
                <a:sym typeface="FZKai-Z03S" panose="03000509000000000000" pitchFamily="65" charset="-122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5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1714</Words>
  <Application>Microsoft Office PowerPoint</Application>
  <PresentationFormat>全屏显示(16:9)</PresentationFormat>
  <Paragraphs>159</Paragraphs>
  <Slides>25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 Unicode MS</vt:lpstr>
      <vt:lpstr>FZKai-Z03S</vt:lpstr>
      <vt:lpstr>Meiryo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Ebrima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9</cp:revision>
  <dcterms:created xsi:type="dcterms:W3CDTF">2018-10-18T08:23:58Z</dcterms:created>
  <dcterms:modified xsi:type="dcterms:W3CDTF">2018-10-29T06:01:59Z</dcterms:modified>
</cp:coreProperties>
</file>