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58" r:id="rId5"/>
    <p:sldId id="260" r:id="rId6"/>
    <p:sldId id="261" r:id="rId7"/>
    <p:sldId id="263" r:id="rId8"/>
    <p:sldId id="262" r:id="rId9"/>
    <p:sldId id="264" r:id="rId10"/>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D683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45" d="100"/>
          <a:sy n="145" d="100"/>
        </p:scale>
        <p:origin x="624" y="120"/>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cstate="print">
            <a:extLst>
              <a:ext uri="{28A0092B-C50C-407E-A947-70E740481C1C}">
                <a14:useLocalDpi xmlns:a14="http://schemas.microsoft.com/office/drawing/2010/main" val="0"/>
              </a:ext>
            </a:extLst>
          </a:blip>
          <a:srcRect t="7988"/>
          <a:stretch/>
        </p:blipFill>
        <p:spPr>
          <a:xfrm>
            <a:off x="0" y="0"/>
            <a:ext cx="9144000" cy="5143500"/>
          </a:xfrm>
          <a:prstGeom prst="rect">
            <a:avLst/>
          </a:prstGeom>
        </p:spPr>
      </p:pic>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2015/4/19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2015/4/19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2015/4/19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cstate="print">
            <a:extLst>
              <a:ext uri="{28A0092B-C50C-407E-A947-70E740481C1C}">
                <a14:useLocalDpi xmlns:a14="http://schemas.microsoft.com/office/drawing/2010/main" val="0"/>
              </a:ext>
            </a:extLst>
          </a:blip>
          <a:srcRect t="7988"/>
          <a:stretch/>
        </p:blipFill>
        <p:spPr>
          <a:xfrm>
            <a:off x="0" y="0"/>
            <a:ext cx="9144000" cy="5143500"/>
          </a:xfrm>
          <a:prstGeom prst="rect">
            <a:avLst/>
          </a:prstGeom>
        </p:spPr>
      </p:pic>
      <p:sp>
        <p:nvSpPr>
          <p:cNvPr id="2" name="标题 1"/>
          <p:cNvSpPr>
            <a:spLocks noGrp="1"/>
          </p:cNvSpPr>
          <p:nvPr>
            <p:ph type="title"/>
          </p:nvPr>
        </p:nvSpPr>
        <p:spPr/>
        <p:txBody>
          <a:bodyPr>
            <a:normAutofit/>
          </a:bodyPr>
          <a:lstStyle>
            <a:lvl1pPr algn="l">
              <a:defRPr sz="2800" b="1"/>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2015/4/19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8" name="矩形 7"/>
          <p:cNvSpPr/>
          <p:nvPr userDrawn="1"/>
        </p:nvSpPr>
        <p:spPr>
          <a:xfrm>
            <a:off x="0" y="4659982"/>
            <a:ext cx="9144000" cy="483518"/>
          </a:xfrm>
          <a:prstGeom prst="rect">
            <a:avLst/>
          </a:prstGeom>
          <a:solidFill>
            <a:srgbClr val="7D6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0" y="4536504"/>
            <a:ext cx="9144000" cy="483518"/>
          </a:xfrm>
          <a:prstGeom prst="rect">
            <a:avLst/>
          </a:prstGeom>
          <a:solidFill>
            <a:srgbClr val="7D6834">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2015/4/19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2015/4/19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2015/4/19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2015/4/19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2015/4/19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2015/4/19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2015/4/19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2015/4/19</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ctr" defTabSz="914400" rtl="0" eaLnBrk="1" latinLnBrk="0" hangingPunct="1">
        <a:spcBef>
          <a:spcPct val="0"/>
        </a:spcBef>
        <a:buNone/>
        <a:defRPr sz="32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pPr algn="r"/>
            <a:r>
              <a:rPr lang="en-US" altLang="zh-CN" sz="3600" b="1" dirty="0" smtClean="0">
                <a:latin typeface="+mj-ea"/>
              </a:rPr>
              <a:t>POWERPOINT</a:t>
            </a:r>
            <a:r>
              <a:rPr lang="zh-CN" altLang="en-US" sz="3600" b="1" dirty="0" smtClean="0">
                <a:latin typeface="+mj-ea"/>
              </a:rPr>
              <a:t> 模板</a:t>
            </a:r>
            <a:endParaRPr lang="zh-CN" altLang="en-US" sz="3600" b="1" dirty="0">
              <a:latin typeface="+mj-ea"/>
            </a:endParaRPr>
          </a:p>
        </p:txBody>
      </p:sp>
      <p:sp>
        <p:nvSpPr>
          <p:cNvPr id="3" name="副标题 2"/>
          <p:cNvSpPr>
            <a:spLocks noGrp="1"/>
          </p:cNvSpPr>
          <p:nvPr>
            <p:ph type="subTitle" idx="1"/>
          </p:nvPr>
        </p:nvSpPr>
        <p:spPr>
          <a:xfrm>
            <a:off x="2059632" y="2499742"/>
            <a:ext cx="6400800" cy="449188"/>
          </a:xfrm>
        </p:spPr>
        <p:txBody>
          <a:bodyPr>
            <a:noAutofit/>
          </a:bodyPr>
          <a:lstStyle/>
          <a:p>
            <a:pPr algn="r"/>
            <a:r>
              <a:rPr lang="zh-CN" altLang="en-US" b="1" dirty="0" smtClean="0">
                <a:solidFill>
                  <a:schemeClr val="tx1"/>
                </a:solidFill>
              </a:rPr>
              <a:t>北京中创幻想科技有限公司</a:t>
            </a:r>
            <a:endParaRPr lang="zh-CN" altLang="en-US" b="1" dirty="0">
              <a:solidFill>
                <a:schemeClr val="tx1"/>
              </a:solidFill>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1560" y="357186"/>
            <a:ext cx="864096" cy="1077224"/>
          </a:xfrm>
          <a:prstGeom prst="rect">
            <a:avLst/>
          </a:prstGeom>
        </p:spPr>
      </p:pic>
      <p:sp>
        <p:nvSpPr>
          <p:cNvPr id="5" name="TextBox 4"/>
          <p:cNvSpPr txBox="1"/>
          <p:nvPr/>
        </p:nvSpPr>
        <p:spPr>
          <a:xfrm>
            <a:off x="1331640" y="711132"/>
            <a:ext cx="1656184" cy="338554"/>
          </a:xfrm>
          <a:prstGeom prst="rect">
            <a:avLst/>
          </a:prstGeom>
          <a:noFill/>
        </p:spPr>
        <p:txBody>
          <a:bodyPr wrap="square" rtlCol="0">
            <a:spAutoFit/>
          </a:bodyPr>
          <a:lstStyle/>
          <a:p>
            <a:r>
              <a:rPr lang="en-US" altLang="zh-CN" sz="1600" b="1" dirty="0" smtClean="0">
                <a:latin typeface="+mj-ea"/>
                <a:ea typeface="+mj-ea"/>
              </a:rPr>
              <a:t>LOGO</a:t>
            </a:r>
            <a:r>
              <a:rPr lang="zh-CN" altLang="en-US" sz="1600" b="1" dirty="0" smtClean="0">
                <a:latin typeface="+mj-ea"/>
                <a:ea typeface="+mj-ea"/>
              </a:rPr>
              <a:t>位置</a:t>
            </a:r>
            <a:endParaRPr lang="zh-CN" altLang="en-US" sz="1600" b="1" dirty="0">
              <a:latin typeface="+mj-ea"/>
              <a:ea typeface="+mj-ea"/>
            </a:endParaRPr>
          </a:p>
        </p:txBody>
      </p:sp>
    </p:spTree>
    <p:extLst>
      <p:ext uri="{BB962C8B-B14F-4D97-AF65-F5344CB8AC3E}">
        <p14:creationId xmlns:p14="http://schemas.microsoft.com/office/powerpoint/2010/main" val="2567494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1" nodeType="withEffect">
                                  <p:stCondLst>
                                    <p:cond delay="0"/>
                                  </p:stCondLst>
                                  <p:iterate type="lt">
                                    <p:tmPct val="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55" presetClass="entr" presetSubtype="0" fill="hold" grpId="0" nodeType="afterEffect">
                                  <p:stCondLst>
                                    <p:cond delay="0"/>
                                  </p:stCondLst>
                                  <p:iterate type="lt">
                                    <p:tmPct val="0"/>
                                  </p:iterate>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strVal val="#ppt_w*0.70"/>
                                          </p:val>
                                        </p:tav>
                                        <p:tav tm="100000">
                                          <p:val>
                                            <p:strVal val="#ppt_w"/>
                                          </p:val>
                                        </p:tav>
                                      </p:tavLst>
                                    </p:anim>
                                    <p:anim calcmode="lin" valueType="num">
                                      <p:cBhvr>
                                        <p:cTn id="14" dur="1000" fill="hold"/>
                                        <p:tgtEl>
                                          <p:spTgt spid="3"/>
                                        </p:tgtEl>
                                        <p:attrNameLst>
                                          <p:attrName>ppt_h</p:attrName>
                                        </p:attrNameLst>
                                      </p:cBhvr>
                                      <p:tavLst>
                                        <p:tav tm="0">
                                          <p:val>
                                            <p:strVal val="#ppt_h"/>
                                          </p:val>
                                        </p:tav>
                                        <p:tav tm="100000">
                                          <p:val>
                                            <p:strVal val="#ppt_h"/>
                                          </p:val>
                                        </p:tav>
                                      </p:tavLst>
                                    </p:anim>
                                    <p:animEffect transition="in" filter="fade">
                                      <p:cBhvr>
                                        <p:cTn id="1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2800" b="1" dirty="0" smtClean="0"/>
              <a:t>目录</a:t>
            </a:r>
            <a:endParaRPr lang="zh-CN" altLang="en-US" sz="2800" b="1" dirty="0"/>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12160" y="2787774"/>
            <a:ext cx="2959378" cy="2133294"/>
          </a:xfrm>
          <a:prstGeom prst="rect">
            <a:avLst/>
          </a:prstGeom>
        </p:spPr>
      </p:pic>
      <p:grpSp>
        <p:nvGrpSpPr>
          <p:cNvPr id="9" name="组合 8"/>
          <p:cNvGrpSpPr/>
          <p:nvPr/>
        </p:nvGrpSpPr>
        <p:grpSpPr>
          <a:xfrm>
            <a:off x="2123728" y="1784585"/>
            <a:ext cx="3096344" cy="432048"/>
            <a:chOff x="1907704" y="1635646"/>
            <a:chExt cx="3096344" cy="432048"/>
          </a:xfrm>
        </p:grpSpPr>
        <p:sp>
          <p:nvSpPr>
            <p:cNvPr id="7" name="圆角矩形 6"/>
            <p:cNvSpPr/>
            <p:nvPr/>
          </p:nvSpPr>
          <p:spPr>
            <a:xfrm>
              <a:off x="1907704" y="1635646"/>
              <a:ext cx="504056" cy="432048"/>
            </a:xfrm>
            <a:prstGeom prst="roundRect">
              <a:avLst/>
            </a:prstGeom>
            <a:solidFill>
              <a:srgbClr val="7D6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8" name="TextBox 7"/>
            <p:cNvSpPr txBox="1"/>
            <p:nvPr/>
          </p:nvSpPr>
          <p:spPr>
            <a:xfrm>
              <a:off x="2555776" y="1682393"/>
              <a:ext cx="2448272" cy="338554"/>
            </a:xfrm>
            <a:prstGeom prst="rect">
              <a:avLst/>
            </a:prstGeom>
            <a:noFill/>
          </p:spPr>
          <p:txBody>
            <a:bodyPr wrap="square" rtlCol="0">
              <a:spAutoFit/>
            </a:bodyPr>
            <a:lstStyle/>
            <a:p>
              <a:r>
                <a:rPr lang="zh-CN" altLang="en-US" sz="1600" b="1" dirty="0" smtClean="0"/>
                <a:t>单击此处添加标题</a:t>
              </a:r>
              <a:endParaRPr lang="zh-CN" altLang="en-US" sz="1600" b="1" dirty="0"/>
            </a:p>
          </p:txBody>
        </p:sp>
      </p:grpSp>
      <p:grpSp>
        <p:nvGrpSpPr>
          <p:cNvPr id="10" name="组合 9"/>
          <p:cNvGrpSpPr/>
          <p:nvPr/>
        </p:nvGrpSpPr>
        <p:grpSpPr>
          <a:xfrm>
            <a:off x="2123728" y="2335005"/>
            <a:ext cx="3096344" cy="432048"/>
            <a:chOff x="1907704" y="1635646"/>
            <a:chExt cx="3096344" cy="432048"/>
          </a:xfrm>
        </p:grpSpPr>
        <p:sp>
          <p:nvSpPr>
            <p:cNvPr id="11" name="圆角矩形 10"/>
            <p:cNvSpPr/>
            <p:nvPr/>
          </p:nvSpPr>
          <p:spPr>
            <a:xfrm>
              <a:off x="1907704" y="1635646"/>
              <a:ext cx="504056" cy="432048"/>
            </a:xfrm>
            <a:prstGeom prst="roundRect">
              <a:avLst/>
            </a:prstGeom>
            <a:solidFill>
              <a:srgbClr val="7D6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12" name="TextBox 11"/>
            <p:cNvSpPr txBox="1"/>
            <p:nvPr/>
          </p:nvSpPr>
          <p:spPr>
            <a:xfrm>
              <a:off x="2555776" y="1682393"/>
              <a:ext cx="2448272" cy="338554"/>
            </a:xfrm>
            <a:prstGeom prst="rect">
              <a:avLst/>
            </a:prstGeom>
            <a:noFill/>
          </p:spPr>
          <p:txBody>
            <a:bodyPr wrap="square" rtlCol="0">
              <a:spAutoFit/>
            </a:bodyPr>
            <a:lstStyle/>
            <a:p>
              <a:r>
                <a:rPr lang="zh-CN" altLang="en-US" sz="1600" b="1" dirty="0" smtClean="0"/>
                <a:t>单击此处添加标题</a:t>
              </a:r>
              <a:endParaRPr lang="zh-CN" altLang="en-US" sz="1600" b="1" dirty="0"/>
            </a:p>
          </p:txBody>
        </p:sp>
      </p:grpSp>
      <p:grpSp>
        <p:nvGrpSpPr>
          <p:cNvPr id="13" name="组合 12"/>
          <p:cNvGrpSpPr/>
          <p:nvPr/>
        </p:nvGrpSpPr>
        <p:grpSpPr>
          <a:xfrm>
            <a:off x="2123728" y="2885425"/>
            <a:ext cx="3096344" cy="432048"/>
            <a:chOff x="1907704" y="1635646"/>
            <a:chExt cx="3096344" cy="432048"/>
          </a:xfrm>
        </p:grpSpPr>
        <p:sp>
          <p:nvSpPr>
            <p:cNvPr id="14" name="圆角矩形 13"/>
            <p:cNvSpPr/>
            <p:nvPr/>
          </p:nvSpPr>
          <p:spPr>
            <a:xfrm>
              <a:off x="1907704" y="1635646"/>
              <a:ext cx="504056" cy="432048"/>
            </a:xfrm>
            <a:prstGeom prst="roundRect">
              <a:avLst/>
            </a:prstGeom>
            <a:solidFill>
              <a:srgbClr val="7D6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15" name="TextBox 14"/>
            <p:cNvSpPr txBox="1"/>
            <p:nvPr/>
          </p:nvSpPr>
          <p:spPr>
            <a:xfrm>
              <a:off x="2555776" y="1682393"/>
              <a:ext cx="2448272" cy="338554"/>
            </a:xfrm>
            <a:prstGeom prst="rect">
              <a:avLst/>
            </a:prstGeom>
            <a:noFill/>
          </p:spPr>
          <p:txBody>
            <a:bodyPr wrap="square" rtlCol="0">
              <a:spAutoFit/>
            </a:bodyPr>
            <a:lstStyle/>
            <a:p>
              <a:r>
                <a:rPr lang="zh-CN" altLang="en-US" sz="1600" b="1" dirty="0" smtClean="0"/>
                <a:t>单击此处添加标题</a:t>
              </a:r>
              <a:endParaRPr lang="zh-CN" altLang="en-US" sz="1600" b="1" dirty="0"/>
            </a:p>
          </p:txBody>
        </p:sp>
      </p:grpSp>
      <p:grpSp>
        <p:nvGrpSpPr>
          <p:cNvPr id="16" name="组合 15"/>
          <p:cNvGrpSpPr/>
          <p:nvPr/>
        </p:nvGrpSpPr>
        <p:grpSpPr>
          <a:xfrm>
            <a:off x="2123728" y="3435846"/>
            <a:ext cx="3096344" cy="432048"/>
            <a:chOff x="1907704" y="1635646"/>
            <a:chExt cx="3096344" cy="432048"/>
          </a:xfrm>
        </p:grpSpPr>
        <p:sp>
          <p:nvSpPr>
            <p:cNvPr id="17" name="圆角矩形 16"/>
            <p:cNvSpPr/>
            <p:nvPr/>
          </p:nvSpPr>
          <p:spPr>
            <a:xfrm>
              <a:off x="1907704" y="1635646"/>
              <a:ext cx="504056" cy="432048"/>
            </a:xfrm>
            <a:prstGeom prst="roundRect">
              <a:avLst/>
            </a:prstGeom>
            <a:solidFill>
              <a:srgbClr val="7D6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a:t>
              </a:r>
              <a:endParaRPr lang="zh-CN" altLang="en-US" dirty="0"/>
            </a:p>
          </p:txBody>
        </p:sp>
        <p:sp>
          <p:nvSpPr>
            <p:cNvPr id="18" name="TextBox 17"/>
            <p:cNvSpPr txBox="1"/>
            <p:nvPr/>
          </p:nvSpPr>
          <p:spPr>
            <a:xfrm>
              <a:off x="2555776" y="1682393"/>
              <a:ext cx="2448272" cy="338554"/>
            </a:xfrm>
            <a:prstGeom prst="rect">
              <a:avLst/>
            </a:prstGeom>
            <a:noFill/>
          </p:spPr>
          <p:txBody>
            <a:bodyPr wrap="square" rtlCol="0">
              <a:spAutoFit/>
            </a:bodyPr>
            <a:lstStyle/>
            <a:p>
              <a:r>
                <a:rPr lang="zh-CN" altLang="en-US" sz="1600" b="1" dirty="0" smtClean="0"/>
                <a:t>单击此处添加标题</a:t>
              </a:r>
              <a:endParaRPr lang="zh-CN" altLang="en-US" sz="1600" b="1" dirty="0"/>
            </a:p>
          </p:txBody>
        </p:sp>
      </p:grpSp>
      <p:cxnSp>
        <p:nvCxnSpPr>
          <p:cNvPr id="20" name="直接连接符 19"/>
          <p:cNvCxnSpPr/>
          <p:nvPr/>
        </p:nvCxnSpPr>
        <p:spPr>
          <a:xfrm>
            <a:off x="323528" y="843558"/>
            <a:ext cx="8648010" cy="0"/>
          </a:xfrm>
          <a:prstGeom prst="line">
            <a:avLst/>
          </a:prstGeom>
          <a:ln w="12700">
            <a:solidFill>
              <a:srgbClr val="7D68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85300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内容页参考</a:t>
            </a:r>
            <a:endParaRPr lang="zh-CN" altLang="en-US" dirty="0"/>
          </a:p>
        </p:txBody>
      </p:sp>
      <p:cxnSp>
        <p:nvCxnSpPr>
          <p:cNvPr id="4" name="直接连接符 3"/>
          <p:cNvCxnSpPr/>
          <p:nvPr/>
        </p:nvCxnSpPr>
        <p:spPr>
          <a:xfrm>
            <a:off x="323528" y="843558"/>
            <a:ext cx="8648010" cy="0"/>
          </a:xfrm>
          <a:prstGeom prst="line">
            <a:avLst/>
          </a:prstGeom>
          <a:ln w="12700">
            <a:solidFill>
              <a:srgbClr val="7D6834"/>
            </a:solidFill>
          </a:ln>
        </p:spPr>
        <p:style>
          <a:lnRef idx="1">
            <a:schemeClr val="accent1"/>
          </a:lnRef>
          <a:fillRef idx="0">
            <a:schemeClr val="accent1"/>
          </a:fillRef>
          <a:effectRef idx="0">
            <a:schemeClr val="accent1"/>
          </a:effectRef>
          <a:fontRef idx="minor">
            <a:schemeClr val="tx1"/>
          </a:fontRef>
        </p:style>
      </p:cxnSp>
      <p:pic>
        <p:nvPicPr>
          <p:cNvPr id="64" name="Picture 3" descr="E:\我的作品\4比3标准\中国风\传统风格类型模板\PSD002767.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31640" y="2088216"/>
            <a:ext cx="2214565" cy="1853161"/>
          </a:xfrm>
          <a:prstGeom prst="rect">
            <a:avLst/>
          </a:prstGeom>
          <a:noFill/>
          <a:extLst>
            <a:ext uri="{909E8E84-426E-40DD-AFC4-6F175D3DCCD1}">
              <a14:hiddenFill xmlns:a14="http://schemas.microsoft.com/office/drawing/2010/main">
                <a:solidFill>
                  <a:srgbClr val="FFFFFF"/>
                </a:solidFill>
              </a14:hiddenFill>
            </a:ext>
          </a:extLst>
        </p:spPr>
      </p:pic>
      <p:sp>
        <p:nvSpPr>
          <p:cNvPr id="65" name="TextBox 64"/>
          <p:cNvSpPr txBox="1"/>
          <p:nvPr/>
        </p:nvSpPr>
        <p:spPr>
          <a:xfrm>
            <a:off x="1516460" y="1645229"/>
            <a:ext cx="1800200" cy="369332"/>
          </a:xfrm>
          <a:prstGeom prst="rect">
            <a:avLst/>
          </a:prstGeom>
          <a:noFill/>
        </p:spPr>
        <p:txBody>
          <a:bodyPr wrap="square" rtlCol="0">
            <a:spAutoFit/>
          </a:bodyPr>
          <a:lstStyle/>
          <a:p>
            <a:pPr algn="ctr"/>
            <a:r>
              <a:rPr lang="en-US" altLang="zh-CN" b="1" dirty="0" smtClean="0">
                <a:solidFill>
                  <a:schemeClr val="tx1">
                    <a:lumMod val="75000"/>
                    <a:lumOff val="25000"/>
                  </a:schemeClr>
                </a:solidFill>
                <a:latin typeface="+mn-ea"/>
              </a:rPr>
              <a:t>[ </a:t>
            </a:r>
            <a:r>
              <a:rPr lang="zh-CN" altLang="en-US" sz="1600" b="1" dirty="0" smtClean="0">
                <a:solidFill>
                  <a:schemeClr val="tx1">
                    <a:lumMod val="75000"/>
                    <a:lumOff val="25000"/>
                  </a:schemeClr>
                </a:solidFill>
                <a:latin typeface="+mn-ea"/>
              </a:rPr>
              <a:t>添加图片说明 </a:t>
            </a:r>
            <a:r>
              <a:rPr lang="en-US" altLang="zh-CN" b="1" dirty="0" smtClean="0">
                <a:solidFill>
                  <a:schemeClr val="tx1">
                    <a:lumMod val="75000"/>
                    <a:lumOff val="25000"/>
                  </a:schemeClr>
                </a:solidFill>
                <a:latin typeface="+mn-ea"/>
              </a:rPr>
              <a:t>]</a:t>
            </a:r>
            <a:endParaRPr lang="zh-CN" altLang="en-US" b="1" dirty="0">
              <a:solidFill>
                <a:schemeClr val="tx1">
                  <a:lumMod val="75000"/>
                  <a:lumOff val="25000"/>
                </a:schemeClr>
              </a:solidFill>
              <a:latin typeface="+mn-ea"/>
            </a:endParaRPr>
          </a:p>
        </p:txBody>
      </p:sp>
      <p:sp>
        <p:nvSpPr>
          <p:cNvPr id="66" name="TextBox 65"/>
          <p:cNvSpPr txBox="1"/>
          <p:nvPr/>
        </p:nvSpPr>
        <p:spPr>
          <a:xfrm>
            <a:off x="4211960" y="1814506"/>
            <a:ext cx="4248472" cy="1061829"/>
          </a:xfrm>
          <a:prstGeom prst="rect">
            <a:avLst/>
          </a:prstGeom>
          <a:noFill/>
        </p:spPr>
        <p:txBody>
          <a:bodyPr wrap="square" rtlCol="0">
            <a:spAutoFit/>
          </a:bodyPr>
          <a:lstStyle>
            <a:defPPr>
              <a:defRPr lang="zh-CN"/>
            </a:defPPr>
            <a:lvl1pPr>
              <a:lnSpc>
                <a:spcPct val="150000"/>
              </a:lnSpc>
              <a:defRPr b="1">
                <a:solidFill>
                  <a:schemeClr val="tx1">
                    <a:lumMod val="75000"/>
                    <a:lumOff val="25000"/>
                  </a:schemeClr>
                </a:solidFill>
                <a:latin typeface="隶书" pitchFamily="49" charset="-122"/>
                <a:ea typeface="隶书" pitchFamily="49" charset="-122"/>
              </a:defRPr>
            </a:lvl1pPr>
          </a:lstStyle>
          <a:p>
            <a:pPr marL="285750" indent="-285750">
              <a:buFont typeface="Arial" pitchFamily="34" charset="0"/>
              <a:buChar char="•"/>
            </a:pPr>
            <a:r>
              <a:rPr lang="zh-CN" altLang="en-US" sz="1400" dirty="0">
                <a:latin typeface="+mn-ea"/>
                <a:ea typeface="+mn-ea"/>
              </a:rPr>
              <a:t>单击此处添加文本单击此处添加文本单击此处添加文本单击此处添加文本单击此处添加文本</a:t>
            </a:r>
          </a:p>
          <a:p>
            <a:pPr marL="285750" indent="-285750">
              <a:buFont typeface="Arial" pitchFamily="34" charset="0"/>
              <a:buChar char="•"/>
            </a:pPr>
            <a:endParaRPr lang="zh-CN" altLang="en-US" sz="1400" dirty="0">
              <a:latin typeface="+mn-ea"/>
              <a:ea typeface="+mn-ea"/>
            </a:endParaRPr>
          </a:p>
        </p:txBody>
      </p:sp>
      <p:cxnSp>
        <p:nvCxnSpPr>
          <p:cNvPr id="67" name="直接连接符 66"/>
          <p:cNvCxnSpPr/>
          <p:nvPr/>
        </p:nvCxnSpPr>
        <p:spPr>
          <a:xfrm>
            <a:off x="3923928" y="1749662"/>
            <a:ext cx="0" cy="2191715"/>
          </a:xfrm>
          <a:prstGeom prst="line">
            <a:avLst/>
          </a:prstGeom>
          <a:ln w="12700">
            <a:solidFill>
              <a:srgbClr val="B69F7F"/>
            </a:solidFill>
          </a:ln>
        </p:spPr>
        <p:style>
          <a:lnRef idx="1">
            <a:schemeClr val="accent1"/>
          </a:lnRef>
          <a:fillRef idx="0">
            <a:schemeClr val="accent1"/>
          </a:fillRef>
          <a:effectRef idx="0">
            <a:schemeClr val="accent1"/>
          </a:effectRef>
          <a:fontRef idx="minor">
            <a:schemeClr val="tx1"/>
          </a:fontRef>
        </p:style>
      </p:cxnSp>
      <p:sp>
        <p:nvSpPr>
          <p:cNvPr id="68" name="TextBox 67"/>
          <p:cNvSpPr txBox="1"/>
          <p:nvPr/>
        </p:nvSpPr>
        <p:spPr>
          <a:xfrm>
            <a:off x="4211960" y="2715766"/>
            <a:ext cx="4364260" cy="1061829"/>
          </a:xfrm>
          <a:prstGeom prst="rect">
            <a:avLst/>
          </a:prstGeom>
          <a:noFill/>
        </p:spPr>
        <p:txBody>
          <a:bodyPr wrap="square" rtlCol="0">
            <a:spAutoFit/>
          </a:bodyPr>
          <a:lstStyle>
            <a:defPPr>
              <a:defRPr lang="zh-CN"/>
            </a:defPPr>
            <a:lvl1pPr>
              <a:lnSpc>
                <a:spcPct val="150000"/>
              </a:lnSpc>
              <a:defRPr b="1">
                <a:solidFill>
                  <a:schemeClr val="tx1">
                    <a:lumMod val="75000"/>
                    <a:lumOff val="25000"/>
                  </a:schemeClr>
                </a:solidFill>
                <a:latin typeface="隶书" pitchFamily="49" charset="-122"/>
                <a:ea typeface="隶书" pitchFamily="49" charset="-122"/>
              </a:defRPr>
            </a:lvl1pPr>
          </a:lstStyle>
          <a:p>
            <a:pPr marL="285750" indent="-285750">
              <a:buFont typeface="Arial" pitchFamily="34" charset="0"/>
              <a:buChar char="•"/>
            </a:pPr>
            <a:r>
              <a:rPr lang="zh-CN" altLang="en-US" sz="1400" dirty="0">
                <a:latin typeface="+mn-ea"/>
                <a:ea typeface="+mn-ea"/>
              </a:rPr>
              <a:t>单击此处添加文本单击此处添加文本单击此处添加文本单击此处添加文本单击此处添加文本</a:t>
            </a:r>
          </a:p>
          <a:p>
            <a:endParaRPr lang="zh-CN" altLang="en-US" sz="1400" dirty="0">
              <a:latin typeface="+mn-ea"/>
              <a:ea typeface="+mn-ea"/>
            </a:endParaRPr>
          </a:p>
        </p:txBody>
      </p:sp>
    </p:spTree>
    <p:extLst>
      <p:ext uri="{BB962C8B-B14F-4D97-AF65-F5344CB8AC3E}">
        <p14:creationId xmlns:p14="http://schemas.microsoft.com/office/powerpoint/2010/main" val="3022856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a:t>
            </a:r>
            <a:endParaRPr lang="zh-CN" altLang="en-US" dirty="0"/>
          </a:p>
        </p:txBody>
      </p:sp>
      <p:cxnSp>
        <p:nvCxnSpPr>
          <p:cNvPr id="4" name="直接连接符 3"/>
          <p:cNvCxnSpPr/>
          <p:nvPr/>
        </p:nvCxnSpPr>
        <p:spPr>
          <a:xfrm>
            <a:off x="323528" y="843558"/>
            <a:ext cx="8648010" cy="0"/>
          </a:xfrm>
          <a:prstGeom prst="line">
            <a:avLst/>
          </a:prstGeom>
          <a:ln w="12700">
            <a:solidFill>
              <a:srgbClr val="7D6834"/>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330834" y="1507711"/>
            <a:ext cx="0" cy="2413780"/>
          </a:xfrm>
          <a:prstGeom prst="line">
            <a:avLst/>
          </a:prstGeom>
          <a:ln>
            <a:solidFill>
              <a:srgbClr val="7D6834"/>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5411192" y="934759"/>
            <a:ext cx="504016" cy="504016"/>
          </a:xfrm>
          <a:prstGeom prst="rect">
            <a:avLst/>
          </a:prstGeom>
          <a:solidFill>
            <a:srgbClr val="7D6834"/>
          </a:solidFill>
          <a:ln w="25400">
            <a:noFill/>
          </a:ln>
          <a:effectLst>
            <a:reflection stA="34000" dist="50800" dir="5400000" sy="-100000" algn="bl" rotWithShape="0"/>
          </a:effectLst>
          <a:scene3d>
            <a:camera prst="perspectiveRelaxed" fov="1800000">
              <a:rot lat="19097596" lon="4752575" rev="16666128"/>
            </a:camera>
            <a:lightRig rig="glow" dir="t"/>
          </a:scene3d>
          <a:sp3d extrusionH="2540000" prstMaterial="dkEdge">
            <a:bevelT w="0" prst="coolSlant"/>
            <a:bevelB w="0" h="0"/>
            <a:extrusionClr>
              <a:srgbClr val="7D6834"/>
            </a:extrusionClr>
            <a:contourClr>
              <a:schemeClr val="bg1">
                <a:lumMod val="85000"/>
              </a:schemeClr>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rgbClr val="FFC000"/>
              </a:solidFill>
              <a:latin typeface="微软雅黑" pitchFamily="34" charset="-122"/>
              <a:ea typeface="微软雅黑" pitchFamily="34" charset="-122"/>
            </a:endParaRPr>
          </a:p>
        </p:txBody>
      </p:sp>
      <p:sp>
        <p:nvSpPr>
          <p:cNvPr id="7" name="TextBox 6"/>
          <p:cNvSpPr txBox="1">
            <a:spLocks noChangeArrowheads="1"/>
          </p:cNvSpPr>
          <p:nvPr/>
        </p:nvSpPr>
        <p:spPr bwMode="auto">
          <a:xfrm rot="20643136">
            <a:off x="4784859" y="3790523"/>
            <a:ext cx="785812"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r>
              <a:rPr lang="en-US" altLang="zh-CN" sz="1100">
                <a:solidFill>
                  <a:srgbClr val="625348"/>
                </a:solidFill>
                <a:latin typeface="微软雅黑" pitchFamily="34" charset="-122"/>
                <a:ea typeface="微软雅黑" pitchFamily="34" charset="-122"/>
              </a:rPr>
              <a:t>175</a:t>
            </a:r>
            <a:endParaRPr lang="zh-CN" altLang="en-US" sz="1100">
              <a:solidFill>
                <a:srgbClr val="625348"/>
              </a:solidFill>
              <a:latin typeface="微软雅黑" pitchFamily="34" charset="-122"/>
              <a:ea typeface="微软雅黑" pitchFamily="34" charset="-122"/>
            </a:endParaRPr>
          </a:p>
        </p:txBody>
      </p:sp>
      <p:sp>
        <p:nvSpPr>
          <p:cNvPr id="8" name="TextBox 7"/>
          <p:cNvSpPr txBox="1">
            <a:spLocks noChangeArrowheads="1"/>
          </p:cNvSpPr>
          <p:nvPr/>
        </p:nvSpPr>
        <p:spPr bwMode="auto">
          <a:xfrm rot="20643136">
            <a:off x="5361121" y="3907998"/>
            <a:ext cx="785813"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r>
              <a:rPr lang="en-US" altLang="zh-CN" sz="1100">
                <a:solidFill>
                  <a:srgbClr val="625348"/>
                </a:solidFill>
                <a:latin typeface="微软雅黑" pitchFamily="34" charset="-122"/>
                <a:ea typeface="微软雅黑" pitchFamily="34" charset="-122"/>
              </a:rPr>
              <a:t>150</a:t>
            </a:r>
            <a:endParaRPr lang="zh-CN" altLang="en-US" sz="1100">
              <a:solidFill>
                <a:srgbClr val="625348"/>
              </a:solidFill>
              <a:latin typeface="微软雅黑" pitchFamily="34" charset="-122"/>
              <a:ea typeface="微软雅黑" pitchFamily="34" charset="-122"/>
            </a:endParaRPr>
          </a:p>
        </p:txBody>
      </p:sp>
      <p:sp>
        <p:nvSpPr>
          <p:cNvPr id="9" name="TextBox 8"/>
          <p:cNvSpPr txBox="1">
            <a:spLocks noChangeArrowheads="1"/>
          </p:cNvSpPr>
          <p:nvPr/>
        </p:nvSpPr>
        <p:spPr bwMode="auto">
          <a:xfrm rot="20643136">
            <a:off x="5929446" y="4036585"/>
            <a:ext cx="785813"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r>
              <a:rPr lang="en-US" altLang="zh-CN" sz="1100">
                <a:solidFill>
                  <a:srgbClr val="625348"/>
                </a:solidFill>
                <a:latin typeface="微软雅黑" pitchFamily="34" charset="-122"/>
                <a:ea typeface="微软雅黑" pitchFamily="34" charset="-122"/>
              </a:rPr>
              <a:t>125</a:t>
            </a:r>
            <a:endParaRPr lang="zh-CN" altLang="en-US" sz="1100">
              <a:solidFill>
                <a:srgbClr val="625348"/>
              </a:solidFill>
              <a:latin typeface="微软雅黑" pitchFamily="34" charset="-122"/>
              <a:ea typeface="微软雅黑" pitchFamily="34" charset="-122"/>
            </a:endParaRPr>
          </a:p>
        </p:txBody>
      </p:sp>
      <p:sp>
        <p:nvSpPr>
          <p:cNvPr id="10" name="TextBox 9"/>
          <p:cNvSpPr txBox="1">
            <a:spLocks noChangeArrowheads="1"/>
          </p:cNvSpPr>
          <p:nvPr/>
        </p:nvSpPr>
        <p:spPr bwMode="auto">
          <a:xfrm rot="20643136">
            <a:off x="6531109" y="4185810"/>
            <a:ext cx="784225"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r>
              <a:rPr lang="en-US" altLang="zh-CN" sz="1100">
                <a:solidFill>
                  <a:srgbClr val="625348"/>
                </a:solidFill>
                <a:latin typeface="微软雅黑" pitchFamily="34" charset="-122"/>
                <a:ea typeface="微软雅黑" pitchFamily="34" charset="-122"/>
              </a:rPr>
              <a:t>100</a:t>
            </a:r>
            <a:endParaRPr lang="zh-CN" altLang="en-US" sz="1100">
              <a:solidFill>
                <a:srgbClr val="625348"/>
              </a:solidFill>
              <a:latin typeface="微软雅黑" pitchFamily="34" charset="-122"/>
              <a:ea typeface="微软雅黑" pitchFamily="34" charset="-122"/>
            </a:endParaRPr>
          </a:p>
        </p:txBody>
      </p:sp>
      <p:sp>
        <p:nvSpPr>
          <p:cNvPr id="11" name="TextBox 10"/>
          <p:cNvSpPr txBox="1">
            <a:spLocks noChangeArrowheads="1"/>
          </p:cNvSpPr>
          <p:nvPr/>
        </p:nvSpPr>
        <p:spPr bwMode="auto">
          <a:xfrm rot="20643136">
            <a:off x="7089909" y="4295348"/>
            <a:ext cx="78422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r>
              <a:rPr lang="en-US" altLang="zh-CN" sz="1100">
                <a:solidFill>
                  <a:srgbClr val="625348"/>
                </a:solidFill>
                <a:latin typeface="微软雅黑" pitchFamily="34" charset="-122"/>
                <a:ea typeface="微软雅黑" pitchFamily="34" charset="-122"/>
              </a:rPr>
              <a:t>75</a:t>
            </a:r>
            <a:endParaRPr lang="zh-CN" altLang="en-US" sz="1100">
              <a:solidFill>
                <a:srgbClr val="625348"/>
              </a:solidFill>
              <a:latin typeface="微软雅黑" pitchFamily="34" charset="-122"/>
              <a:ea typeface="微软雅黑" pitchFamily="34" charset="-122"/>
            </a:endParaRPr>
          </a:p>
        </p:txBody>
      </p:sp>
      <p:sp>
        <p:nvSpPr>
          <p:cNvPr id="12" name="矩形 11"/>
          <p:cNvSpPr/>
          <p:nvPr/>
        </p:nvSpPr>
        <p:spPr>
          <a:xfrm>
            <a:off x="5987256" y="1372039"/>
            <a:ext cx="504016" cy="504016"/>
          </a:xfrm>
          <a:prstGeom prst="rect">
            <a:avLst/>
          </a:prstGeom>
          <a:solidFill>
            <a:srgbClr val="7D6834"/>
          </a:solidFill>
          <a:ln w="25400">
            <a:noFill/>
          </a:ln>
          <a:effectLst>
            <a:reflection stA="34000" dist="50800" dir="5400000" sy="-100000" algn="bl" rotWithShape="0"/>
          </a:effectLst>
          <a:scene3d>
            <a:camera prst="perspectiveRelaxed" fov="1800000">
              <a:rot lat="19097596" lon="4752575" rev="16666128"/>
            </a:camera>
            <a:lightRig rig="glow" dir="t"/>
          </a:scene3d>
          <a:sp3d extrusionH="2222500" prstMaterial="dkEdge">
            <a:bevelT w="0" prst="coolSlant"/>
            <a:bevelB w="0" h="0"/>
            <a:extrusionClr>
              <a:srgbClr val="7D6834"/>
            </a:extrusionClr>
            <a:contourClr>
              <a:schemeClr val="bg1">
                <a:lumMod val="85000"/>
              </a:schemeClr>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rgbClr val="FFC000"/>
              </a:solidFill>
              <a:latin typeface="微软雅黑" pitchFamily="34" charset="-122"/>
              <a:ea typeface="微软雅黑" pitchFamily="34" charset="-122"/>
            </a:endParaRPr>
          </a:p>
        </p:txBody>
      </p:sp>
      <p:sp>
        <p:nvSpPr>
          <p:cNvPr id="13" name="矩形 12"/>
          <p:cNvSpPr/>
          <p:nvPr/>
        </p:nvSpPr>
        <p:spPr>
          <a:xfrm>
            <a:off x="6563360" y="1804087"/>
            <a:ext cx="504016" cy="504016"/>
          </a:xfrm>
          <a:prstGeom prst="rect">
            <a:avLst/>
          </a:prstGeom>
          <a:solidFill>
            <a:srgbClr val="7D6834"/>
          </a:solidFill>
          <a:ln w="25400">
            <a:noFill/>
          </a:ln>
          <a:effectLst>
            <a:reflection stA="34000" dist="50800" dir="5400000" sy="-100000" algn="bl" rotWithShape="0"/>
          </a:effectLst>
          <a:scene3d>
            <a:camera prst="perspectiveRelaxed" fov="1800000">
              <a:rot lat="19097596" lon="4752575" rev="16666128"/>
            </a:camera>
            <a:lightRig rig="glow" dir="t"/>
          </a:scene3d>
          <a:sp3d extrusionH="1905000" prstMaterial="dkEdge">
            <a:bevelT w="0" prst="coolSlant"/>
            <a:bevelB w="0" h="0"/>
            <a:extrusionClr>
              <a:srgbClr val="7D6834"/>
            </a:extrusionClr>
            <a:contourClr>
              <a:schemeClr val="bg1">
                <a:lumMod val="85000"/>
              </a:schemeClr>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rgbClr val="FFC000"/>
              </a:solidFill>
              <a:latin typeface="微软雅黑" pitchFamily="34" charset="-122"/>
              <a:ea typeface="微软雅黑" pitchFamily="34" charset="-122"/>
            </a:endParaRPr>
          </a:p>
        </p:txBody>
      </p:sp>
      <p:sp>
        <p:nvSpPr>
          <p:cNvPr id="14" name="矩形 13"/>
          <p:cNvSpPr/>
          <p:nvPr/>
        </p:nvSpPr>
        <p:spPr>
          <a:xfrm>
            <a:off x="7139424" y="2236175"/>
            <a:ext cx="504016" cy="504016"/>
          </a:xfrm>
          <a:prstGeom prst="rect">
            <a:avLst/>
          </a:prstGeom>
          <a:solidFill>
            <a:srgbClr val="7D6834"/>
          </a:solidFill>
          <a:ln w="25400">
            <a:noFill/>
          </a:ln>
          <a:effectLst>
            <a:reflection stA="34000" dist="50800" dir="5400000" sy="-100000" algn="bl" rotWithShape="0"/>
          </a:effectLst>
          <a:scene3d>
            <a:camera prst="perspectiveRelaxed" fov="1800000">
              <a:rot lat="19097596" lon="4752575" rev="16666128"/>
            </a:camera>
            <a:lightRig rig="glow" dir="t"/>
          </a:scene3d>
          <a:sp3d extrusionH="1587500" prstMaterial="dkEdge">
            <a:bevelT w="0" prst="coolSlant"/>
            <a:bevelB w="0" h="0"/>
            <a:extrusionClr>
              <a:srgbClr val="7D6834"/>
            </a:extrusionClr>
            <a:contourClr>
              <a:schemeClr val="bg1">
                <a:lumMod val="85000"/>
              </a:schemeClr>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rgbClr val="FFC000"/>
              </a:solidFill>
              <a:latin typeface="微软雅黑" pitchFamily="34" charset="-122"/>
              <a:ea typeface="微软雅黑" pitchFamily="34" charset="-122"/>
            </a:endParaRPr>
          </a:p>
        </p:txBody>
      </p:sp>
      <p:sp>
        <p:nvSpPr>
          <p:cNvPr id="15" name="矩形 14"/>
          <p:cNvSpPr/>
          <p:nvPr/>
        </p:nvSpPr>
        <p:spPr>
          <a:xfrm>
            <a:off x="7715448" y="2668183"/>
            <a:ext cx="504016" cy="504016"/>
          </a:xfrm>
          <a:prstGeom prst="rect">
            <a:avLst/>
          </a:prstGeom>
          <a:solidFill>
            <a:srgbClr val="7D6834"/>
          </a:solidFill>
          <a:ln w="25400">
            <a:noFill/>
          </a:ln>
          <a:effectLst>
            <a:reflection stA="34000" dist="50800" dir="5400000" sy="-100000" algn="bl" rotWithShape="0"/>
          </a:effectLst>
          <a:scene3d>
            <a:camera prst="perspectiveRelaxed" fov="1800000">
              <a:rot lat="19097596" lon="4752575" rev="16666128"/>
            </a:camera>
            <a:lightRig rig="glow" dir="t"/>
          </a:scene3d>
          <a:sp3d extrusionH="1270000" prstMaterial="dkEdge">
            <a:bevelT w="0" prst="coolSlant"/>
            <a:bevelB w="0" h="0"/>
            <a:extrusionClr>
              <a:srgbClr val="7D6834"/>
            </a:extrusionClr>
            <a:contourClr>
              <a:schemeClr val="bg1">
                <a:lumMod val="85000"/>
              </a:schemeClr>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rgbClr val="FFC000"/>
              </a:solidFill>
              <a:latin typeface="微软雅黑" pitchFamily="34" charset="-122"/>
              <a:ea typeface="微软雅黑" pitchFamily="34" charset="-122"/>
            </a:endParaRPr>
          </a:p>
        </p:txBody>
      </p:sp>
      <p:sp>
        <p:nvSpPr>
          <p:cNvPr id="16" name="TextBox 15"/>
          <p:cNvSpPr txBox="1"/>
          <p:nvPr/>
        </p:nvSpPr>
        <p:spPr bwMode="auto">
          <a:xfrm>
            <a:off x="1224096" y="1582380"/>
            <a:ext cx="2895600" cy="338554"/>
          </a:xfrm>
          <a:prstGeom prst="rect">
            <a:avLst/>
          </a:prstGeom>
          <a:noFill/>
        </p:spPr>
        <p:txBody>
          <a:bodyPr>
            <a:spAutoFit/>
          </a:bodyPr>
          <a:lstStyle/>
          <a:p>
            <a:pPr algn="ctr" eaLnBrk="0" fontAlgn="auto" hangingPunct="0">
              <a:spcBef>
                <a:spcPts val="0"/>
              </a:spcBef>
              <a:spcAft>
                <a:spcPts val="0"/>
              </a:spcAft>
              <a:defRPr/>
            </a:pPr>
            <a:r>
              <a:rPr lang="zh-CN" altLang="en-US" sz="1600" b="1" spc="300" dirty="0">
                <a:solidFill>
                  <a:srgbClr val="625348"/>
                </a:solidFill>
                <a:latin typeface="+mn-ea"/>
              </a:rPr>
              <a:t>点击添加文本内容</a:t>
            </a:r>
          </a:p>
        </p:txBody>
      </p:sp>
      <p:sp>
        <p:nvSpPr>
          <p:cNvPr id="17" name="椭圆 40"/>
          <p:cNvSpPr>
            <a:spLocks noChangeArrowheads="1"/>
          </p:cNvSpPr>
          <p:nvPr/>
        </p:nvSpPr>
        <p:spPr bwMode="auto">
          <a:xfrm>
            <a:off x="1160596" y="1651645"/>
            <a:ext cx="198438" cy="200025"/>
          </a:xfrm>
          <a:prstGeom prst="ellipse">
            <a:avLst/>
          </a:prstGeom>
          <a:solidFill>
            <a:srgbClr val="7D6834"/>
          </a:solidFill>
          <a:ln w="9525" algn="ctr">
            <a:solidFill>
              <a:schemeClr val="bg2"/>
            </a:solidFill>
            <a:round/>
            <a:headEnd/>
            <a:tailEnd/>
          </a:ln>
        </p:spPr>
        <p:txBody>
          <a:bodyPr/>
          <a:lstStyle/>
          <a:p>
            <a:pPr eaLnBrk="0" hangingPunct="0"/>
            <a:endParaRPr lang="zh-CN" altLang="en-US" b="1">
              <a:solidFill>
                <a:srgbClr val="625348"/>
              </a:solidFill>
              <a:latin typeface="时尚中黑简体" pitchFamily="2" charset="-122"/>
              <a:ea typeface="时尚中黑简体" pitchFamily="2" charset="-122"/>
            </a:endParaRPr>
          </a:p>
        </p:txBody>
      </p:sp>
      <p:sp>
        <p:nvSpPr>
          <p:cNvPr id="18" name="TextBox 17"/>
          <p:cNvSpPr txBox="1"/>
          <p:nvPr/>
        </p:nvSpPr>
        <p:spPr bwMode="auto">
          <a:xfrm>
            <a:off x="1224096" y="2068506"/>
            <a:ext cx="2895600" cy="338554"/>
          </a:xfrm>
          <a:prstGeom prst="rect">
            <a:avLst/>
          </a:prstGeom>
          <a:noFill/>
        </p:spPr>
        <p:txBody>
          <a:bodyPr>
            <a:spAutoFit/>
          </a:bodyPr>
          <a:lstStyle/>
          <a:p>
            <a:pPr algn="ctr" eaLnBrk="0" fontAlgn="auto" hangingPunct="0">
              <a:spcBef>
                <a:spcPts val="0"/>
              </a:spcBef>
              <a:spcAft>
                <a:spcPts val="0"/>
              </a:spcAft>
              <a:defRPr/>
            </a:pPr>
            <a:r>
              <a:rPr lang="zh-CN" altLang="en-US" sz="1600" b="1" spc="300" dirty="0">
                <a:solidFill>
                  <a:srgbClr val="625348"/>
                </a:solidFill>
                <a:latin typeface="+mn-ea"/>
              </a:rPr>
              <a:t>点击添加文本内容</a:t>
            </a:r>
          </a:p>
        </p:txBody>
      </p:sp>
      <p:sp>
        <p:nvSpPr>
          <p:cNvPr id="19" name="椭圆 40"/>
          <p:cNvSpPr>
            <a:spLocks noChangeArrowheads="1"/>
          </p:cNvSpPr>
          <p:nvPr/>
        </p:nvSpPr>
        <p:spPr bwMode="auto">
          <a:xfrm>
            <a:off x="1160596" y="2138890"/>
            <a:ext cx="198438" cy="198437"/>
          </a:xfrm>
          <a:prstGeom prst="ellipse">
            <a:avLst/>
          </a:prstGeom>
          <a:solidFill>
            <a:srgbClr val="7D6834"/>
          </a:solidFill>
          <a:ln w="9525" algn="ctr">
            <a:solidFill>
              <a:schemeClr val="bg2"/>
            </a:solidFill>
            <a:round/>
            <a:headEnd/>
            <a:tailEnd/>
          </a:ln>
        </p:spPr>
        <p:txBody>
          <a:bodyPr/>
          <a:lstStyle/>
          <a:p>
            <a:pPr eaLnBrk="0" hangingPunct="0"/>
            <a:endParaRPr lang="zh-CN" altLang="en-US" b="1">
              <a:solidFill>
                <a:srgbClr val="625348"/>
              </a:solidFill>
              <a:latin typeface="时尚中黑简体" pitchFamily="2" charset="-122"/>
              <a:ea typeface="时尚中黑简体" pitchFamily="2" charset="-122"/>
            </a:endParaRPr>
          </a:p>
        </p:txBody>
      </p:sp>
      <p:sp>
        <p:nvSpPr>
          <p:cNvPr id="20" name="TextBox 19"/>
          <p:cNvSpPr txBox="1"/>
          <p:nvPr/>
        </p:nvSpPr>
        <p:spPr bwMode="auto">
          <a:xfrm>
            <a:off x="1224096" y="2554632"/>
            <a:ext cx="2895600" cy="338554"/>
          </a:xfrm>
          <a:prstGeom prst="rect">
            <a:avLst/>
          </a:prstGeom>
          <a:noFill/>
        </p:spPr>
        <p:txBody>
          <a:bodyPr>
            <a:spAutoFit/>
          </a:bodyPr>
          <a:lstStyle/>
          <a:p>
            <a:pPr algn="ctr" eaLnBrk="0" fontAlgn="auto" hangingPunct="0">
              <a:spcBef>
                <a:spcPts val="0"/>
              </a:spcBef>
              <a:spcAft>
                <a:spcPts val="0"/>
              </a:spcAft>
              <a:defRPr/>
            </a:pPr>
            <a:r>
              <a:rPr lang="zh-CN" altLang="en-US" sz="1600" b="1" spc="300" dirty="0">
                <a:solidFill>
                  <a:srgbClr val="625348"/>
                </a:solidFill>
                <a:latin typeface="+mn-ea"/>
              </a:rPr>
              <a:t>点击添加文本内容</a:t>
            </a:r>
          </a:p>
        </p:txBody>
      </p:sp>
      <p:sp>
        <p:nvSpPr>
          <p:cNvPr id="21" name="椭圆 40"/>
          <p:cNvSpPr>
            <a:spLocks noChangeArrowheads="1"/>
          </p:cNvSpPr>
          <p:nvPr/>
        </p:nvSpPr>
        <p:spPr bwMode="auto">
          <a:xfrm>
            <a:off x="1160596" y="2624547"/>
            <a:ext cx="198438" cy="198438"/>
          </a:xfrm>
          <a:prstGeom prst="ellipse">
            <a:avLst/>
          </a:prstGeom>
          <a:solidFill>
            <a:srgbClr val="7D6834"/>
          </a:solidFill>
          <a:ln w="9525" algn="ctr">
            <a:solidFill>
              <a:schemeClr val="bg2"/>
            </a:solidFill>
            <a:round/>
            <a:headEnd/>
            <a:tailEnd/>
          </a:ln>
        </p:spPr>
        <p:txBody>
          <a:bodyPr/>
          <a:lstStyle/>
          <a:p>
            <a:pPr eaLnBrk="0" hangingPunct="0"/>
            <a:endParaRPr lang="zh-CN" altLang="en-US" b="1">
              <a:solidFill>
                <a:srgbClr val="625348"/>
              </a:solidFill>
              <a:latin typeface="时尚中黑简体" pitchFamily="2" charset="-122"/>
              <a:ea typeface="时尚中黑简体" pitchFamily="2" charset="-122"/>
            </a:endParaRPr>
          </a:p>
        </p:txBody>
      </p:sp>
      <p:sp>
        <p:nvSpPr>
          <p:cNvPr id="22" name="TextBox 21"/>
          <p:cNvSpPr txBox="1"/>
          <p:nvPr/>
        </p:nvSpPr>
        <p:spPr bwMode="auto">
          <a:xfrm>
            <a:off x="1224096" y="3040758"/>
            <a:ext cx="2895600" cy="338554"/>
          </a:xfrm>
          <a:prstGeom prst="rect">
            <a:avLst/>
          </a:prstGeom>
          <a:noFill/>
        </p:spPr>
        <p:txBody>
          <a:bodyPr>
            <a:spAutoFit/>
          </a:bodyPr>
          <a:lstStyle/>
          <a:p>
            <a:pPr algn="ctr" eaLnBrk="0" fontAlgn="auto" hangingPunct="0">
              <a:spcBef>
                <a:spcPts val="0"/>
              </a:spcBef>
              <a:spcAft>
                <a:spcPts val="0"/>
              </a:spcAft>
              <a:defRPr/>
            </a:pPr>
            <a:r>
              <a:rPr lang="zh-CN" altLang="en-US" sz="1600" b="1" spc="300" dirty="0">
                <a:solidFill>
                  <a:srgbClr val="625348"/>
                </a:solidFill>
                <a:latin typeface="+mn-ea"/>
              </a:rPr>
              <a:t>点击添加文本内容</a:t>
            </a:r>
          </a:p>
        </p:txBody>
      </p:sp>
      <p:sp>
        <p:nvSpPr>
          <p:cNvPr id="23" name="椭圆 40"/>
          <p:cNvSpPr>
            <a:spLocks noChangeArrowheads="1"/>
          </p:cNvSpPr>
          <p:nvPr/>
        </p:nvSpPr>
        <p:spPr bwMode="auto">
          <a:xfrm>
            <a:off x="1160596" y="3110205"/>
            <a:ext cx="198438" cy="198437"/>
          </a:xfrm>
          <a:prstGeom prst="ellipse">
            <a:avLst/>
          </a:prstGeom>
          <a:solidFill>
            <a:srgbClr val="7D6834"/>
          </a:solidFill>
          <a:ln w="9525" algn="ctr">
            <a:solidFill>
              <a:schemeClr val="bg2"/>
            </a:solidFill>
            <a:round/>
            <a:headEnd/>
            <a:tailEnd/>
          </a:ln>
        </p:spPr>
        <p:txBody>
          <a:bodyPr/>
          <a:lstStyle/>
          <a:p>
            <a:pPr eaLnBrk="0" hangingPunct="0"/>
            <a:endParaRPr lang="zh-CN" altLang="en-US" b="1">
              <a:solidFill>
                <a:srgbClr val="625348"/>
              </a:solidFill>
              <a:latin typeface="时尚中黑简体" pitchFamily="2" charset="-122"/>
              <a:ea typeface="时尚中黑简体" pitchFamily="2" charset="-122"/>
            </a:endParaRPr>
          </a:p>
        </p:txBody>
      </p:sp>
      <p:sp>
        <p:nvSpPr>
          <p:cNvPr id="24" name="TextBox 23"/>
          <p:cNvSpPr txBox="1"/>
          <p:nvPr/>
        </p:nvSpPr>
        <p:spPr bwMode="auto">
          <a:xfrm>
            <a:off x="1227271" y="3526882"/>
            <a:ext cx="2895600" cy="338554"/>
          </a:xfrm>
          <a:prstGeom prst="rect">
            <a:avLst/>
          </a:prstGeom>
          <a:noFill/>
        </p:spPr>
        <p:txBody>
          <a:bodyPr>
            <a:spAutoFit/>
          </a:bodyPr>
          <a:lstStyle/>
          <a:p>
            <a:pPr algn="ctr" eaLnBrk="0" fontAlgn="auto" hangingPunct="0">
              <a:spcBef>
                <a:spcPts val="0"/>
              </a:spcBef>
              <a:spcAft>
                <a:spcPts val="0"/>
              </a:spcAft>
              <a:defRPr/>
            </a:pPr>
            <a:r>
              <a:rPr lang="zh-CN" altLang="en-US" sz="1600" b="1" spc="300" dirty="0">
                <a:solidFill>
                  <a:srgbClr val="625348"/>
                </a:solidFill>
                <a:latin typeface="+mn-ea"/>
              </a:rPr>
              <a:t>点击添加文本内容</a:t>
            </a:r>
          </a:p>
        </p:txBody>
      </p:sp>
      <p:sp>
        <p:nvSpPr>
          <p:cNvPr id="25" name="椭圆 40"/>
          <p:cNvSpPr>
            <a:spLocks noChangeArrowheads="1"/>
          </p:cNvSpPr>
          <p:nvPr/>
        </p:nvSpPr>
        <p:spPr bwMode="auto">
          <a:xfrm>
            <a:off x="1162184" y="3595861"/>
            <a:ext cx="200025" cy="200025"/>
          </a:xfrm>
          <a:prstGeom prst="ellipse">
            <a:avLst/>
          </a:prstGeom>
          <a:solidFill>
            <a:srgbClr val="7D6834"/>
          </a:solidFill>
          <a:ln w="9525" algn="ctr">
            <a:solidFill>
              <a:schemeClr val="bg2"/>
            </a:solidFill>
            <a:round/>
            <a:headEnd/>
            <a:tailEnd/>
          </a:ln>
        </p:spPr>
        <p:txBody>
          <a:bodyPr/>
          <a:lstStyle/>
          <a:p>
            <a:pPr eaLnBrk="0" hangingPunct="0"/>
            <a:endParaRPr lang="zh-CN" altLang="en-US" b="1">
              <a:solidFill>
                <a:srgbClr val="625348"/>
              </a:solidFill>
              <a:latin typeface="时尚中黑简体" pitchFamily="2" charset="-122"/>
              <a:ea typeface="时尚中黑简体" pitchFamily="2" charset="-122"/>
            </a:endParaRPr>
          </a:p>
        </p:txBody>
      </p:sp>
    </p:spTree>
    <p:extLst>
      <p:ext uri="{BB962C8B-B14F-4D97-AF65-F5344CB8AC3E}">
        <p14:creationId xmlns:p14="http://schemas.microsoft.com/office/powerpoint/2010/main" val="1496879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down)">
                                      <p:cBhvr>
                                        <p:cTn id="15" dur="500"/>
                                        <p:tgtEl>
                                          <p:spTgt spid="12"/>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down)">
                                      <p:cBhvr>
                                        <p:cTn id="23" dur="500"/>
                                        <p:tgtEl>
                                          <p:spTgt spid="14"/>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down)">
                                      <p:cBhvr>
                                        <p:cTn id="27" dur="500"/>
                                        <p:tgtEl>
                                          <p:spTgt spid="15"/>
                                        </p:tgtEl>
                                      </p:cBhvr>
                                    </p:animEffect>
                                  </p:childTnLst>
                                </p:cTn>
                              </p:par>
                            </p:childTnLst>
                          </p:cTn>
                        </p:par>
                        <p:par>
                          <p:cTn id="28" fill="hold">
                            <p:stCondLst>
                              <p:cond delay="3000"/>
                            </p:stCondLst>
                            <p:childTnLst>
                              <p:par>
                                <p:cTn id="29" presetID="2" presetClass="entr" presetSubtype="12"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0-#ppt_w/2"/>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0-#ppt_w/2"/>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par>
                                <p:cTn id="37" presetID="2" presetClass="entr" presetSubtype="12"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0-#ppt_w/2"/>
                                          </p:val>
                                        </p:tav>
                                        <p:tav tm="100000">
                                          <p:val>
                                            <p:strVal val="#ppt_x"/>
                                          </p:val>
                                        </p:tav>
                                      </p:tavLst>
                                    </p:anim>
                                    <p:anim calcmode="lin" valueType="num">
                                      <p:cBhvr additive="base">
                                        <p:cTn id="40" dur="500" fill="hold"/>
                                        <p:tgtEl>
                                          <p:spTgt spid="9"/>
                                        </p:tgtEl>
                                        <p:attrNameLst>
                                          <p:attrName>ppt_y</p:attrName>
                                        </p:attrNameLst>
                                      </p:cBhvr>
                                      <p:tavLst>
                                        <p:tav tm="0">
                                          <p:val>
                                            <p:strVal val="1+#ppt_h/2"/>
                                          </p:val>
                                        </p:tav>
                                        <p:tav tm="100000">
                                          <p:val>
                                            <p:strVal val="#ppt_y"/>
                                          </p:val>
                                        </p:tav>
                                      </p:tavLst>
                                    </p:anim>
                                  </p:childTnLst>
                                </p:cTn>
                              </p:par>
                              <p:par>
                                <p:cTn id="41" presetID="2" presetClass="entr" presetSubtype="12" fill="hold" grpId="0" nodeType="with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0-#ppt_w/2"/>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par>
                                <p:cTn id="45" presetID="2" presetClass="entr" presetSubtype="12"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500" fill="hold"/>
                                        <p:tgtEl>
                                          <p:spTgt spid="7"/>
                                        </p:tgtEl>
                                        <p:attrNameLst>
                                          <p:attrName>ppt_x</p:attrName>
                                        </p:attrNameLst>
                                      </p:cBhvr>
                                      <p:tavLst>
                                        <p:tav tm="0">
                                          <p:val>
                                            <p:strVal val="0-#ppt_w/2"/>
                                          </p:val>
                                        </p:tav>
                                        <p:tav tm="100000">
                                          <p:val>
                                            <p:strVal val="#ppt_x"/>
                                          </p:val>
                                        </p:tav>
                                      </p:tavLst>
                                    </p:anim>
                                    <p:anim calcmode="lin" valueType="num">
                                      <p:cBhvr additive="base">
                                        <p:cTn id="4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内容页参考</a:t>
            </a:r>
            <a:endParaRPr lang="zh-CN" altLang="en-US" dirty="0"/>
          </a:p>
        </p:txBody>
      </p:sp>
      <p:cxnSp>
        <p:nvCxnSpPr>
          <p:cNvPr id="4" name="直接连接符 3"/>
          <p:cNvCxnSpPr/>
          <p:nvPr/>
        </p:nvCxnSpPr>
        <p:spPr>
          <a:xfrm>
            <a:off x="323528" y="843558"/>
            <a:ext cx="8648010" cy="0"/>
          </a:xfrm>
          <a:prstGeom prst="line">
            <a:avLst/>
          </a:prstGeom>
          <a:ln w="12700">
            <a:solidFill>
              <a:srgbClr val="7D6834"/>
            </a:solidFill>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1043608" y="1210520"/>
            <a:ext cx="3947344" cy="3296077"/>
            <a:chOff x="1128712" y="557212"/>
            <a:chExt cx="4887912" cy="4081462"/>
          </a:xfrm>
        </p:grpSpPr>
        <p:sp>
          <p:nvSpPr>
            <p:cNvPr id="5" name="任意多边形 4"/>
            <p:cNvSpPr/>
            <p:nvPr/>
          </p:nvSpPr>
          <p:spPr>
            <a:xfrm>
              <a:off x="3144837" y="557212"/>
              <a:ext cx="1071562" cy="696912"/>
            </a:xfrm>
            <a:custGeom>
              <a:avLst/>
              <a:gdLst>
                <a:gd name="connsiteX0" fmla="*/ 0 w 1072314"/>
                <a:gd name="connsiteY0" fmla="*/ 116170 h 697004"/>
                <a:gd name="connsiteX1" fmla="*/ 116170 w 1072314"/>
                <a:gd name="connsiteY1" fmla="*/ 0 h 697004"/>
                <a:gd name="connsiteX2" fmla="*/ 956144 w 1072314"/>
                <a:gd name="connsiteY2" fmla="*/ 0 h 697004"/>
                <a:gd name="connsiteX3" fmla="*/ 1072314 w 1072314"/>
                <a:gd name="connsiteY3" fmla="*/ 116170 h 697004"/>
                <a:gd name="connsiteX4" fmla="*/ 1072314 w 1072314"/>
                <a:gd name="connsiteY4" fmla="*/ 580834 h 697004"/>
                <a:gd name="connsiteX5" fmla="*/ 956144 w 1072314"/>
                <a:gd name="connsiteY5" fmla="*/ 697004 h 697004"/>
                <a:gd name="connsiteX6" fmla="*/ 116170 w 1072314"/>
                <a:gd name="connsiteY6" fmla="*/ 697004 h 697004"/>
                <a:gd name="connsiteX7" fmla="*/ 0 w 1072314"/>
                <a:gd name="connsiteY7" fmla="*/ 580834 h 697004"/>
                <a:gd name="connsiteX8" fmla="*/ 0 w 1072314"/>
                <a:gd name="connsiteY8" fmla="*/ 116170 h 697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2314" h="697004">
                  <a:moveTo>
                    <a:pt x="0" y="116170"/>
                  </a:moveTo>
                  <a:cubicBezTo>
                    <a:pt x="0" y="52011"/>
                    <a:pt x="52011" y="0"/>
                    <a:pt x="116170" y="0"/>
                  </a:cubicBezTo>
                  <a:lnTo>
                    <a:pt x="956144" y="0"/>
                  </a:lnTo>
                  <a:cubicBezTo>
                    <a:pt x="1020303" y="0"/>
                    <a:pt x="1072314" y="52011"/>
                    <a:pt x="1072314" y="116170"/>
                  </a:cubicBezTo>
                  <a:lnTo>
                    <a:pt x="1072314" y="580834"/>
                  </a:lnTo>
                  <a:cubicBezTo>
                    <a:pt x="1072314" y="644993"/>
                    <a:pt x="1020303" y="697004"/>
                    <a:pt x="956144" y="697004"/>
                  </a:cubicBezTo>
                  <a:lnTo>
                    <a:pt x="116170" y="697004"/>
                  </a:lnTo>
                  <a:cubicBezTo>
                    <a:pt x="52011" y="697004"/>
                    <a:pt x="0" y="644993"/>
                    <a:pt x="0" y="580834"/>
                  </a:cubicBezTo>
                  <a:lnTo>
                    <a:pt x="0" y="116170"/>
                  </a:lnTo>
                  <a:close/>
                </a:path>
              </a:pathLst>
            </a:custGeom>
            <a:solidFill>
              <a:srgbClr val="7D68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600" b="1" dirty="0">
                  <a:solidFill>
                    <a:schemeClr val="bg2">
                      <a:lumMod val="90000"/>
                    </a:schemeClr>
                  </a:solidFill>
                  <a:latin typeface="+mn-ea"/>
                </a:rPr>
                <a:t>点击添加文本</a:t>
              </a:r>
            </a:p>
          </p:txBody>
        </p:sp>
        <p:sp>
          <p:nvSpPr>
            <p:cNvPr id="6" name="任意多边形 5"/>
            <p:cNvSpPr/>
            <p:nvPr/>
          </p:nvSpPr>
          <p:spPr>
            <a:xfrm>
              <a:off x="4945062" y="2046287"/>
              <a:ext cx="1071562" cy="696912"/>
            </a:xfrm>
            <a:custGeom>
              <a:avLst/>
              <a:gdLst>
                <a:gd name="connsiteX0" fmla="*/ 0 w 1072314"/>
                <a:gd name="connsiteY0" fmla="*/ 116170 h 697004"/>
                <a:gd name="connsiteX1" fmla="*/ 116170 w 1072314"/>
                <a:gd name="connsiteY1" fmla="*/ 0 h 697004"/>
                <a:gd name="connsiteX2" fmla="*/ 956144 w 1072314"/>
                <a:gd name="connsiteY2" fmla="*/ 0 h 697004"/>
                <a:gd name="connsiteX3" fmla="*/ 1072314 w 1072314"/>
                <a:gd name="connsiteY3" fmla="*/ 116170 h 697004"/>
                <a:gd name="connsiteX4" fmla="*/ 1072314 w 1072314"/>
                <a:gd name="connsiteY4" fmla="*/ 580834 h 697004"/>
                <a:gd name="connsiteX5" fmla="*/ 956144 w 1072314"/>
                <a:gd name="connsiteY5" fmla="*/ 697004 h 697004"/>
                <a:gd name="connsiteX6" fmla="*/ 116170 w 1072314"/>
                <a:gd name="connsiteY6" fmla="*/ 697004 h 697004"/>
                <a:gd name="connsiteX7" fmla="*/ 0 w 1072314"/>
                <a:gd name="connsiteY7" fmla="*/ 580834 h 697004"/>
                <a:gd name="connsiteX8" fmla="*/ 0 w 1072314"/>
                <a:gd name="connsiteY8" fmla="*/ 116170 h 697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2314" h="697004">
                  <a:moveTo>
                    <a:pt x="0" y="116170"/>
                  </a:moveTo>
                  <a:cubicBezTo>
                    <a:pt x="0" y="52011"/>
                    <a:pt x="52011" y="0"/>
                    <a:pt x="116170" y="0"/>
                  </a:cubicBezTo>
                  <a:lnTo>
                    <a:pt x="956144" y="0"/>
                  </a:lnTo>
                  <a:cubicBezTo>
                    <a:pt x="1020303" y="0"/>
                    <a:pt x="1072314" y="52011"/>
                    <a:pt x="1072314" y="116170"/>
                  </a:cubicBezTo>
                  <a:lnTo>
                    <a:pt x="1072314" y="580834"/>
                  </a:lnTo>
                  <a:cubicBezTo>
                    <a:pt x="1072314" y="644993"/>
                    <a:pt x="1020303" y="697004"/>
                    <a:pt x="956144" y="697004"/>
                  </a:cubicBezTo>
                  <a:lnTo>
                    <a:pt x="116170" y="697004"/>
                  </a:lnTo>
                  <a:cubicBezTo>
                    <a:pt x="52011" y="697004"/>
                    <a:pt x="0" y="644993"/>
                    <a:pt x="0" y="580834"/>
                  </a:cubicBezTo>
                  <a:lnTo>
                    <a:pt x="0" y="116170"/>
                  </a:lnTo>
                  <a:close/>
                </a:path>
              </a:pathLst>
            </a:custGeom>
            <a:solidFill>
              <a:srgbClr val="7D68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600" b="1" dirty="0">
                  <a:solidFill>
                    <a:schemeClr val="bg2">
                      <a:lumMod val="90000"/>
                    </a:schemeClr>
                  </a:solidFill>
                  <a:latin typeface="+mn-ea"/>
                </a:rPr>
                <a:t>点击添加文本</a:t>
              </a:r>
            </a:p>
          </p:txBody>
        </p:sp>
        <p:sp>
          <p:nvSpPr>
            <p:cNvPr id="7" name="任意多边形 6"/>
            <p:cNvSpPr/>
            <p:nvPr/>
          </p:nvSpPr>
          <p:spPr>
            <a:xfrm>
              <a:off x="4224337" y="3773487"/>
              <a:ext cx="1073150" cy="696912"/>
            </a:xfrm>
            <a:custGeom>
              <a:avLst/>
              <a:gdLst>
                <a:gd name="connsiteX0" fmla="*/ 0 w 1072314"/>
                <a:gd name="connsiteY0" fmla="*/ 116170 h 697004"/>
                <a:gd name="connsiteX1" fmla="*/ 116170 w 1072314"/>
                <a:gd name="connsiteY1" fmla="*/ 0 h 697004"/>
                <a:gd name="connsiteX2" fmla="*/ 956144 w 1072314"/>
                <a:gd name="connsiteY2" fmla="*/ 0 h 697004"/>
                <a:gd name="connsiteX3" fmla="*/ 1072314 w 1072314"/>
                <a:gd name="connsiteY3" fmla="*/ 116170 h 697004"/>
                <a:gd name="connsiteX4" fmla="*/ 1072314 w 1072314"/>
                <a:gd name="connsiteY4" fmla="*/ 580834 h 697004"/>
                <a:gd name="connsiteX5" fmla="*/ 956144 w 1072314"/>
                <a:gd name="connsiteY5" fmla="*/ 697004 h 697004"/>
                <a:gd name="connsiteX6" fmla="*/ 116170 w 1072314"/>
                <a:gd name="connsiteY6" fmla="*/ 697004 h 697004"/>
                <a:gd name="connsiteX7" fmla="*/ 0 w 1072314"/>
                <a:gd name="connsiteY7" fmla="*/ 580834 h 697004"/>
                <a:gd name="connsiteX8" fmla="*/ 0 w 1072314"/>
                <a:gd name="connsiteY8" fmla="*/ 116170 h 697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2314" h="697004">
                  <a:moveTo>
                    <a:pt x="0" y="116170"/>
                  </a:moveTo>
                  <a:cubicBezTo>
                    <a:pt x="0" y="52011"/>
                    <a:pt x="52011" y="0"/>
                    <a:pt x="116170" y="0"/>
                  </a:cubicBezTo>
                  <a:lnTo>
                    <a:pt x="956144" y="0"/>
                  </a:lnTo>
                  <a:cubicBezTo>
                    <a:pt x="1020303" y="0"/>
                    <a:pt x="1072314" y="52011"/>
                    <a:pt x="1072314" y="116170"/>
                  </a:cubicBezTo>
                  <a:lnTo>
                    <a:pt x="1072314" y="580834"/>
                  </a:lnTo>
                  <a:cubicBezTo>
                    <a:pt x="1072314" y="644993"/>
                    <a:pt x="1020303" y="697004"/>
                    <a:pt x="956144" y="697004"/>
                  </a:cubicBezTo>
                  <a:lnTo>
                    <a:pt x="116170" y="697004"/>
                  </a:lnTo>
                  <a:cubicBezTo>
                    <a:pt x="52011" y="697004"/>
                    <a:pt x="0" y="644993"/>
                    <a:pt x="0" y="580834"/>
                  </a:cubicBezTo>
                  <a:lnTo>
                    <a:pt x="0" y="116170"/>
                  </a:lnTo>
                  <a:close/>
                </a:path>
              </a:pathLst>
            </a:custGeom>
            <a:solidFill>
              <a:srgbClr val="7D68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600" b="1" dirty="0">
                  <a:solidFill>
                    <a:schemeClr val="bg2">
                      <a:lumMod val="90000"/>
                    </a:schemeClr>
                  </a:solidFill>
                  <a:latin typeface="+mn-ea"/>
                </a:rPr>
                <a:t>点击添加文本</a:t>
              </a:r>
            </a:p>
          </p:txBody>
        </p:sp>
        <p:sp>
          <p:nvSpPr>
            <p:cNvPr id="8" name="任意多边形 7"/>
            <p:cNvSpPr/>
            <p:nvPr/>
          </p:nvSpPr>
          <p:spPr>
            <a:xfrm>
              <a:off x="1928812" y="3797299"/>
              <a:ext cx="1071562" cy="696913"/>
            </a:xfrm>
            <a:custGeom>
              <a:avLst/>
              <a:gdLst>
                <a:gd name="connsiteX0" fmla="*/ 0 w 1072314"/>
                <a:gd name="connsiteY0" fmla="*/ 116170 h 697004"/>
                <a:gd name="connsiteX1" fmla="*/ 116170 w 1072314"/>
                <a:gd name="connsiteY1" fmla="*/ 0 h 697004"/>
                <a:gd name="connsiteX2" fmla="*/ 956144 w 1072314"/>
                <a:gd name="connsiteY2" fmla="*/ 0 h 697004"/>
                <a:gd name="connsiteX3" fmla="*/ 1072314 w 1072314"/>
                <a:gd name="connsiteY3" fmla="*/ 116170 h 697004"/>
                <a:gd name="connsiteX4" fmla="*/ 1072314 w 1072314"/>
                <a:gd name="connsiteY4" fmla="*/ 580834 h 697004"/>
                <a:gd name="connsiteX5" fmla="*/ 956144 w 1072314"/>
                <a:gd name="connsiteY5" fmla="*/ 697004 h 697004"/>
                <a:gd name="connsiteX6" fmla="*/ 116170 w 1072314"/>
                <a:gd name="connsiteY6" fmla="*/ 697004 h 697004"/>
                <a:gd name="connsiteX7" fmla="*/ 0 w 1072314"/>
                <a:gd name="connsiteY7" fmla="*/ 580834 h 697004"/>
                <a:gd name="connsiteX8" fmla="*/ 0 w 1072314"/>
                <a:gd name="connsiteY8" fmla="*/ 116170 h 697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2314" h="697004">
                  <a:moveTo>
                    <a:pt x="0" y="116170"/>
                  </a:moveTo>
                  <a:cubicBezTo>
                    <a:pt x="0" y="52011"/>
                    <a:pt x="52011" y="0"/>
                    <a:pt x="116170" y="0"/>
                  </a:cubicBezTo>
                  <a:lnTo>
                    <a:pt x="956144" y="0"/>
                  </a:lnTo>
                  <a:cubicBezTo>
                    <a:pt x="1020303" y="0"/>
                    <a:pt x="1072314" y="52011"/>
                    <a:pt x="1072314" y="116170"/>
                  </a:cubicBezTo>
                  <a:lnTo>
                    <a:pt x="1072314" y="580834"/>
                  </a:lnTo>
                  <a:cubicBezTo>
                    <a:pt x="1072314" y="644993"/>
                    <a:pt x="1020303" y="697004"/>
                    <a:pt x="956144" y="697004"/>
                  </a:cubicBezTo>
                  <a:lnTo>
                    <a:pt x="116170" y="697004"/>
                  </a:lnTo>
                  <a:cubicBezTo>
                    <a:pt x="52011" y="697004"/>
                    <a:pt x="0" y="644993"/>
                    <a:pt x="0" y="580834"/>
                  </a:cubicBezTo>
                  <a:lnTo>
                    <a:pt x="0" y="116170"/>
                  </a:lnTo>
                  <a:close/>
                </a:path>
              </a:pathLst>
            </a:custGeom>
            <a:solidFill>
              <a:srgbClr val="7D68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600" b="1" dirty="0">
                  <a:solidFill>
                    <a:schemeClr val="bg2">
                      <a:lumMod val="90000"/>
                    </a:schemeClr>
                  </a:solidFill>
                  <a:latin typeface="+mn-ea"/>
                </a:rPr>
                <a:t>点击添加文本</a:t>
              </a:r>
            </a:p>
          </p:txBody>
        </p:sp>
        <p:sp>
          <p:nvSpPr>
            <p:cNvPr id="9" name="任意多边形 8"/>
            <p:cNvSpPr/>
            <p:nvPr/>
          </p:nvSpPr>
          <p:spPr>
            <a:xfrm>
              <a:off x="1128712" y="1973262"/>
              <a:ext cx="1071562" cy="696912"/>
            </a:xfrm>
            <a:custGeom>
              <a:avLst/>
              <a:gdLst>
                <a:gd name="connsiteX0" fmla="*/ 0 w 1072314"/>
                <a:gd name="connsiteY0" fmla="*/ 116170 h 697004"/>
                <a:gd name="connsiteX1" fmla="*/ 116170 w 1072314"/>
                <a:gd name="connsiteY1" fmla="*/ 0 h 697004"/>
                <a:gd name="connsiteX2" fmla="*/ 956144 w 1072314"/>
                <a:gd name="connsiteY2" fmla="*/ 0 h 697004"/>
                <a:gd name="connsiteX3" fmla="*/ 1072314 w 1072314"/>
                <a:gd name="connsiteY3" fmla="*/ 116170 h 697004"/>
                <a:gd name="connsiteX4" fmla="*/ 1072314 w 1072314"/>
                <a:gd name="connsiteY4" fmla="*/ 580834 h 697004"/>
                <a:gd name="connsiteX5" fmla="*/ 956144 w 1072314"/>
                <a:gd name="connsiteY5" fmla="*/ 697004 h 697004"/>
                <a:gd name="connsiteX6" fmla="*/ 116170 w 1072314"/>
                <a:gd name="connsiteY6" fmla="*/ 697004 h 697004"/>
                <a:gd name="connsiteX7" fmla="*/ 0 w 1072314"/>
                <a:gd name="connsiteY7" fmla="*/ 580834 h 697004"/>
                <a:gd name="connsiteX8" fmla="*/ 0 w 1072314"/>
                <a:gd name="connsiteY8" fmla="*/ 116170 h 697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2314" h="697004">
                  <a:moveTo>
                    <a:pt x="0" y="116170"/>
                  </a:moveTo>
                  <a:cubicBezTo>
                    <a:pt x="0" y="52011"/>
                    <a:pt x="52011" y="0"/>
                    <a:pt x="116170" y="0"/>
                  </a:cubicBezTo>
                  <a:lnTo>
                    <a:pt x="956144" y="0"/>
                  </a:lnTo>
                  <a:cubicBezTo>
                    <a:pt x="1020303" y="0"/>
                    <a:pt x="1072314" y="52011"/>
                    <a:pt x="1072314" y="116170"/>
                  </a:cubicBezTo>
                  <a:lnTo>
                    <a:pt x="1072314" y="580834"/>
                  </a:lnTo>
                  <a:cubicBezTo>
                    <a:pt x="1072314" y="644993"/>
                    <a:pt x="1020303" y="697004"/>
                    <a:pt x="956144" y="697004"/>
                  </a:cubicBezTo>
                  <a:lnTo>
                    <a:pt x="116170" y="697004"/>
                  </a:lnTo>
                  <a:cubicBezTo>
                    <a:pt x="52011" y="697004"/>
                    <a:pt x="0" y="644993"/>
                    <a:pt x="0" y="580834"/>
                  </a:cubicBezTo>
                  <a:lnTo>
                    <a:pt x="0" y="116170"/>
                  </a:lnTo>
                  <a:close/>
                </a:path>
              </a:pathLst>
            </a:custGeom>
            <a:solidFill>
              <a:srgbClr val="7D68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600" b="1" dirty="0">
                  <a:solidFill>
                    <a:schemeClr val="bg2">
                      <a:lumMod val="90000"/>
                    </a:schemeClr>
                  </a:solidFill>
                  <a:latin typeface="+mn-ea"/>
                </a:rPr>
                <a:t>点击添加文本</a:t>
              </a:r>
            </a:p>
          </p:txBody>
        </p:sp>
        <p:grpSp>
          <p:nvGrpSpPr>
            <p:cNvPr id="10" name="组合 49"/>
            <p:cNvGrpSpPr>
              <a:grpSpLocks/>
            </p:cNvGrpSpPr>
            <p:nvPr/>
          </p:nvGrpSpPr>
          <p:grpSpPr bwMode="auto">
            <a:xfrm>
              <a:off x="1631949" y="895349"/>
              <a:ext cx="3886200" cy="3743325"/>
              <a:chOff x="2575940" y="1390148"/>
              <a:chExt cx="3886870" cy="3741882"/>
            </a:xfrm>
          </p:grpSpPr>
          <p:sp>
            <p:nvSpPr>
              <p:cNvPr id="11" name="任意多边形 10"/>
              <p:cNvSpPr>
                <a:spLocks noChangeAspect="1"/>
              </p:cNvSpPr>
              <p:nvPr/>
            </p:nvSpPr>
            <p:spPr>
              <a:xfrm rot="16915641" flipH="1">
                <a:off x="2726297" y="1536705"/>
                <a:ext cx="1120343" cy="827230"/>
              </a:xfrm>
              <a:custGeom>
                <a:avLst/>
                <a:gdLst>
                  <a:gd name="connsiteX0" fmla="*/ 0 w 990600"/>
                  <a:gd name="connsiteY0" fmla="*/ 685800 h 685800"/>
                  <a:gd name="connsiteX1" fmla="*/ 723900 w 990600"/>
                  <a:gd name="connsiteY1" fmla="*/ 177800 h 685800"/>
                  <a:gd name="connsiteX2" fmla="*/ 622300 w 990600"/>
                  <a:gd name="connsiteY2" fmla="*/ 0 h 685800"/>
                  <a:gd name="connsiteX3" fmla="*/ 990600 w 990600"/>
                  <a:gd name="connsiteY3" fmla="*/ 88900 h 685800"/>
                  <a:gd name="connsiteX4" fmla="*/ 800100 w 990600"/>
                  <a:gd name="connsiteY4" fmla="*/ 393700 h 685800"/>
                  <a:gd name="connsiteX5" fmla="*/ 762000 w 990600"/>
                  <a:gd name="connsiteY5" fmla="*/ 266700 h 685800"/>
                  <a:gd name="connsiteX6" fmla="*/ 0 w 990600"/>
                  <a:gd name="connsiteY6" fmla="*/ 685800 h 685800"/>
                  <a:gd name="connsiteX0" fmla="*/ 0 w 990600"/>
                  <a:gd name="connsiteY0" fmla="*/ 685800 h 685800"/>
                  <a:gd name="connsiteX1" fmla="*/ 723900 w 990600"/>
                  <a:gd name="connsiteY1" fmla="*/ 177800 h 685800"/>
                  <a:gd name="connsiteX2" fmla="*/ 622300 w 990600"/>
                  <a:gd name="connsiteY2" fmla="*/ 0 h 685800"/>
                  <a:gd name="connsiteX3" fmla="*/ 990600 w 990600"/>
                  <a:gd name="connsiteY3" fmla="*/ 88900 h 685800"/>
                  <a:gd name="connsiteX4" fmla="*/ 800100 w 990600"/>
                  <a:gd name="connsiteY4" fmla="*/ 393700 h 685800"/>
                  <a:gd name="connsiteX5" fmla="*/ 762000 w 990600"/>
                  <a:gd name="connsiteY5" fmla="*/ 266700 h 685800"/>
                  <a:gd name="connsiteX6" fmla="*/ 0 w 990600"/>
                  <a:gd name="connsiteY6" fmla="*/ 685800 h 685800"/>
                  <a:gd name="connsiteX0" fmla="*/ 0 w 990600"/>
                  <a:gd name="connsiteY0" fmla="*/ 685800 h 685800"/>
                  <a:gd name="connsiteX1" fmla="*/ 723900 w 990600"/>
                  <a:gd name="connsiteY1" fmla="*/ 177800 h 685800"/>
                  <a:gd name="connsiteX2" fmla="*/ 711200 w 990600"/>
                  <a:gd name="connsiteY2" fmla="*/ 165100 h 685800"/>
                  <a:gd name="connsiteX3" fmla="*/ 622300 w 990600"/>
                  <a:gd name="connsiteY3" fmla="*/ 0 h 685800"/>
                  <a:gd name="connsiteX4" fmla="*/ 990600 w 990600"/>
                  <a:gd name="connsiteY4" fmla="*/ 88900 h 685800"/>
                  <a:gd name="connsiteX5" fmla="*/ 800100 w 990600"/>
                  <a:gd name="connsiteY5" fmla="*/ 393700 h 685800"/>
                  <a:gd name="connsiteX6" fmla="*/ 762000 w 990600"/>
                  <a:gd name="connsiteY6" fmla="*/ 266700 h 685800"/>
                  <a:gd name="connsiteX7" fmla="*/ 0 w 990600"/>
                  <a:gd name="connsiteY7" fmla="*/ 685800 h 685800"/>
                  <a:gd name="connsiteX0" fmla="*/ 0 w 990600"/>
                  <a:gd name="connsiteY0" fmla="*/ 685800 h 685800"/>
                  <a:gd name="connsiteX1" fmla="*/ 723900 w 990600"/>
                  <a:gd name="connsiteY1" fmla="*/ 177800 h 685800"/>
                  <a:gd name="connsiteX2" fmla="*/ 622300 w 990600"/>
                  <a:gd name="connsiteY2" fmla="*/ 0 h 685800"/>
                  <a:gd name="connsiteX3" fmla="*/ 990600 w 990600"/>
                  <a:gd name="connsiteY3" fmla="*/ 88900 h 685800"/>
                  <a:gd name="connsiteX4" fmla="*/ 800100 w 990600"/>
                  <a:gd name="connsiteY4" fmla="*/ 393700 h 685800"/>
                  <a:gd name="connsiteX5" fmla="*/ 762000 w 990600"/>
                  <a:gd name="connsiteY5" fmla="*/ 266700 h 685800"/>
                  <a:gd name="connsiteX6" fmla="*/ 0 w 990600"/>
                  <a:gd name="connsiteY6" fmla="*/ 685800 h 685800"/>
                  <a:gd name="connsiteX0" fmla="*/ 0 w 990600"/>
                  <a:gd name="connsiteY0" fmla="*/ 685800 h 685800"/>
                  <a:gd name="connsiteX1" fmla="*/ 723900 w 990600"/>
                  <a:gd name="connsiteY1" fmla="*/ 177800 h 685800"/>
                  <a:gd name="connsiteX2" fmla="*/ 622300 w 990600"/>
                  <a:gd name="connsiteY2" fmla="*/ 0 h 685800"/>
                  <a:gd name="connsiteX3" fmla="*/ 990600 w 990600"/>
                  <a:gd name="connsiteY3" fmla="*/ 88900 h 685800"/>
                  <a:gd name="connsiteX4" fmla="*/ 800100 w 990600"/>
                  <a:gd name="connsiteY4" fmla="*/ 393700 h 685800"/>
                  <a:gd name="connsiteX5" fmla="*/ 761968 w 990600"/>
                  <a:gd name="connsiteY5" fmla="*/ 266676 h 685800"/>
                  <a:gd name="connsiteX6" fmla="*/ 0 w 990600"/>
                  <a:gd name="connsiteY6" fmla="*/ 685800 h 685800"/>
                  <a:gd name="connsiteX0" fmla="*/ 0 w 1026319"/>
                  <a:gd name="connsiteY0" fmla="*/ 685800 h 685800"/>
                  <a:gd name="connsiteX1" fmla="*/ 723900 w 1026319"/>
                  <a:gd name="connsiteY1" fmla="*/ 177800 h 685800"/>
                  <a:gd name="connsiteX2" fmla="*/ 622300 w 1026319"/>
                  <a:gd name="connsiteY2" fmla="*/ 0 h 685800"/>
                  <a:gd name="connsiteX3" fmla="*/ 1026319 w 1026319"/>
                  <a:gd name="connsiteY3" fmla="*/ 88900 h 685800"/>
                  <a:gd name="connsiteX4" fmla="*/ 800100 w 1026319"/>
                  <a:gd name="connsiteY4" fmla="*/ 393700 h 685800"/>
                  <a:gd name="connsiteX5" fmla="*/ 761968 w 1026319"/>
                  <a:gd name="connsiteY5" fmla="*/ 266676 h 685800"/>
                  <a:gd name="connsiteX6" fmla="*/ 0 w 1026319"/>
                  <a:gd name="connsiteY6" fmla="*/ 685800 h 685800"/>
                  <a:gd name="connsiteX0" fmla="*/ 0 w 1026319"/>
                  <a:gd name="connsiteY0" fmla="*/ 685800 h 685800"/>
                  <a:gd name="connsiteX1" fmla="*/ 723900 w 1026319"/>
                  <a:gd name="connsiteY1" fmla="*/ 177800 h 685800"/>
                  <a:gd name="connsiteX2" fmla="*/ 653256 w 1026319"/>
                  <a:gd name="connsiteY2" fmla="*/ 0 h 685800"/>
                  <a:gd name="connsiteX3" fmla="*/ 1026319 w 1026319"/>
                  <a:gd name="connsiteY3" fmla="*/ 88900 h 685800"/>
                  <a:gd name="connsiteX4" fmla="*/ 800100 w 1026319"/>
                  <a:gd name="connsiteY4" fmla="*/ 393700 h 685800"/>
                  <a:gd name="connsiteX5" fmla="*/ 761968 w 1026319"/>
                  <a:gd name="connsiteY5" fmla="*/ 266676 h 685800"/>
                  <a:gd name="connsiteX6" fmla="*/ 0 w 1026319"/>
                  <a:gd name="connsiteY6" fmla="*/ 685800 h 685800"/>
                  <a:gd name="connsiteX0" fmla="*/ 0 w 1026319"/>
                  <a:gd name="connsiteY0" fmla="*/ 685800 h 685800"/>
                  <a:gd name="connsiteX1" fmla="*/ 723900 w 1026319"/>
                  <a:gd name="connsiteY1" fmla="*/ 127793 h 685800"/>
                  <a:gd name="connsiteX2" fmla="*/ 653256 w 1026319"/>
                  <a:gd name="connsiteY2" fmla="*/ 0 h 685800"/>
                  <a:gd name="connsiteX3" fmla="*/ 1026319 w 1026319"/>
                  <a:gd name="connsiteY3" fmla="*/ 88900 h 685800"/>
                  <a:gd name="connsiteX4" fmla="*/ 800100 w 1026319"/>
                  <a:gd name="connsiteY4" fmla="*/ 393700 h 685800"/>
                  <a:gd name="connsiteX5" fmla="*/ 761968 w 1026319"/>
                  <a:gd name="connsiteY5" fmla="*/ 266676 h 685800"/>
                  <a:gd name="connsiteX6" fmla="*/ 0 w 1026319"/>
                  <a:gd name="connsiteY6" fmla="*/ 685800 h 685800"/>
                  <a:gd name="connsiteX0" fmla="*/ 0 w 1026319"/>
                  <a:gd name="connsiteY0" fmla="*/ 685800 h 685800"/>
                  <a:gd name="connsiteX1" fmla="*/ 723900 w 1026319"/>
                  <a:gd name="connsiteY1" fmla="*/ 127793 h 685800"/>
                  <a:gd name="connsiteX2" fmla="*/ 653256 w 1026319"/>
                  <a:gd name="connsiteY2" fmla="*/ 0 h 685800"/>
                  <a:gd name="connsiteX3" fmla="*/ 1026319 w 1026319"/>
                  <a:gd name="connsiteY3" fmla="*/ 88900 h 685800"/>
                  <a:gd name="connsiteX4" fmla="*/ 800100 w 1026319"/>
                  <a:gd name="connsiteY4" fmla="*/ 393700 h 685800"/>
                  <a:gd name="connsiteX5" fmla="*/ 761968 w 1026319"/>
                  <a:gd name="connsiteY5" fmla="*/ 266676 h 685800"/>
                  <a:gd name="connsiteX6" fmla="*/ 0 w 1026319"/>
                  <a:gd name="connsiteY6" fmla="*/ 685800 h 685800"/>
                  <a:gd name="connsiteX0" fmla="*/ 0 w 1026319"/>
                  <a:gd name="connsiteY0" fmla="*/ 685800 h 685800"/>
                  <a:gd name="connsiteX1" fmla="*/ 723900 w 1026319"/>
                  <a:gd name="connsiteY1" fmla="*/ 127793 h 685800"/>
                  <a:gd name="connsiteX2" fmla="*/ 653256 w 1026319"/>
                  <a:gd name="connsiteY2" fmla="*/ 0 h 685800"/>
                  <a:gd name="connsiteX3" fmla="*/ 1026319 w 1026319"/>
                  <a:gd name="connsiteY3" fmla="*/ 88900 h 685800"/>
                  <a:gd name="connsiteX4" fmla="*/ 800100 w 1026319"/>
                  <a:gd name="connsiteY4" fmla="*/ 393700 h 685800"/>
                  <a:gd name="connsiteX5" fmla="*/ 761968 w 1026319"/>
                  <a:gd name="connsiteY5" fmla="*/ 266676 h 685800"/>
                  <a:gd name="connsiteX6" fmla="*/ 0 w 1026319"/>
                  <a:gd name="connsiteY6" fmla="*/ 685800 h 685800"/>
                  <a:gd name="connsiteX0" fmla="*/ 0 w 1026319"/>
                  <a:gd name="connsiteY0" fmla="*/ 685800 h 685800"/>
                  <a:gd name="connsiteX1" fmla="*/ 723900 w 1026319"/>
                  <a:gd name="connsiteY1" fmla="*/ 127793 h 685800"/>
                  <a:gd name="connsiteX2" fmla="*/ 653256 w 1026319"/>
                  <a:gd name="connsiteY2" fmla="*/ 0 h 685800"/>
                  <a:gd name="connsiteX3" fmla="*/ 1026319 w 1026319"/>
                  <a:gd name="connsiteY3" fmla="*/ 88900 h 685800"/>
                  <a:gd name="connsiteX4" fmla="*/ 800100 w 1026319"/>
                  <a:gd name="connsiteY4" fmla="*/ 393700 h 685800"/>
                  <a:gd name="connsiteX5" fmla="*/ 761968 w 1026319"/>
                  <a:gd name="connsiteY5" fmla="*/ 266676 h 685800"/>
                  <a:gd name="connsiteX6" fmla="*/ 0 w 1026319"/>
                  <a:gd name="connsiteY6" fmla="*/ 685800 h 685800"/>
                  <a:gd name="connsiteX0" fmla="*/ 0 w 1026319"/>
                  <a:gd name="connsiteY0" fmla="*/ 685800 h 685800"/>
                  <a:gd name="connsiteX1" fmla="*/ 723900 w 1026319"/>
                  <a:gd name="connsiteY1" fmla="*/ 127793 h 685800"/>
                  <a:gd name="connsiteX2" fmla="*/ 653256 w 1026319"/>
                  <a:gd name="connsiteY2" fmla="*/ 0 h 685800"/>
                  <a:gd name="connsiteX3" fmla="*/ 1026319 w 1026319"/>
                  <a:gd name="connsiteY3" fmla="*/ 88900 h 685800"/>
                  <a:gd name="connsiteX4" fmla="*/ 800100 w 1026319"/>
                  <a:gd name="connsiteY4" fmla="*/ 393700 h 685800"/>
                  <a:gd name="connsiteX5" fmla="*/ 761968 w 1026319"/>
                  <a:gd name="connsiteY5" fmla="*/ 266676 h 685800"/>
                  <a:gd name="connsiteX6" fmla="*/ 0 w 1026319"/>
                  <a:gd name="connsiteY6" fmla="*/ 685800 h 685800"/>
                  <a:gd name="connsiteX0" fmla="*/ 0 w 1026319"/>
                  <a:gd name="connsiteY0" fmla="*/ 685800 h 685800"/>
                  <a:gd name="connsiteX1" fmla="*/ 723900 w 1026319"/>
                  <a:gd name="connsiteY1" fmla="*/ 127793 h 685800"/>
                  <a:gd name="connsiteX2" fmla="*/ 653256 w 1026319"/>
                  <a:gd name="connsiteY2" fmla="*/ 0 h 685800"/>
                  <a:gd name="connsiteX3" fmla="*/ 1026319 w 1026319"/>
                  <a:gd name="connsiteY3" fmla="*/ 141288 h 685800"/>
                  <a:gd name="connsiteX4" fmla="*/ 800100 w 1026319"/>
                  <a:gd name="connsiteY4" fmla="*/ 393700 h 685800"/>
                  <a:gd name="connsiteX5" fmla="*/ 761968 w 1026319"/>
                  <a:gd name="connsiteY5" fmla="*/ 266676 h 685800"/>
                  <a:gd name="connsiteX6" fmla="*/ 0 w 1026319"/>
                  <a:gd name="connsiteY6" fmla="*/ 685800 h 685800"/>
                  <a:gd name="connsiteX0" fmla="*/ 0 w 1026319"/>
                  <a:gd name="connsiteY0" fmla="*/ 685800 h 685800"/>
                  <a:gd name="connsiteX1" fmla="*/ 723900 w 1026319"/>
                  <a:gd name="connsiteY1" fmla="*/ 127793 h 685800"/>
                  <a:gd name="connsiteX2" fmla="*/ 653256 w 1026319"/>
                  <a:gd name="connsiteY2" fmla="*/ 0 h 685800"/>
                  <a:gd name="connsiteX3" fmla="*/ 1026319 w 1026319"/>
                  <a:gd name="connsiteY3" fmla="*/ 179388 h 685800"/>
                  <a:gd name="connsiteX4" fmla="*/ 800100 w 1026319"/>
                  <a:gd name="connsiteY4" fmla="*/ 393700 h 685800"/>
                  <a:gd name="connsiteX5" fmla="*/ 761968 w 1026319"/>
                  <a:gd name="connsiteY5" fmla="*/ 266676 h 685800"/>
                  <a:gd name="connsiteX6" fmla="*/ 0 w 1026319"/>
                  <a:gd name="connsiteY6" fmla="*/ 685800 h 685800"/>
                  <a:gd name="connsiteX0" fmla="*/ 0 w 1026319"/>
                  <a:gd name="connsiteY0" fmla="*/ 685800 h 685800"/>
                  <a:gd name="connsiteX1" fmla="*/ 723900 w 1026319"/>
                  <a:gd name="connsiteY1" fmla="*/ 127793 h 685800"/>
                  <a:gd name="connsiteX2" fmla="*/ 691356 w 1026319"/>
                  <a:gd name="connsiteY2" fmla="*/ 0 h 685800"/>
                  <a:gd name="connsiteX3" fmla="*/ 1026319 w 1026319"/>
                  <a:gd name="connsiteY3" fmla="*/ 179388 h 685800"/>
                  <a:gd name="connsiteX4" fmla="*/ 800100 w 1026319"/>
                  <a:gd name="connsiteY4" fmla="*/ 393700 h 685800"/>
                  <a:gd name="connsiteX5" fmla="*/ 761968 w 1026319"/>
                  <a:gd name="connsiteY5" fmla="*/ 266676 h 685800"/>
                  <a:gd name="connsiteX6" fmla="*/ 0 w 1026319"/>
                  <a:gd name="connsiteY6" fmla="*/ 685800 h 685800"/>
                  <a:gd name="connsiteX0" fmla="*/ 0 w 1026319"/>
                  <a:gd name="connsiteY0" fmla="*/ 685800 h 685800"/>
                  <a:gd name="connsiteX1" fmla="*/ 723900 w 1026319"/>
                  <a:gd name="connsiteY1" fmla="*/ 127793 h 685800"/>
                  <a:gd name="connsiteX2" fmla="*/ 691356 w 1026319"/>
                  <a:gd name="connsiteY2" fmla="*/ 0 h 685800"/>
                  <a:gd name="connsiteX3" fmla="*/ 1026319 w 1026319"/>
                  <a:gd name="connsiteY3" fmla="*/ 179388 h 685800"/>
                  <a:gd name="connsiteX4" fmla="*/ 800100 w 1026319"/>
                  <a:gd name="connsiteY4" fmla="*/ 393700 h 685800"/>
                  <a:gd name="connsiteX5" fmla="*/ 761968 w 1026319"/>
                  <a:gd name="connsiteY5" fmla="*/ 300013 h 685800"/>
                  <a:gd name="connsiteX6" fmla="*/ 0 w 1026319"/>
                  <a:gd name="connsiteY6" fmla="*/ 685800 h 685800"/>
                  <a:gd name="connsiteX0" fmla="*/ 0 w 1026319"/>
                  <a:gd name="connsiteY0" fmla="*/ 685800 h 685800"/>
                  <a:gd name="connsiteX1" fmla="*/ 723900 w 1026319"/>
                  <a:gd name="connsiteY1" fmla="*/ 127793 h 685800"/>
                  <a:gd name="connsiteX2" fmla="*/ 691356 w 1026319"/>
                  <a:gd name="connsiteY2" fmla="*/ 0 h 685800"/>
                  <a:gd name="connsiteX3" fmla="*/ 1026319 w 1026319"/>
                  <a:gd name="connsiteY3" fmla="*/ 179388 h 685800"/>
                  <a:gd name="connsiteX4" fmla="*/ 800100 w 1026319"/>
                  <a:gd name="connsiteY4" fmla="*/ 393700 h 685800"/>
                  <a:gd name="connsiteX5" fmla="*/ 761936 w 1026319"/>
                  <a:gd name="connsiteY5" fmla="*/ 299989 h 685800"/>
                  <a:gd name="connsiteX6" fmla="*/ 0 w 1026319"/>
                  <a:gd name="connsiteY6" fmla="*/ 685800 h 685800"/>
                  <a:gd name="connsiteX0" fmla="*/ 0 w 1026319"/>
                  <a:gd name="connsiteY0" fmla="*/ 685800 h 685800"/>
                  <a:gd name="connsiteX1" fmla="*/ 723900 w 1026319"/>
                  <a:gd name="connsiteY1" fmla="*/ 127793 h 685800"/>
                  <a:gd name="connsiteX2" fmla="*/ 691356 w 1026319"/>
                  <a:gd name="connsiteY2" fmla="*/ 0 h 685800"/>
                  <a:gd name="connsiteX3" fmla="*/ 1026319 w 1026319"/>
                  <a:gd name="connsiteY3" fmla="*/ 179388 h 685800"/>
                  <a:gd name="connsiteX4" fmla="*/ 800100 w 1026319"/>
                  <a:gd name="connsiteY4" fmla="*/ 393700 h 685800"/>
                  <a:gd name="connsiteX5" fmla="*/ 761936 w 1026319"/>
                  <a:gd name="connsiteY5" fmla="*/ 271414 h 685800"/>
                  <a:gd name="connsiteX6" fmla="*/ 0 w 1026319"/>
                  <a:gd name="connsiteY6" fmla="*/ 685800 h 685800"/>
                  <a:gd name="connsiteX0" fmla="*/ 0 w 1026319"/>
                  <a:gd name="connsiteY0" fmla="*/ 685800 h 685800"/>
                  <a:gd name="connsiteX1" fmla="*/ 723900 w 1026319"/>
                  <a:gd name="connsiteY1" fmla="*/ 99218 h 685800"/>
                  <a:gd name="connsiteX2" fmla="*/ 691356 w 1026319"/>
                  <a:gd name="connsiteY2" fmla="*/ 0 h 685800"/>
                  <a:gd name="connsiteX3" fmla="*/ 1026319 w 1026319"/>
                  <a:gd name="connsiteY3" fmla="*/ 179388 h 685800"/>
                  <a:gd name="connsiteX4" fmla="*/ 800100 w 1026319"/>
                  <a:gd name="connsiteY4" fmla="*/ 393700 h 685800"/>
                  <a:gd name="connsiteX5" fmla="*/ 761936 w 1026319"/>
                  <a:gd name="connsiteY5" fmla="*/ 271414 h 685800"/>
                  <a:gd name="connsiteX6" fmla="*/ 0 w 1026319"/>
                  <a:gd name="connsiteY6" fmla="*/ 685800 h 685800"/>
                  <a:gd name="connsiteX0" fmla="*/ 0 w 1026319"/>
                  <a:gd name="connsiteY0" fmla="*/ 685800 h 685800"/>
                  <a:gd name="connsiteX1" fmla="*/ 723900 w 1026319"/>
                  <a:gd name="connsiteY1" fmla="*/ 99218 h 685800"/>
                  <a:gd name="connsiteX2" fmla="*/ 691356 w 1026319"/>
                  <a:gd name="connsiteY2" fmla="*/ 0 h 685800"/>
                  <a:gd name="connsiteX3" fmla="*/ 1026319 w 1026319"/>
                  <a:gd name="connsiteY3" fmla="*/ 179388 h 685800"/>
                  <a:gd name="connsiteX4" fmla="*/ 800100 w 1026319"/>
                  <a:gd name="connsiteY4" fmla="*/ 393700 h 685800"/>
                  <a:gd name="connsiteX5" fmla="*/ 761936 w 1026319"/>
                  <a:gd name="connsiteY5" fmla="*/ 271414 h 685800"/>
                  <a:gd name="connsiteX6" fmla="*/ 0 w 1026319"/>
                  <a:gd name="connsiteY6" fmla="*/ 685800 h 685800"/>
                  <a:gd name="connsiteX0" fmla="*/ 0 w 1026319"/>
                  <a:gd name="connsiteY0" fmla="*/ 685800 h 685800"/>
                  <a:gd name="connsiteX1" fmla="*/ 723900 w 1026319"/>
                  <a:gd name="connsiteY1" fmla="*/ 99218 h 685800"/>
                  <a:gd name="connsiteX2" fmla="*/ 691356 w 1026319"/>
                  <a:gd name="connsiteY2" fmla="*/ 0 h 685800"/>
                  <a:gd name="connsiteX3" fmla="*/ 1026319 w 1026319"/>
                  <a:gd name="connsiteY3" fmla="*/ 179388 h 685800"/>
                  <a:gd name="connsiteX4" fmla="*/ 800100 w 1026319"/>
                  <a:gd name="connsiteY4" fmla="*/ 393700 h 685800"/>
                  <a:gd name="connsiteX5" fmla="*/ 761936 w 1026319"/>
                  <a:gd name="connsiteY5" fmla="*/ 271414 h 685800"/>
                  <a:gd name="connsiteX6" fmla="*/ 0 w 1026319"/>
                  <a:gd name="connsiteY6" fmla="*/ 685800 h 685800"/>
                  <a:gd name="connsiteX0" fmla="*/ 0 w 1026319"/>
                  <a:gd name="connsiteY0" fmla="*/ 685800 h 685800"/>
                  <a:gd name="connsiteX1" fmla="*/ 723900 w 1026319"/>
                  <a:gd name="connsiteY1" fmla="*/ 99218 h 685800"/>
                  <a:gd name="connsiteX2" fmla="*/ 691356 w 1026319"/>
                  <a:gd name="connsiteY2" fmla="*/ 0 h 685800"/>
                  <a:gd name="connsiteX3" fmla="*/ 1026319 w 1026319"/>
                  <a:gd name="connsiteY3" fmla="*/ 179388 h 685800"/>
                  <a:gd name="connsiteX4" fmla="*/ 800100 w 1026319"/>
                  <a:gd name="connsiteY4" fmla="*/ 393700 h 685800"/>
                  <a:gd name="connsiteX5" fmla="*/ 761936 w 1026319"/>
                  <a:gd name="connsiteY5" fmla="*/ 271414 h 685800"/>
                  <a:gd name="connsiteX6" fmla="*/ 0 w 1026319"/>
                  <a:gd name="connsiteY6" fmla="*/ 685800 h 685800"/>
                  <a:gd name="connsiteX0" fmla="*/ 0 w 1026319"/>
                  <a:gd name="connsiteY0" fmla="*/ 685800 h 685800"/>
                  <a:gd name="connsiteX1" fmla="*/ 723900 w 1026319"/>
                  <a:gd name="connsiteY1" fmla="*/ 99218 h 685800"/>
                  <a:gd name="connsiteX2" fmla="*/ 691356 w 1026319"/>
                  <a:gd name="connsiteY2" fmla="*/ 0 h 685800"/>
                  <a:gd name="connsiteX3" fmla="*/ 1026319 w 1026319"/>
                  <a:gd name="connsiteY3" fmla="*/ 179388 h 685800"/>
                  <a:gd name="connsiteX4" fmla="*/ 800100 w 1026319"/>
                  <a:gd name="connsiteY4" fmla="*/ 393700 h 685800"/>
                  <a:gd name="connsiteX5" fmla="*/ 790511 w 1026319"/>
                  <a:gd name="connsiteY5" fmla="*/ 302370 h 685800"/>
                  <a:gd name="connsiteX6" fmla="*/ 0 w 1026319"/>
                  <a:gd name="connsiteY6" fmla="*/ 685800 h 685800"/>
                  <a:gd name="connsiteX0" fmla="*/ 0 w 1026319"/>
                  <a:gd name="connsiteY0" fmla="*/ 685800 h 685800"/>
                  <a:gd name="connsiteX1" fmla="*/ 754857 w 1026319"/>
                  <a:gd name="connsiteY1" fmla="*/ 99218 h 685800"/>
                  <a:gd name="connsiteX2" fmla="*/ 691356 w 1026319"/>
                  <a:gd name="connsiteY2" fmla="*/ 0 h 685800"/>
                  <a:gd name="connsiteX3" fmla="*/ 1026319 w 1026319"/>
                  <a:gd name="connsiteY3" fmla="*/ 179388 h 685800"/>
                  <a:gd name="connsiteX4" fmla="*/ 800100 w 1026319"/>
                  <a:gd name="connsiteY4" fmla="*/ 393700 h 685800"/>
                  <a:gd name="connsiteX5" fmla="*/ 790511 w 1026319"/>
                  <a:gd name="connsiteY5" fmla="*/ 302370 h 685800"/>
                  <a:gd name="connsiteX6" fmla="*/ 0 w 1026319"/>
                  <a:gd name="connsiteY6" fmla="*/ 685800 h 685800"/>
                  <a:gd name="connsiteX0" fmla="*/ 0 w 1026319"/>
                  <a:gd name="connsiteY0" fmla="*/ 685800 h 685800"/>
                  <a:gd name="connsiteX1" fmla="*/ 754857 w 1026319"/>
                  <a:gd name="connsiteY1" fmla="*/ 99218 h 685800"/>
                  <a:gd name="connsiteX2" fmla="*/ 691356 w 1026319"/>
                  <a:gd name="connsiteY2" fmla="*/ 0 h 685800"/>
                  <a:gd name="connsiteX3" fmla="*/ 1026319 w 1026319"/>
                  <a:gd name="connsiteY3" fmla="*/ 179388 h 685800"/>
                  <a:gd name="connsiteX4" fmla="*/ 800100 w 1026319"/>
                  <a:gd name="connsiteY4" fmla="*/ 393700 h 685800"/>
                  <a:gd name="connsiteX5" fmla="*/ 790511 w 1026319"/>
                  <a:gd name="connsiteY5" fmla="*/ 302370 h 685800"/>
                  <a:gd name="connsiteX6" fmla="*/ 0 w 1026319"/>
                  <a:gd name="connsiteY6" fmla="*/ 685800 h 685800"/>
                  <a:gd name="connsiteX0" fmla="*/ 0 w 1026319"/>
                  <a:gd name="connsiteY0" fmla="*/ 685800 h 685800"/>
                  <a:gd name="connsiteX1" fmla="*/ 723900 w 1026319"/>
                  <a:gd name="connsiteY1" fmla="*/ 99218 h 685800"/>
                  <a:gd name="connsiteX2" fmla="*/ 691356 w 1026319"/>
                  <a:gd name="connsiteY2" fmla="*/ 0 h 685800"/>
                  <a:gd name="connsiteX3" fmla="*/ 1026319 w 1026319"/>
                  <a:gd name="connsiteY3" fmla="*/ 179388 h 685800"/>
                  <a:gd name="connsiteX4" fmla="*/ 800100 w 1026319"/>
                  <a:gd name="connsiteY4" fmla="*/ 393700 h 685800"/>
                  <a:gd name="connsiteX5" fmla="*/ 790511 w 1026319"/>
                  <a:gd name="connsiteY5" fmla="*/ 302370 h 685800"/>
                  <a:gd name="connsiteX6" fmla="*/ 0 w 1026319"/>
                  <a:gd name="connsiteY6" fmla="*/ 685800 h 685800"/>
                  <a:gd name="connsiteX0" fmla="*/ 0 w 1026319"/>
                  <a:gd name="connsiteY0" fmla="*/ 685800 h 685800"/>
                  <a:gd name="connsiteX1" fmla="*/ 723900 w 1026319"/>
                  <a:gd name="connsiteY1" fmla="*/ 99218 h 685800"/>
                  <a:gd name="connsiteX2" fmla="*/ 691356 w 1026319"/>
                  <a:gd name="connsiteY2" fmla="*/ 0 h 685800"/>
                  <a:gd name="connsiteX3" fmla="*/ 1026319 w 1026319"/>
                  <a:gd name="connsiteY3" fmla="*/ 179388 h 685800"/>
                  <a:gd name="connsiteX4" fmla="*/ 800100 w 1026319"/>
                  <a:gd name="connsiteY4" fmla="*/ 393700 h 685800"/>
                  <a:gd name="connsiteX5" fmla="*/ 761936 w 1026319"/>
                  <a:gd name="connsiteY5" fmla="*/ 302370 h 685800"/>
                  <a:gd name="connsiteX6" fmla="*/ 0 w 1026319"/>
                  <a:gd name="connsiteY6" fmla="*/ 685800 h 685800"/>
                  <a:gd name="connsiteX0" fmla="*/ 0 w 1026319"/>
                  <a:gd name="connsiteY0" fmla="*/ 716757 h 716757"/>
                  <a:gd name="connsiteX1" fmla="*/ 723900 w 1026319"/>
                  <a:gd name="connsiteY1" fmla="*/ 130175 h 716757"/>
                  <a:gd name="connsiteX2" fmla="*/ 641350 w 1026319"/>
                  <a:gd name="connsiteY2" fmla="*/ 0 h 716757"/>
                  <a:gd name="connsiteX3" fmla="*/ 1026319 w 1026319"/>
                  <a:gd name="connsiteY3" fmla="*/ 210345 h 716757"/>
                  <a:gd name="connsiteX4" fmla="*/ 800100 w 1026319"/>
                  <a:gd name="connsiteY4" fmla="*/ 424657 h 716757"/>
                  <a:gd name="connsiteX5" fmla="*/ 761936 w 1026319"/>
                  <a:gd name="connsiteY5" fmla="*/ 333327 h 716757"/>
                  <a:gd name="connsiteX6" fmla="*/ 0 w 1026319"/>
                  <a:gd name="connsiteY6" fmla="*/ 716757 h 716757"/>
                  <a:gd name="connsiteX0" fmla="*/ 0 w 1026319"/>
                  <a:gd name="connsiteY0" fmla="*/ 716757 h 716757"/>
                  <a:gd name="connsiteX1" fmla="*/ 695325 w 1026319"/>
                  <a:gd name="connsiteY1" fmla="*/ 130175 h 716757"/>
                  <a:gd name="connsiteX2" fmla="*/ 641350 w 1026319"/>
                  <a:gd name="connsiteY2" fmla="*/ 0 h 716757"/>
                  <a:gd name="connsiteX3" fmla="*/ 1026319 w 1026319"/>
                  <a:gd name="connsiteY3" fmla="*/ 210345 h 716757"/>
                  <a:gd name="connsiteX4" fmla="*/ 800100 w 1026319"/>
                  <a:gd name="connsiteY4" fmla="*/ 424657 h 716757"/>
                  <a:gd name="connsiteX5" fmla="*/ 761936 w 1026319"/>
                  <a:gd name="connsiteY5" fmla="*/ 333327 h 716757"/>
                  <a:gd name="connsiteX6" fmla="*/ 0 w 1026319"/>
                  <a:gd name="connsiteY6" fmla="*/ 716757 h 716757"/>
                  <a:gd name="connsiteX0" fmla="*/ 0 w 934879"/>
                  <a:gd name="connsiteY0" fmla="*/ 823437 h 823437"/>
                  <a:gd name="connsiteX1" fmla="*/ 603885 w 934879"/>
                  <a:gd name="connsiteY1" fmla="*/ 130175 h 823437"/>
                  <a:gd name="connsiteX2" fmla="*/ 549910 w 934879"/>
                  <a:gd name="connsiteY2" fmla="*/ 0 h 823437"/>
                  <a:gd name="connsiteX3" fmla="*/ 934879 w 934879"/>
                  <a:gd name="connsiteY3" fmla="*/ 210345 h 823437"/>
                  <a:gd name="connsiteX4" fmla="*/ 708660 w 934879"/>
                  <a:gd name="connsiteY4" fmla="*/ 424657 h 823437"/>
                  <a:gd name="connsiteX5" fmla="*/ 670496 w 934879"/>
                  <a:gd name="connsiteY5" fmla="*/ 333327 h 823437"/>
                  <a:gd name="connsiteX6" fmla="*/ 0 w 934879"/>
                  <a:gd name="connsiteY6" fmla="*/ 823437 h 823437"/>
                  <a:gd name="connsiteX0" fmla="*/ 0 w 972979"/>
                  <a:gd name="connsiteY0" fmla="*/ 772637 h 772637"/>
                  <a:gd name="connsiteX1" fmla="*/ 641985 w 972979"/>
                  <a:gd name="connsiteY1" fmla="*/ 130175 h 772637"/>
                  <a:gd name="connsiteX2" fmla="*/ 588010 w 972979"/>
                  <a:gd name="connsiteY2" fmla="*/ 0 h 772637"/>
                  <a:gd name="connsiteX3" fmla="*/ 972979 w 972979"/>
                  <a:gd name="connsiteY3" fmla="*/ 210345 h 772637"/>
                  <a:gd name="connsiteX4" fmla="*/ 746760 w 972979"/>
                  <a:gd name="connsiteY4" fmla="*/ 424657 h 772637"/>
                  <a:gd name="connsiteX5" fmla="*/ 708596 w 972979"/>
                  <a:gd name="connsiteY5" fmla="*/ 333327 h 772637"/>
                  <a:gd name="connsiteX6" fmla="*/ 0 w 972979"/>
                  <a:gd name="connsiteY6" fmla="*/ 772637 h 772637"/>
                  <a:gd name="connsiteX0" fmla="*/ 0 w 972979"/>
                  <a:gd name="connsiteY0" fmla="*/ 772637 h 772637"/>
                  <a:gd name="connsiteX1" fmla="*/ 641985 w 972979"/>
                  <a:gd name="connsiteY1" fmla="*/ 130175 h 772637"/>
                  <a:gd name="connsiteX2" fmla="*/ 588010 w 972979"/>
                  <a:gd name="connsiteY2" fmla="*/ 0 h 772637"/>
                  <a:gd name="connsiteX3" fmla="*/ 972979 w 972979"/>
                  <a:gd name="connsiteY3" fmla="*/ 210345 h 772637"/>
                  <a:gd name="connsiteX4" fmla="*/ 746760 w 972979"/>
                  <a:gd name="connsiteY4" fmla="*/ 424657 h 772637"/>
                  <a:gd name="connsiteX5" fmla="*/ 708596 w 972979"/>
                  <a:gd name="connsiteY5" fmla="*/ 333327 h 772637"/>
                  <a:gd name="connsiteX6" fmla="*/ 0 w 972979"/>
                  <a:gd name="connsiteY6" fmla="*/ 772637 h 772637"/>
                  <a:gd name="connsiteX0" fmla="*/ 0 w 972979"/>
                  <a:gd name="connsiteY0" fmla="*/ 772637 h 772637"/>
                  <a:gd name="connsiteX1" fmla="*/ 641985 w 972979"/>
                  <a:gd name="connsiteY1" fmla="*/ 130175 h 772637"/>
                  <a:gd name="connsiteX2" fmla="*/ 588010 w 972979"/>
                  <a:gd name="connsiteY2" fmla="*/ 0 h 772637"/>
                  <a:gd name="connsiteX3" fmla="*/ 972979 w 972979"/>
                  <a:gd name="connsiteY3" fmla="*/ 210345 h 772637"/>
                  <a:gd name="connsiteX4" fmla="*/ 746760 w 972979"/>
                  <a:gd name="connsiteY4" fmla="*/ 424657 h 772637"/>
                  <a:gd name="connsiteX5" fmla="*/ 708596 w 972979"/>
                  <a:gd name="connsiteY5" fmla="*/ 333327 h 772637"/>
                  <a:gd name="connsiteX6" fmla="*/ 0 w 972979"/>
                  <a:gd name="connsiteY6" fmla="*/ 772637 h 772637"/>
                  <a:gd name="connsiteX0" fmla="*/ 0 w 972979"/>
                  <a:gd name="connsiteY0" fmla="*/ 772637 h 772637"/>
                  <a:gd name="connsiteX1" fmla="*/ 641985 w 972979"/>
                  <a:gd name="connsiteY1" fmla="*/ 130175 h 772637"/>
                  <a:gd name="connsiteX2" fmla="*/ 588010 w 972979"/>
                  <a:gd name="connsiteY2" fmla="*/ 0 h 772637"/>
                  <a:gd name="connsiteX3" fmla="*/ 972979 w 972979"/>
                  <a:gd name="connsiteY3" fmla="*/ 210345 h 772637"/>
                  <a:gd name="connsiteX4" fmla="*/ 746760 w 972979"/>
                  <a:gd name="connsiteY4" fmla="*/ 424657 h 772637"/>
                  <a:gd name="connsiteX5" fmla="*/ 708596 w 972979"/>
                  <a:gd name="connsiteY5" fmla="*/ 333327 h 772637"/>
                  <a:gd name="connsiteX6" fmla="*/ 0 w 972979"/>
                  <a:gd name="connsiteY6" fmla="*/ 772637 h 772637"/>
                  <a:gd name="connsiteX0" fmla="*/ 0 w 972979"/>
                  <a:gd name="connsiteY0" fmla="*/ 772637 h 772637"/>
                  <a:gd name="connsiteX1" fmla="*/ 641985 w 972979"/>
                  <a:gd name="connsiteY1" fmla="*/ 130175 h 772637"/>
                  <a:gd name="connsiteX2" fmla="*/ 588010 w 972979"/>
                  <a:gd name="connsiteY2" fmla="*/ 0 h 772637"/>
                  <a:gd name="connsiteX3" fmla="*/ 972979 w 972979"/>
                  <a:gd name="connsiteY3" fmla="*/ 210345 h 772637"/>
                  <a:gd name="connsiteX4" fmla="*/ 746760 w 972979"/>
                  <a:gd name="connsiteY4" fmla="*/ 424657 h 772637"/>
                  <a:gd name="connsiteX5" fmla="*/ 708596 w 972979"/>
                  <a:gd name="connsiteY5" fmla="*/ 333327 h 772637"/>
                  <a:gd name="connsiteX6" fmla="*/ 0 w 972979"/>
                  <a:gd name="connsiteY6" fmla="*/ 772637 h 772637"/>
                  <a:gd name="connsiteX0" fmla="*/ 0 w 972979"/>
                  <a:gd name="connsiteY0" fmla="*/ 772637 h 772637"/>
                  <a:gd name="connsiteX1" fmla="*/ 641985 w 972979"/>
                  <a:gd name="connsiteY1" fmla="*/ 130175 h 772637"/>
                  <a:gd name="connsiteX2" fmla="*/ 588010 w 972979"/>
                  <a:gd name="connsiteY2" fmla="*/ 0 h 772637"/>
                  <a:gd name="connsiteX3" fmla="*/ 972979 w 972979"/>
                  <a:gd name="connsiteY3" fmla="*/ 210345 h 772637"/>
                  <a:gd name="connsiteX4" fmla="*/ 746760 w 972979"/>
                  <a:gd name="connsiteY4" fmla="*/ 424657 h 772637"/>
                  <a:gd name="connsiteX5" fmla="*/ 708596 w 972979"/>
                  <a:gd name="connsiteY5" fmla="*/ 333327 h 772637"/>
                  <a:gd name="connsiteX6" fmla="*/ 0 w 972979"/>
                  <a:gd name="connsiteY6" fmla="*/ 772637 h 772637"/>
                  <a:gd name="connsiteX0" fmla="*/ 0 w 974514"/>
                  <a:gd name="connsiteY0" fmla="*/ 785244 h 785244"/>
                  <a:gd name="connsiteX1" fmla="*/ 643520 w 974514"/>
                  <a:gd name="connsiteY1" fmla="*/ 130175 h 785244"/>
                  <a:gd name="connsiteX2" fmla="*/ 589545 w 974514"/>
                  <a:gd name="connsiteY2" fmla="*/ 0 h 785244"/>
                  <a:gd name="connsiteX3" fmla="*/ 974514 w 974514"/>
                  <a:gd name="connsiteY3" fmla="*/ 210345 h 785244"/>
                  <a:gd name="connsiteX4" fmla="*/ 748295 w 974514"/>
                  <a:gd name="connsiteY4" fmla="*/ 424657 h 785244"/>
                  <a:gd name="connsiteX5" fmla="*/ 710131 w 974514"/>
                  <a:gd name="connsiteY5" fmla="*/ 333327 h 785244"/>
                  <a:gd name="connsiteX6" fmla="*/ 0 w 974514"/>
                  <a:gd name="connsiteY6" fmla="*/ 785244 h 785244"/>
                  <a:gd name="connsiteX0" fmla="*/ 0 w 974514"/>
                  <a:gd name="connsiteY0" fmla="*/ 785244 h 785244"/>
                  <a:gd name="connsiteX1" fmla="*/ 643520 w 974514"/>
                  <a:gd name="connsiteY1" fmla="*/ 130175 h 785244"/>
                  <a:gd name="connsiteX2" fmla="*/ 589545 w 974514"/>
                  <a:gd name="connsiteY2" fmla="*/ 0 h 785244"/>
                  <a:gd name="connsiteX3" fmla="*/ 974514 w 974514"/>
                  <a:gd name="connsiteY3" fmla="*/ 210345 h 785244"/>
                  <a:gd name="connsiteX4" fmla="*/ 748295 w 974514"/>
                  <a:gd name="connsiteY4" fmla="*/ 424657 h 785244"/>
                  <a:gd name="connsiteX5" fmla="*/ 710131 w 974514"/>
                  <a:gd name="connsiteY5" fmla="*/ 333327 h 785244"/>
                  <a:gd name="connsiteX6" fmla="*/ 0 w 974514"/>
                  <a:gd name="connsiteY6" fmla="*/ 785244 h 785244"/>
                  <a:gd name="connsiteX0" fmla="*/ 0 w 974514"/>
                  <a:gd name="connsiteY0" fmla="*/ 785244 h 785244"/>
                  <a:gd name="connsiteX1" fmla="*/ 643520 w 974514"/>
                  <a:gd name="connsiteY1" fmla="*/ 130175 h 785244"/>
                  <a:gd name="connsiteX2" fmla="*/ 589545 w 974514"/>
                  <a:gd name="connsiteY2" fmla="*/ 0 h 785244"/>
                  <a:gd name="connsiteX3" fmla="*/ 974514 w 974514"/>
                  <a:gd name="connsiteY3" fmla="*/ 210345 h 785244"/>
                  <a:gd name="connsiteX4" fmla="*/ 748295 w 974514"/>
                  <a:gd name="connsiteY4" fmla="*/ 424657 h 785244"/>
                  <a:gd name="connsiteX5" fmla="*/ 710131 w 974514"/>
                  <a:gd name="connsiteY5" fmla="*/ 333327 h 785244"/>
                  <a:gd name="connsiteX6" fmla="*/ 0 w 974514"/>
                  <a:gd name="connsiteY6" fmla="*/ 785244 h 785244"/>
                  <a:gd name="connsiteX0" fmla="*/ 0 w 974514"/>
                  <a:gd name="connsiteY0" fmla="*/ 785244 h 785244"/>
                  <a:gd name="connsiteX1" fmla="*/ 643520 w 974514"/>
                  <a:gd name="connsiteY1" fmla="*/ 130175 h 785244"/>
                  <a:gd name="connsiteX2" fmla="*/ 589545 w 974514"/>
                  <a:gd name="connsiteY2" fmla="*/ 0 h 785244"/>
                  <a:gd name="connsiteX3" fmla="*/ 974514 w 974514"/>
                  <a:gd name="connsiteY3" fmla="*/ 210345 h 785244"/>
                  <a:gd name="connsiteX4" fmla="*/ 748295 w 974514"/>
                  <a:gd name="connsiteY4" fmla="*/ 424657 h 785244"/>
                  <a:gd name="connsiteX5" fmla="*/ 710131 w 974514"/>
                  <a:gd name="connsiteY5" fmla="*/ 333327 h 785244"/>
                  <a:gd name="connsiteX6" fmla="*/ 0 w 974514"/>
                  <a:gd name="connsiteY6" fmla="*/ 785244 h 785244"/>
                  <a:gd name="connsiteX0" fmla="*/ 0 w 974514"/>
                  <a:gd name="connsiteY0" fmla="*/ 785244 h 785244"/>
                  <a:gd name="connsiteX1" fmla="*/ 643520 w 974514"/>
                  <a:gd name="connsiteY1" fmla="*/ 130175 h 785244"/>
                  <a:gd name="connsiteX2" fmla="*/ 589545 w 974514"/>
                  <a:gd name="connsiteY2" fmla="*/ 0 h 785244"/>
                  <a:gd name="connsiteX3" fmla="*/ 974514 w 974514"/>
                  <a:gd name="connsiteY3" fmla="*/ 210345 h 785244"/>
                  <a:gd name="connsiteX4" fmla="*/ 748295 w 974514"/>
                  <a:gd name="connsiteY4" fmla="*/ 424657 h 785244"/>
                  <a:gd name="connsiteX5" fmla="*/ 710131 w 974514"/>
                  <a:gd name="connsiteY5" fmla="*/ 333327 h 785244"/>
                  <a:gd name="connsiteX6" fmla="*/ 0 w 974514"/>
                  <a:gd name="connsiteY6" fmla="*/ 785244 h 785244"/>
                  <a:gd name="connsiteX0" fmla="*/ 0 w 974514"/>
                  <a:gd name="connsiteY0" fmla="*/ 785244 h 785244"/>
                  <a:gd name="connsiteX1" fmla="*/ 643520 w 974514"/>
                  <a:gd name="connsiteY1" fmla="*/ 130175 h 785244"/>
                  <a:gd name="connsiteX2" fmla="*/ 589545 w 974514"/>
                  <a:gd name="connsiteY2" fmla="*/ 0 h 785244"/>
                  <a:gd name="connsiteX3" fmla="*/ 974514 w 974514"/>
                  <a:gd name="connsiteY3" fmla="*/ 210345 h 785244"/>
                  <a:gd name="connsiteX4" fmla="*/ 748295 w 974514"/>
                  <a:gd name="connsiteY4" fmla="*/ 424657 h 785244"/>
                  <a:gd name="connsiteX5" fmla="*/ 710131 w 974514"/>
                  <a:gd name="connsiteY5" fmla="*/ 333327 h 785244"/>
                  <a:gd name="connsiteX6" fmla="*/ 0 w 974514"/>
                  <a:gd name="connsiteY6" fmla="*/ 785244 h 785244"/>
                  <a:gd name="connsiteX0" fmla="*/ 0 w 974514"/>
                  <a:gd name="connsiteY0" fmla="*/ 785244 h 785244"/>
                  <a:gd name="connsiteX1" fmla="*/ 643520 w 974514"/>
                  <a:gd name="connsiteY1" fmla="*/ 130175 h 785244"/>
                  <a:gd name="connsiteX2" fmla="*/ 589545 w 974514"/>
                  <a:gd name="connsiteY2" fmla="*/ 0 h 785244"/>
                  <a:gd name="connsiteX3" fmla="*/ 974514 w 974514"/>
                  <a:gd name="connsiteY3" fmla="*/ 210345 h 785244"/>
                  <a:gd name="connsiteX4" fmla="*/ 748295 w 974514"/>
                  <a:gd name="connsiteY4" fmla="*/ 424657 h 785244"/>
                  <a:gd name="connsiteX5" fmla="*/ 710131 w 974514"/>
                  <a:gd name="connsiteY5" fmla="*/ 333327 h 785244"/>
                  <a:gd name="connsiteX6" fmla="*/ 0 w 974514"/>
                  <a:gd name="connsiteY6" fmla="*/ 785244 h 785244"/>
                  <a:gd name="connsiteX0" fmla="*/ 0 w 974514"/>
                  <a:gd name="connsiteY0" fmla="*/ 785244 h 785244"/>
                  <a:gd name="connsiteX1" fmla="*/ 643520 w 974514"/>
                  <a:gd name="connsiteY1" fmla="*/ 130175 h 785244"/>
                  <a:gd name="connsiteX2" fmla="*/ 589545 w 974514"/>
                  <a:gd name="connsiteY2" fmla="*/ 0 h 785244"/>
                  <a:gd name="connsiteX3" fmla="*/ 974514 w 974514"/>
                  <a:gd name="connsiteY3" fmla="*/ 210345 h 785244"/>
                  <a:gd name="connsiteX4" fmla="*/ 748295 w 974514"/>
                  <a:gd name="connsiteY4" fmla="*/ 424657 h 785244"/>
                  <a:gd name="connsiteX5" fmla="*/ 710131 w 974514"/>
                  <a:gd name="connsiteY5" fmla="*/ 333327 h 785244"/>
                  <a:gd name="connsiteX6" fmla="*/ 0 w 974514"/>
                  <a:gd name="connsiteY6" fmla="*/ 785244 h 785244"/>
                  <a:gd name="connsiteX0" fmla="*/ 0 w 974514"/>
                  <a:gd name="connsiteY0" fmla="*/ 785244 h 785244"/>
                  <a:gd name="connsiteX1" fmla="*/ 643520 w 974514"/>
                  <a:gd name="connsiteY1" fmla="*/ 130175 h 785244"/>
                  <a:gd name="connsiteX2" fmla="*/ 589545 w 974514"/>
                  <a:gd name="connsiteY2" fmla="*/ 0 h 785244"/>
                  <a:gd name="connsiteX3" fmla="*/ 974514 w 974514"/>
                  <a:gd name="connsiteY3" fmla="*/ 210345 h 785244"/>
                  <a:gd name="connsiteX4" fmla="*/ 748295 w 974514"/>
                  <a:gd name="connsiteY4" fmla="*/ 424657 h 785244"/>
                  <a:gd name="connsiteX5" fmla="*/ 710131 w 974514"/>
                  <a:gd name="connsiteY5" fmla="*/ 333327 h 785244"/>
                  <a:gd name="connsiteX6" fmla="*/ 0 w 974514"/>
                  <a:gd name="connsiteY6" fmla="*/ 785244 h 785244"/>
                  <a:gd name="connsiteX0" fmla="*/ 0 w 971584"/>
                  <a:gd name="connsiteY0" fmla="*/ 785244 h 785244"/>
                  <a:gd name="connsiteX1" fmla="*/ 643520 w 971584"/>
                  <a:gd name="connsiteY1" fmla="*/ 130175 h 785244"/>
                  <a:gd name="connsiteX2" fmla="*/ 589545 w 971584"/>
                  <a:gd name="connsiteY2" fmla="*/ 0 h 785244"/>
                  <a:gd name="connsiteX3" fmla="*/ 971584 w 971584"/>
                  <a:gd name="connsiteY3" fmla="*/ 155615 h 785244"/>
                  <a:gd name="connsiteX4" fmla="*/ 748295 w 971584"/>
                  <a:gd name="connsiteY4" fmla="*/ 424657 h 785244"/>
                  <a:gd name="connsiteX5" fmla="*/ 710131 w 971584"/>
                  <a:gd name="connsiteY5" fmla="*/ 333327 h 785244"/>
                  <a:gd name="connsiteX6" fmla="*/ 0 w 971584"/>
                  <a:gd name="connsiteY6" fmla="*/ 785244 h 785244"/>
                  <a:gd name="connsiteX0" fmla="*/ 0 w 972271"/>
                  <a:gd name="connsiteY0" fmla="*/ 785244 h 785244"/>
                  <a:gd name="connsiteX1" fmla="*/ 643520 w 972271"/>
                  <a:gd name="connsiteY1" fmla="*/ 130175 h 785244"/>
                  <a:gd name="connsiteX2" fmla="*/ 589545 w 972271"/>
                  <a:gd name="connsiteY2" fmla="*/ 0 h 785244"/>
                  <a:gd name="connsiteX3" fmla="*/ 972271 w 972271"/>
                  <a:gd name="connsiteY3" fmla="*/ 123714 h 785244"/>
                  <a:gd name="connsiteX4" fmla="*/ 748295 w 972271"/>
                  <a:gd name="connsiteY4" fmla="*/ 424657 h 785244"/>
                  <a:gd name="connsiteX5" fmla="*/ 710131 w 972271"/>
                  <a:gd name="connsiteY5" fmla="*/ 333327 h 785244"/>
                  <a:gd name="connsiteX6" fmla="*/ 0 w 972271"/>
                  <a:gd name="connsiteY6" fmla="*/ 785244 h 785244"/>
                  <a:gd name="connsiteX0" fmla="*/ 0 w 965968"/>
                  <a:gd name="connsiteY0" fmla="*/ 785244 h 785244"/>
                  <a:gd name="connsiteX1" fmla="*/ 643520 w 965968"/>
                  <a:gd name="connsiteY1" fmla="*/ 130175 h 785244"/>
                  <a:gd name="connsiteX2" fmla="*/ 589545 w 965968"/>
                  <a:gd name="connsiteY2" fmla="*/ 0 h 785244"/>
                  <a:gd name="connsiteX3" fmla="*/ 965968 w 965968"/>
                  <a:gd name="connsiteY3" fmla="*/ 122946 h 785244"/>
                  <a:gd name="connsiteX4" fmla="*/ 748295 w 965968"/>
                  <a:gd name="connsiteY4" fmla="*/ 424657 h 785244"/>
                  <a:gd name="connsiteX5" fmla="*/ 710131 w 965968"/>
                  <a:gd name="connsiteY5" fmla="*/ 333327 h 785244"/>
                  <a:gd name="connsiteX6" fmla="*/ 0 w 965968"/>
                  <a:gd name="connsiteY6" fmla="*/ 785244 h 785244"/>
                  <a:gd name="connsiteX0" fmla="*/ 0 w 967584"/>
                  <a:gd name="connsiteY0" fmla="*/ 785244 h 785244"/>
                  <a:gd name="connsiteX1" fmla="*/ 643520 w 967584"/>
                  <a:gd name="connsiteY1" fmla="*/ 130175 h 785244"/>
                  <a:gd name="connsiteX2" fmla="*/ 589545 w 967584"/>
                  <a:gd name="connsiteY2" fmla="*/ 0 h 785244"/>
                  <a:gd name="connsiteX3" fmla="*/ 967584 w 967584"/>
                  <a:gd name="connsiteY3" fmla="*/ 135937 h 785244"/>
                  <a:gd name="connsiteX4" fmla="*/ 748295 w 967584"/>
                  <a:gd name="connsiteY4" fmla="*/ 424657 h 785244"/>
                  <a:gd name="connsiteX5" fmla="*/ 710131 w 967584"/>
                  <a:gd name="connsiteY5" fmla="*/ 333327 h 785244"/>
                  <a:gd name="connsiteX6" fmla="*/ 0 w 967584"/>
                  <a:gd name="connsiteY6" fmla="*/ 785244 h 785244"/>
                  <a:gd name="connsiteX0" fmla="*/ 0 w 967584"/>
                  <a:gd name="connsiteY0" fmla="*/ 785244 h 785244"/>
                  <a:gd name="connsiteX1" fmla="*/ 643520 w 967584"/>
                  <a:gd name="connsiteY1" fmla="*/ 130175 h 785244"/>
                  <a:gd name="connsiteX2" fmla="*/ 589545 w 967584"/>
                  <a:gd name="connsiteY2" fmla="*/ 0 h 785244"/>
                  <a:gd name="connsiteX3" fmla="*/ 967584 w 967584"/>
                  <a:gd name="connsiteY3" fmla="*/ 135937 h 785244"/>
                  <a:gd name="connsiteX4" fmla="*/ 748295 w 967584"/>
                  <a:gd name="connsiteY4" fmla="*/ 424657 h 785244"/>
                  <a:gd name="connsiteX5" fmla="*/ 694319 w 967584"/>
                  <a:gd name="connsiteY5" fmla="*/ 328130 h 785244"/>
                  <a:gd name="connsiteX6" fmla="*/ 0 w 967584"/>
                  <a:gd name="connsiteY6" fmla="*/ 785244 h 785244"/>
                  <a:gd name="connsiteX0" fmla="*/ 0 w 967584"/>
                  <a:gd name="connsiteY0" fmla="*/ 785244 h 785244"/>
                  <a:gd name="connsiteX1" fmla="*/ 643520 w 967584"/>
                  <a:gd name="connsiteY1" fmla="*/ 130175 h 785244"/>
                  <a:gd name="connsiteX2" fmla="*/ 589545 w 967584"/>
                  <a:gd name="connsiteY2" fmla="*/ 0 h 785244"/>
                  <a:gd name="connsiteX3" fmla="*/ 967584 w 967584"/>
                  <a:gd name="connsiteY3" fmla="*/ 135937 h 785244"/>
                  <a:gd name="connsiteX4" fmla="*/ 748295 w 967584"/>
                  <a:gd name="connsiteY4" fmla="*/ 424657 h 785244"/>
                  <a:gd name="connsiteX5" fmla="*/ 694319 w 967584"/>
                  <a:gd name="connsiteY5" fmla="*/ 328130 h 785244"/>
                  <a:gd name="connsiteX6" fmla="*/ 0 w 967584"/>
                  <a:gd name="connsiteY6" fmla="*/ 785244 h 785244"/>
                  <a:gd name="connsiteX0" fmla="*/ 0 w 967584"/>
                  <a:gd name="connsiteY0" fmla="*/ 785244 h 785244"/>
                  <a:gd name="connsiteX1" fmla="*/ 643520 w 967584"/>
                  <a:gd name="connsiteY1" fmla="*/ 130175 h 785244"/>
                  <a:gd name="connsiteX2" fmla="*/ 589545 w 967584"/>
                  <a:gd name="connsiteY2" fmla="*/ 0 h 785244"/>
                  <a:gd name="connsiteX3" fmla="*/ 967584 w 967584"/>
                  <a:gd name="connsiteY3" fmla="*/ 135937 h 785244"/>
                  <a:gd name="connsiteX4" fmla="*/ 748295 w 967584"/>
                  <a:gd name="connsiteY4" fmla="*/ 424657 h 785244"/>
                  <a:gd name="connsiteX5" fmla="*/ 694319 w 967584"/>
                  <a:gd name="connsiteY5" fmla="*/ 328130 h 785244"/>
                  <a:gd name="connsiteX6" fmla="*/ 0 w 967584"/>
                  <a:gd name="connsiteY6" fmla="*/ 785244 h 785244"/>
                  <a:gd name="connsiteX0" fmla="*/ 0 w 967584"/>
                  <a:gd name="connsiteY0" fmla="*/ 785244 h 785244"/>
                  <a:gd name="connsiteX1" fmla="*/ 643520 w 967584"/>
                  <a:gd name="connsiteY1" fmla="*/ 130175 h 785244"/>
                  <a:gd name="connsiteX2" fmla="*/ 589545 w 967584"/>
                  <a:gd name="connsiteY2" fmla="*/ 0 h 785244"/>
                  <a:gd name="connsiteX3" fmla="*/ 967584 w 967584"/>
                  <a:gd name="connsiteY3" fmla="*/ 135937 h 785244"/>
                  <a:gd name="connsiteX4" fmla="*/ 748295 w 967584"/>
                  <a:gd name="connsiteY4" fmla="*/ 424657 h 785244"/>
                  <a:gd name="connsiteX5" fmla="*/ 694319 w 967584"/>
                  <a:gd name="connsiteY5" fmla="*/ 328130 h 785244"/>
                  <a:gd name="connsiteX6" fmla="*/ 0 w 967584"/>
                  <a:gd name="connsiteY6" fmla="*/ 785244 h 785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67584" h="785244">
                    <a:moveTo>
                      <a:pt x="0" y="785244"/>
                    </a:moveTo>
                    <a:cubicBezTo>
                      <a:pt x="136004" y="525741"/>
                      <a:pt x="316580" y="331974"/>
                      <a:pt x="643520" y="130175"/>
                    </a:cubicBezTo>
                    <a:lnTo>
                      <a:pt x="589545" y="0"/>
                    </a:lnTo>
                    <a:lnTo>
                      <a:pt x="967584" y="135937"/>
                    </a:lnTo>
                    <a:lnTo>
                      <a:pt x="748295" y="424657"/>
                    </a:lnTo>
                    <a:lnTo>
                      <a:pt x="694319" y="328130"/>
                    </a:lnTo>
                    <a:cubicBezTo>
                      <a:pt x="527638" y="376354"/>
                      <a:pt x="254811" y="533127"/>
                      <a:pt x="0" y="785244"/>
                    </a:cubicBezTo>
                    <a:close/>
                  </a:path>
                </a:pathLst>
              </a:custGeom>
              <a:solidFill>
                <a:schemeClr val="tx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solidFill>
                    <a:schemeClr val="bg2">
                      <a:lumMod val="90000"/>
                    </a:schemeClr>
                  </a:solidFill>
                  <a:latin typeface="+mn-ea"/>
                </a:endParaRPr>
              </a:p>
            </p:txBody>
          </p:sp>
          <p:sp>
            <p:nvSpPr>
              <p:cNvPr id="12" name="任意多边形 11"/>
              <p:cNvSpPr>
                <a:spLocks noChangeAspect="1"/>
              </p:cNvSpPr>
              <p:nvPr/>
            </p:nvSpPr>
            <p:spPr>
              <a:xfrm rot="5719333" flipH="1">
                <a:off x="5539834" y="3425132"/>
                <a:ext cx="1126691" cy="719261"/>
              </a:xfrm>
              <a:custGeom>
                <a:avLst/>
                <a:gdLst>
                  <a:gd name="connsiteX0" fmla="*/ 0 w 990600"/>
                  <a:gd name="connsiteY0" fmla="*/ 685800 h 685800"/>
                  <a:gd name="connsiteX1" fmla="*/ 723900 w 990600"/>
                  <a:gd name="connsiteY1" fmla="*/ 177800 h 685800"/>
                  <a:gd name="connsiteX2" fmla="*/ 622300 w 990600"/>
                  <a:gd name="connsiteY2" fmla="*/ 0 h 685800"/>
                  <a:gd name="connsiteX3" fmla="*/ 990600 w 990600"/>
                  <a:gd name="connsiteY3" fmla="*/ 88900 h 685800"/>
                  <a:gd name="connsiteX4" fmla="*/ 800100 w 990600"/>
                  <a:gd name="connsiteY4" fmla="*/ 393700 h 685800"/>
                  <a:gd name="connsiteX5" fmla="*/ 762000 w 990600"/>
                  <a:gd name="connsiteY5" fmla="*/ 266700 h 685800"/>
                  <a:gd name="connsiteX6" fmla="*/ 0 w 990600"/>
                  <a:gd name="connsiteY6" fmla="*/ 685800 h 685800"/>
                  <a:gd name="connsiteX0" fmla="*/ 0 w 990600"/>
                  <a:gd name="connsiteY0" fmla="*/ 685800 h 685800"/>
                  <a:gd name="connsiteX1" fmla="*/ 723900 w 990600"/>
                  <a:gd name="connsiteY1" fmla="*/ 177800 h 685800"/>
                  <a:gd name="connsiteX2" fmla="*/ 622300 w 990600"/>
                  <a:gd name="connsiteY2" fmla="*/ 0 h 685800"/>
                  <a:gd name="connsiteX3" fmla="*/ 990600 w 990600"/>
                  <a:gd name="connsiteY3" fmla="*/ 88900 h 685800"/>
                  <a:gd name="connsiteX4" fmla="*/ 800100 w 990600"/>
                  <a:gd name="connsiteY4" fmla="*/ 393700 h 685800"/>
                  <a:gd name="connsiteX5" fmla="*/ 762000 w 990600"/>
                  <a:gd name="connsiteY5" fmla="*/ 266700 h 685800"/>
                  <a:gd name="connsiteX6" fmla="*/ 0 w 990600"/>
                  <a:gd name="connsiteY6" fmla="*/ 685800 h 685800"/>
                  <a:gd name="connsiteX0" fmla="*/ 0 w 990600"/>
                  <a:gd name="connsiteY0" fmla="*/ 685800 h 685800"/>
                  <a:gd name="connsiteX1" fmla="*/ 723900 w 990600"/>
                  <a:gd name="connsiteY1" fmla="*/ 177800 h 685800"/>
                  <a:gd name="connsiteX2" fmla="*/ 711200 w 990600"/>
                  <a:gd name="connsiteY2" fmla="*/ 165100 h 685800"/>
                  <a:gd name="connsiteX3" fmla="*/ 622300 w 990600"/>
                  <a:gd name="connsiteY3" fmla="*/ 0 h 685800"/>
                  <a:gd name="connsiteX4" fmla="*/ 990600 w 990600"/>
                  <a:gd name="connsiteY4" fmla="*/ 88900 h 685800"/>
                  <a:gd name="connsiteX5" fmla="*/ 800100 w 990600"/>
                  <a:gd name="connsiteY5" fmla="*/ 393700 h 685800"/>
                  <a:gd name="connsiteX6" fmla="*/ 762000 w 990600"/>
                  <a:gd name="connsiteY6" fmla="*/ 266700 h 685800"/>
                  <a:gd name="connsiteX7" fmla="*/ 0 w 990600"/>
                  <a:gd name="connsiteY7" fmla="*/ 685800 h 685800"/>
                  <a:gd name="connsiteX0" fmla="*/ 0 w 990600"/>
                  <a:gd name="connsiteY0" fmla="*/ 685800 h 685800"/>
                  <a:gd name="connsiteX1" fmla="*/ 723900 w 990600"/>
                  <a:gd name="connsiteY1" fmla="*/ 177800 h 685800"/>
                  <a:gd name="connsiteX2" fmla="*/ 622300 w 990600"/>
                  <a:gd name="connsiteY2" fmla="*/ 0 h 685800"/>
                  <a:gd name="connsiteX3" fmla="*/ 990600 w 990600"/>
                  <a:gd name="connsiteY3" fmla="*/ 88900 h 685800"/>
                  <a:gd name="connsiteX4" fmla="*/ 800100 w 990600"/>
                  <a:gd name="connsiteY4" fmla="*/ 393700 h 685800"/>
                  <a:gd name="connsiteX5" fmla="*/ 762000 w 990600"/>
                  <a:gd name="connsiteY5" fmla="*/ 266700 h 685800"/>
                  <a:gd name="connsiteX6" fmla="*/ 0 w 990600"/>
                  <a:gd name="connsiteY6" fmla="*/ 685800 h 685800"/>
                  <a:gd name="connsiteX0" fmla="*/ 0 w 990600"/>
                  <a:gd name="connsiteY0" fmla="*/ 685800 h 685800"/>
                  <a:gd name="connsiteX1" fmla="*/ 723900 w 990600"/>
                  <a:gd name="connsiteY1" fmla="*/ 177800 h 685800"/>
                  <a:gd name="connsiteX2" fmla="*/ 622300 w 990600"/>
                  <a:gd name="connsiteY2" fmla="*/ 0 h 685800"/>
                  <a:gd name="connsiteX3" fmla="*/ 990600 w 990600"/>
                  <a:gd name="connsiteY3" fmla="*/ 88900 h 685800"/>
                  <a:gd name="connsiteX4" fmla="*/ 800100 w 990600"/>
                  <a:gd name="connsiteY4" fmla="*/ 393700 h 685800"/>
                  <a:gd name="connsiteX5" fmla="*/ 761968 w 990600"/>
                  <a:gd name="connsiteY5" fmla="*/ 266676 h 685800"/>
                  <a:gd name="connsiteX6" fmla="*/ 0 w 990600"/>
                  <a:gd name="connsiteY6" fmla="*/ 685800 h 685800"/>
                  <a:gd name="connsiteX0" fmla="*/ 0 w 1026319"/>
                  <a:gd name="connsiteY0" fmla="*/ 685800 h 685800"/>
                  <a:gd name="connsiteX1" fmla="*/ 723900 w 1026319"/>
                  <a:gd name="connsiteY1" fmla="*/ 177800 h 685800"/>
                  <a:gd name="connsiteX2" fmla="*/ 622300 w 1026319"/>
                  <a:gd name="connsiteY2" fmla="*/ 0 h 685800"/>
                  <a:gd name="connsiteX3" fmla="*/ 1026319 w 1026319"/>
                  <a:gd name="connsiteY3" fmla="*/ 88900 h 685800"/>
                  <a:gd name="connsiteX4" fmla="*/ 800100 w 1026319"/>
                  <a:gd name="connsiteY4" fmla="*/ 393700 h 685800"/>
                  <a:gd name="connsiteX5" fmla="*/ 761968 w 1026319"/>
                  <a:gd name="connsiteY5" fmla="*/ 266676 h 685800"/>
                  <a:gd name="connsiteX6" fmla="*/ 0 w 1026319"/>
                  <a:gd name="connsiteY6" fmla="*/ 685800 h 685800"/>
                  <a:gd name="connsiteX0" fmla="*/ 0 w 1026319"/>
                  <a:gd name="connsiteY0" fmla="*/ 685800 h 685800"/>
                  <a:gd name="connsiteX1" fmla="*/ 723900 w 1026319"/>
                  <a:gd name="connsiteY1" fmla="*/ 177800 h 685800"/>
                  <a:gd name="connsiteX2" fmla="*/ 653256 w 1026319"/>
                  <a:gd name="connsiteY2" fmla="*/ 0 h 685800"/>
                  <a:gd name="connsiteX3" fmla="*/ 1026319 w 1026319"/>
                  <a:gd name="connsiteY3" fmla="*/ 88900 h 685800"/>
                  <a:gd name="connsiteX4" fmla="*/ 800100 w 1026319"/>
                  <a:gd name="connsiteY4" fmla="*/ 393700 h 685800"/>
                  <a:gd name="connsiteX5" fmla="*/ 761968 w 1026319"/>
                  <a:gd name="connsiteY5" fmla="*/ 266676 h 685800"/>
                  <a:gd name="connsiteX6" fmla="*/ 0 w 1026319"/>
                  <a:gd name="connsiteY6" fmla="*/ 685800 h 685800"/>
                  <a:gd name="connsiteX0" fmla="*/ 0 w 1026319"/>
                  <a:gd name="connsiteY0" fmla="*/ 685800 h 685800"/>
                  <a:gd name="connsiteX1" fmla="*/ 723900 w 1026319"/>
                  <a:gd name="connsiteY1" fmla="*/ 127793 h 685800"/>
                  <a:gd name="connsiteX2" fmla="*/ 653256 w 1026319"/>
                  <a:gd name="connsiteY2" fmla="*/ 0 h 685800"/>
                  <a:gd name="connsiteX3" fmla="*/ 1026319 w 1026319"/>
                  <a:gd name="connsiteY3" fmla="*/ 88900 h 685800"/>
                  <a:gd name="connsiteX4" fmla="*/ 800100 w 1026319"/>
                  <a:gd name="connsiteY4" fmla="*/ 393700 h 685800"/>
                  <a:gd name="connsiteX5" fmla="*/ 761968 w 1026319"/>
                  <a:gd name="connsiteY5" fmla="*/ 266676 h 685800"/>
                  <a:gd name="connsiteX6" fmla="*/ 0 w 1026319"/>
                  <a:gd name="connsiteY6" fmla="*/ 685800 h 685800"/>
                  <a:gd name="connsiteX0" fmla="*/ 0 w 1026319"/>
                  <a:gd name="connsiteY0" fmla="*/ 685800 h 685800"/>
                  <a:gd name="connsiteX1" fmla="*/ 723900 w 1026319"/>
                  <a:gd name="connsiteY1" fmla="*/ 127793 h 685800"/>
                  <a:gd name="connsiteX2" fmla="*/ 653256 w 1026319"/>
                  <a:gd name="connsiteY2" fmla="*/ 0 h 685800"/>
                  <a:gd name="connsiteX3" fmla="*/ 1026319 w 1026319"/>
                  <a:gd name="connsiteY3" fmla="*/ 88900 h 685800"/>
                  <a:gd name="connsiteX4" fmla="*/ 800100 w 1026319"/>
                  <a:gd name="connsiteY4" fmla="*/ 393700 h 685800"/>
                  <a:gd name="connsiteX5" fmla="*/ 761968 w 1026319"/>
                  <a:gd name="connsiteY5" fmla="*/ 266676 h 685800"/>
                  <a:gd name="connsiteX6" fmla="*/ 0 w 1026319"/>
                  <a:gd name="connsiteY6" fmla="*/ 685800 h 685800"/>
                  <a:gd name="connsiteX0" fmla="*/ 0 w 1026319"/>
                  <a:gd name="connsiteY0" fmla="*/ 685800 h 685800"/>
                  <a:gd name="connsiteX1" fmla="*/ 723900 w 1026319"/>
                  <a:gd name="connsiteY1" fmla="*/ 127793 h 685800"/>
                  <a:gd name="connsiteX2" fmla="*/ 653256 w 1026319"/>
                  <a:gd name="connsiteY2" fmla="*/ 0 h 685800"/>
                  <a:gd name="connsiteX3" fmla="*/ 1026319 w 1026319"/>
                  <a:gd name="connsiteY3" fmla="*/ 88900 h 685800"/>
                  <a:gd name="connsiteX4" fmla="*/ 800100 w 1026319"/>
                  <a:gd name="connsiteY4" fmla="*/ 393700 h 685800"/>
                  <a:gd name="connsiteX5" fmla="*/ 761968 w 1026319"/>
                  <a:gd name="connsiteY5" fmla="*/ 266676 h 685800"/>
                  <a:gd name="connsiteX6" fmla="*/ 0 w 1026319"/>
                  <a:gd name="connsiteY6" fmla="*/ 685800 h 685800"/>
                  <a:gd name="connsiteX0" fmla="*/ 0 w 1026319"/>
                  <a:gd name="connsiteY0" fmla="*/ 685800 h 685800"/>
                  <a:gd name="connsiteX1" fmla="*/ 723900 w 1026319"/>
                  <a:gd name="connsiteY1" fmla="*/ 127793 h 685800"/>
                  <a:gd name="connsiteX2" fmla="*/ 653256 w 1026319"/>
                  <a:gd name="connsiteY2" fmla="*/ 0 h 685800"/>
                  <a:gd name="connsiteX3" fmla="*/ 1026319 w 1026319"/>
                  <a:gd name="connsiteY3" fmla="*/ 88900 h 685800"/>
                  <a:gd name="connsiteX4" fmla="*/ 800100 w 1026319"/>
                  <a:gd name="connsiteY4" fmla="*/ 393700 h 685800"/>
                  <a:gd name="connsiteX5" fmla="*/ 761968 w 1026319"/>
                  <a:gd name="connsiteY5" fmla="*/ 266676 h 685800"/>
                  <a:gd name="connsiteX6" fmla="*/ 0 w 1026319"/>
                  <a:gd name="connsiteY6" fmla="*/ 685800 h 685800"/>
                  <a:gd name="connsiteX0" fmla="*/ 0 w 1026319"/>
                  <a:gd name="connsiteY0" fmla="*/ 685800 h 685800"/>
                  <a:gd name="connsiteX1" fmla="*/ 723900 w 1026319"/>
                  <a:gd name="connsiteY1" fmla="*/ 127793 h 685800"/>
                  <a:gd name="connsiteX2" fmla="*/ 653256 w 1026319"/>
                  <a:gd name="connsiteY2" fmla="*/ 0 h 685800"/>
                  <a:gd name="connsiteX3" fmla="*/ 1026319 w 1026319"/>
                  <a:gd name="connsiteY3" fmla="*/ 88900 h 685800"/>
                  <a:gd name="connsiteX4" fmla="*/ 800100 w 1026319"/>
                  <a:gd name="connsiteY4" fmla="*/ 393700 h 685800"/>
                  <a:gd name="connsiteX5" fmla="*/ 761968 w 1026319"/>
                  <a:gd name="connsiteY5" fmla="*/ 266676 h 685800"/>
                  <a:gd name="connsiteX6" fmla="*/ 0 w 1026319"/>
                  <a:gd name="connsiteY6" fmla="*/ 685800 h 685800"/>
                  <a:gd name="connsiteX0" fmla="*/ 0 w 1026319"/>
                  <a:gd name="connsiteY0" fmla="*/ 685800 h 685800"/>
                  <a:gd name="connsiteX1" fmla="*/ 723900 w 1026319"/>
                  <a:gd name="connsiteY1" fmla="*/ 127793 h 685800"/>
                  <a:gd name="connsiteX2" fmla="*/ 653256 w 1026319"/>
                  <a:gd name="connsiteY2" fmla="*/ 0 h 685800"/>
                  <a:gd name="connsiteX3" fmla="*/ 1026319 w 1026319"/>
                  <a:gd name="connsiteY3" fmla="*/ 141288 h 685800"/>
                  <a:gd name="connsiteX4" fmla="*/ 800100 w 1026319"/>
                  <a:gd name="connsiteY4" fmla="*/ 393700 h 685800"/>
                  <a:gd name="connsiteX5" fmla="*/ 761968 w 1026319"/>
                  <a:gd name="connsiteY5" fmla="*/ 266676 h 685800"/>
                  <a:gd name="connsiteX6" fmla="*/ 0 w 1026319"/>
                  <a:gd name="connsiteY6" fmla="*/ 685800 h 685800"/>
                  <a:gd name="connsiteX0" fmla="*/ 0 w 1026319"/>
                  <a:gd name="connsiteY0" fmla="*/ 685800 h 685800"/>
                  <a:gd name="connsiteX1" fmla="*/ 723900 w 1026319"/>
                  <a:gd name="connsiteY1" fmla="*/ 127793 h 685800"/>
                  <a:gd name="connsiteX2" fmla="*/ 653256 w 1026319"/>
                  <a:gd name="connsiteY2" fmla="*/ 0 h 685800"/>
                  <a:gd name="connsiteX3" fmla="*/ 1026319 w 1026319"/>
                  <a:gd name="connsiteY3" fmla="*/ 179388 h 685800"/>
                  <a:gd name="connsiteX4" fmla="*/ 800100 w 1026319"/>
                  <a:gd name="connsiteY4" fmla="*/ 393700 h 685800"/>
                  <a:gd name="connsiteX5" fmla="*/ 761968 w 1026319"/>
                  <a:gd name="connsiteY5" fmla="*/ 266676 h 685800"/>
                  <a:gd name="connsiteX6" fmla="*/ 0 w 1026319"/>
                  <a:gd name="connsiteY6" fmla="*/ 685800 h 685800"/>
                  <a:gd name="connsiteX0" fmla="*/ 0 w 1026319"/>
                  <a:gd name="connsiteY0" fmla="*/ 685800 h 685800"/>
                  <a:gd name="connsiteX1" fmla="*/ 723900 w 1026319"/>
                  <a:gd name="connsiteY1" fmla="*/ 127793 h 685800"/>
                  <a:gd name="connsiteX2" fmla="*/ 691356 w 1026319"/>
                  <a:gd name="connsiteY2" fmla="*/ 0 h 685800"/>
                  <a:gd name="connsiteX3" fmla="*/ 1026319 w 1026319"/>
                  <a:gd name="connsiteY3" fmla="*/ 179388 h 685800"/>
                  <a:gd name="connsiteX4" fmla="*/ 800100 w 1026319"/>
                  <a:gd name="connsiteY4" fmla="*/ 393700 h 685800"/>
                  <a:gd name="connsiteX5" fmla="*/ 761968 w 1026319"/>
                  <a:gd name="connsiteY5" fmla="*/ 266676 h 685800"/>
                  <a:gd name="connsiteX6" fmla="*/ 0 w 1026319"/>
                  <a:gd name="connsiteY6" fmla="*/ 685800 h 685800"/>
                  <a:gd name="connsiteX0" fmla="*/ 0 w 1026319"/>
                  <a:gd name="connsiteY0" fmla="*/ 685800 h 685800"/>
                  <a:gd name="connsiteX1" fmla="*/ 723900 w 1026319"/>
                  <a:gd name="connsiteY1" fmla="*/ 127793 h 685800"/>
                  <a:gd name="connsiteX2" fmla="*/ 691356 w 1026319"/>
                  <a:gd name="connsiteY2" fmla="*/ 0 h 685800"/>
                  <a:gd name="connsiteX3" fmla="*/ 1026319 w 1026319"/>
                  <a:gd name="connsiteY3" fmla="*/ 179388 h 685800"/>
                  <a:gd name="connsiteX4" fmla="*/ 800100 w 1026319"/>
                  <a:gd name="connsiteY4" fmla="*/ 393700 h 685800"/>
                  <a:gd name="connsiteX5" fmla="*/ 761968 w 1026319"/>
                  <a:gd name="connsiteY5" fmla="*/ 300013 h 685800"/>
                  <a:gd name="connsiteX6" fmla="*/ 0 w 1026319"/>
                  <a:gd name="connsiteY6" fmla="*/ 685800 h 685800"/>
                  <a:gd name="connsiteX0" fmla="*/ 0 w 1026319"/>
                  <a:gd name="connsiteY0" fmla="*/ 685800 h 685800"/>
                  <a:gd name="connsiteX1" fmla="*/ 723900 w 1026319"/>
                  <a:gd name="connsiteY1" fmla="*/ 127793 h 685800"/>
                  <a:gd name="connsiteX2" fmla="*/ 691356 w 1026319"/>
                  <a:gd name="connsiteY2" fmla="*/ 0 h 685800"/>
                  <a:gd name="connsiteX3" fmla="*/ 1026319 w 1026319"/>
                  <a:gd name="connsiteY3" fmla="*/ 179388 h 685800"/>
                  <a:gd name="connsiteX4" fmla="*/ 800100 w 1026319"/>
                  <a:gd name="connsiteY4" fmla="*/ 393700 h 685800"/>
                  <a:gd name="connsiteX5" fmla="*/ 761936 w 1026319"/>
                  <a:gd name="connsiteY5" fmla="*/ 299989 h 685800"/>
                  <a:gd name="connsiteX6" fmla="*/ 0 w 1026319"/>
                  <a:gd name="connsiteY6" fmla="*/ 685800 h 685800"/>
                  <a:gd name="connsiteX0" fmla="*/ 0 w 1026319"/>
                  <a:gd name="connsiteY0" fmla="*/ 685800 h 685800"/>
                  <a:gd name="connsiteX1" fmla="*/ 723900 w 1026319"/>
                  <a:gd name="connsiteY1" fmla="*/ 127793 h 685800"/>
                  <a:gd name="connsiteX2" fmla="*/ 691356 w 1026319"/>
                  <a:gd name="connsiteY2" fmla="*/ 0 h 685800"/>
                  <a:gd name="connsiteX3" fmla="*/ 1026319 w 1026319"/>
                  <a:gd name="connsiteY3" fmla="*/ 179388 h 685800"/>
                  <a:gd name="connsiteX4" fmla="*/ 800100 w 1026319"/>
                  <a:gd name="connsiteY4" fmla="*/ 393700 h 685800"/>
                  <a:gd name="connsiteX5" fmla="*/ 761936 w 1026319"/>
                  <a:gd name="connsiteY5" fmla="*/ 271414 h 685800"/>
                  <a:gd name="connsiteX6" fmla="*/ 0 w 1026319"/>
                  <a:gd name="connsiteY6" fmla="*/ 685800 h 685800"/>
                  <a:gd name="connsiteX0" fmla="*/ 0 w 1026319"/>
                  <a:gd name="connsiteY0" fmla="*/ 685800 h 685800"/>
                  <a:gd name="connsiteX1" fmla="*/ 723900 w 1026319"/>
                  <a:gd name="connsiteY1" fmla="*/ 99218 h 685800"/>
                  <a:gd name="connsiteX2" fmla="*/ 691356 w 1026319"/>
                  <a:gd name="connsiteY2" fmla="*/ 0 h 685800"/>
                  <a:gd name="connsiteX3" fmla="*/ 1026319 w 1026319"/>
                  <a:gd name="connsiteY3" fmla="*/ 179388 h 685800"/>
                  <a:gd name="connsiteX4" fmla="*/ 800100 w 1026319"/>
                  <a:gd name="connsiteY4" fmla="*/ 393700 h 685800"/>
                  <a:gd name="connsiteX5" fmla="*/ 761936 w 1026319"/>
                  <a:gd name="connsiteY5" fmla="*/ 271414 h 685800"/>
                  <a:gd name="connsiteX6" fmla="*/ 0 w 1026319"/>
                  <a:gd name="connsiteY6" fmla="*/ 685800 h 685800"/>
                  <a:gd name="connsiteX0" fmla="*/ 0 w 1026319"/>
                  <a:gd name="connsiteY0" fmla="*/ 685800 h 685800"/>
                  <a:gd name="connsiteX1" fmla="*/ 723900 w 1026319"/>
                  <a:gd name="connsiteY1" fmla="*/ 99218 h 685800"/>
                  <a:gd name="connsiteX2" fmla="*/ 691356 w 1026319"/>
                  <a:gd name="connsiteY2" fmla="*/ 0 h 685800"/>
                  <a:gd name="connsiteX3" fmla="*/ 1026319 w 1026319"/>
                  <a:gd name="connsiteY3" fmla="*/ 179388 h 685800"/>
                  <a:gd name="connsiteX4" fmla="*/ 800100 w 1026319"/>
                  <a:gd name="connsiteY4" fmla="*/ 393700 h 685800"/>
                  <a:gd name="connsiteX5" fmla="*/ 761936 w 1026319"/>
                  <a:gd name="connsiteY5" fmla="*/ 271414 h 685800"/>
                  <a:gd name="connsiteX6" fmla="*/ 0 w 1026319"/>
                  <a:gd name="connsiteY6" fmla="*/ 685800 h 685800"/>
                  <a:gd name="connsiteX0" fmla="*/ 0 w 1026319"/>
                  <a:gd name="connsiteY0" fmla="*/ 685800 h 685800"/>
                  <a:gd name="connsiteX1" fmla="*/ 723900 w 1026319"/>
                  <a:gd name="connsiteY1" fmla="*/ 99218 h 685800"/>
                  <a:gd name="connsiteX2" fmla="*/ 691356 w 1026319"/>
                  <a:gd name="connsiteY2" fmla="*/ 0 h 685800"/>
                  <a:gd name="connsiteX3" fmla="*/ 1026319 w 1026319"/>
                  <a:gd name="connsiteY3" fmla="*/ 179388 h 685800"/>
                  <a:gd name="connsiteX4" fmla="*/ 800100 w 1026319"/>
                  <a:gd name="connsiteY4" fmla="*/ 393700 h 685800"/>
                  <a:gd name="connsiteX5" fmla="*/ 761936 w 1026319"/>
                  <a:gd name="connsiteY5" fmla="*/ 271414 h 685800"/>
                  <a:gd name="connsiteX6" fmla="*/ 0 w 1026319"/>
                  <a:gd name="connsiteY6" fmla="*/ 685800 h 685800"/>
                  <a:gd name="connsiteX0" fmla="*/ 0 w 1026319"/>
                  <a:gd name="connsiteY0" fmla="*/ 685800 h 685800"/>
                  <a:gd name="connsiteX1" fmla="*/ 723900 w 1026319"/>
                  <a:gd name="connsiteY1" fmla="*/ 99218 h 685800"/>
                  <a:gd name="connsiteX2" fmla="*/ 691356 w 1026319"/>
                  <a:gd name="connsiteY2" fmla="*/ 0 h 685800"/>
                  <a:gd name="connsiteX3" fmla="*/ 1026319 w 1026319"/>
                  <a:gd name="connsiteY3" fmla="*/ 179388 h 685800"/>
                  <a:gd name="connsiteX4" fmla="*/ 800100 w 1026319"/>
                  <a:gd name="connsiteY4" fmla="*/ 393700 h 685800"/>
                  <a:gd name="connsiteX5" fmla="*/ 761936 w 1026319"/>
                  <a:gd name="connsiteY5" fmla="*/ 271414 h 685800"/>
                  <a:gd name="connsiteX6" fmla="*/ 0 w 1026319"/>
                  <a:gd name="connsiteY6" fmla="*/ 685800 h 685800"/>
                  <a:gd name="connsiteX0" fmla="*/ 0 w 1026319"/>
                  <a:gd name="connsiteY0" fmla="*/ 685800 h 685800"/>
                  <a:gd name="connsiteX1" fmla="*/ 723900 w 1026319"/>
                  <a:gd name="connsiteY1" fmla="*/ 99218 h 685800"/>
                  <a:gd name="connsiteX2" fmla="*/ 691356 w 1026319"/>
                  <a:gd name="connsiteY2" fmla="*/ 0 h 685800"/>
                  <a:gd name="connsiteX3" fmla="*/ 1026319 w 1026319"/>
                  <a:gd name="connsiteY3" fmla="*/ 179388 h 685800"/>
                  <a:gd name="connsiteX4" fmla="*/ 800100 w 1026319"/>
                  <a:gd name="connsiteY4" fmla="*/ 393700 h 685800"/>
                  <a:gd name="connsiteX5" fmla="*/ 790511 w 1026319"/>
                  <a:gd name="connsiteY5" fmla="*/ 302370 h 685800"/>
                  <a:gd name="connsiteX6" fmla="*/ 0 w 1026319"/>
                  <a:gd name="connsiteY6" fmla="*/ 685800 h 685800"/>
                  <a:gd name="connsiteX0" fmla="*/ 0 w 1026319"/>
                  <a:gd name="connsiteY0" fmla="*/ 685800 h 685800"/>
                  <a:gd name="connsiteX1" fmla="*/ 754857 w 1026319"/>
                  <a:gd name="connsiteY1" fmla="*/ 99218 h 685800"/>
                  <a:gd name="connsiteX2" fmla="*/ 691356 w 1026319"/>
                  <a:gd name="connsiteY2" fmla="*/ 0 h 685800"/>
                  <a:gd name="connsiteX3" fmla="*/ 1026319 w 1026319"/>
                  <a:gd name="connsiteY3" fmla="*/ 179388 h 685800"/>
                  <a:gd name="connsiteX4" fmla="*/ 800100 w 1026319"/>
                  <a:gd name="connsiteY4" fmla="*/ 393700 h 685800"/>
                  <a:gd name="connsiteX5" fmla="*/ 790511 w 1026319"/>
                  <a:gd name="connsiteY5" fmla="*/ 302370 h 685800"/>
                  <a:gd name="connsiteX6" fmla="*/ 0 w 1026319"/>
                  <a:gd name="connsiteY6" fmla="*/ 685800 h 685800"/>
                  <a:gd name="connsiteX0" fmla="*/ 0 w 1026319"/>
                  <a:gd name="connsiteY0" fmla="*/ 685800 h 685800"/>
                  <a:gd name="connsiteX1" fmla="*/ 754857 w 1026319"/>
                  <a:gd name="connsiteY1" fmla="*/ 99218 h 685800"/>
                  <a:gd name="connsiteX2" fmla="*/ 691356 w 1026319"/>
                  <a:gd name="connsiteY2" fmla="*/ 0 h 685800"/>
                  <a:gd name="connsiteX3" fmla="*/ 1026319 w 1026319"/>
                  <a:gd name="connsiteY3" fmla="*/ 179388 h 685800"/>
                  <a:gd name="connsiteX4" fmla="*/ 800100 w 1026319"/>
                  <a:gd name="connsiteY4" fmla="*/ 393700 h 685800"/>
                  <a:gd name="connsiteX5" fmla="*/ 790511 w 1026319"/>
                  <a:gd name="connsiteY5" fmla="*/ 302370 h 685800"/>
                  <a:gd name="connsiteX6" fmla="*/ 0 w 1026319"/>
                  <a:gd name="connsiteY6" fmla="*/ 685800 h 685800"/>
                  <a:gd name="connsiteX0" fmla="*/ 0 w 1026319"/>
                  <a:gd name="connsiteY0" fmla="*/ 685800 h 685800"/>
                  <a:gd name="connsiteX1" fmla="*/ 723900 w 1026319"/>
                  <a:gd name="connsiteY1" fmla="*/ 99218 h 685800"/>
                  <a:gd name="connsiteX2" fmla="*/ 691356 w 1026319"/>
                  <a:gd name="connsiteY2" fmla="*/ 0 h 685800"/>
                  <a:gd name="connsiteX3" fmla="*/ 1026319 w 1026319"/>
                  <a:gd name="connsiteY3" fmla="*/ 179388 h 685800"/>
                  <a:gd name="connsiteX4" fmla="*/ 800100 w 1026319"/>
                  <a:gd name="connsiteY4" fmla="*/ 393700 h 685800"/>
                  <a:gd name="connsiteX5" fmla="*/ 790511 w 1026319"/>
                  <a:gd name="connsiteY5" fmla="*/ 302370 h 685800"/>
                  <a:gd name="connsiteX6" fmla="*/ 0 w 1026319"/>
                  <a:gd name="connsiteY6" fmla="*/ 685800 h 685800"/>
                  <a:gd name="connsiteX0" fmla="*/ 0 w 1026319"/>
                  <a:gd name="connsiteY0" fmla="*/ 685800 h 685800"/>
                  <a:gd name="connsiteX1" fmla="*/ 723900 w 1026319"/>
                  <a:gd name="connsiteY1" fmla="*/ 99218 h 685800"/>
                  <a:gd name="connsiteX2" fmla="*/ 691356 w 1026319"/>
                  <a:gd name="connsiteY2" fmla="*/ 0 h 685800"/>
                  <a:gd name="connsiteX3" fmla="*/ 1026319 w 1026319"/>
                  <a:gd name="connsiteY3" fmla="*/ 179388 h 685800"/>
                  <a:gd name="connsiteX4" fmla="*/ 800100 w 1026319"/>
                  <a:gd name="connsiteY4" fmla="*/ 393700 h 685800"/>
                  <a:gd name="connsiteX5" fmla="*/ 761936 w 1026319"/>
                  <a:gd name="connsiteY5" fmla="*/ 302370 h 685800"/>
                  <a:gd name="connsiteX6" fmla="*/ 0 w 1026319"/>
                  <a:gd name="connsiteY6" fmla="*/ 685800 h 685800"/>
                  <a:gd name="connsiteX0" fmla="*/ 0 w 1026319"/>
                  <a:gd name="connsiteY0" fmla="*/ 716757 h 716757"/>
                  <a:gd name="connsiteX1" fmla="*/ 723900 w 1026319"/>
                  <a:gd name="connsiteY1" fmla="*/ 130175 h 716757"/>
                  <a:gd name="connsiteX2" fmla="*/ 641350 w 1026319"/>
                  <a:gd name="connsiteY2" fmla="*/ 0 h 716757"/>
                  <a:gd name="connsiteX3" fmla="*/ 1026319 w 1026319"/>
                  <a:gd name="connsiteY3" fmla="*/ 210345 h 716757"/>
                  <a:gd name="connsiteX4" fmla="*/ 800100 w 1026319"/>
                  <a:gd name="connsiteY4" fmla="*/ 424657 h 716757"/>
                  <a:gd name="connsiteX5" fmla="*/ 761936 w 1026319"/>
                  <a:gd name="connsiteY5" fmla="*/ 333327 h 716757"/>
                  <a:gd name="connsiteX6" fmla="*/ 0 w 1026319"/>
                  <a:gd name="connsiteY6" fmla="*/ 716757 h 716757"/>
                  <a:gd name="connsiteX0" fmla="*/ 0 w 1026319"/>
                  <a:gd name="connsiteY0" fmla="*/ 716757 h 716757"/>
                  <a:gd name="connsiteX1" fmla="*/ 695325 w 1026319"/>
                  <a:gd name="connsiteY1" fmla="*/ 130175 h 716757"/>
                  <a:gd name="connsiteX2" fmla="*/ 641350 w 1026319"/>
                  <a:gd name="connsiteY2" fmla="*/ 0 h 716757"/>
                  <a:gd name="connsiteX3" fmla="*/ 1026319 w 1026319"/>
                  <a:gd name="connsiteY3" fmla="*/ 210345 h 716757"/>
                  <a:gd name="connsiteX4" fmla="*/ 800100 w 1026319"/>
                  <a:gd name="connsiteY4" fmla="*/ 424657 h 716757"/>
                  <a:gd name="connsiteX5" fmla="*/ 761936 w 1026319"/>
                  <a:gd name="connsiteY5" fmla="*/ 333327 h 716757"/>
                  <a:gd name="connsiteX6" fmla="*/ 0 w 1026319"/>
                  <a:gd name="connsiteY6" fmla="*/ 716757 h 716757"/>
                  <a:gd name="connsiteX0" fmla="*/ 0 w 934879"/>
                  <a:gd name="connsiteY0" fmla="*/ 823437 h 823437"/>
                  <a:gd name="connsiteX1" fmla="*/ 603885 w 934879"/>
                  <a:gd name="connsiteY1" fmla="*/ 130175 h 823437"/>
                  <a:gd name="connsiteX2" fmla="*/ 549910 w 934879"/>
                  <a:gd name="connsiteY2" fmla="*/ 0 h 823437"/>
                  <a:gd name="connsiteX3" fmla="*/ 934879 w 934879"/>
                  <a:gd name="connsiteY3" fmla="*/ 210345 h 823437"/>
                  <a:gd name="connsiteX4" fmla="*/ 708660 w 934879"/>
                  <a:gd name="connsiteY4" fmla="*/ 424657 h 823437"/>
                  <a:gd name="connsiteX5" fmla="*/ 670496 w 934879"/>
                  <a:gd name="connsiteY5" fmla="*/ 333327 h 823437"/>
                  <a:gd name="connsiteX6" fmla="*/ 0 w 934879"/>
                  <a:gd name="connsiteY6" fmla="*/ 823437 h 823437"/>
                  <a:gd name="connsiteX0" fmla="*/ 0 w 972979"/>
                  <a:gd name="connsiteY0" fmla="*/ 772637 h 772637"/>
                  <a:gd name="connsiteX1" fmla="*/ 641985 w 972979"/>
                  <a:gd name="connsiteY1" fmla="*/ 130175 h 772637"/>
                  <a:gd name="connsiteX2" fmla="*/ 588010 w 972979"/>
                  <a:gd name="connsiteY2" fmla="*/ 0 h 772637"/>
                  <a:gd name="connsiteX3" fmla="*/ 972979 w 972979"/>
                  <a:gd name="connsiteY3" fmla="*/ 210345 h 772637"/>
                  <a:gd name="connsiteX4" fmla="*/ 746760 w 972979"/>
                  <a:gd name="connsiteY4" fmla="*/ 424657 h 772637"/>
                  <a:gd name="connsiteX5" fmla="*/ 708596 w 972979"/>
                  <a:gd name="connsiteY5" fmla="*/ 333327 h 772637"/>
                  <a:gd name="connsiteX6" fmla="*/ 0 w 972979"/>
                  <a:gd name="connsiteY6" fmla="*/ 772637 h 772637"/>
                  <a:gd name="connsiteX0" fmla="*/ 0 w 972979"/>
                  <a:gd name="connsiteY0" fmla="*/ 772637 h 772637"/>
                  <a:gd name="connsiteX1" fmla="*/ 641985 w 972979"/>
                  <a:gd name="connsiteY1" fmla="*/ 130175 h 772637"/>
                  <a:gd name="connsiteX2" fmla="*/ 588010 w 972979"/>
                  <a:gd name="connsiteY2" fmla="*/ 0 h 772637"/>
                  <a:gd name="connsiteX3" fmla="*/ 972979 w 972979"/>
                  <a:gd name="connsiteY3" fmla="*/ 210345 h 772637"/>
                  <a:gd name="connsiteX4" fmla="*/ 746760 w 972979"/>
                  <a:gd name="connsiteY4" fmla="*/ 424657 h 772637"/>
                  <a:gd name="connsiteX5" fmla="*/ 708596 w 972979"/>
                  <a:gd name="connsiteY5" fmla="*/ 333327 h 772637"/>
                  <a:gd name="connsiteX6" fmla="*/ 0 w 972979"/>
                  <a:gd name="connsiteY6" fmla="*/ 772637 h 772637"/>
                  <a:gd name="connsiteX0" fmla="*/ 0 w 972979"/>
                  <a:gd name="connsiteY0" fmla="*/ 772637 h 772637"/>
                  <a:gd name="connsiteX1" fmla="*/ 641985 w 972979"/>
                  <a:gd name="connsiteY1" fmla="*/ 130175 h 772637"/>
                  <a:gd name="connsiteX2" fmla="*/ 588010 w 972979"/>
                  <a:gd name="connsiteY2" fmla="*/ 0 h 772637"/>
                  <a:gd name="connsiteX3" fmla="*/ 972979 w 972979"/>
                  <a:gd name="connsiteY3" fmla="*/ 210345 h 772637"/>
                  <a:gd name="connsiteX4" fmla="*/ 746760 w 972979"/>
                  <a:gd name="connsiteY4" fmla="*/ 424657 h 772637"/>
                  <a:gd name="connsiteX5" fmla="*/ 708596 w 972979"/>
                  <a:gd name="connsiteY5" fmla="*/ 333327 h 772637"/>
                  <a:gd name="connsiteX6" fmla="*/ 0 w 972979"/>
                  <a:gd name="connsiteY6" fmla="*/ 772637 h 772637"/>
                  <a:gd name="connsiteX0" fmla="*/ 0 w 972979"/>
                  <a:gd name="connsiteY0" fmla="*/ 772637 h 772637"/>
                  <a:gd name="connsiteX1" fmla="*/ 641985 w 972979"/>
                  <a:gd name="connsiteY1" fmla="*/ 130175 h 772637"/>
                  <a:gd name="connsiteX2" fmla="*/ 588010 w 972979"/>
                  <a:gd name="connsiteY2" fmla="*/ 0 h 772637"/>
                  <a:gd name="connsiteX3" fmla="*/ 972979 w 972979"/>
                  <a:gd name="connsiteY3" fmla="*/ 210345 h 772637"/>
                  <a:gd name="connsiteX4" fmla="*/ 746760 w 972979"/>
                  <a:gd name="connsiteY4" fmla="*/ 424657 h 772637"/>
                  <a:gd name="connsiteX5" fmla="*/ 708596 w 972979"/>
                  <a:gd name="connsiteY5" fmla="*/ 333327 h 772637"/>
                  <a:gd name="connsiteX6" fmla="*/ 0 w 972979"/>
                  <a:gd name="connsiteY6" fmla="*/ 772637 h 772637"/>
                  <a:gd name="connsiteX0" fmla="*/ 0 w 972979"/>
                  <a:gd name="connsiteY0" fmla="*/ 772637 h 772637"/>
                  <a:gd name="connsiteX1" fmla="*/ 641985 w 972979"/>
                  <a:gd name="connsiteY1" fmla="*/ 130175 h 772637"/>
                  <a:gd name="connsiteX2" fmla="*/ 588010 w 972979"/>
                  <a:gd name="connsiteY2" fmla="*/ 0 h 772637"/>
                  <a:gd name="connsiteX3" fmla="*/ 972979 w 972979"/>
                  <a:gd name="connsiteY3" fmla="*/ 210345 h 772637"/>
                  <a:gd name="connsiteX4" fmla="*/ 746760 w 972979"/>
                  <a:gd name="connsiteY4" fmla="*/ 424657 h 772637"/>
                  <a:gd name="connsiteX5" fmla="*/ 708596 w 972979"/>
                  <a:gd name="connsiteY5" fmla="*/ 333327 h 772637"/>
                  <a:gd name="connsiteX6" fmla="*/ 0 w 972979"/>
                  <a:gd name="connsiteY6" fmla="*/ 772637 h 772637"/>
                  <a:gd name="connsiteX0" fmla="*/ 0 w 972979"/>
                  <a:gd name="connsiteY0" fmla="*/ 772637 h 772637"/>
                  <a:gd name="connsiteX1" fmla="*/ 641985 w 972979"/>
                  <a:gd name="connsiteY1" fmla="*/ 130175 h 772637"/>
                  <a:gd name="connsiteX2" fmla="*/ 588010 w 972979"/>
                  <a:gd name="connsiteY2" fmla="*/ 0 h 772637"/>
                  <a:gd name="connsiteX3" fmla="*/ 972979 w 972979"/>
                  <a:gd name="connsiteY3" fmla="*/ 210345 h 772637"/>
                  <a:gd name="connsiteX4" fmla="*/ 746760 w 972979"/>
                  <a:gd name="connsiteY4" fmla="*/ 424657 h 772637"/>
                  <a:gd name="connsiteX5" fmla="*/ 708596 w 972979"/>
                  <a:gd name="connsiteY5" fmla="*/ 333327 h 772637"/>
                  <a:gd name="connsiteX6" fmla="*/ 0 w 972979"/>
                  <a:gd name="connsiteY6" fmla="*/ 772637 h 772637"/>
                  <a:gd name="connsiteX0" fmla="*/ 0 w 1040280"/>
                  <a:gd name="connsiteY0" fmla="*/ 688413 h 688413"/>
                  <a:gd name="connsiteX1" fmla="*/ 709286 w 1040280"/>
                  <a:gd name="connsiteY1" fmla="*/ 130175 h 688413"/>
                  <a:gd name="connsiteX2" fmla="*/ 655311 w 1040280"/>
                  <a:gd name="connsiteY2" fmla="*/ 0 h 688413"/>
                  <a:gd name="connsiteX3" fmla="*/ 1040280 w 1040280"/>
                  <a:gd name="connsiteY3" fmla="*/ 210345 h 688413"/>
                  <a:gd name="connsiteX4" fmla="*/ 814061 w 1040280"/>
                  <a:gd name="connsiteY4" fmla="*/ 424657 h 688413"/>
                  <a:gd name="connsiteX5" fmla="*/ 775897 w 1040280"/>
                  <a:gd name="connsiteY5" fmla="*/ 333327 h 688413"/>
                  <a:gd name="connsiteX6" fmla="*/ 0 w 1040280"/>
                  <a:gd name="connsiteY6" fmla="*/ 688413 h 688413"/>
                  <a:gd name="connsiteX0" fmla="*/ 0 w 1040280"/>
                  <a:gd name="connsiteY0" fmla="*/ 688413 h 688413"/>
                  <a:gd name="connsiteX1" fmla="*/ 709286 w 1040280"/>
                  <a:gd name="connsiteY1" fmla="*/ 130175 h 688413"/>
                  <a:gd name="connsiteX2" fmla="*/ 655311 w 1040280"/>
                  <a:gd name="connsiteY2" fmla="*/ 0 h 688413"/>
                  <a:gd name="connsiteX3" fmla="*/ 1040280 w 1040280"/>
                  <a:gd name="connsiteY3" fmla="*/ 210345 h 688413"/>
                  <a:gd name="connsiteX4" fmla="*/ 814061 w 1040280"/>
                  <a:gd name="connsiteY4" fmla="*/ 424657 h 688413"/>
                  <a:gd name="connsiteX5" fmla="*/ 775897 w 1040280"/>
                  <a:gd name="connsiteY5" fmla="*/ 333327 h 688413"/>
                  <a:gd name="connsiteX6" fmla="*/ 0 w 1040280"/>
                  <a:gd name="connsiteY6" fmla="*/ 688413 h 688413"/>
                  <a:gd name="connsiteX0" fmla="*/ 0 w 1040280"/>
                  <a:gd name="connsiteY0" fmla="*/ 688413 h 688413"/>
                  <a:gd name="connsiteX1" fmla="*/ 709286 w 1040280"/>
                  <a:gd name="connsiteY1" fmla="*/ 130175 h 688413"/>
                  <a:gd name="connsiteX2" fmla="*/ 655311 w 1040280"/>
                  <a:gd name="connsiteY2" fmla="*/ 0 h 688413"/>
                  <a:gd name="connsiteX3" fmla="*/ 1040280 w 1040280"/>
                  <a:gd name="connsiteY3" fmla="*/ 210345 h 688413"/>
                  <a:gd name="connsiteX4" fmla="*/ 814061 w 1040280"/>
                  <a:gd name="connsiteY4" fmla="*/ 424657 h 688413"/>
                  <a:gd name="connsiteX5" fmla="*/ 775897 w 1040280"/>
                  <a:gd name="connsiteY5" fmla="*/ 333327 h 688413"/>
                  <a:gd name="connsiteX6" fmla="*/ 0 w 1040280"/>
                  <a:gd name="connsiteY6" fmla="*/ 688413 h 688413"/>
                  <a:gd name="connsiteX0" fmla="*/ 0 w 1040280"/>
                  <a:gd name="connsiteY0" fmla="*/ 688413 h 688413"/>
                  <a:gd name="connsiteX1" fmla="*/ 709286 w 1040280"/>
                  <a:gd name="connsiteY1" fmla="*/ 130175 h 688413"/>
                  <a:gd name="connsiteX2" fmla="*/ 655311 w 1040280"/>
                  <a:gd name="connsiteY2" fmla="*/ 0 h 688413"/>
                  <a:gd name="connsiteX3" fmla="*/ 1040280 w 1040280"/>
                  <a:gd name="connsiteY3" fmla="*/ 210345 h 688413"/>
                  <a:gd name="connsiteX4" fmla="*/ 814061 w 1040280"/>
                  <a:gd name="connsiteY4" fmla="*/ 424657 h 688413"/>
                  <a:gd name="connsiteX5" fmla="*/ 775897 w 1040280"/>
                  <a:gd name="connsiteY5" fmla="*/ 333327 h 688413"/>
                  <a:gd name="connsiteX6" fmla="*/ 0 w 1040280"/>
                  <a:gd name="connsiteY6" fmla="*/ 688413 h 688413"/>
                  <a:gd name="connsiteX0" fmla="*/ 0 w 1040280"/>
                  <a:gd name="connsiteY0" fmla="*/ 688413 h 688413"/>
                  <a:gd name="connsiteX1" fmla="*/ 709286 w 1040280"/>
                  <a:gd name="connsiteY1" fmla="*/ 130175 h 688413"/>
                  <a:gd name="connsiteX2" fmla="*/ 655311 w 1040280"/>
                  <a:gd name="connsiteY2" fmla="*/ 0 h 688413"/>
                  <a:gd name="connsiteX3" fmla="*/ 1040280 w 1040280"/>
                  <a:gd name="connsiteY3" fmla="*/ 210345 h 688413"/>
                  <a:gd name="connsiteX4" fmla="*/ 814061 w 1040280"/>
                  <a:gd name="connsiteY4" fmla="*/ 424657 h 688413"/>
                  <a:gd name="connsiteX5" fmla="*/ 775897 w 1040280"/>
                  <a:gd name="connsiteY5" fmla="*/ 333327 h 688413"/>
                  <a:gd name="connsiteX6" fmla="*/ 0 w 1040280"/>
                  <a:gd name="connsiteY6" fmla="*/ 688413 h 688413"/>
                  <a:gd name="connsiteX0" fmla="*/ 0 w 1040280"/>
                  <a:gd name="connsiteY0" fmla="*/ 688413 h 688413"/>
                  <a:gd name="connsiteX1" fmla="*/ 709286 w 1040280"/>
                  <a:gd name="connsiteY1" fmla="*/ 130175 h 688413"/>
                  <a:gd name="connsiteX2" fmla="*/ 655311 w 1040280"/>
                  <a:gd name="connsiteY2" fmla="*/ 0 h 688413"/>
                  <a:gd name="connsiteX3" fmla="*/ 1040280 w 1040280"/>
                  <a:gd name="connsiteY3" fmla="*/ 210345 h 688413"/>
                  <a:gd name="connsiteX4" fmla="*/ 814061 w 1040280"/>
                  <a:gd name="connsiteY4" fmla="*/ 424657 h 688413"/>
                  <a:gd name="connsiteX5" fmla="*/ 775897 w 1040280"/>
                  <a:gd name="connsiteY5" fmla="*/ 333327 h 688413"/>
                  <a:gd name="connsiteX6" fmla="*/ 0 w 1040280"/>
                  <a:gd name="connsiteY6" fmla="*/ 688413 h 688413"/>
                  <a:gd name="connsiteX0" fmla="*/ 0 w 1040280"/>
                  <a:gd name="connsiteY0" fmla="*/ 688413 h 688413"/>
                  <a:gd name="connsiteX1" fmla="*/ 709286 w 1040280"/>
                  <a:gd name="connsiteY1" fmla="*/ 130175 h 688413"/>
                  <a:gd name="connsiteX2" fmla="*/ 655311 w 1040280"/>
                  <a:gd name="connsiteY2" fmla="*/ 0 h 688413"/>
                  <a:gd name="connsiteX3" fmla="*/ 1040280 w 1040280"/>
                  <a:gd name="connsiteY3" fmla="*/ 210345 h 688413"/>
                  <a:gd name="connsiteX4" fmla="*/ 814061 w 1040280"/>
                  <a:gd name="connsiteY4" fmla="*/ 424657 h 688413"/>
                  <a:gd name="connsiteX5" fmla="*/ 775897 w 1040280"/>
                  <a:gd name="connsiteY5" fmla="*/ 333327 h 688413"/>
                  <a:gd name="connsiteX6" fmla="*/ 0 w 1040280"/>
                  <a:gd name="connsiteY6" fmla="*/ 688413 h 688413"/>
                  <a:gd name="connsiteX0" fmla="*/ 0 w 1040280"/>
                  <a:gd name="connsiteY0" fmla="*/ 688413 h 688413"/>
                  <a:gd name="connsiteX1" fmla="*/ 709286 w 1040280"/>
                  <a:gd name="connsiteY1" fmla="*/ 130175 h 688413"/>
                  <a:gd name="connsiteX2" fmla="*/ 655311 w 1040280"/>
                  <a:gd name="connsiteY2" fmla="*/ 0 h 688413"/>
                  <a:gd name="connsiteX3" fmla="*/ 1040280 w 1040280"/>
                  <a:gd name="connsiteY3" fmla="*/ 210345 h 688413"/>
                  <a:gd name="connsiteX4" fmla="*/ 814061 w 1040280"/>
                  <a:gd name="connsiteY4" fmla="*/ 424657 h 688413"/>
                  <a:gd name="connsiteX5" fmla="*/ 775897 w 1040280"/>
                  <a:gd name="connsiteY5" fmla="*/ 333327 h 688413"/>
                  <a:gd name="connsiteX6" fmla="*/ 0 w 1040280"/>
                  <a:gd name="connsiteY6" fmla="*/ 688413 h 688413"/>
                  <a:gd name="connsiteX0" fmla="*/ 0 w 1040280"/>
                  <a:gd name="connsiteY0" fmla="*/ 662515 h 662515"/>
                  <a:gd name="connsiteX1" fmla="*/ 709286 w 1040280"/>
                  <a:gd name="connsiteY1" fmla="*/ 104277 h 662515"/>
                  <a:gd name="connsiteX2" fmla="*/ 667388 w 1040280"/>
                  <a:gd name="connsiteY2" fmla="*/ 0 h 662515"/>
                  <a:gd name="connsiteX3" fmla="*/ 1040280 w 1040280"/>
                  <a:gd name="connsiteY3" fmla="*/ 184447 h 662515"/>
                  <a:gd name="connsiteX4" fmla="*/ 814061 w 1040280"/>
                  <a:gd name="connsiteY4" fmla="*/ 398759 h 662515"/>
                  <a:gd name="connsiteX5" fmla="*/ 775897 w 1040280"/>
                  <a:gd name="connsiteY5" fmla="*/ 307429 h 662515"/>
                  <a:gd name="connsiteX6" fmla="*/ 0 w 1040280"/>
                  <a:gd name="connsiteY6" fmla="*/ 662515 h 662515"/>
                  <a:gd name="connsiteX0" fmla="*/ 0 w 1040280"/>
                  <a:gd name="connsiteY0" fmla="*/ 653883 h 653883"/>
                  <a:gd name="connsiteX1" fmla="*/ 709286 w 1040280"/>
                  <a:gd name="connsiteY1" fmla="*/ 95645 h 653883"/>
                  <a:gd name="connsiteX2" fmla="*/ 671413 w 1040280"/>
                  <a:gd name="connsiteY2" fmla="*/ 0 h 653883"/>
                  <a:gd name="connsiteX3" fmla="*/ 1040280 w 1040280"/>
                  <a:gd name="connsiteY3" fmla="*/ 175815 h 653883"/>
                  <a:gd name="connsiteX4" fmla="*/ 814061 w 1040280"/>
                  <a:gd name="connsiteY4" fmla="*/ 390127 h 653883"/>
                  <a:gd name="connsiteX5" fmla="*/ 775897 w 1040280"/>
                  <a:gd name="connsiteY5" fmla="*/ 298797 h 653883"/>
                  <a:gd name="connsiteX6" fmla="*/ 0 w 1040280"/>
                  <a:gd name="connsiteY6" fmla="*/ 653883 h 653883"/>
                  <a:gd name="connsiteX0" fmla="*/ 0 w 1031222"/>
                  <a:gd name="connsiteY0" fmla="*/ 653883 h 653883"/>
                  <a:gd name="connsiteX1" fmla="*/ 709286 w 1031222"/>
                  <a:gd name="connsiteY1" fmla="*/ 95645 h 653883"/>
                  <a:gd name="connsiteX2" fmla="*/ 671413 w 1031222"/>
                  <a:gd name="connsiteY2" fmla="*/ 0 h 653883"/>
                  <a:gd name="connsiteX3" fmla="*/ 1031222 w 1031222"/>
                  <a:gd name="connsiteY3" fmla="*/ 156392 h 653883"/>
                  <a:gd name="connsiteX4" fmla="*/ 814061 w 1031222"/>
                  <a:gd name="connsiteY4" fmla="*/ 390127 h 653883"/>
                  <a:gd name="connsiteX5" fmla="*/ 775897 w 1031222"/>
                  <a:gd name="connsiteY5" fmla="*/ 298797 h 653883"/>
                  <a:gd name="connsiteX6" fmla="*/ 0 w 1031222"/>
                  <a:gd name="connsiteY6" fmla="*/ 653883 h 653883"/>
                  <a:gd name="connsiteX0" fmla="*/ 0 w 1024177"/>
                  <a:gd name="connsiteY0" fmla="*/ 653883 h 653883"/>
                  <a:gd name="connsiteX1" fmla="*/ 709286 w 1024177"/>
                  <a:gd name="connsiteY1" fmla="*/ 95645 h 653883"/>
                  <a:gd name="connsiteX2" fmla="*/ 671413 w 1024177"/>
                  <a:gd name="connsiteY2" fmla="*/ 0 h 653883"/>
                  <a:gd name="connsiteX3" fmla="*/ 1024177 w 1024177"/>
                  <a:gd name="connsiteY3" fmla="*/ 141284 h 653883"/>
                  <a:gd name="connsiteX4" fmla="*/ 814061 w 1024177"/>
                  <a:gd name="connsiteY4" fmla="*/ 390127 h 653883"/>
                  <a:gd name="connsiteX5" fmla="*/ 775897 w 1024177"/>
                  <a:gd name="connsiteY5" fmla="*/ 298797 h 653883"/>
                  <a:gd name="connsiteX6" fmla="*/ 0 w 1024177"/>
                  <a:gd name="connsiteY6" fmla="*/ 653883 h 653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4177" h="653883">
                    <a:moveTo>
                      <a:pt x="0" y="653883"/>
                    </a:moveTo>
                    <a:cubicBezTo>
                      <a:pt x="62715" y="501228"/>
                      <a:pt x="256539" y="248412"/>
                      <a:pt x="709286" y="95645"/>
                    </a:cubicBezTo>
                    <a:lnTo>
                      <a:pt x="671413" y="0"/>
                    </a:lnTo>
                    <a:lnTo>
                      <a:pt x="1024177" y="141284"/>
                    </a:lnTo>
                    <a:lnTo>
                      <a:pt x="814061" y="390127"/>
                    </a:lnTo>
                    <a:lnTo>
                      <a:pt x="775897" y="298797"/>
                    </a:lnTo>
                    <a:cubicBezTo>
                      <a:pt x="485595" y="351098"/>
                      <a:pt x="194624" y="458957"/>
                      <a:pt x="0" y="653883"/>
                    </a:cubicBezTo>
                    <a:close/>
                  </a:path>
                </a:pathLst>
              </a:custGeom>
              <a:solidFill>
                <a:schemeClr val="tx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solidFill>
                    <a:schemeClr val="bg2">
                      <a:lumMod val="90000"/>
                    </a:schemeClr>
                  </a:solidFill>
                  <a:latin typeface="+mn-ea"/>
                </a:endParaRPr>
              </a:p>
            </p:txBody>
          </p:sp>
          <p:sp>
            <p:nvSpPr>
              <p:cNvPr id="13" name="任意多边形 12"/>
              <p:cNvSpPr>
                <a:spLocks noChangeAspect="1"/>
              </p:cNvSpPr>
              <p:nvPr/>
            </p:nvSpPr>
            <p:spPr>
              <a:xfrm rot="20523424" flipV="1">
                <a:off x="3984296" y="4411583"/>
                <a:ext cx="1114617" cy="720447"/>
              </a:xfrm>
              <a:custGeom>
                <a:avLst/>
                <a:gdLst>
                  <a:gd name="connsiteX0" fmla="*/ 0 w 990600"/>
                  <a:gd name="connsiteY0" fmla="*/ 685800 h 685800"/>
                  <a:gd name="connsiteX1" fmla="*/ 723900 w 990600"/>
                  <a:gd name="connsiteY1" fmla="*/ 177800 h 685800"/>
                  <a:gd name="connsiteX2" fmla="*/ 622300 w 990600"/>
                  <a:gd name="connsiteY2" fmla="*/ 0 h 685800"/>
                  <a:gd name="connsiteX3" fmla="*/ 990600 w 990600"/>
                  <a:gd name="connsiteY3" fmla="*/ 88900 h 685800"/>
                  <a:gd name="connsiteX4" fmla="*/ 800100 w 990600"/>
                  <a:gd name="connsiteY4" fmla="*/ 393700 h 685800"/>
                  <a:gd name="connsiteX5" fmla="*/ 762000 w 990600"/>
                  <a:gd name="connsiteY5" fmla="*/ 266700 h 685800"/>
                  <a:gd name="connsiteX6" fmla="*/ 0 w 990600"/>
                  <a:gd name="connsiteY6" fmla="*/ 685800 h 685800"/>
                  <a:gd name="connsiteX0" fmla="*/ 0 w 990600"/>
                  <a:gd name="connsiteY0" fmla="*/ 685800 h 685800"/>
                  <a:gd name="connsiteX1" fmla="*/ 723900 w 990600"/>
                  <a:gd name="connsiteY1" fmla="*/ 177800 h 685800"/>
                  <a:gd name="connsiteX2" fmla="*/ 622300 w 990600"/>
                  <a:gd name="connsiteY2" fmla="*/ 0 h 685800"/>
                  <a:gd name="connsiteX3" fmla="*/ 990600 w 990600"/>
                  <a:gd name="connsiteY3" fmla="*/ 88900 h 685800"/>
                  <a:gd name="connsiteX4" fmla="*/ 800100 w 990600"/>
                  <a:gd name="connsiteY4" fmla="*/ 393700 h 685800"/>
                  <a:gd name="connsiteX5" fmla="*/ 762000 w 990600"/>
                  <a:gd name="connsiteY5" fmla="*/ 266700 h 685800"/>
                  <a:gd name="connsiteX6" fmla="*/ 0 w 990600"/>
                  <a:gd name="connsiteY6" fmla="*/ 685800 h 685800"/>
                  <a:gd name="connsiteX0" fmla="*/ 0 w 990600"/>
                  <a:gd name="connsiteY0" fmla="*/ 685800 h 685800"/>
                  <a:gd name="connsiteX1" fmla="*/ 723900 w 990600"/>
                  <a:gd name="connsiteY1" fmla="*/ 177800 h 685800"/>
                  <a:gd name="connsiteX2" fmla="*/ 711200 w 990600"/>
                  <a:gd name="connsiteY2" fmla="*/ 165100 h 685800"/>
                  <a:gd name="connsiteX3" fmla="*/ 622300 w 990600"/>
                  <a:gd name="connsiteY3" fmla="*/ 0 h 685800"/>
                  <a:gd name="connsiteX4" fmla="*/ 990600 w 990600"/>
                  <a:gd name="connsiteY4" fmla="*/ 88900 h 685800"/>
                  <a:gd name="connsiteX5" fmla="*/ 800100 w 990600"/>
                  <a:gd name="connsiteY5" fmla="*/ 393700 h 685800"/>
                  <a:gd name="connsiteX6" fmla="*/ 762000 w 990600"/>
                  <a:gd name="connsiteY6" fmla="*/ 266700 h 685800"/>
                  <a:gd name="connsiteX7" fmla="*/ 0 w 990600"/>
                  <a:gd name="connsiteY7" fmla="*/ 685800 h 685800"/>
                  <a:gd name="connsiteX0" fmla="*/ 0 w 990600"/>
                  <a:gd name="connsiteY0" fmla="*/ 685800 h 685800"/>
                  <a:gd name="connsiteX1" fmla="*/ 723900 w 990600"/>
                  <a:gd name="connsiteY1" fmla="*/ 177800 h 685800"/>
                  <a:gd name="connsiteX2" fmla="*/ 622300 w 990600"/>
                  <a:gd name="connsiteY2" fmla="*/ 0 h 685800"/>
                  <a:gd name="connsiteX3" fmla="*/ 990600 w 990600"/>
                  <a:gd name="connsiteY3" fmla="*/ 88900 h 685800"/>
                  <a:gd name="connsiteX4" fmla="*/ 800100 w 990600"/>
                  <a:gd name="connsiteY4" fmla="*/ 393700 h 685800"/>
                  <a:gd name="connsiteX5" fmla="*/ 762000 w 990600"/>
                  <a:gd name="connsiteY5" fmla="*/ 266700 h 685800"/>
                  <a:gd name="connsiteX6" fmla="*/ 0 w 990600"/>
                  <a:gd name="connsiteY6" fmla="*/ 685800 h 685800"/>
                  <a:gd name="connsiteX0" fmla="*/ 0 w 990600"/>
                  <a:gd name="connsiteY0" fmla="*/ 685800 h 685800"/>
                  <a:gd name="connsiteX1" fmla="*/ 723900 w 990600"/>
                  <a:gd name="connsiteY1" fmla="*/ 177800 h 685800"/>
                  <a:gd name="connsiteX2" fmla="*/ 622300 w 990600"/>
                  <a:gd name="connsiteY2" fmla="*/ 0 h 685800"/>
                  <a:gd name="connsiteX3" fmla="*/ 990600 w 990600"/>
                  <a:gd name="connsiteY3" fmla="*/ 88900 h 685800"/>
                  <a:gd name="connsiteX4" fmla="*/ 800100 w 990600"/>
                  <a:gd name="connsiteY4" fmla="*/ 393700 h 685800"/>
                  <a:gd name="connsiteX5" fmla="*/ 761968 w 990600"/>
                  <a:gd name="connsiteY5" fmla="*/ 266676 h 685800"/>
                  <a:gd name="connsiteX6" fmla="*/ 0 w 990600"/>
                  <a:gd name="connsiteY6" fmla="*/ 685800 h 685800"/>
                  <a:gd name="connsiteX0" fmla="*/ 0 w 1026319"/>
                  <a:gd name="connsiteY0" fmla="*/ 685800 h 685800"/>
                  <a:gd name="connsiteX1" fmla="*/ 723900 w 1026319"/>
                  <a:gd name="connsiteY1" fmla="*/ 177800 h 685800"/>
                  <a:gd name="connsiteX2" fmla="*/ 622300 w 1026319"/>
                  <a:gd name="connsiteY2" fmla="*/ 0 h 685800"/>
                  <a:gd name="connsiteX3" fmla="*/ 1026319 w 1026319"/>
                  <a:gd name="connsiteY3" fmla="*/ 88900 h 685800"/>
                  <a:gd name="connsiteX4" fmla="*/ 800100 w 1026319"/>
                  <a:gd name="connsiteY4" fmla="*/ 393700 h 685800"/>
                  <a:gd name="connsiteX5" fmla="*/ 761968 w 1026319"/>
                  <a:gd name="connsiteY5" fmla="*/ 266676 h 685800"/>
                  <a:gd name="connsiteX6" fmla="*/ 0 w 1026319"/>
                  <a:gd name="connsiteY6" fmla="*/ 685800 h 685800"/>
                  <a:gd name="connsiteX0" fmla="*/ 0 w 1026319"/>
                  <a:gd name="connsiteY0" fmla="*/ 685800 h 685800"/>
                  <a:gd name="connsiteX1" fmla="*/ 723900 w 1026319"/>
                  <a:gd name="connsiteY1" fmla="*/ 177800 h 685800"/>
                  <a:gd name="connsiteX2" fmla="*/ 653256 w 1026319"/>
                  <a:gd name="connsiteY2" fmla="*/ 0 h 685800"/>
                  <a:gd name="connsiteX3" fmla="*/ 1026319 w 1026319"/>
                  <a:gd name="connsiteY3" fmla="*/ 88900 h 685800"/>
                  <a:gd name="connsiteX4" fmla="*/ 800100 w 1026319"/>
                  <a:gd name="connsiteY4" fmla="*/ 393700 h 685800"/>
                  <a:gd name="connsiteX5" fmla="*/ 761968 w 1026319"/>
                  <a:gd name="connsiteY5" fmla="*/ 266676 h 685800"/>
                  <a:gd name="connsiteX6" fmla="*/ 0 w 1026319"/>
                  <a:gd name="connsiteY6" fmla="*/ 685800 h 685800"/>
                  <a:gd name="connsiteX0" fmla="*/ 0 w 1026319"/>
                  <a:gd name="connsiteY0" fmla="*/ 685800 h 685800"/>
                  <a:gd name="connsiteX1" fmla="*/ 723900 w 1026319"/>
                  <a:gd name="connsiteY1" fmla="*/ 127793 h 685800"/>
                  <a:gd name="connsiteX2" fmla="*/ 653256 w 1026319"/>
                  <a:gd name="connsiteY2" fmla="*/ 0 h 685800"/>
                  <a:gd name="connsiteX3" fmla="*/ 1026319 w 1026319"/>
                  <a:gd name="connsiteY3" fmla="*/ 88900 h 685800"/>
                  <a:gd name="connsiteX4" fmla="*/ 800100 w 1026319"/>
                  <a:gd name="connsiteY4" fmla="*/ 393700 h 685800"/>
                  <a:gd name="connsiteX5" fmla="*/ 761968 w 1026319"/>
                  <a:gd name="connsiteY5" fmla="*/ 266676 h 685800"/>
                  <a:gd name="connsiteX6" fmla="*/ 0 w 1026319"/>
                  <a:gd name="connsiteY6" fmla="*/ 685800 h 685800"/>
                  <a:gd name="connsiteX0" fmla="*/ 0 w 1026319"/>
                  <a:gd name="connsiteY0" fmla="*/ 685800 h 685800"/>
                  <a:gd name="connsiteX1" fmla="*/ 723900 w 1026319"/>
                  <a:gd name="connsiteY1" fmla="*/ 127793 h 685800"/>
                  <a:gd name="connsiteX2" fmla="*/ 653256 w 1026319"/>
                  <a:gd name="connsiteY2" fmla="*/ 0 h 685800"/>
                  <a:gd name="connsiteX3" fmla="*/ 1026319 w 1026319"/>
                  <a:gd name="connsiteY3" fmla="*/ 88900 h 685800"/>
                  <a:gd name="connsiteX4" fmla="*/ 800100 w 1026319"/>
                  <a:gd name="connsiteY4" fmla="*/ 393700 h 685800"/>
                  <a:gd name="connsiteX5" fmla="*/ 761968 w 1026319"/>
                  <a:gd name="connsiteY5" fmla="*/ 266676 h 685800"/>
                  <a:gd name="connsiteX6" fmla="*/ 0 w 1026319"/>
                  <a:gd name="connsiteY6" fmla="*/ 685800 h 685800"/>
                  <a:gd name="connsiteX0" fmla="*/ 0 w 1026319"/>
                  <a:gd name="connsiteY0" fmla="*/ 685800 h 685800"/>
                  <a:gd name="connsiteX1" fmla="*/ 723900 w 1026319"/>
                  <a:gd name="connsiteY1" fmla="*/ 127793 h 685800"/>
                  <a:gd name="connsiteX2" fmla="*/ 653256 w 1026319"/>
                  <a:gd name="connsiteY2" fmla="*/ 0 h 685800"/>
                  <a:gd name="connsiteX3" fmla="*/ 1026319 w 1026319"/>
                  <a:gd name="connsiteY3" fmla="*/ 88900 h 685800"/>
                  <a:gd name="connsiteX4" fmla="*/ 800100 w 1026319"/>
                  <a:gd name="connsiteY4" fmla="*/ 393700 h 685800"/>
                  <a:gd name="connsiteX5" fmla="*/ 761968 w 1026319"/>
                  <a:gd name="connsiteY5" fmla="*/ 266676 h 685800"/>
                  <a:gd name="connsiteX6" fmla="*/ 0 w 1026319"/>
                  <a:gd name="connsiteY6" fmla="*/ 685800 h 685800"/>
                  <a:gd name="connsiteX0" fmla="*/ 0 w 1026319"/>
                  <a:gd name="connsiteY0" fmla="*/ 685800 h 685800"/>
                  <a:gd name="connsiteX1" fmla="*/ 723900 w 1026319"/>
                  <a:gd name="connsiteY1" fmla="*/ 127793 h 685800"/>
                  <a:gd name="connsiteX2" fmla="*/ 653256 w 1026319"/>
                  <a:gd name="connsiteY2" fmla="*/ 0 h 685800"/>
                  <a:gd name="connsiteX3" fmla="*/ 1026319 w 1026319"/>
                  <a:gd name="connsiteY3" fmla="*/ 88900 h 685800"/>
                  <a:gd name="connsiteX4" fmla="*/ 800100 w 1026319"/>
                  <a:gd name="connsiteY4" fmla="*/ 393700 h 685800"/>
                  <a:gd name="connsiteX5" fmla="*/ 761968 w 1026319"/>
                  <a:gd name="connsiteY5" fmla="*/ 266676 h 685800"/>
                  <a:gd name="connsiteX6" fmla="*/ 0 w 1026319"/>
                  <a:gd name="connsiteY6" fmla="*/ 685800 h 685800"/>
                  <a:gd name="connsiteX0" fmla="*/ 0 w 1026319"/>
                  <a:gd name="connsiteY0" fmla="*/ 685800 h 685800"/>
                  <a:gd name="connsiteX1" fmla="*/ 723900 w 1026319"/>
                  <a:gd name="connsiteY1" fmla="*/ 127793 h 685800"/>
                  <a:gd name="connsiteX2" fmla="*/ 653256 w 1026319"/>
                  <a:gd name="connsiteY2" fmla="*/ 0 h 685800"/>
                  <a:gd name="connsiteX3" fmla="*/ 1026319 w 1026319"/>
                  <a:gd name="connsiteY3" fmla="*/ 88900 h 685800"/>
                  <a:gd name="connsiteX4" fmla="*/ 800100 w 1026319"/>
                  <a:gd name="connsiteY4" fmla="*/ 393700 h 685800"/>
                  <a:gd name="connsiteX5" fmla="*/ 761968 w 1026319"/>
                  <a:gd name="connsiteY5" fmla="*/ 266676 h 685800"/>
                  <a:gd name="connsiteX6" fmla="*/ 0 w 1026319"/>
                  <a:gd name="connsiteY6" fmla="*/ 685800 h 685800"/>
                  <a:gd name="connsiteX0" fmla="*/ 0 w 1026319"/>
                  <a:gd name="connsiteY0" fmla="*/ 685800 h 685800"/>
                  <a:gd name="connsiteX1" fmla="*/ 723900 w 1026319"/>
                  <a:gd name="connsiteY1" fmla="*/ 127793 h 685800"/>
                  <a:gd name="connsiteX2" fmla="*/ 653256 w 1026319"/>
                  <a:gd name="connsiteY2" fmla="*/ 0 h 685800"/>
                  <a:gd name="connsiteX3" fmla="*/ 1026319 w 1026319"/>
                  <a:gd name="connsiteY3" fmla="*/ 141288 h 685800"/>
                  <a:gd name="connsiteX4" fmla="*/ 800100 w 1026319"/>
                  <a:gd name="connsiteY4" fmla="*/ 393700 h 685800"/>
                  <a:gd name="connsiteX5" fmla="*/ 761968 w 1026319"/>
                  <a:gd name="connsiteY5" fmla="*/ 266676 h 685800"/>
                  <a:gd name="connsiteX6" fmla="*/ 0 w 1026319"/>
                  <a:gd name="connsiteY6" fmla="*/ 685800 h 685800"/>
                  <a:gd name="connsiteX0" fmla="*/ 0 w 1026319"/>
                  <a:gd name="connsiteY0" fmla="*/ 685800 h 685800"/>
                  <a:gd name="connsiteX1" fmla="*/ 723900 w 1026319"/>
                  <a:gd name="connsiteY1" fmla="*/ 127793 h 685800"/>
                  <a:gd name="connsiteX2" fmla="*/ 653256 w 1026319"/>
                  <a:gd name="connsiteY2" fmla="*/ 0 h 685800"/>
                  <a:gd name="connsiteX3" fmla="*/ 1026319 w 1026319"/>
                  <a:gd name="connsiteY3" fmla="*/ 179388 h 685800"/>
                  <a:gd name="connsiteX4" fmla="*/ 800100 w 1026319"/>
                  <a:gd name="connsiteY4" fmla="*/ 393700 h 685800"/>
                  <a:gd name="connsiteX5" fmla="*/ 761968 w 1026319"/>
                  <a:gd name="connsiteY5" fmla="*/ 266676 h 685800"/>
                  <a:gd name="connsiteX6" fmla="*/ 0 w 1026319"/>
                  <a:gd name="connsiteY6" fmla="*/ 685800 h 685800"/>
                  <a:gd name="connsiteX0" fmla="*/ 0 w 1026319"/>
                  <a:gd name="connsiteY0" fmla="*/ 685800 h 685800"/>
                  <a:gd name="connsiteX1" fmla="*/ 723900 w 1026319"/>
                  <a:gd name="connsiteY1" fmla="*/ 127793 h 685800"/>
                  <a:gd name="connsiteX2" fmla="*/ 691356 w 1026319"/>
                  <a:gd name="connsiteY2" fmla="*/ 0 h 685800"/>
                  <a:gd name="connsiteX3" fmla="*/ 1026319 w 1026319"/>
                  <a:gd name="connsiteY3" fmla="*/ 179388 h 685800"/>
                  <a:gd name="connsiteX4" fmla="*/ 800100 w 1026319"/>
                  <a:gd name="connsiteY4" fmla="*/ 393700 h 685800"/>
                  <a:gd name="connsiteX5" fmla="*/ 761968 w 1026319"/>
                  <a:gd name="connsiteY5" fmla="*/ 266676 h 685800"/>
                  <a:gd name="connsiteX6" fmla="*/ 0 w 1026319"/>
                  <a:gd name="connsiteY6" fmla="*/ 685800 h 685800"/>
                  <a:gd name="connsiteX0" fmla="*/ 0 w 1026319"/>
                  <a:gd name="connsiteY0" fmla="*/ 685800 h 685800"/>
                  <a:gd name="connsiteX1" fmla="*/ 723900 w 1026319"/>
                  <a:gd name="connsiteY1" fmla="*/ 127793 h 685800"/>
                  <a:gd name="connsiteX2" fmla="*/ 691356 w 1026319"/>
                  <a:gd name="connsiteY2" fmla="*/ 0 h 685800"/>
                  <a:gd name="connsiteX3" fmla="*/ 1026319 w 1026319"/>
                  <a:gd name="connsiteY3" fmla="*/ 179388 h 685800"/>
                  <a:gd name="connsiteX4" fmla="*/ 800100 w 1026319"/>
                  <a:gd name="connsiteY4" fmla="*/ 393700 h 685800"/>
                  <a:gd name="connsiteX5" fmla="*/ 761968 w 1026319"/>
                  <a:gd name="connsiteY5" fmla="*/ 300013 h 685800"/>
                  <a:gd name="connsiteX6" fmla="*/ 0 w 1026319"/>
                  <a:gd name="connsiteY6" fmla="*/ 685800 h 685800"/>
                  <a:gd name="connsiteX0" fmla="*/ 0 w 1026319"/>
                  <a:gd name="connsiteY0" fmla="*/ 685800 h 685800"/>
                  <a:gd name="connsiteX1" fmla="*/ 723900 w 1026319"/>
                  <a:gd name="connsiteY1" fmla="*/ 127793 h 685800"/>
                  <a:gd name="connsiteX2" fmla="*/ 691356 w 1026319"/>
                  <a:gd name="connsiteY2" fmla="*/ 0 h 685800"/>
                  <a:gd name="connsiteX3" fmla="*/ 1026319 w 1026319"/>
                  <a:gd name="connsiteY3" fmla="*/ 179388 h 685800"/>
                  <a:gd name="connsiteX4" fmla="*/ 800100 w 1026319"/>
                  <a:gd name="connsiteY4" fmla="*/ 393700 h 685800"/>
                  <a:gd name="connsiteX5" fmla="*/ 761936 w 1026319"/>
                  <a:gd name="connsiteY5" fmla="*/ 299989 h 685800"/>
                  <a:gd name="connsiteX6" fmla="*/ 0 w 1026319"/>
                  <a:gd name="connsiteY6" fmla="*/ 685800 h 685800"/>
                  <a:gd name="connsiteX0" fmla="*/ 0 w 1026319"/>
                  <a:gd name="connsiteY0" fmla="*/ 685800 h 685800"/>
                  <a:gd name="connsiteX1" fmla="*/ 723900 w 1026319"/>
                  <a:gd name="connsiteY1" fmla="*/ 127793 h 685800"/>
                  <a:gd name="connsiteX2" fmla="*/ 691356 w 1026319"/>
                  <a:gd name="connsiteY2" fmla="*/ 0 h 685800"/>
                  <a:gd name="connsiteX3" fmla="*/ 1026319 w 1026319"/>
                  <a:gd name="connsiteY3" fmla="*/ 179388 h 685800"/>
                  <a:gd name="connsiteX4" fmla="*/ 800100 w 1026319"/>
                  <a:gd name="connsiteY4" fmla="*/ 393700 h 685800"/>
                  <a:gd name="connsiteX5" fmla="*/ 761936 w 1026319"/>
                  <a:gd name="connsiteY5" fmla="*/ 271414 h 685800"/>
                  <a:gd name="connsiteX6" fmla="*/ 0 w 1026319"/>
                  <a:gd name="connsiteY6" fmla="*/ 685800 h 685800"/>
                  <a:gd name="connsiteX0" fmla="*/ 0 w 1026319"/>
                  <a:gd name="connsiteY0" fmla="*/ 685800 h 685800"/>
                  <a:gd name="connsiteX1" fmla="*/ 723900 w 1026319"/>
                  <a:gd name="connsiteY1" fmla="*/ 99218 h 685800"/>
                  <a:gd name="connsiteX2" fmla="*/ 691356 w 1026319"/>
                  <a:gd name="connsiteY2" fmla="*/ 0 h 685800"/>
                  <a:gd name="connsiteX3" fmla="*/ 1026319 w 1026319"/>
                  <a:gd name="connsiteY3" fmla="*/ 179388 h 685800"/>
                  <a:gd name="connsiteX4" fmla="*/ 800100 w 1026319"/>
                  <a:gd name="connsiteY4" fmla="*/ 393700 h 685800"/>
                  <a:gd name="connsiteX5" fmla="*/ 761936 w 1026319"/>
                  <a:gd name="connsiteY5" fmla="*/ 271414 h 685800"/>
                  <a:gd name="connsiteX6" fmla="*/ 0 w 1026319"/>
                  <a:gd name="connsiteY6" fmla="*/ 685800 h 685800"/>
                  <a:gd name="connsiteX0" fmla="*/ 0 w 1026319"/>
                  <a:gd name="connsiteY0" fmla="*/ 685800 h 685800"/>
                  <a:gd name="connsiteX1" fmla="*/ 723900 w 1026319"/>
                  <a:gd name="connsiteY1" fmla="*/ 99218 h 685800"/>
                  <a:gd name="connsiteX2" fmla="*/ 691356 w 1026319"/>
                  <a:gd name="connsiteY2" fmla="*/ 0 h 685800"/>
                  <a:gd name="connsiteX3" fmla="*/ 1026319 w 1026319"/>
                  <a:gd name="connsiteY3" fmla="*/ 179388 h 685800"/>
                  <a:gd name="connsiteX4" fmla="*/ 800100 w 1026319"/>
                  <a:gd name="connsiteY4" fmla="*/ 393700 h 685800"/>
                  <a:gd name="connsiteX5" fmla="*/ 761936 w 1026319"/>
                  <a:gd name="connsiteY5" fmla="*/ 271414 h 685800"/>
                  <a:gd name="connsiteX6" fmla="*/ 0 w 1026319"/>
                  <a:gd name="connsiteY6" fmla="*/ 685800 h 685800"/>
                  <a:gd name="connsiteX0" fmla="*/ 0 w 1026319"/>
                  <a:gd name="connsiteY0" fmla="*/ 685800 h 685800"/>
                  <a:gd name="connsiteX1" fmla="*/ 723900 w 1026319"/>
                  <a:gd name="connsiteY1" fmla="*/ 99218 h 685800"/>
                  <a:gd name="connsiteX2" fmla="*/ 691356 w 1026319"/>
                  <a:gd name="connsiteY2" fmla="*/ 0 h 685800"/>
                  <a:gd name="connsiteX3" fmla="*/ 1026319 w 1026319"/>
                  <a:gd name="connsiteY3" fmla="*/ 179388 h 685800"/>
                  <a:gd name="connsiteX4" fmla="*/ 800100 w 1026319"/>
                  <a:gd name="connsiteY4" fmla="*/ 393700 h 685800"/>
                  <a:gd name="connsiteX5" fmla="*/ 761936 w 1026319"/>
                  <a:gd name="connsiteY5" fmla="*/ 271414 h 685800"/>
                  <a:gd name="connsiteX6" fmla="*/ 0 w 1026319"/>
                  <a:gd name="connsiteY6" fmla="*/ 685800 h 685800"/>
                  <a:gd name="connsiteX0" fmla="*/ 0 w 1026319"/>
                  <a:gd name="connsiteY0" fmla="*/ 685800 h 685800"/>
                  <a:gd name="connsiteX1" fmla="*/ 723900 w 1026319"/>
                  <a:gd name="connsiteY1" fmla="*/ 99218 h 685800"/>
                  <a:gd name="connsiteX2" fmla="*/ 691356 w 1026319"/>
                  <a:gd name="connsiteY2" fmla="*/ 0 h 685800"/>
                  <a:gd name="connsiteX3" fmla="*/ 1026319 w 1026319"/>
                  <a:gd name="connsiteY3" fmla="*/ 179388 h 685800"/>
                  <a:gd name="connsiteX4" fmla="*/ 800100 w 1026319"/>
                  <a:gd name="connsiteY4" fmla="*/ 393700 h 685800"/>
                  <a:gd name="connsiteX5" fmla="*/ 761936 w 1026319"/>
                  <a:gd name="connsiteY5" fmla="*/ 271414 h 685800"/>
                  <a:gd name="connsiteX6" fmla="*/ 0 w 1026319"/>
                  <a:gd name="connsiteY6" fmla="*/ 685800 h 685800"/>
                  <a:gd name="connsiteX0" fmla="*/ 0 w 1026319"/>
                  <a:gd name="connsiteY0" fmla="*/ 685800 h 685800"/>
                  <a:gd name="connsiteX1" fmla="*/ 723900 w 1026319"/>
                  <a:gd name="connsiteY1" fmla="*/ 99218 h 685800"/>
                  <a:gd name="connsiteX2" fmla="*/ 691356 w 1026319"/>
                  <a:gd name="connsiteY2" fmla="*/ 0 h 685800"/>
                  <a:gd name="connsiteX3" fmla="*/ 1026319 w 1026319"/>
                  <a:gd name="connsiteY3" fmla="*/ 179388 h 685800"/>
                  <a:gd name="connsiteX4" fmla="*/ 800100 w 1026319"/>
                  <a:gd name="connsiteY4" fmla="*/ 393700 h 685800"/>
                  <a:gd name="connsiteX5" fmla="*/ 790511 w 1026319"/>
                  <a:gd name="connsiteY5" fmla="*/ 302370 h 685800"/>
                  <a:gd name="connsiteX6" fmla="*/ 0 w 1026319"/>
                  <a:gd name="connsiteY6" fmla="*/ 685800 h 685800"/>
                  <a:gd name="connsiteX0" fmla="*/ 0 w 1026319"/>
                  <a:gd name="connsiteY0" fmla="*/ 685800 h 685800"/>
                  <a:gd name="connsiteX1" fmla="*/ 754857 w 1026319"/>
                  <a:gd name="connsiteY1" fmla="*/ 99218 h 685800"/>
                  <a:gd name="connsiteX2" fmla="*/ 691356 w 1026319"/>
                  <a:gd name="connsiteY2" fmla="*/ 0 h 685800"/>
                  <a:gd name="connsiteX3" fmla="*/ 1026319 w 1026319"/>
                  <a:gd name="connsiteY3" fmla="*/ 179388 h 685800"/>
                  <a:gd name="connsiteX4" fmla="*/ 800100 w 1026319"/>
                  <a:gd name="connsiteY4" fmla="*/ 393700 h 685800"/>
                  <a:gd name="connsiteX5" fmla="*/ 790511 w 1026319"/>
                  <a:gd name="connsiteY5" fmla="*/ 302370 h 685800"/>
                  <a:gd name="connsiteX6" fmla="*/ 0 w 1026319"/>
                  <a:gd name="connsiteY6" fmla="*/ 685800 h 685800"/>
                  <a:gd name="connsiteX0" fmla="*/ 0 w 1026319"/>
                  <a:gd name="connsiteY0" fmla="*/ 685800 h 685800"/>
                  <a:gd name="connsiteX1" fmla="*/ 754857 w 1026319"/>
                  <a:gd name="connsiteY1" fmla="*/ 99218 h 685800"/>
                  <a:gd name="connsiteX2" fmla="*/ 691356 w 1026319"/>
                  <a:gd name="connsiteY2" fmla="*/ 0 h 685800"/>
                  <a:gd name="connsiteX3" fmla="*/ 1026319 w 1026319"/>
                  <a:gd name="connsiteY3" fmla="*/ 179388 h 685800"/>
                  <a:gd name="connsiteX4" fmla="*/ 800100 w 1026319"/>
                  <a:gd name="connsiteY4" fmla="*/ 393700 h 685800"/>
                  <a:gd name="connsiteX5" fmla="*/ 790511 w 1026319"/>
                  <a:gd name="connsiteY5" fmla="*/ 302370 h 685800"/>
                  <a:gd name="connsiteX6" fmla="*/ 0 w 1026319"/>
                  <a:gd name="connsiteY6" fmla="*/ 685800 h 685800"/>
                  <a:gd name="connsiteX0" fmla="*/ 0 w 1026319"/>
                  <a:gd name="connsiteY0" fmla="*/ 685800 h 685800"/>
                  <a:gd name="connsiteX1" fmla="*/ 723900 w 1026319"/>
                  <a:gd name="connsiteY1" fmla="*/ 99218 h 685800"/>
                  <a:gd name="connsiteX2" fmla="*/ 691356 w 1026319"/>
                  <a:gd name="connsiteY2" fmla="*/ 0 h 685800"/>
                  <a:gd name="connsiteX3" fmla="*/ 1026319 w 1026319"/>
                  <a:gd name="connsiteY3" fmla="*/ 179388 h 685800"/>
                  <a:gd name="connsiteX4" fmla="*/ 800100 w 1026319"/>
                  <a:gd name="connsiteY4" fmla="*/ 393700 h 685800"/>
                  <a:gd name="connsiteX5" fmla="*/ 790511 w 1026319"/>
                  <a:gd name="connsiteY5" fmla="*/ 302370 h 685800"/>
                  <a:gd name="connsiteX6" fmla="*/ 0 w 1026319"/>
                  <a:gd name="connsiteY6" fmla="*/ 685800 h 685800"/>
                  <a:gd name="connsiteX0" fmla="*/ 0 w 1026319"/>
                  <a:gd name="connsiteY0" fmla="*/ 685800 h 685800"/>
                  <a:gd name="connsiteX1" fmla="*/ 723900 w 1026319"/>
                  <a:gd name="connsiteY1" fmla="*/ 99218 h 685800"/>
                  <a:gd name="connsiteX2" fmla="*/ 691356 w 1026319"/>
                  <a:gd name="connsiteY2" fmla="*/ 0 h 685800"/>
                  <a:gd name="connsiteX3" fmla="*/ 1026319 w 1026319"/>
                  <a:gd name="connsiteY3" fmla="*/ 179388 h 685800"/>
                  <a:gd name="connsiteX4" fmla="*/ 800100 w 1026319"/>
                  <a:gd name="connsiteY4" fmla="*/ 393700 h 685800"/>
                  <a:gd name="connsiteX5" fmla="*/ 761936 w 1026319"/>
                  <a:gd name="connsiteY5" fmla="*/ 302370 h 685800"/>
                  <a:gd name="connsiteX6" fmla="*/ 0 w 1026319"/>
                  <a:gd name="connsiteY6" fmla="*/ 685800 h 685800"/>
                  <a:gd name="connsiteX0" fmla="*/ 0 w 1026319"/>
                  <a:gd name="connsiteY0" fmla="*/ 716757 h 716757"/>
                  <a:gd name="connsiteX1" fmla="*/ 723900 w 1026319"/>
                  <a:gd name="connsiteY1" fmla="*/ 130175 h 716757"/>
                  <a:gd name="connsiteX2" fmla="*/ 641350 w 1026319"/>
                  <a:gd name="connsiteY2" fmla="*/ 0 h 716757"/>
                  <a:gd name="connsiteX3" fmla="*/ 1026319 w 1026319"/>
                  <a:gd name="connsiteY3" fmla="*/ 210345 h 716757"/>
                  <a:gd name="connsiteX4" fmla="*/ 800100 w 1026319"/>
                  <a:gd name="connsiteY4" fmla="*/ 424657 h 716757"/>
                  <a:gd name="connsiteX5" fmla="*/ 761936 w 1026319"/>
                  <a:gd name="connsiteY5" fmla="*/ 333327 h 716757"/>
                  <a:gd name="connsiteX6" fmla="*/ 0 w 1026319"/>
                  <a:gd name="connsiteY6" fmla="*/ 716757 h 716757"/>
                  <a:gd name="connsiteX0" fmla="*/ 0 w 1026319"/>
                  <a:gd name="connsiteY0" fmla="*/ 716757 h 716757"/>
                  <a:gd name="connsiteX1" fmla="*/ 695325 w 1026319"/>
                  <a:gd name="connsiteY1" fmla="*/ 130175 h 716757"/>
                  <a:gd name="connsiteX2" fmla="*/ 641350 w 1026319"/>
                  <a:gd name="connsiteY2" fmla="*/ 0 h 716757"/>
                  <a:gd name="connsiteX3" fmla="*/ 1026319 w 1026319"/>
                  <a:gd name="connsiteY3" fmla="*/ 210345 h 716757"/>
                  <a:gd name="connsiteX4" fmla="*/ 800100 w 1026319"/>
                  <a:gd name="connsiteY4" fmla="*/ 424657 h 716757"/>
                  <a:gd name="connsiteX5" fmla="*/ 761936 w 1026319"/>
                  <a:gd name="connsiteY5" fmla="*/ 333327 h 716757"/>
                  <a:gd name="connsiteX6" fmla="*/ 0 w 1026319"/>
                  <a:gd name="connsiteY6" fmla="*/ 716757 h 716757"/>
                  <a:gd name="connsiteX0" fmla="*/ 0 w 934879"/>
                  <a:gd name="connsiteY0" fmla="*/ 823437 h 823437"/>
                  <a:gd name="connsiteX1" fmla="*/ 603885 w 934879"/>
                  <a:gd name="connsiteY1" fmla="*/ 130175 h 823437"/>
                  <a:gd name="connsiteX2" fmla="*/ 549910 w 934879"/>
                  <a:gd name="connsiteY2" fmla="*/ 0 h 823437"/>
                  <a:gd name="connsiteX3" fmla="*/ 934879 w 934879"/>
                  <a:gd name="connsiteY3" fmla="*/ 210345 h 823437"/>
                  <a:gd name="connsiteX4" fmla="*/ 708660 w 934879"/>
                  <a:gd name="connsiteY4" fmla="*/ 424657 h 823437"/>
                  <a:gd name="connsiteX5" fmla="*/ 670496 w 934879"/>
                  <a:gd name="connsiteY5" fmla="*/ 333327 h 823437"/>
                  <a:gd name="connsiteX6" fmla="*/ 0 w 934879"/>
                  <a:gd name="connsiteY6" fmla="*/ 823437 h 823437"/>
                  <a:gd name="connsiteX0" fmla="*/ 0 w 972979"/>
                  <a:gd name="connsiteY0" fmla="*/ 772637 h 772637"/>
                  <a:gd name="connsiteX1" fmla="*/ 641985 w 972979"/>
                  <a:gd name="connsiteY1" fmla="*/ 130175 h 772637"/>
                  <a:gd name="connsiteX2" fmla="*/ 588010 w 972979"/>
                  <a:gd name="connsiteY2" fmla="*/ 0 h 772637"/>
                  <a:gd name="connsiteX3" fmla="*/ 972979 w 972979"/>
                  <a:gd name="connsiteY3" fmla="*/ 210345 h 772637"/>
                  <a:gd name="connsiteX4" fmla="*/ 746760 w 972979"/>
                  <a:gd name="connsiteY4" fmla="*/ 424657 h 772637"/>
                  <a:gd name="connsiteX5" fmla="*/ 708596 w 972979"/>
                  <a:gd name="connsiteY5" fmla="*/ 333327 h 772637"/>
                  <a:gd name="connsiteX6" fmla="*/ 0 w 972979"/>
                  <a:gd name="connsiteY6" fmla="*/ 772637 h 772637"/>
                  <a:gd name="connsiteX0" fmla="*/ 0 w 972979"/>
                  <a:gd name="connsiteY0" fmla="*/ 772637 h 772637"/>
                  <a:gd name="connsiteX1" fmla="*/ 641985 w 972979"/>
                  <a:gd name="connsiteY1" fmla="*/ 130175 h 772637"/>
                  <a:gd name="connsiteX2" fmla="*/ 588010 w 972979"/>
                  <a:gd name="connsiteY2" fmla="*/ 0 h 772637"/>
                  <a:gd name="connsiteX3" fmla="*/ 972979 w 972979"/>
                  <a:gd name="connsiteY3" fmla="*/ 210345 h 772637"/>
                  <a:gd name="connsiteX4" fmla="*/ 746760 w 972979"/>
                  <a:gd name="connsiteY4" fmla="*/ 424657 h 772637"/>
                  <a:gd name="connsiteX5" fmla="*/ 708596 w 972979"/>
                  <a:gd name="connsiteY5" fmla="*/ 333327 h 772637"/>
                  <a:gd name="connsiteX6" fmla="*/ 0 w 972979"/>
                  <a:gd name="connsiteY6" fmla="*/ 772637 h 772637"/>
                  <a:gd name="connsiteX0" fmla="*/ 0 w 972979"/>
                  <a:gd name="connsiteY0" fmla="*/ 772637 h 772637"/>
                  <a:gd name="connsiteX1" fmla="*/ 641985 w 972979"/>
                  <a:gd name="connsiteY1" fmla="*/ 130175 h 772637"/>
                  <a:gd name="connsiteX2" fmla="*/ 588010 w 972979"/>
                  <a:gd name="connsiteY2" fmla="*/ 0 h 772637"/>
                  <a:gd name="connsiteX3" fmla="*/ 972979 w 972979"/>
                  <a:gd name="connsiteY3" fmla="*/ 210345 h 772637"/>
                  <a:gd name="connsiteX4" fmla="*/ 746760 w 972979"/>
                  <a:gd name="connsiteY4" fmla="*/ 424657 h 772637"/>
                  <a:gd name="connsiteX5" fmla="*/ 708596 w 972979"/>
                  <a:gd name="connsiteY5" fmla="*/ 333327 h 772637"/>
                  <a:gd name="connsiteX6" fmla="*/ 0 w 972979"/>
                  <a:gd name="connsiteY6" fmla="*/ 772637 h 772637"/>
                  <a:gd name="connsiteX0" fmla="*/ 0 w 972979"/>
                  <a:gd name="connsiteY0" fmla="*/ 772637 h 772637"/>
                  <a:gd name="connsiteX1" fmla="*/ 641985 w 972979"/>
                  <a:gd name="connsiteY1" fmla="*/ 130175 h 772637"/>
                  <a:gd name="connsiteX2" fmla="*/ 588010 w 972979"/>
                  <a:gd name="connsiteY2" fmla="*/ 0 h 772637"/>
                  <a:gd name="connsiteX3" fmla="*/ 972979 w 972979"/>
                  <a:gd name="connsiteY3" fmla="*/ 210345 h 772637"/>
                  <a:gd name="connsiteX4" fmla="*/ 746760 w 972979"/>
                  <a:gd name="connsiteY4" fmla="*/ 424657 h 772637"/>
                  <a:gd name="connsiteX5" fmla="*/ 708596 w 972979"/>
                  <a:gd name="connsiteY5" fmla="*/ 333327 h 772637"/>
                  <a:gd name="connsiteX6" fmla="*/ 0 w 972979"/>
                  <a:gd name="connsiteY6" fmla="*/ 772637 h 772637"/>
                  <a:gd name="connsiteX0" fmla="*/ 0 w 972979"/>
                  <a:gd name="connsiteY0" fmla="*/ 772637 h 772637"/>
                  <a:gd name="connsiteX1" fmla="*/ 641985 w 972979"/>
                  <a:gd name="connsiteY1" fmla="*/ 130175 h 772637"/>
                  <a:gd name="connsiteX2" fmla="*/ 588010 w 972979"/>
                  <a:gd name="connsiteY2" fmla="*/ 0 h 772637"/>
                  <a:gd name="connsiteX3" fmla="*/ 972979 w 972979"/>
                  <a:gd name="connsiteY3" fmla="*/ 210345 h 772637"/>
                  <a:gd name="connsiteX4" fmla="*/ 746760 w 972979"/>
                  <a:gd name="connsiteY4" fmla="*/ 424657 h 772637"/>
                  <a:gd name="connsiteX5" fmla="*/ 708596 w 972979"/>
                  <a:gd name="connsiteY5" fmla="*/ 333327 h 772637"/>
                  <a:gd name="connsiteX6" fmla="*/ 0 w 972979"/>
                  <a:gd name="connsiteY6" fmla="*/ 772637 h 772637"/>
                  <a:gd name="connsiteX0" fmla="*/ 0 w 972979"/>
                  <a:gd name="connsiteY0" fmla="*/ 772637 h 772637"/>
                  <a:gd name="connsiteX1" fmla="*/ 641985 w 972979"/>
                  <a:gd name="connsiteY1" fmla="*/ 130175 h 772637"/>
                  <a:gd name="connsiteX2" fmla="*/ 588010 w 972979"/>
                  <a:gd name="connsiteY2" fmla="*/ 0 h 772637"/>
                  <a:gd name="connsiteX3" fmla="*/ 972979 w 972979"/>
                  <a:gd name="connsiteY3" fmla="*/ 210345 h 772637"/>
                  <a:gd name="connsiteX4" fmla="*/ 746760 w 972979"/>
                  <a:gd name="connsiteY4" fmla="*/ 424657 h 772637"/>
                  <a:gd name="connsiteX5" fmla="*/ 708596 w 972979"/>
                  <a:gd name="connsiteY5" fmla="*/ 333327 h 772637"/>
                  <a:gd name="connsiteX6" fmla="*/ 0 w 972979"/>
                  <a:gd name="connsiteY6" fmla="*/ 772637 h 772637"/>
                  <a:gd name="connsiteX0" fmla="*/ 0 w 1073698"/>
                  <a:gd name="connsiteY0" fmla="*/ 720692 h 720692"/>
                  <a:gd name="connsiteX1" fmla="*/ 742704 w 1073698"/>
                  <a:gd name="connsiteY1" fmla="*/ 130175 h 720692"/>
                  <a:gd name="connsiteX2" fmla="*/ 688729 w 1073698"/>
                  <a:gd name="connsiteY2" fmla="*/ 0 h 720692"/>
                  <a:gd name="connsiteX3" fmla="*/ 1073698 w 1073698"/>
                  <a:gd name="connsiteY3" fmla="*/ 210345 h 720692"/>
                  <a:gd name="connsiteX4" fmla="*/ 847479 w 1073698"/>
                  <a:gd name="connsiteY4" fmla="*/ 424657 h 720692"/>
                  <a:gd name="connsiteX5" fmla="*/ 809315 w 1073698"/>
                  <a:gd name="connsiteY5" fmla="*/ 333327 h 720692"/>
                  <a:gd name="connsiteX6" fmla="*/ 0 w 1073698"/>
                  <a:gd name="connsiteY6" fmla="*/ 720692 h 720692"/>
                  <a:gd name="connsiteX0" fmla="*/ 0 w 1073698"/>
                  <a:gd name="connsiteY0" fmla="*/ 720692 h 720692"/>
                  <a:gd name="connsiteX1" fmla="*/ 742704 w 1073698"/>
                  <a:gd name="connsiteY1" fmla="*/ 130175 h 720692"/>
                  <a:gd name="connsiteX2" fmla="*/ 688729 w 1073698"/>
                  <a:gd name="connsiteY2" fmla="*/ 0 h 720692"/>
                  <a:gd name="connsiteX3" fmla="*/ 1073698 w 1073698"/>
                  <a:gd name="connsiteY3" fmla="*/ 210345 h 720692"/>
                  <a:gd name="connsiteX4" fmla="*/ 847479 w 1073698"/>
                  <a:gd name="connsiteY4" fmla="*/ 424657 h 720692"/>
                  <a:gd name="connsiteX5" fmla="*/ 809315 w 1073698"/>
                  <a:gd name="connsiteY5" fmla="*/ 333327 h 720692"/>
                  <a:gd name="connsiteX6" fmla="*/ 0 w 1073698"/>
                  <a:gd name="connsiteY6" fmla="*/ 720692 h 720692"/>
                  <a:gd name="connsiteX0" fmla="*/ 0 w 1073698"/>
                  <a:gd name="connsiteY0" fmla="*/ 720692 h 720692"/>
                  <a:gd name="connsiteX1" fmla="*/ 742704 w 1073698"/>
                  <a:gd name="connsiteY1" fmla="*/ 130175 h 720692"/>
                  <a:gd name="connsiteX2" fmla="*/ 688729 w 1073698"/>
                  <a:gd name="connsiteY2" fmla="*/ 0 h 720692"/>
                  <a:gd name="connsiteX3" fmla="*/ 1073698 w 1073698"/>
                  <a:gd name="connsiteY3" fmla="*/ 210345 h 720692"/>
                  <a:gd name="connsiteX4" fmla="*/ 847479 w 1073698"/>
                  <a:gd name="connsiteY4" fmla="*/ 424657 h 720692"/>
                  <a:gd name="connsiteX5" fmla="*/ 809315 w 1073698"/>
                  <a:gd name="connsiteY5" fmla="*/ 333327 h 720692"/>
                  <a:gd name="connsiteX6" fmla="*/ 0 w 1073698"/>
                  <a:gd name="connsiteY6" fmla="*/ 720692 h 720692"/>
                  <a:gd name="connsiteX0" fmla="*/ 0 w 1073698"/>
                  <a:gd name="connsiteY0" fmla="*/ 720692 h 720692"/>
                  <a:gd name="connsiteX1" fmla="*/ 742704 w 1073698"/>
                  <a:gd name="connsiteY1" fmla="*/ 130175 h 720692"/>
                  <a:gd name="connsiteX2" fmla="*/ 688729 w 1073698"/>
                  <a:gd name="connsiteY2" fmla="*/ 0 h 720692"/>
                  <a:gd name="connsiteX3" fmla="*/ 1073698 w 1073698"/>
                  <a:gd name="connsiteY3" fmla="*/ 210345 h 720692"/>
                  <a:gd name="connsiteX4" fmla="*/ 847479 w 1073698"/>
                  <a:gd name="connsiteY4" fmla="*/ 424657 h 720692"/>
                  <a:gd name="connsiteX5" fmla="*/ 809315 w 1073698"/>
                  <a:gd name="connsiteY5" fmla="*/ 333327 h 720692"/>
                  <a:gd name="connsiteX6" fmla="*/ 0 w 1073698"/>
                  <a:gd name="connsiteY6" fmla="*/ 720692 h 720692"/>
                  <a:gd name="connsiteX0" fmla="*/ 0 w 1073698"/>
                  <a:gd name="connsiteY0" fmla="*/ 720692 h 720692"/>
                  <a:gd name="connsiteX1" fmla="*/ 742704 w 1073698"/>
                  <a:gd name="connsiteY1" fmla="*/ 130175 h 720692"/>
                  <a:gd name="connsiteX2" fmla="*/ 688729 w 1073698"/>
                  <a:gd name="connsiteY2" fmla="*/ 0 h 720692"/>
                  <a:gd name="connsiteX3" fmla="*/ 1073698 w 1073698"/>
                  <a:gd name="connsiteY3" fmla="*/ 210345 h 720692"/>
                  <a:gd name="connsiteX4" fmla="*/ 847479 w 1073698"/>
                  <a:gd name="connsiteY4" fmla="*/ 424657 h 720692"/>
                  <a:gd name="connsiteX5" fmla="*/ 809315 w 1073698"/>
                  <a:gd name="connsiteY5" fmla="*/ 333327 h 720692"/>
                  <a:gd name="connsiteX6" fmla="*/ 0 w 1073698"/>
                  <a:gd name="connsiteY6" fmla="*/ 720692 h 720692"/>
                  <a:gd name="connsiteX0" fmla="*/ 0 w 1073698"/>
                  <a:gd name="connsiteY0" fmla="*/ 720692 h 720692"/>
                  <a:gd name="connsiteX1" fmla="*/ 742704 w 1073698"/>
                  <a:gd name="connsiteY1" fmla="*/ 130175 h 720692"/>
                  <a:gd name="connsiteX2" fmla="*/ 688729 w 1073698"/>
                  <a:gd name="connsiteY2" fmla="*/ 0 h 720692"/>
                  <a:gd name="connsiteX3" fmla="*/ 1073698 w 1073698"/>
                  <a:gd name="connsiteY3" fmla="*/ 210345 h 720692"/>
                  <a:gd name="connsiteX4" fmla="*/ 847479 w 1073698"/>
                  <a:gd name="connsiteY4" fmla="*/ 424657 h 720692"/>
                  <a:gd name="connsiteX5" fmla="*/ 809315 w 1073698"/>
                  <a:gd name="connsiteY5" fmla="*/ 333327 h 720692"/>
                  <a:gd name="connsiteX6" fmla="*/ 0 w 1073698"/>
                  <a:gd name="connsiteY6" fmla="*/ 720692 h 720692"/>
                  <a:gd name="connsiteX0" fmla="*/ 0 w 1073698"/>
                  <a:gd name="connsiteY0" fmla="*/ 720692 h 720692"/>
                  <a:gd name="connsiteX1" fmla="*/ 742704 w 1073698"/>
                  <a:gd name="connsiteY1" fmla="*/ 130175 h 720692"/>
                  <a:gd name="connsiteX2" fmla="*/ 688729 w 1073698"/>
                  <a:gd name="connsiteY2" fmla="*/ 0 h 720692"/>
                  <a:gd name="connsiteX3" fmla="*/ 1073698 w 1073698"/>
                  <a:gd name="connsiteY3" fmla="*/ 210345 h 720692"/>
                  <a:gd name="connsiteX4" fmla="*/ 847479 w 1073698"/>
                  <a:gd name="connsiteY4" fmla="*/ 424657 h 720692"/>
                  <a:gd name="connsiteX5" fmla="*/ 809315 w 1073698"/>
                  <a:gd name="connsiteY5" fmla="*/ 333327 h 720692"/>
                  <a:gd name="connsiteX6" fmla="*/ 0 w 1073698"/>
                  <a:gd name="connsiteY6" fmla="*/ 720692 h 720692"/>
                  <a:gd name="connsiteX0" fmla="*/ 0 w 1073698"/>
                  <a:gd name="connsiteY0" fmla="*/ 720692 h 720692"/>
                  <a:gd name="connsiteX1" fmla="*/ 742704 w 1073698"/>
                  <a:gd name="connsiteY1" fmla="*/ 130175 h 720692"/>
                  <a:gd name="connsiteX2" fmla="*/ 688729 w 1073698"/>
                  <a:gd name="connsiteY2" fmla="*/ 0 h 720692"/>
                  <a:gd name="connsiteX3" fmla="*/ 1073698 w 1073698"/>
                  <a:gd name="connsiteY3" fmla="*/ 210345 h 720692"/>
                  <a:gd name="connsiteX4" fmla="*/ 847479 w 1073698"/>
                  <a:gd name="connsiteY4" fmla="*/ 424657 h 720692"/>
                  <a:gd name="connsiteX5" fmla="*/ 809315 w 1073698"/>
                  <a:gd name="connsiteY5" fmla="*/ 333327 h 720692"/>
                  <a:gd name="connsiteX6" fmla="*/ 0 w 1073698"/>
                  <a:gd name="connsiteY6" fmla="*/ 720692 h 720692"/>
                  <a:gd name="connsiteX0" fmla="*/ 0 w 1073698"/>
                  <a:gd name="connsiteY0" fmla="*/ 720692 h 720692"/>
                  <a:gd name="connsiteX1" fmla="*/ 742704 w 1073698"/>
                  <a:gd name="connsiteY1" fmla="*/ 130175 h 720692"/>
                  <a:gd name="connsiteX2" fmla="*/ 688729 w 1073698"/>
                  <a:gd name="connsiteY2" fmla="*/ 0 h 720692"/>
                  <a:gd name="connsiteX3" fmla="*/ 1073698 w 1073698"/>
                  <a:gd name="connsiteY3" fmla="*/ 210345 h 720692"/>
                  <a:gd name="connsiteX4" fmla="*/ 847479 w 1073698"/>
                  <a:gd name="connsiteY4" fmla="*/ 424657 h 720692"/>
                  <a:gd name="connsiteX5" fmla="*/ 809315 w 1073698"/>
                  <a:gd name="connsiteY5" fmla="*/ 333327 h 720692"/>
                  <a:gd name="connsiteX6" fmla="*/ 0 w 1073698"/>
                  <a:gd name="connsiteY6" fmla="*/ 720692 h 720692"/>
                  <a:gd name="connsiteX0" fmla="*/ 0 w 1073698"/>
                  <a:gd name="connsiteY0" fmla="*/ 720692 h 720692"/>
                  <a:gd name="connsiteX1" fmla="*/ 742704 w 1073698"/>
                  <a:gd name="connsiteY1" fmla="*/ 130175 h 720692"/>
                  <a:gd name="connsiteX2" fmla="*/ 688729 w 1073698"/>
                  <a:gd name="connsiteY2" fmla="*/ 0 h 720692"/>
                  <a:gd name="connsiteX3" fmla="*/ 1073698 w 1073698"/>
                  <a:gd name="connsiteY3" fmla="*/ 210345 h 720692"/>
                  <a:gd name="connsiteX4" fmla="*/ 847479 w 1073698"/>
                  <a:gd name="connsiteY4" fmla="*/ 424657 h 720692"/>
                  <a:gd name="connsiteX5" fmla="*/ 809315 w 1073698"/>
                  <a:gd name="connsiteY5" fmla="*/ 333327 h 720692"/>
                  <a:gd name="connsiteX6" fmla="*/ 0 w 1073698"/>
                  <a:gd name="connsiteY6" fmla="*/ 720692 h 720692"/>
                  <a:gd name="connsiteX0" fmla="*/ 0 w 1091171"/>
                  <a:gd name="connsiteY0" fmla="*/ 720692 h 720692"/>
                  <a:gd name="connsiteX1" fmla="*/ 742704 w 1091171"/>
                  <a:gd name="connsiteY1" fmla="*/ 130175 h 720692"/>
                  <a:gd name="connsiteX2" fmla="*/ 688729 w 1091171"/>
                  <a:gd name="connsiteY2" fmla="*/ 0 h 720692"/>
                  <a:gd name="connsiteX3" fmla="*/ 1091171 w 1091171"/>
                  <a:gd name="connsiteY3" fmla="*/ 149296 h 720692"/>
                  <a:gd name="connsiteX4" fmla="*/ 847479 w 1091171"/>
                  <a:gd name="connsiteY4" fmla="*/ 424657 h 720692"/>
                  <a:gd name="connsiteX5" fmla="*/ 809315 w 1091171"/>
                  <a:gd name="connsiteY5" fmla="*/ 333327 h 720692"/>
                  <a:gd name="connsiteX6" fmla="*/ 0 w 1091171"/>
                  <a:gd name="connsiteY6" fmla="*/ 720692 h 720692"/>
                  <a:gd name="connsiteX0" fmla="*/ 0 w 1091171"/>
                  <a:gd name="connsiteY0" fmla="*/ 720692 h 720692"/>
                  <a:gd name="connsiteX1" fmla="*/ 742704 w 1091171"/>
                  <a:gd name="connsiteY1" fmla="*/ 130175 h 720692"/>
                  <a:gd name="connsiteX2" fmla="*/ 688729 w 1091171"/>
                  <a:gd name="connsiteY2" fmla="*/ 0 h 720692"/>
                  <a:gd name="connsiteX3" fmla="*/ 1091171 w 1091171"/>
                  <a:gd name="connsiteY3" fmla="*/ 149296 h 720692"/>
                  <a:gd name="connsiteX4" fmla="*/ 847479 w 1091171"/>
                  <a:gd name="connsiteY4" fmla="*/ 424657 h 720692"/>
                  <a:gd name="connsiteX5" fmla="*/ 809315 w 1091171"/>
                  <a:gd name="connsiteY5" fmla="*/ 333327 h 720692"/>
                  <a:gd name="connsiteX6" fmla="*/ 0 w 1091171"/>
                  <a:gd name="connsiteY6" fmla="*/ 720692 h 720692"/>
                  <a:gd name="connsiteX0" fmla="*/ 0 w 1091171"/>
                  <a:gd name="connsiteY0" fmla="*/ 704114 h 704114"/>
                  <a:gd name="connsiteX1" fmla="*/ 742704 w 1091171"/>
                  <a:gd name="connsiteY1" fmla="*/ 113597 h 704114"/>
                  <a:gd name="connsiteX2" fmla="*/ 700496 w 1091171"/>
                  <a:gd name="connsiteY2" fmla="*/ 0 h 704114"/>
                  <a:gd name="connsiteX3" fmla="*/ 1091171 w 1091171"/>
                  <a:gd name="connsiteY3" fmla="*/ 132718 h 704114"/>
                  <a:gd name="connsiteX4" fmla="*/ 847479 w 1091171"/>
                  <a:gd name="connsiteY4" fmla="*/ 408079 h 704114"/>
                  <a:gd name="connsiteX5" fmla="*/ 809315 w 1091171"/>
                  <a:gd name="connsiteY5" fmla="*/ 316749 h 704114"/>
                  <a:gd name="connsiteX6" fmla="*/ 0 w 1091171"/>
                  <a:gd name="connsiteY6" fmla="*/ 704114 h 704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1171" h="704114">
                    <a:moveTo>
                      <a:pt x="0" y="704114"/>
                    </a:moveTo>
                    <a:cubicBezTo>
                      <a:pt x="95941" y="563653"/>
                      <a:pt x="279090" y="347122"/>
                      <a:pt x="742704" y="113597"/>
                    </a:cubicBezTo>
                    <a:lnTo>
                      <a:pt x="700496" y="0"/>
                    </a:lnTo>
                    <a:lnTo>
                      <a:pt x="1091171" y="132718"/>
                    </a:lnTo>
                    <a:lnTo>
                      <a:pt x="847479" y="408079"/>
                    </a:lnTo>
                    <a:lnTo>
                      <a:pt x="809315" y="316749"/>
                    </a:lnTo>
                    <a:cubicBezTo>
                      <a:pt x="570871" y="390926"/>
                      <a:pt x="265265" y="509019"/>
                      <a:pt x="0" y="704114"/>
                    </a:cubicBezTo>
                    <a:close/>
                  </a:path>
                </a:pathLst>
              </a:custGeom>
              <a:solidFill>
                <a:schemeClr val="tx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solidFill>
                    <a:schemeClr val="bg2">
                      <a:lumMod val="90000"/>
                    </a:schemeClr>
                  </a:solidFill>
                  <a:latin typeface="+mn-ea"/>
                </a:endParaRPr>
              </a:p>
            </p:txBody>
          </p:sp>
          <p:sp>
            <p:nvSpPr>
              <p:cNvPr id="14" name="任意多边形 13"/>
              <p:cNvSpPr>
                <a:spLocks noChangeAspect="1"/>
              </p:cNvSpPr>
              <p:nvPr/>
            </p:nvSpPr>
            <p:spPr>
              <a:xfrm rot="13795012" flipH="1">
                <a:off x="2422215" y="3381489"/>
                <a:ext cx="1037825" cy="730376"/>
              </a:xfrm>
              <a:custGeom>
                <a:avLst/>
                <a:gdLst>
                  <a:gd name="connsiteX0" fmla="*/ 0 w 990600"/>
                  <a:gd name="connsiteY0" fmla="*/ 685800 h 685800"/>
                  <a:gd name="connsiteX1" fmla="*/ 723900 w 990600"/>
                  <a:gd name="connsiteY1" fmla="*/ 177800 h 685800"/>
                  <a:gd name="connsiteX2" fmla="*/ 622300 w 990600"/>
                  <a:gd name="connsiteY2" fmla="*/ 0 h 685800"/>
                  <a:gd name="connsiteX3" fmla="*/ 990600 w 990600"/>
                  <a:gd name="connsiteY3" fmla="*/ 88900 h 685800"/>
                  <a:gd name="connsiteX4" fmla="*/ 800100 w 990600"/>
                  <a:gd name="connsiteY4" fmla="*/ 393700 h 685800"/>
                  <a:gd name="connsiteX5" fmla="*/ 762000 w 990600"/>
                  <a:gd name="connsiteY5" fmla="*/ 266700 h 685800"/>
                  <a:gd name="connsiteX6" fmla="*/ 0 w 990600"/>
                  <a:gd name="connsiteY6" fmla="*/ 685800 h 685800"/>
                  <a:gd name="connsiteX0" fmla="*/ 0 w 990600"/>
                  <a:gd name="connsiteY0" fmla="*/ 685800 h 685800"/>
                  <a:gd name="connsiteX1" fmla="*/ 723900 w 990600"/>
                  <a:gd name="connsiteY1" fmla="*/ 177800 h 685800"/>
                  <a:gd name="connsiteX2" fmla="*/ 622300 w 990600"/>
                  <a:gd name="connsiteY2" fmla="*/ 0 h 685800"/>
                  <a:gd name="connsiteX3" fmla="*/ 990600 w 990600"/>
                  <a:gd name="connsiteY3" fmla="*/ 88900 h 685800"/>
                  <a:gd name="connsiteX4" fmla="*/ 800100 w 990600"/>
                  <a:gd name="connsiteY4" fmla="*/ 393700 h 685800"/>
                  <a:gd name="connsiteX5" fmla="*/ 762000 w 990600"/>
                  <a:gd name="connsiteY5" fmla="*/ 266700 h 685800"/>
                  <a:gd name="connsiteX6" fmla="*/ 0 w 990600"/>
                  <a:gd name="connsiteY6" fmla="*/ 685800 h 685800"/>
                  <a:gd name="connsiteX0" fmla="*/ 0 w 990600"/>
                  <a:gd name="connsiteY0" fmla="*/ 685800 h 685800"/>
                  <a:gd name="connsiteX1" fmla="*/ 723900 w 990600"/>
                  <a:gd name="connsiteY1" fmla="*/ 177800 h 685800"/>
                  <a:gd name="connsiteX2" fmla="*/ 711200 w 990600"/>
                  <a:gd name="connsiteY2" fmla="*/ 165100 h 685800"/>
                  <a:gd name="connsiteX3" fmla="*/ 622300 w 990600"/>
                  <a:gd name="connsiteY3" fmla="*/ 0 h 685800"/>
                  <a:gd name="connsiteX4" fmla="*/ 990600 w 990600"/>
                  <a:gd name="connsiteY4" fmla="*/ 88900 h 685800"/>
                  <a:gd name="connsiteX5" fmla="*/ 800100 w 990600"/>
                  <a:gd name="connsiteY5" fmla="*/ 393700 h 685800"/>
                  <a:gd name="connsiteX6" fmla="*/ 762000 w 990600"/>
                  <a:gd name="connsiteY6" fmla="*/ 266700 h 685800"/>
                  <a:gd name="connsiteX7" fmla="*/ 0 w 990600"/>
                  <a:gd name="connsiteY7" fmla="*/ 685800 h 685800"/>
                  <a:gd name="connsiteX0" fmla="*/ 0 w 990600"/>
                  <a:gd name="connsiteY0" fmla="*/ 685800 h 685800"/>
                  <a:gd name="connsiteX1" fmla="*/ 723900 w 990600"/>
                  <a:gd name="connsiteY1" fmla="*/ 177800 h 685800"/>
                  <a:gd name="connsiteX2" fmla="*/ 622300 w 990600"/>
                  <a:gd name="connsiteY2" fmla="*/ 0 h 685800"/>
                  <a:gd name="connsiteX3" fmla="*/ 990600 w 990600"/>
                  <a:gd name="connsiteY3" fmla="*/ 88900 h 685800"/>
                  <a:gd name="connsiteX4" fmla="*/ 800100 w 990600"/>
                  <a:gd name="connsiteY4" fmla="*/ 393700 h 685800"/>
                  <a:gd name="connsiteX5" fmla="*/ 762000 w 990600"/>
                  <a:gd name="connsiteY5" fmla="*/ 266700 h 685800"/>
                  <a:gd name="connsiteX6" fmla="*/ 0 w 990600"/>
                  <a:gd name="connsiteY6" fmla="*/ 685800 h 685800"/>
                  <a:gd name="connsiteX0" fmla="*/ 0 w 990600"/>
                  <a:gd name="connsiteY0" fmla="*/ 685800 h 685800"/>
                  <a:gd name="connsiteX1" fmla="*/ 723900 w 990600"/>
                  <a:gd name="connsiteY1" fmla="*/ 177800 h 685800"/>
                  <a:gd name="connsiteX2" fmla="*/ 622300 w 990600"/>
                  <a:gd name="connsiteY2" fmla="*/ 0 h 685800"/>
                  <a:gd name="connsiteX3" fmla="*/ 990600 w 990600"/>
                  <a:gd name="connsiteY3" fmla="*/ 88900 h 685800"/>
                  <a:gd name="connsiteX4" fmla="*/ 800100 w 990600"/>
                  <a:gd name="connsiteY4" fmla="*/ 393700 h 685800"/>
                  <a:gd name="connsiteX5" fmla="*/ 761968 w 990600"/>
                  <a:gd name="connsiteY5" fmla="*/ 266676 h 685800"/>
                  <a:gd name="connsiteX6" fmla="*/ 0 w 990600"/>
                  <a:gd name="connsiteY6" fmla="*/ 685800 h 685800"/>
                  <a:gd name="connsiteX0" fmla="*/ 0 w 1026319"/>
                  <a:gd name="connsiteY0" fmla="*/ 685800 h 685800"/>
                  <a:gd name="connsiteX1" fmla="*/ 723900 w 1026319"/>
                  <a:gd name="connsiteY1" fmla="*/ 177800 h 685800"/>
                  <a:gd name="connsiteX2" fmla="*/ 622300 w 1026319"/>
                  <a:gd name="connsiteY2" fmla="*/ 0 h 685800"/>
                  <a:gd name="connsiteX3" fmla="*/ 1026319 w 1026319"/>
                  <a:gd name="connsiteY3" fmla="*/ 88900 h 685800"/>
                  <a:gd name="connsiteX4" fmla="*/ 800100 w 1026319"/>
                  <a:gd name="connsiteY4" fmla="*/ 393700 h 685800"/>
                  <a:gd name="connsiteX5" fmla="*/ 761968 w 1026319"/>
                  <a:gd name="connsiteY5" fmla="*/ 266676 h 685800"/>
                  <a:gd name="connsiteX6" fmla="*/ 0 w 1026319"/>
                  <a:gd name="connsiteY6" fmla="*/ 685800 h 685800"/>
                  <a:gd name="connsiteX0" fmla="*/ 0 w 1026319"/>
                  <a:gd name="connsiteY0" fmla="*/ 685800 h 685800"/>
                  <a:gd name="connsiteX1" fmla="*/ 723900 w 1026319"/>
                  <a:gd name="connsiteY1" fmla="*/ 177800 h 685800"/>
                  <a:gd name="connsiteX2" fmla="*/ 653256 w 1026319"/>
                  <a:gd name="connsiteY2" fmla="*/ 0 h 685800"/>
                  <a:gd name="connsiteX3" fmla="*/ 1026319 w 1026319"/>
                  <a:gd name="connsiteY3" fmla="*/ 88900 h 685800"/>
                  <a:gd name="connsiteX4" fmla="*/ 800100 w 1026319"/>
                  <a:gd name="connsiteY4" fmla="*/ 393700 h 685800"/>
                  <a:gd name="connsiteX5" fmla="*/ 761968 w 1026319"/>
                  <a:gd name="connsiteY5" fmla="*/ 266676 h 685800"/>
                  <a:gd name="connsiteX6" fmla="*/ 0 w 1026319"/>
                  <a:gd name="connsiteY6" fmla="*/ 685800 h 685800"/>
                  <a:gd name="connsiteX0" fmla="*/ 0 w 1026319"/>
                  <a:gd name="connsiteY0" fmla="*/ 685800 h 685800"/>
                  <a:gd name="connsiteX1" fmla="*/ 723900 w 1026319"/>
                  <a:gd name="connsiteY1" fmla="*/ 127793 h 685800"/>
                  <a:gd name="connsiteX2" fmla="*/ 653256 w 1026319"/>
                  <a:gd name="connsiteY2" fmla="*/ 0 h 685800"/>
                  <a:gd name="connsiteX3" fmla="*/ 1026319 w 1026319"/>
                  <a:gd name="connsiteY3" fmla="*/ 88900 h 685800"/>
                  <a:gd name="connsiteX4" fmla="*/ 800100 w 1026319"/>
                  <a:gd name="connsiteY4" fmla="*/ 393700 h 685800"/>
                  <a:gd name="connsiteX5" fmla="*/ 761968 w 1026319"/>
                  <a:gd name="connsiteY5" fmla="*/ 266676 h 685800"/>
                  <a:gd name="connsiteX6" fmla="*/ 0 w 1026319"/>
                  <a:gd name="connsiteY6" fmla="*/ 685800 h 685800"/>
                  <a:gd name="connsiteX0" fmla="*/ 0 w 1026319"/>
                  <a:gd name="connsiteY0" fmla="*/ 685800 h 685800"/>
                  <a:gd name="connsiteX1" fmla="*/ 723900 w 1026319"/>
                  <a:gd name="connsiteY1" fmla="*/ 127793 h 685800"/>
                  <a:gd name="connsiteX2" fmla="*/ 653256 w 1026319"/>
                  <a:gd name="connsiteY2" fmla="*/ 0 h 685800"/>
                  <a:gd name="connsiteX3" fmla="*/ 1026319 w 1026319"/>
                  <a:gd name="connsiteY3" fmla="*/ 88900 h 685800"/>
                  <a:gd name="connsiteX4" fmla="*/ 800100 w 1026319"/>
                  <a:gd name="connsiteY4" fmla="*/ 393700 h 685800"/>
                  <a:gd name="connsiteX5" fmla="*/ 761968 w 1026319"/>
                  <a:gd name="connsiteY5" fmla="*/ 266676 h 685800"/>
                  <a:gd name="connsiteX6" fmla="*/ 0 w 1026319"/>
                  <a:gd name="connsiteY6" fmla="*/ 685800 h 685800"/>
                  <a:gd name="connsiteX0" fmla="*/ 0 w 1026319"/>
                  <a:gd name="connsiteY0" fmla="*/ 685800 h 685800"/>
                  <a:gd name="connsiteX1" fmla="*/ 723900 w 1026319"/>
                  <a:gd name="connsiteY1" fmla="*/ 127793 h 685800"/>
                  <a:gd name="connsiteX2" fmla="*/ 653256 w 1026319"/>
                  <a:gd name="connsiteY2" fmla="*/ 0 h 685800"/>
                  <a:gd name="connsiteX3" fmla="*/ 1026319 w 1026319"/>
                  <a:gd name="connsiteY3" fmla="*/ 88900 h 685800"/>
                  <a:gd name="connsiteX4" fmla="*/ 800100 w 1026319"/>
                  <a:gd name="connsiteY4" fmla="*/ 393700 h 685800"/>
                  <a:gd name="connsiteX5" fmla="*/ 761968 w 1026319"/>
                  <a:gd name="connsiteY5" fmla="*/ 266676 h 685800"/>
                  <a:gd name="connsiteX6" fmla="*/ 0 w 1026319"/>
                  <a:gd name="connsiteY6" fmla="*/ 685800 h 685800"/>
                  <a:gd name="connsiteX0" fmla="*/ 0 w 1026319"/>
                  <a:gd name="connsiteY0" fmla="*/ 685800 h 685800"/>
                  <a:gd name="connsiteX1" fmla="*/ 723900 w 1026319"/>
                  <a:gd name="connsiteY1" fmla="*/ 127793 h 685800"/>
                  <a:gd name="connsiteX2" fmla="*/ 653256 w 1026319"/>
                  <a:gd name="connsiteY2" fmla="*/ 0 h 685800"/>
                  <a:gd name="connsiteX3" fmla="*/ 1026319 w 1026319"/>
                  <a:gd name="connsiteY3" fmla="*/ 88900 h 685800"/>
                  <a:gd name="connsiteX4" fmla="*/ 800100 w 1026319"/>
                  <a:gd name="connsiteY4" fmla="*/ 393700 h 685800"/>
                  <a:gd name="connsiteX5" fmla="*/ 761968 w 1026319"/>
                  <a:gd name="connsiteY5" fmla="*/ 266676 h 685800"/>
                  <a:gd name="connsiteX6" fmla="*/ 0 w 1026319"/>
                  <a:gd name="connsiteY6" fmla="*/ 685800 h 685800"/>
                  <a:gd name="connsiteX0" fmla="*/ 0 w 1026319"/>
                  <a:gd name="connsiteY0" fmla="*/ 685800 h 685800"/>
                  <a:gd name="connsiteX1" fmla="*/ 723900 w 1026319"/>
                  <a:gd name="connsiteY1" fmla="*/ 127793 h 685800"/>
                  <a:gd name="connsiteX2" fmla="*/ 653256 w 1026319"/>
                  <a:gd name="connsiteY2" fmla="*/ 0 h 685800"/>
                  <a:gd name="connsiteX3" fmla="*/ 1026319 w 1026319"/>
                  <a:gd name="connsiteY3" fmla="*/ 88900 h 685800"/>
                  <a:gd name="connsiteX4" fmla="*/ 800100 w 1026319"/>
                  <a:gd name="connsiteY4" fmla="*/ 393700 h 685800"/>
                  <a:gd name="connsiteX5" fmla="*/ 761968 w 1026319"/>
                  <a:gd name="connsiteY5" fmla="*/ 266676 h 685800"/>
                  <a:gd name="connsiteX6" fmla="*/ 0 w 1026319"/>
                  <a:gd name="connsiteY6" fmla="*/ 685800 h 685800"/>
                  <a:gd name="connsiteX0" fmla="*/ 0 w 1026319"/>
                  <a:gd name="connsiteY0" fmla="*/ 685800 h 685800"/>
                  <a:gd name="connsiteX1" fmla="*/ 723900 w 1026319"/>
                  <a:gd name="connsiteY1" fmla="*/ 127793 h 685800"/>
                  <a:gd name="connsiteX2" fmla="*/ 653256 w 1026319"/>
                  <a:gd name="connsiteY2" fmla="*/ 0 h 685800"/>
                  <a:gd name="connsiteX3" fmla="*/ 1026319 w 1026319"/>
                  <a:gd name="connsiteY3" fmla="*/ 141288 h 685800"/>
                  <a:gd name="connsiteX4" fmla="*/ 800100 w 1026319"/>
                  <a:gd name="connsiteY4" fmla="*/ 393700 h 685800"/>
                  <a:gd name="connsiteX5" fmla="*/ 761968 w 1026319"/>
                  <a:gd name="connsiteY5" fmla="*/ 266676 h 685800"/>
                  <a:gd name="connsiteX6" fmla="*/ 0 w 1026319"/>
                  <a:gd name="connsiteY6" fmla="*/ 685800 h 685800"/>
                  <a:gd name="connsiteX0" fmla="*/ 0 w 1026319"/>
                  <a:gd name="connsiteY0" fmla="*/ 685800 h 685800"/>
                  <a:gd name="connsiteX1" fmla="*/ 723900 w 1026319"/>
                  <a:gd name="connsiteY1" fmla="*/ 127793 h 685800"/>
                  <a:gd name="connsiteX2" fmla="*/ 653256 w 1026319"/>
                  <a:gd name="connsiteY2" fmla="*/ 0 h 685800"/>
                  <a:gd name="connsiteX3" fmla="*/ 1026319 w 1026319"/>
                  <a:gd name="connsiteY3" fmla="*/ 179388 h 685800"/>
                  <a:gd name="connsiteX4" fmla="*/ 800100 w 1026319"/>
                  <a:gd name="connsiteY4" fmla="*/ 393700 h 685800"/>
                  <a:gd name="connsiteX5" fmla="*/ 761968 w 1026319"/>
                  <a:gd name="connsiteY5" fmla="*/ 266676 h 685800"/>
                  <a:gd name="connsiteX6" fmla="*/ 0 w 1026319"/>
                  <a:gd name="connsiteY6" fmla="*/ 685800 h 685800"/>
                  <a:gd name="connsiteX0" fmla="*/ 0 w 1026319"/>
                  <a:gd name="connsiteY0" fmla="*/ 685800 h 685800"/>
                  <a:gd name="connsiteX1" fmla="*/ 723900 w 1026319"/>
                  <a:gd name="connsiteY1" fmla="*/ 127793 h 685800"/>
                  <a:gd name="connsiteX2" fmla="*/ 691356 w 1026319"/>
                  <a:gd name="connsiteY2" fmla="*/ 0 h 685800"/>
                  <a:gd name="connsiteX3" fmla="*/ 1026319 w 1026319"/>
                  <a:gd name="connsiteY3" fmla="*/ 179388 h 685800"/>
                  <a:gd name="connsiteX4" fmla="*/ 800100 w 1026319"/>
                  <a:gd name="connsiteY4" fmla="*/ 393700 h 685800"/>
                  <a:gd name="connsiteX5" fmla="*/ 761968 w 1026319"/>
                  <a:gd name="connsiteY5" fmla="*/ 266676 h 685800"/>
                  <a:gd name="connsiteX6" fmla="*/ 0 w 1026319"/>
                  <a:gd name="connsiteY6" fmla="*/ 685800 h 685800"/>
                  <a:gd name="connsiteX0" fmla="*/ 0 w 1026319"/>
                  <a:gd name="connsiteY0" fmla="*/ 685800 h 685800"/>
                  <a:gd name="connsiteX1" fmla="*/ 723900 w 1026319"/>
                  <a:gd name="connsiteY1" fmla="*/ 127793 h 685800"/>
                  <a:gd name="connsiteX2" fmla="*/ 691356 w 1026319"/>
                  <a:gd name="connsiteY2" fmla="*/ 0 h 685800"/>
                  <a:gd name="connsiteX3" fmla="*/ 1026319 w 1026319"/>
                  <a:gd name="connsiteY3" fmla="*/ 179388 h 685800"/>
                  <a:gd name="connsiteX4" fmla="*/ 800100 w 1026319"/>
                  <a:gd name="connsiteY4" fmla="*/ 393700 h 685800"/>
                  <a:gd name="connsiteX5" fmla="*/ 761968 w 1026319"/>
                  <a:gd name="connsiteY5" fmla="*/ 300013 h 685800"/>
                  <a:gd name="connsiteX6" fmla="*/ 0 w 1026319"/>
                  <a:gd name="connsiteY6" fmla="*/ 685800 h 685800"/>
                  <a:gd name="connsiteX0" fmla="*/ 0 w 1026319"/>
                  <a:gd name="connsiteY0" fmla="*/ 685800 h 685800"/>
                  <a:gd name="connsiteX1" fmla="*/ 723900 w 1026319"/>
                  <a:gd name="connsiteY1" fmla="*/ 127793 h 685800"/>
                  <a:gd name="connsiteX2" fmla="*/ 691356 w 1026319"/>
                  <a:gd name="connsiteY2" fmla="*/ 0 h 685800"/>
                  <a:gd name="connsiteX3" fmla="*/ 1026319 w 1026319"/>
                  <a:gd name="connsiteY3" fmla="*/ 179388 h 685800"/>
                  <a:gd name="connsiteX4" fmla="*/ 800100 w 1026319"/>
                  <a:gd name="connsiteY4" fmla="*/ 393700 h 685800"/>
                  <a:gd name="connsiteX5" fmla="*/ 761936 w 1026319"/>
                  <a:gd name="connsiteY5" fmla="*/ 299989 h 685800"/>
                  <a:gd name="connsiteX6" fmla="*/ 0 w 1026319"/>
                  <a:gd name="connsiteY6" fmla="*/ 685800 h 685800"/>
                  <a:gd name="connsiteX0" fmla="*/ 0 w 1026319"/>
                  <a:gd name="connsiteY0" fmla="*/ 685800 h 685800"/>
                  <a:gd name="connsiteX1" fmla="*/ 723900 w 1026319"/>
                  <a:gd name="connsiteY1" fmla="*/ 127793 h 685800"/>
                  <a:gd name="connsiteX2" fmla="*/ 691356 w 1026319"/>
                  <a:gd name="connsiteY2" fmla="*/ 0 h 685800"/>
                  <a:gd name="connsiteX3" fmla="*/ 1026319 w 1026319"/>
                  <a:gd name="connsiteY3" fmla="*/ 179388 h 685800"/>
                  <a:gd name="connsiteX4" fmla="*/ 800100 w 1026319"/>
                  <a:gd name="connsiteY4" fmla="*/ 393700 h 685800"/>
                  <a:gd name="connsiteX5" fmla="*/ 761936 w 1026319"/>
                  <a:gd name="connsiteY5" fmla="*/ 271414 h 685800"/>
                  <a:gd name="connsiteX6" fmla="*/ 0 w 1026319"/>
                  <a:gd name="connsiteY6" fmla="*/ 685800 h 685800"/>
                  <a:gd name="connsiteX0" fmla="*/ 0 w 1026319"/>
                  <a:gd name="connsiteY0" fmla="*/ 685800 h 685800"/>
                  <a:gd name="connsiteX1" fmla="*/ 723900 w 1026319"/>
                  <a:gd name="connsiteY1" fmla="*/ 99218 h 685800"/>
                  <a:gd name="connsiteX2" fmla="*/ 691356 w 1026319"/>
                  <a:gd name="connsiteY2" fmla="*/ 0 h 685800"/>
                  <a:gd name="connsiteX3" fmla="*/ 1026319 w 1026319"/>
                  <a:gd name="connsiteY3" fmla="*/ 179388 h 685800"/>
                  <a:gd name="connsiteX4" fmla="*/ 800100 w 1026319"/>
                  <a:gd name="connsiteY4" fmla="*/ 393700 h 685800"/>
                  <a:gd name="connsiteX5" fmla="*/ 761936 w 1026319"/>
                  <a:gd name="connsiteY5" fmla="*/ 271414 h 685800"/>
                  <a:gd name="connsiteX6" fmla="*/ 0 w 1026319"/>
                  <a:gd name="connsiteY6" fmla="*/ 685800 h 685800"/>
                  <a:gd name="connsiteX0" fmla="*/ 0 w 1026319"/>
                  <a:gd name="connsiteY0" fmla="*/ 685800 h 685800"/>
                  <a:gd name="connsiteX1" fmla="*/ 723900 w 1026319"/>
                  <a:gd name="connsiteY1" fmla="*/ 99218 h 685800"/>
                  <a:gd name="connsiteX2" fmla="*/ 691356 w 1026319"/>
                  <a:gd name="connsiteY2" fmla="*/ 0 h 685800"/>
                  <a:gd name="connsiteX3" fmla="*/ 1026319 w 1026319"/>
                  <a:gd name="connsiteY3" fmla="*/ 179388 h 685800"/>
                  <a:gd name="connsiteX4" fmla="*/ 800100 w 1026319"/>
                  <a:gd name="connsiteY4" fmla="*/ 393700 h 685800"/>
                  <a:gd name="connsiteX5" fmla="*/ 761936 w 1026319"/>
                  <a:gd name="connsiteY5" fmla="*/ 271414 h 685800"/>
                  <a:gd name="connsiteX6" fmla="*/ 0 w 1026319"/>
                  <a:gd name="connsiteY6" fmla="*/ 685800 h 685800"/>
                  <a:gd name="connsiteX0" fmla="*/ 0 w 1026319"/>
                  <a:gd name="connsiteY0" fmla="*/ 685800 h 685800"/>
                  <a:gd name="connsiteX1" fmla="*/ 723900 w 1026319"/>
                  <a:gd name="connsiteY1" fmla="*/ 99218 h 685800"/>
                  <a:gd name="connsiteX2" fmla="*/ 691356 w 1026319"/>
                  <a:gd name="connsiteY2" fmla="*/ 0 h 685800"/>
                  <a:gd name="connsiteX3" fmla="*/ 1026319 w 1026319"/>
                  <a:gd name="connsiteY3" fmla="*/ 179388 h 685800"/>
                  <a:gd name="connsiteX4" fmla="*/ 800100 w 1026319"/>
                  <a:gd name="connsiteY4" fmla="*/ 393700 h 685800"/>
                  <a:gd name="connsiteX5" fmla="*/ 761936 w 1026319"/>
                  <a:gd name="connsiteY5" fmla="*/ 271414 h 685800"/>
                  <a:gd name="connsiteX6" fmla="*/ 0 w 1026319"/>
                  <a:gd name="connsiteY6" fmla="*/ 685800 h 685800"/>
                  <a:gd name="connsiteX0" fmla="*/ 0 w 1026319"/>
                  <a:gd name="connsiteY0" fmla="*/ 685800 h 685800"/>
                  <a:gd name="connsiteX1" fmla="*/ 723900 w 1026319"/>
                  <a:gd name="connsiteY1" fmla="*/ 99218 h 685800"/>
                  <a:gd name="connsiteX2" fmla="*/ 691356 w 1026319"/>
                  <a:gd name="connsiteY2" fmla="*/ 0 h 685800"/>
                  <a:gd name="connsiteX3" fmla="*/ 1026319 w 1026319"/>
                  <a:gd name="connsiteY3" fmla="*/ 179388 h 685800"/>
                  <a:gd name="connsiteX4" fmla="*/ 800100 w 1026319"/>
                  <a:gd name="connsiteY4" fmla="*/ 393700 h 685800"/>
                  <a:gd name="connsiteX5" fmla="*/ 761936 w 1026319"/>
                  <a:gd name="connsiteY5" fmla="*/ 271414 h 685800"/>
                  <a:gd name="connsiteX6" fmla="*/ 0 w 1026319"/>
                  <a:gd name="connsiteY6" fmla="*/ 685800 h 685800"/>
                  <a:gd name="connsiteX0" fmla="*/ 0 w 1026319"/>
                  <a:gd name="connsiteY0" fmla="*/ 685800 h 685800"/>
                  <a:gd name="connsiteX1" fmla="*/ 723900 w 1026319"/>
                  <a:gd name="connsiteY1" fmla="*/ 99218 h 685800"/>
                  <a:gd name="connsiteX2" fmla="*/ 691356 w 1026319"/>
                  <a:gd name="connsiteY2" fmla="*/ 0 h 685800"/>
                  <a:gd name="connsiteX3" fmla="*/ 1026319 w 1026319"/>
                  <a:gd name="connsiteY3" fmla="*/ 179388 h 685800"/>
                  <a:gd name="connsiteX4" fmla="*/ 800100 w 1026319"/>
                  <a:gd name="connsiteY4" fmla="*/ 393700 h 685800"/>
                  <a:gd name="connsiteX5" fmla="*/ 790511 w 1026319"/>
                  <a:gd name="connsiteY5" fmla="*/ 302370 h 685800"/>
                  <a:gd name="connsiteX6" fmla="*/ 0 w 1026319"/>
                  <a:gd name="connsiteY6" fmla="*/ 685800 h 685800"/>
                  <a:gd name="connsiteX0" fmla="*/ 0 w 1026319"/>
                  <a:gd name="connsiteY0" fmla="*/ 685800 h 685800"/>
                  <a:gd name="connsiteX1" fmla="*/ 754857 w 1026319"/>
                  <a:gd name="connsiteY1" fmla="*/ 99218 h 685800"/>
                  <a:gd name="connsiteX2" fmla="*/ 691356 w 1026319"/>
                  <a:gd name="connsiteY2" fmla="*/ 0 h 685800"/>
                  <a:gd name="connsiteX3" fmla="*/ 1026319 w 1026319"/>
                  <a:gd name="connsiteY3" fmla="*/ 179388 h 685800"/>
                  <a:gd name="connsiteX4" fmla="*/ 800100 w 1026319"/>
                  <a:gd name="connsiteY4" fmla="*/ 393700 h 685800"/>
                  <a:gd name="connsiteX5" fmla="*/ 790511 w 1026319"/>
                  <a:gd name="connsiteY5" fmla="*/ 302370 h 685800"/>
                  <a:gd name="connsiteX6" fmla="*/ 0 w 1026319"/>
                  <a:gd name="connsiteY6" fmla="*/ 685800 h 685800"/>
                  <a:gd name="connsiteX0" fmla="*/ 0 w 1026319"/>
                  <a:gd name="connsiteY0" fmla="*/ 685800 h 685800"/>
                  <a:gd name="connsiteX1" fmla="*/ 754857 w 1026319"/>
                  <a:gd name="connsiteY1" fmla="*/ 99218 h 685800"/>
                  <a:gd name="connsiteX2" fmla="*/ 691356 w 1026319"/>
                  <a:gd name="connsiteY2" fmla="*/ 0 h 685800"/>
                  <a:gd name="connsiteX3" fmla="*/ 1026319 w 1026319"/>
                  <a:gd name="connsiteY3" fmla="*/ 179388 h 685800"/>
                  <a:gd name="connsiteX4" fmla="*/ 800100 w 1026319"/>
                  <a:gd name="connsiteY4" fmla="*/ 393700 h 685800"/>
                  <a:gd name="connsiteX5" fmla="*/ 790511 w 1026319"/>
                  <a:gd name="connsiteY5" fmla="*/ 302370 h 685800"/>
                  <a:gd name="connsiteX6" fmla="*/ 0 w 1026319"/>
                  <a:gd name="connsiteY6" fmla="*/ 685800 h 685800"/>
                  <a:gd name="connsiteX0" fmla="*/ 0 w 1026319"/>
                  <a:gd name="connsiteY0" fmla="*/ 685800 h 685800"/>
                  <a:gd name="connsiteX1" fmla="*/ 723900 w 1026319"/>
                  <a:gd name="connsiteY1" fmla="*/ 99218 h 685800"/>
                  <a:gd name="connsiteX2" fmla="*/ 691356 w 1026319"/>
                  <a:gd name="connsiteY2" fmla="*/ 0 h 685800"/>
                  <a:gd name="connsiteX3" fmla="*/ 1026319 w 1026319"/>
                  <a:gd name="connsiteY3" fmla="*/ 179388 h 685800"/>
                  <a:gd name="connsiteX4" fmla="*/ 800100 w 1026319"/>
                  <a:gd name="connsiteY4" fmla="*/ 393700 h 685800"/>
                  <a:gd name="connsiteX5" fmla="*/ 790511 w 1026319"/>
                  <a:gd name="connsiteY5" fmla="*/ 302370 h 685800"/>
                  <a:gd name="connsiteX6" fmla="*/ 0 w 1026319"/>
                  <a:gd name="connsiteY6" fmla="*/ 685800 h 685800"/>
                  <a:gd name="connsiteX0" fmla="*/ 0 w 1026319"/>
                  <a:gd name="connsiteY0" fmla="*/ 685800 h 685800"/>
                  <a:gd name="connsiteX1" fmla="*/ 723900 w 1026319"/>
                  <a:gd name="connsiteY1" fmla="*/ 99218 h 685800"/>
                  <a:gd name="connsiteX2" fmla="*/ 691356 w 1026319"/>
                  <a:gd name="connsiteY2" fmla="*/ 0 h 685800"/>
                  <a:gd name="connsiteX3" fmla="*/ 1026319 w 1026319"/>
                  <a:gd name="connsiteY3" fmla="*/ 179388 h 685800"/>
                  <a:gd name="connsiteX4" fmla="*/ 800100 w 1026319"/>
                  <a:gd name="connsiteY4" fmla="*/ 393700 h 685800"/>
                  <a:gd name="connsiteX5" fmla="*/ 761936 w 1026319"/>
                  <a:gd name="connsiteY5" fmla="*/ 302370 h 685800"/>
                  <a:gd name="connsiteX6" fmla="*/ 0 w 1026319"/>
                  <a:gd name="connsiteY6" fmla="*/ 685800 h 685800"/>
                  <a:gd name="connsiteX0" fmla="*/ 0 w 1026319"/>
                  <a:gd name="connsiteY0" fmla="*/ 716757 h 716757"/>
                  <a:gd name="connsiteX1" fmla="*/ 723900 w 1026319"/>
                  <a:gd name="connsiteY1" fmla="*/ 130175 h 716757"/>
                  <a:gd name="connsiteX2" fmla="*/ 641350 w 1026319"/>
                  <a:gd name="connsiteY2" fmla="*/ 0 h 716757"/>
                  <a:gd name="connsiteX3" fmla="*/ 1026319 w 1026319"/>
                  <a:gd name="connsiteY3" fmla="*/ 210345 h 716757"/>
                  <a:gd name="connsiteX4" fmla="*/ 800100 w 1026319"/>
                  <a:gd name="connsiteY4" fmla="*/ 424657 h 716757"/>
                  <a:gd name="connsiteX5" fmla="*/ 761936 w 1026319"/>
                  <a:gd name="connsiteY5" fmla="*/ 333327 h 716757"/>
                  <a:gd name="connsiteX6" fmla="*/ 0 w 1026319"/>
                  <a:gd name="connsiteY6" fmla="*/ 716757 h 716757"/>
                  <a:gd name="connsiteX0" fmla="*/ 0 w 1026319"/>
                  <a:gd name="connsiteY0" fmla="*/ 716757 h 716757"/>
                  <a:gd name="connsiteX1" fmla="*/ 695325 w 1026319"/>
                  <a:gd name="connsiteY1" fmla="*/ 130175 h 716757"/>
                  <a:gd name="connsiteX2" fmla="*/ 641350 w 1026319"/>
                  <a:gd name="connsiteY2" fmla="*/ 0 h 716757"/>
                  <a:gd name="connsiteX3" fmla="*/ 1026319 w 1026319"/>
                  <a:gd name="connsiteY3" fmla="*/ 210345 h 716757"/>
                  <a:gd name="connsiteX4" fmla="*/ 800100 w 1026319"/>
                  <a:gd name="connsiteY4" fmla="*/ 424657 h 716757"/>
                  <a:gd name="connsiteX5" fmla="*/ 761936 w 1026319"/>
                  <a:gd name="connsiteY5" fmla="*/ 333327 h 716757"/>
                  <a:gd name="connsiteX6" fmla="*/ 0 w 1026319"/>
                  <a:gd name="connsiteY6" fmla="*/ 716757 h 716757"/>
                  <a:gd name="connsiteX0" fmla="*/ 0 w 934879"/>
                  <a:gd name="connsiteY0" fmla="*/ 823437 h 823437"/>
                  <a:gd name="connsiteX1" fmla="*/ 603885 w 934879"/>
                  <a:gd name="connsiteY1" fmla="*/ 130175 h 823437"/>
                  <a:gd name="connsiteX2" fmla="*/ 549910 w 934879"/>
                  <a:gd name="connsiteY2" fmla="*/ 0 h 823437"/>
                  <a:gd name="connsiteX3" fmla="*/ 934879 w 934879"/>
                  <a:gd name="connsiteY3" fmla="*/ 210345 h 823437"/>
                  <a:gd name="connsiteX4" fmla="*/ 708660 w 934879"/>
                  <a:gd name="connsiteY4" fmla="*/ 424657 h 823437"/>
                  <a:gd name="connsiteX5" fmla="*/ 670496 w 934879"/>
                  <a:gd name="connsiteY5" fmla="*/ 333327 h 823437"/>
                  <a:gd name="connsiteX6" fmla="*/ 0 w 934879"/>
                  <a:gd name="connsiteY6" fmla="*/ 823437 h 823437"/>
                  <a:gd name="connsiteX0" fmla="*/ 0 w 972979"/>
                  <a:gd name="connsiteY0" fmla="*/ 772637 h 772637"/>
                  <a:gd name="connsiteX1" fmla="*/ 641985 w 972979"/>
                  <a:gd name="connsiteY1" fmla="*/ 130175 h 772637"/>
                  <a:gd name="connsiteX2" fmla="*/ 588010 w 972979"/>
                  <a:gd name="connsiteY2" fmla="*/ 0 h 772637"/>
                  <a:gd name="connsiteX3" fmla="*/ 972979 w 972979"/>
                  <a:gd name="connsiteY3" fmla="*/ 210345 h 772637"/>
                  <a:gd name="connsiteX4" fmla="*/ 746760 w 972979"/>
                  <a:gd name="connsiteY4" fmla="*/ 424657 h 772637"/>
                  <a:gd name="connsiteX5" fmla="*/ 708596 w 972979"/>
                  <a:gd name="connsiteY5" fmla="*/ 333327 h 772637"/>
                  <a:gd name="connsiteX6" fmla="*/ 0 w 972979"/>
                  <a:gd name="connsiteY6" fmla="*/ 772637 h 772637"/>
                  <a:gd name="connsiteX0" fmla="*/ 0 w 972979"/>
                  <a:gd name="connsiteY0" fmla="*/ 772637 h 772637"/>
                  <a:gd name="connsiteX1" fmla="*/ 641985 w 972979"/>
                  <a:gd name="connsiteY1" fmla="*/ 130175 h 772637"/>
                  <a:gd name="connsiteX2" fmla="*/ 588010 w 972979"/>
                  <a:gd name="connsiteY2" fmla="*/ 0 h 772637"/>
                  <a:gd name="connsiteX3" fmla="*/ 972979 w 972979"/>
                  <a:gd name="connsiteY3" fmla="*/ 210345 h 772637"/>
                  <a:gd name="connsiteX4" fmla="*/ 746760 w 972979"/>
                  <a:gd name="connsiteY4" fmla="*/ 424657 h 772637"/>
                  <a:gd name="connsiteX5" fmla="*/ 708596 w 972979"/>
                  <a:gd name="connsiteY5" fmla="*/ 333327 h 772637"/>
                  <a:gd name="connsiteX6" fmla="*/ 0 w 972979"/>
                  <a:gd name="connsiteY6" fmla="*/ 772637 h 772637"/>
                  <a:gd name="connsiteX0" fmla="*/ 0 w 972979"/>
                  <a:gd name="connsiteY0" fmla="*/ 772637 h 772637"/>
                  <a:gd name="connsiteX1" fmla="*/ 641985 w 972979"/>
                  <a:gd name="connsiteY1" fmla="*/ 130175 h 772637"/>
                  <a:gd name="connsiteX2" fmla="*/ 588010 w 972979"/>
                  <a:gd name="connsiteY2" fmla="*/ 0 h 772637"/>
                  <a:gd name="connsiteX3" fmla="*/ 972979 w 972979"/>
                  <a:gd name="connsiteY3" fmla="*/ 210345 h 772637"/>
                  <a:gd name="connsiteX4" fmla="*/ 746760 w 972979"/>
                  <a:gd name="connsiteY4" fmla="*/ 424657 h 772637"/>
                  <a:gd name="connsiteX5" fmla="*/ 708596 w 972979"/>
                  <a:gd name="connsiteY5" fmla="*/ 333327 h 772637"/>
                  <a:gd name="connsiteX6" fmla="*/ 0 w 972979"/>
                  <a:gd name="connsiteY6" fmla="*/ 772637 h 772637"/>
                  <a:gd name="connsiteX0" fmla="*/ 0 w 972979"/>
                  <a:gd name="connsiteY0" fmla="*/ 772637 h 772637"/>
                  <a:gd name="connsiteX1" fmla="*/ 641985 w 972979"/>
                  <a:gd name="connsiteY1" fmla="*/ 130175 h 772637"/>
                  <a:gd name="connsiteX2" fmla="*/ 588010 w 972979"/>
                  <a:gd name="connsiteY2" fmla="*/ 0 h 772637"/>
                  <a:gd name="connsiteX3" fmla="*/ 972979 w 972979"/>
                  <a:gd name="connsiteY3" fmla="*/ 210345 h 772637"/>
                  <a:gd name="connsiteX4" fmla="*/ 746760 w 972979"/>
                  <a:gd name="connsiteY4" fmla="*/ 424657 h 772637"/>
                  <a:gd name="connsiteX5" fmla="*/ 708596 w 972979"/>
                  <a:gd name="connsiteY5" fmla="*/ 333327 h 772637"/>
                  <a:gd name="connsiteX6" fmla="*/ 0 w 972979"/>
                  <a:gd name="connsiteY6" fmla="*/ 772637 h 772637"/>
                  <a:gd name="connsiteX0" fmla="*/ 0 w 972979"/>
                  <a:gd name="connsiteY0" fmla="*/ 772637 h 772637"/>
                  <a:gd name="connsiteX1" fmla="*/ 641985 w 972979"/>
                  <a:gd name="connsiteY1" fmla="*/ 130175 h 772637"/>
                  <a:gd name="connsiteX2" fmla="*/ 588010 w 972979"/>
                  <a:gd name="connsiteY2" fmla="*/ 0 h 772637"/>
                  <a:gd name="connsiteX3" fmla="*/ 972979 w 972979"/>
                  <a:gd name="connsiteY3" fmla="*/ 210345 h 772637"/>
                  <a:gd name="connsiteX4" fmla="*/ 746760 w 972979"/>
                  <a:gd name="connsiteY4" fmla="*/ 424657 h 772637"/>
                  <a:gd name="connsiteX5" fmla="*/ 708596 w 972979"/>
                  <a:gd name="connsiteY5" fmla="*/ 333327 h 772637"/>
                  <a:gd name="connsiteX6" fmla="*/ 0 w 972979"/>
                  <a:gd name="connsiteY6" fmla="*/ 772637 h 772637"/>
                  <a:gd name="connsiteX0" fmla="*/ 0 w 972979"/>
                  <a:gd name="connsiteY0" fmla="*/ 772637 h 772637"/>
                  <a:gd name="connsiteX1" fmla="*/ 641985 w 972979"/>
                  <a:gd name="connsiteY1" fmla="*/ 130175 h 772637"/>
                  <a:gd name="connsiteX2" fmla="*/ 588010 w 972979"/>
                  <a:gd name="connsiteY2" fmla="*/ 0 h 772637"/>
                  <a:gd name="connsiteX3" fmla="*/ 972979 w 972979"/>
                  <a:gd name="connsiteY3" fmla="*/ 210345 h 772637"/>
                  <a:gd name="connsiteX4" fmla="*/ 746760 w 972979"/>
                  <a:gd name="connsiteY4" fmla="*/ 424657 h 772637"/>
                  <a:gd name="connsiteX5" fmla="*/ 708596 w 972979"/>
                  <a:gd name="connsiteY5" fmla="*/ 333327 h 772637"/>
                  <a:gd name="connsiteX6" fmla="*/ 0 w 972979"/>
                  <a:gd name="connsiteY6" fmla="*/ 772637 h 772637"/>
                  <a:gd name="connsiteX0" fmla="*/ 0 w 1031069"/>
                  <a:gd name="connsiteY0" fmla="*/ 676236 h 676236"/>
                  <a:gd name="connsiteX1" fmla="*/ 700075 w 1031069"/>
                  <a:gd name="connsiteY1" fmla="*/ 130175 h 676236"/>
                  <a:gd name="connsiteX2" fmla="*/ 646100 w 1031069"/>
                  <a:gd name="connsiteY2" fmla="*/ 0 h 676236"/>
                  <a:gd name="connsiteX3" fmla="*/ 1031069 w 1031069"/>
                  <a:gd name="connsiteY3" fmla="*/ 210345 h 676236"/>
                  <a:gd name="connsiteX4" fmla="*/ 804850 w 1031069"/>
                  <a:gd name="connsiteY4" fmla="*/ 424657 h 676236"/>
                  <a:gd name="connsiteX5" fmla="*/ 766686 w 1031069"/>
                  <a:gd name="connsiteY5" fmla="*/ 333327 h 676236"/>
                  <a:gd name="connsiteX6" fmla="*/ 0 w 1031069"/>
                  <a:gd name="connsiteY6" fmla="*/ 676236 h 676236"/>
                  <a:gd name="connsiteX0" fmla="*/ 0 w 1031069"/>
                  <a:gd name="connsiteY0" fmla="*/ 676236 h 676236"/>
                  <a:gd name="connsiteX1" fmla="*/ 700075 w 1031069"/>
                  <a:gd name="connsiteY1" fmla="*/ 130175 h 676236"/>
                  <a:gd name="connsiteX2" fmla="*/ 646100 w 1031069"/>
                  <a:gd name="connsiteY2" fmla="*/ 0 h 676236"/>
                  <a:gd name="connsiteX3" fmla="*/ 1031069 w 1031069"/>
                  <a:gd name="connsiteY3" fmla="*/ 210345 h 676236"/>
                  <a:gd name="connsiteX4" fmla="*/ 804850 w 1031069"/>
                  <a:gd name="connsiteY4" fmla="*/ 424657 h 676236"/>
                  <a:gd name="connsiteX5" fmla="*/ 766686 w 1031069"/>
                  <a:gd name="connsiteY5" fmla="*/ 333327 h 676236"/>
                  <a:gd name="connsiteX6" fmla="*/ 0 w 1031069"/>
                  <a:gd name="connsiteY6" fmla="*/ 676236 h 676236"/>
                  <a:gd name="connsiteX0" fmla="*/ 0 w 1031069"/>
                  <a:gd name="connsiteY0" fmla="*/ 676236 h 676236"/>
                  <a:gd name="connsiteX1" fmla="*/ 700075 w 1031069"/>
                  <a:gd name="connsiteY1" fmla="*/ 130175 h 676236"/>
                  <a:gd name="connsiteX2" fmla="*/ 646100 w 1031069"/>
                  <a:gd name="connsiteY2" fmla="*/ 0 h 676236"/>
                  <a:gd name="connsiteX3" fmla="*/ 1031069 w 1031069"/>
                  <a:gd name="connsiteY3" fmla="*/ 210345 h 676236"/>
                  <a:gd name="connsiteX4" fmla="*/ 804850 w 1031069"/>
                  <a:gd name="connsiteY4" fmla="*/ 424657 h 676236"/>
                  <a:gd name="connsiteX5" fmla="*/ 766686 w 1031069"/>
                  <a:gd name="connsiteY5" fmla="*/ 333327 h 676236"/>
                  <a:gd name="connsiteX6" fmla="*/ 0 w 1031069"/>
                  <a:gd name="connsiteY6" fmla="*/ 676236 h 676236"/>
                  <a:gd name="connsiteX0" fmla="*/ 0 w 1031069"/>
                  <a:gd name="connsiteY0" fmla="*/ 676236 h 676236"/>
                  <a:gd name="connsiteX1" fmla="*/ 700075 w 1031069"/>
                  <a:gd name="connsiteY1" fmla="*/ 130175 h 676236"/>
                  <a:gd name="connsiteX2" fmla="*/ 646100 w 1031069"/>
                  <a:gd name="connsiteY2" fmla="*/ 0 h 676236"/>
                  <a:gd name="connsiteX3" fmla="*/ 1031069 w 1031069"/>
                  <a:gd name="connsiteY3" fmla="*/ 210345 h 676236"/>
                  <a:gd name="connsiteX4" fmla="*/ 804850 w 1031069"/>
                  <a:gd name="connsiteY4" fmla="*/ 424657 h 676236"/>
                  <a:gd name="connsiteX5" fmla="*/ 766686 w 1031069"/>
                  <a:gd name="connsiteY5" fmla="*/ 333327 h 676236"/>
                  <a:gd name="connsiteX6" fmla="*/ 0 w 1031069"/>
                  <a:gd name="connsiteY6" fmla="*/ 676236 h 676236"/>
                  <a:gd name="connsiteX0" fmla="*/ 0 w 1031069"/>
                  <a:gd name="connsiteY0" fmla="*/ 676236 h 676236"/>
                  <a:gd name="connsiteX1" fmla="*/ 700075 w 1031069"/>
                  <a:gd name="connsiteY1" fmla="*/ 130175 h 676236"/>
                  <a:gd name="connsiteX2" fmla="*/ 646100 w 1031069"/>
                  <a:gd name="connsiteY2" fmla="*/ 0 h 676236"/>
                  <a:gd name="connsiteX3" fmla="*/ 1031069 w 1031069"/>
                  <a:gd name="connsiteY3" fmla="*/ 210345 h 676236"/>
                  <a:gd name="connsiteX4" fmla="*/ 804850 w 1031069"/>
                  <a:gd name="connsiteY4" fmla="*/ 424657 h 676236"/>
                  <a:gd name="connsiteX5" fmla="*/ 766686 w 1031069"/>
                  <a:gd name="connsiteY5" fmla="*/ 333327 h 676236"/>
                  <a:gd name="connsiteX6" fmla="*/ 0 w 1031069"/>
                  <a:gd name="connsiteY6" fmla="*/ 676236 h 676236"/>
                  <a:gd name="connsiteX0" fmla="*/ 0 w 1031069"/>
                  <a:gd name="connsiteY0" fmla="*/ 676236 h 676236"/>
                  <a:gd name="connsiteX1" fmla="*/ 700075 w 1031069"/>
                  <a:gd name="connsiteY1" fmla="*/ 130175 h 676236"/>
                  <a:gd name="connsiteX2" fmla="*/ 646100 w 1031069"/>
                  <a:gd name="connsiteY2" fmla="*/ 0 h 676236"/>
                  <a:gd name="connsiteX3" fmla="*/ 1031069 w 1031069"/>
                  <a:gd name="connsiteY3" fmla="*/ 210345 h 676236"/>
                  <a:gd name="connsiteX4" fmla="*/ 804850 w 1031069"/>
                  <a:gd name="connsiteY4" fmla="*/ 424657 h 676236"/>
                  <a:gd name="connsiteX5" fmla="*/ 766686 w 1031069"/>
                  <a:gd name="connsiteY5" fmla="*/ 333327 h 676236"/>
                  <a:gd name="connsiteX6" fmla="*/ 0 w 1031069"/>
                  <a:gd name="connsiteY6" fmla="*/ 676236 h 676236"/>
                  <a:gd name="connsiteX0" fmla="*/ 0 w 1031069"/>
                  <a:gd name="connsiteY0" fmla="*/ 676236 h 676236"/>
                  <a:gd name="connsiteX1" fmla="*/ 700075 w 1031069"/>
                  <a:gd name="connsiteY1" fmla="*/ 130175 h 676236"/>
                  <a:gd name="connsiteX2" fmla="*/ 646100 w 1031069"/>
                  <a:gd name="connsiteY2" fmla="*/ 0 h 676236"/>
                  <a:gd name="connsiteX3" fmla="*/ 1031069 w 1031069"/>
                  <a:gd name="connsiteY3" fmla="*/ 210345 h 676236"/>
                  <a:gd name="connsiteX4" fmla="*/ 804850 w 1031069"/>
                  <a:gd name="connsiteY4" fmla="*/ 424657 h 676236"/>
                  <a:gd name="connsiteX5" fmla="*/ 766686 w 1031069"/>
                  <a:gd name="connsiteY5" fmla="*/ 333327 h 676236"/>
                  <a:gd name="connsiteX6" fmla="*/ 0 w 1031069"/>
                  <a:gd name="connsiteY6" fmla="*/ 676236 h 676236"/>
                  <a:gd name="connsiteX0" fmla="*/ 0 w 1011087"/>
                  <a:gd name="connsiteY0" fmla="*/ 676236 h 676236"/>
                  <a:gd name="connsiteX1" fmla="*/ 700075 w 1011087"/>
                  <a:gd name="connsiteY1" fmla="*/ 130175 h 676236"/>
                  <a:gd name="connsiteX2" fmla="*/ 646100 w 1011087"/>
                  <a:gd name="connsiteY2" fmla="*/ 0 h 676236"/>
                  <a:gd name="connsiteX3" fmla="*/ 1011087 w 1011087"/>
                  <a:gd name="connsiteY3" fmla="*/ 161860 h 676236"/>
                  <a:gd name="connsiteX4" fmla="*/ 804850 w 1011087"/>
                  <a:gd name="connsiteY4" fmla="*/ 424657 h 676236"/>
                  <a:gd name="connsiteX5" fmla="*/ 766686 w 1011087"/>
                  <a:gd name="connsiteY5" fmla="*/ 333327 h 676236"/>
                  <a:gd name="connsiteX6" fmla="*/ 0 w 1011087"/>
                  <a:gd name="connsiteY6" fmla="*/ 676236 h 676236"/>
                  <a:gd name="connsiteX0" fmla="*/ 0 w 1011377"/>
                  <a:gd name="connsiteY0" fmla="*/ 676236 h 676236"/>
                  <a:gd name="connsiteX1" fmla="*/ 700075 w 1011377"/>
                  <a:gd name="connsiteY1" fmla="*/ 130175 h 676236"/>
                  <a:gd name="connsiteX2" fmla="*/ 646100 w 1011377"/>
                  <a:gd name="connsiteY2" fmla="*/ 0 h 676236"/>
                  <a:gd name="connsiteX3" fmla="*/ 1011377 w 1011377"/>
                  <a:gd name="connsiteY3" fmla="*/ 151215 h 676236"/>
                  <a:gd name="connsiteX4" fmla="*/ 804850 w 1011377"/>
                  <a:gd name="connsiteY4" fmla="*/ 424657 h 676236"/>
                  <a:gd name="connsiteX5" fmla="*/ 766686 w 1011377"/>
                  <a:gd name="connsiteY5" fmla="*/ 333327 h 676236"/>
                  <a:gd name="connsiteX6" fmla="*/ 0 w 1011377"/>
                  <a:gd name="connsiteY6" fmla="*/ 676236 h 676236"/>
                  <a:gd name="connsiteX0" fmla="*/ 0 w 1011377"/>
                  <a:gd name="connsiteY0" fmla="*/ 676236 h 676236"/>
                  <a:gd name="connsiteX1" fmla="*/ 700075 w 1011377"/>
                  <a:gd name="connsiteY1" fmla="*/ 130175 h 676236"/>
                  <a:gd name="connsiteX2" fmla="*/ 646100 w 1011377"/>
                  <a:gd name="connsiteY2" fmla="*/ 0 h 676236"/>
                  <a:gd name="connsiteX3" fmla="*/ 1011377 w 1011377"/>
                  <a:gd name="connsiteY3" fmla="*/ 151215 h 676236"/>
                  <a:gd name="connsiteX4" fmla="*/ 804850 w 1011377"/>
                  <a:gd name="connsiteY4" fmla="*/ 424657 h 676236"/>
                  <a:gd name="connsiteX5" fmla="*/ 766686 w 1011377"/>
                  <a:gd name="connsiteY5" fmla="*/ 333327 h 676236"/>
                  <a:gd name="connsiteX6" fmla="*/ 0 w 1011377"/>
                  <a:gd name="connsiteY6" fmla="*/ 676236 h 676236"/>
                  <a:gd name="connsiteX0" fmla="*/ 0 w 1011377"/>
                  <a:gd name="connsiteY0" fmla="*/ 676236 h 676236"/>
                  <a:gd name="connsiteX1" fmla="*/ 700075 w 1011377"/>
                  <a:gd name="connsiteY1" fmla="*/ 130175 h 676236"/>
                  <a:gd name="connsiteX2" fmla="*/ 646100 w 1011377"/>
                  <a:gd name="connsiteY2" fmla="*/ 0 h 676236"/>
                  <a:gd name="connsiteX3" fmla="*/ 1011377 w 1011377"/>
                  <a:gd name="connsiteY3" fmla="*/ 151215 h 676236"/>
                  <a:gd name="connsiteX4" fmla="*/ 804850 w 1011377"/>
                  <a:gd name="connsiteY4" fmla="*/ 424657 h 676236"/>
                  <a:gd name="connsiteX5" fmla="*/ 766686 w 1011377"/>
                  <a:gd name="connsiteY5" fmla="*/ 333327 h 676236"/>
                  <a:gd name="connsiteX6" fmla="*/ 0 w 1011377"/>
                  <a:gd name="connsiteY6" fmla="*/ 676236 h 676236"/>
                  <a:gd name="connsiteX0" fmla="*/ 0 w 978950"/>
                  <a:gd name="connsiteY0" fmla="*/ 631407 h 631407"/>
                  <a:gd name="connsiteX1" fmla="*/ 667648 w 978950"/>
                  <a:gd name="connsiteY1" fmla="*/ 130175 h 631407"/>
                  <a:gd name="connsiteX2" fmla="*/ 613673 w 978950"/>
                  <a:gd name="connsiteY2" fmla="*/ 0 h 631407"/>
                  <a:gd name="connsiteX3" fmla="*/ 978950 w 978950"/>
                  <a:gd name="connsiteY3" fmla="*/ 151215 h 631407"/>
                  <a:gd name="connsiteX4" fmla="*/ 772423 w 978950"/>
                  <a:gd name="connsiteY4" fmla="*/ 424657 h 631407"/>
                  <a:gd name="connsiteX5" fmla="*/ 734259 w 978950"/>
                  <a:gd name="connsiteY5" fmla="*/ 333327 h 631407"/>
                  <a:gd name="connsiteX6" fmla="*/ 0 w 978950"/>
                  <a:gd name="connsiteY6" fmla="*/ 631407 h 631407"/>
                  <a:gd name="connsiteX0" fmla="*/ 0 w 982198"/>
                  <a:gd name="connsiteY0" fmla="*/ 669231 h 669231"/>
                  <a:gd name="connsiteX1" fmla="*/ 670896 w 982198"/>
                  <a:gd name="connsiteY1" fmla="*/ 130175 h 669231"/>
                  <a:gd name="connsiteX2" fmla="*/ 616921 w 982198"/>
                  <a:gd name="connsiteY2" fmla="*/ 0 h 669231"/>
                  <a:gd name="connsiteX3" fmla="*/ 982198 w 982198"/>
                  <a:gd name="connsiteY3" fmla="*/ 151215 h 669231"/>
                  <a:gd name="connsiteX4" fmla="*/ 775671 w 982198"/>
                  <a:gd name="connsiteY4" fmla="*/ 424657 h 669231"/>
                  <a:gd name="connsiteX5" fmla="*/ 737507 w 982198"/>
                  <a:gd name="connsiteY5" fmla="*/ 333327 h 669231"/>
                  <a:gd name="connsiteX6" fmla="*/ 0 w 982198"/>
                  <a:gd name="connsiteY6" fmla="*/ 669231 h 669231"/>
                  <a:gd name="connsiteX0" fmla="*/ 0 w 974100"/>
                  <a:gd name="connsiteY0" fmla="*/ 685801 h 685801"/>
                  <a:gd name="connsiteX1" fmla="*/ 662798 w 974100"/>
                  <a:gd name="connsiteY1" fmla="*/ 130175 h 685801"/>
                  <a:gd name="connsiteX2" fmla="*/ 608823 w 974100"/>
                  <a:gd name="connsiteY2" fmla="*/ 0 h 685801"/>
                  <a:gd name="connsiteX3" fmla="*/ 974100 w 974100"/>
                  <a:gd name="connsiteY3" fmla="*/ 151215 h 685801"/>
                  <a:gd name="connsiteX4" fmla="*/ 767573 w 974100"/>
                  <a:gd name="connsiteY4" fmla="*/ 424657 h 685801"/>
                  <a:gd name="connsiteX5" fmla="*/ 729409 w 974100"/>
                  <a:gd name="connsiteY5" fmla="*/ 333327 h 685801"/>
                  <a:gd name="connsiteX6" fmla="*/ 0 w 974100"/>
                  <a:gd name="connsiteY6" fmla="*/ 685801 h 685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4100" h="685801">
                    <a:moveTo>
                      <a:pt x="0" y="685801"/>
                    </a:moveTo>
                    <a:cubicBezTo>
                      <a:pt x="145560" y="425327"/>
                      <a:pt x="341596" y="238243"/>
                      <a:pt x="662798" y="130175"/>
                    </a:cubicBezTo>
                    <a:lnTo>
                      <a:pt x="608823" y="0"/>
                    </a:lnTo>
                    <a:lnTo>
                      <a:pt x="974100" y="151215"/>
                    </a:lnTo>
                    <a:lnTo>
                      <a:pt x="767573" y="424657"/>
                    </a:lnTo>
                    <a:lnTo>
                      <a:pt x="729409" y="333327"/>
                    </a:lnTo>
                    <a:cubicBezTo>
                      <a:pt x="487544" y="367422"/>
                      <a:pt x="218172" y="473763"/>
                      <a:pt x="0" y="685801"/>
                    </a:cubicBezTo>
                    <a:close/>
                  </a:path>
                </a:pathLst>
              </a:custGeom>
              <a:solidFill>
                <a:schemeClr val="tx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solidFill>
                    <a:schemeClr val="bg2">
                      <a:lumMod val="90000"/>
                    </a:schemeClr>
                  </a:solidFill>
                  <a:latin typeface="+mn-ea"/>
                </a:endParaRPr>
              </a:p>
            </p:txBody>
          </p:sp>
          <p:sp>
            <p:nvSpPr>
              <p:cNvPr id="15" name="任意多边形 14"/>
              <p:cNvSpPr>
                <a:spLocks noChangeAspect="1"/>
              </p:cNvSpPr>
              <p:nvPr/>
            </p:nvSpPr>
            <p:spPr>
              <a:xfrm rot="1991258" flipH="1">
                <a:off x="5273568" y="1572641"/>
                <a:ext cx="1128907" cy="720447"/>
              </a:xfrm>
              <a:custGeom>
                <a:avLst/>
                <a:gdLst>
                  <a:gd name="connsiteX0" fmla="*/ 0 w 990600"/>
                  <a:gd name="connsiteY0" fmla="*/ 685800 h 685800"/>
                  <a:gd name="connsiteX1" fmla="*/ 723900 w 990600"/>
                  <a:gd name="connsiteY1" fmla="*/ 177800 h 685800"/>
                  <a:gd name="connsiteX2" fmla="*/ 622300 w 990600"/>
                  <a:gd name="connsiteY2" fmla="*/ 0 h 685800"/>
                  <a:gd name="connsiteX3" fmla="*/ 990600 w 990600"/>
                  <a:gd name="connsiteY3" fmla="*/ 88900 h 685800"/>
                  <a:gd name="connsiteX4" fmla="*/ 800100 w 990600"/>
                  <a:gd name="connsiteY4" fmla="*/ 393700 h 685800"/>
                  <a:gd name="connsiteX5" fmla="*/ 762000 w 990600"/>
                  <a:gd name="connsiteY5" fmla="*/ 266700 h 685800"/>
                  <a:gd name="connsiteX6" fmla="*/ 0 w 990600"/>
                  <a:gd name="connsiteY6" fmla="*/ 685800 h 685800"/>
                  <a:gd name="connsiteX0" fmla="*/ 0 w 990600"/>
                  <a:gd name="connsiteY0" fmla="*/ 685800 h 685800"/>
                  <a:gd name="connsiteX1" fmla="*/ 723900 w 990600"/>
                  <a:gd name="connsiteY1" fmla="*/ 177800 h 685800"/>
                  <a:gd name="connsiteX2" fmla="*/ 622300 w 990600"/>
                  <a:gd name="connsiteY2" fmla="*/ 0 h 685800"/>
                  <a:gd name="connsiteX3" fmla="*/ 990600 w 990600"/>
                  <a:gd name="connsiteY3" fmla="*/ 88900 h 685800"/>
                  <a:gd name="connsiteX4" fmla="*/ 800100 w 990600"/>
                  <a:gd name="connsiteY4" fmla="*/ 393700 h 685800"/>
                  <a:gd name="connsiteX5" fmla="*/ 762000 w 990600"/>
                  <a:gd name="connsiteY5" fmla="*/ 266700 h 685800"/>
                  <a:gd name="connsiteX6" fmla="*/ 0 w 990600"/>
                  <a:gd name="connsiteY6" fmla="*/ 685800 h 685800"/>
                  <a:gd name="connsiteX0" fmla="*/ 0 w 990600"/>
                  <a:gd name="connsiteY0" fmla="*/ 685800 h 685800"/>
                  <a:gd name="connsiteX1" fmla="*/ 723900 w 990600"/>
                  <a:gd name="connsiteY1" fmla="*/ 177800 h 685800"/>
                  <a:gd name="connsiteX2" fmla="*/ 711200 w 990600"/>
                  <a:gd name="connsiteY2" fmla="*/ 165100 h 685800"/>
                  <a:gd name="connsiteX3" fmla="*/ 622300 w 990600"/>
                  <a:gd name="connsiteY3" fmla="*/ 0 h 685800"/>
                  <a:gd name="connsiteX4" fmla="*/ 990600 w 990600"/>
                  <a:gd name="connsiteY4" fmla="*/ 88900 h 685800"/>
                  <a:gd name="connsiteX5" fmla="*/ 800100 w 990600"/>
                  <a:gd name="connsiteY5" fmla="*/ 393700 h 685800"/>
                  <a:gd name="connsiteX6" fmla="*/ 762000 w 990600"/>
                  <a:gd name="connsiteY6" fmla="*/ 266700 h 685800"/>
                  <a:gd name="connsiteX7" fmla="*/ 0 w 990600"/>
                  <a:gd name="connsiteY7" fmla="*/ 685800 h 685800"/>
                  <a:gd name="connsiteX0" fmla="*/ 0 w 990600"/>
                  <a:gd name="connsiteY0" fmla="*/ 685800 h 685800"/>
                  <a:gd name="connsiteX1" fmla="*/ 723900 w 990600"/>
                  <a:gd name="connsiteY1" fmla="*/ 177800 h 685800"/>
                  <a:gd name="connsiteX2" fmla="*/ 622300 w 990600"/>
                  <a:gd name="connsiteY2" fmla="*/ 0 h 685800"/>
                  <a:gd name="connsiteX3" fmla="*/ 990600 w 990600"/>
                  <a:gd name="connsiteY3" fmla="*/ 88900 h 685800"/>
                  <a:gd name="connsiteX4" fmla="*/ 800100 w 990600"/>
                  <a:gd name="connsiteY4" fmla="*/ 393700 h 685800"/>
                  <a:gd name="connsiteX5" fmla="*/ 762000 w 990600"/>
                  <a:gd name="connsiteY5" fmla="*/ 266700 h 685800"/>
                  <a:gd name="connsiteX6" fmla="*/ 0 w 990600"/>
                  <a:gd name="connsiteY6" fmla="*/ 685800 h 685800"/>
                  <a:gd name="connsiteX0" fmla="*/ 0 w 990600"/>
                  <a:gd name="connsiteY0" fmla="*/ 685800 h 685800"/>
                  <a:gd name="connsiteX1" fmla="*/ 723900 w 990600"/>
                  <a:gd name="connsiteY1" fmla="*/ 177800 h 685800"/>
                  <a:gd name="connsiteX2" fmla="*/ 622300 w 990600"/>
                  <a:gd name="connsiteY2" fmla="*/ 0 h 685800"/>
                  <a:gd name="connsiteX3" fmla="*/ 990600 w 990600"/>
                  <a:gd name="connsiteY3" fmla="*/ 88900 h 685800"/>
                  <a:gd name="connsiteX4" fmla="*/ 800100 w 990600"/>
                  <a:gd name="connsiteY4" fmla="*/ 393700 h 685800"/>
                  <a:gd name="connsiteX5" fmla="*/ 761968 w 990600"/>
                  <a:gd name="connsiteY5" fmla="*/ 266676 h 685800"/>
                  <a:gd name="connsiteX6" fmla="*/ 0 w 990600"/>
                  <a:gd name="connsiteY6" fmla="*/ 685800 h 685800"/>
                  <a:gd name="connsiteX0" fmla="*/ 0 w 1026319"/>
                  <a:gd name="connsiteY0" fmla="*/ 685800 h 685800"/>
                  <a:gd name="connsiteX1" fmla="*/ 723900 w 1026319"/>
                  <a:gd name="connsiteY1" fmla="*/ 177800 h 685800"/>
                  <a:gd name="connsiteX2" fmla="*/ 622300 w 1026319"/>
                  <a:gd name="connsiteY2" fmla="*/ 0 h 685800"/>
                  <a:gd name="connsiteX3" fmla="*/ 1026319 w 1026319"/>
                  <a:gd name="connsiteY3" fmla="*/ 88900 h 685800"/>
                  <a:gd name="connsiteX4" fmla="*/ 800100 w 1026319"/>
                  <a:gd name="connsiteY4" fmla="*/ 393700 h 685800"/>
                  <a:gd name="connsiteX5" fmla="*/ 761968 w 1026319"/>
                  <a:gd name="connsiteY5" fmla="*/ 266676 h 685800"/>
                  <a:gd name="connsiteX6" fmla="*/ 0 w 1026319"/>
                  <a:gd name="connsiteY6" fmla="*/ 685800 h 685800"/>
                  <a:gd name="connsiteX0" fmla="*/ 0 w 1026319"/>
                  <a:gd name="connsiteY0" fmla="*/ 685800 h 685800"/>
                  <a:gd name="connsiteX1" fmla="*/ 723900 w 1026319"/>
                  <a:gd name="connsiteY1" fmla="*/ 177800 h 685800"/>
                  <a:gd name="connsiteX2" fmla="*/ 653256 w 1026319"/>
                  <a:gd name="connsiteY2" fmla="*/ 0 h 685800"/>
                  <a:gd name="connsiteX3" fmla="*/ 1026319 w 1026319"/>
                  <a:gd name="connsiteY3" fmla="*/ 88900 h 685800"/>
                  <a:gd name="connsiteX4" fmla="*/ 800100 w 1026319"/>
                  <a:gd name="connsiteY4" fmla="*/ 393700 h 685800"/>
                  <a:gd name="connsiteX5" fmla="*/ 761968 w 1026319"/>
                  <a:gd name="connsiteY5" fmla="*/ 266676 h 685800"/>
                  <a:gd name="connsiteX6" fmla="*/ 0 w 1026319"/>
                  <a:gd name="connsiteY6" fmla="*/ 685800 h 685800"/>
                  <a:gd name="connsiteX0" fmla="*/ 0 w 1026319"/>
                  <a:gd name="connsiteY0" fmla="*/ 685800 h 685800"/>
                  <a:gd name="connsiteX1" fmla="*/ 723900 w 1026319"/>
                  <a:gd name="connsiteY1" fmla="*/ 127793 h 685800"/>
                  <a:gd name="connsiteX2" fmla="*/ 653256 w 1026319"/>
                  <a:gd name="connsiteY2" fmla="*/ 0 h 685800"/>
                  <a:gd name="connsiteX3" fmla="*/ 1026319 w 1026319"/>
                  <a:gd name="connsiteY3" fmla="*/ 88900 h 685800"/>
                  <a:gd name="connsiteX4" fmla="*/ 800100 w 1026319"/>
                  <a:gd name="connsiteY4" fmla="*/ 393700 h 685800"/>
                  <a:gd name="connsiteX5" fmla="*/ 761968 w 1026319"/>
                  <a:gd name="connsiteY5" fmla="*/ 266676 h 685800"/>
                  <a:gd name="connsiteX6" fmla="*/ 0 w 1026319"/>
                  <a:gd name="connsiteY6" fmla="*/ 685800 h 685800"/>
                  <a:gd name="connsiteX0" fmla="*/ 0 w 1026319"/>
                  <a:gd name="connsiteY0" fmla="*/ 685800 h 685800"/>
                  <a:gd name="connsiteX1" fmla="*/ 723900 w 1026319"/>
                  <a:gd name="connsiteY1" fmla="*/ 127793 h 685800"/>
                  <a:gd name="connsiteX2" fmla="*/ 653256 w 1026319"/>
                  <a:gd name="connsiteY2" fmla="*/ 0 h 685800"/>
                  <a:gd name="connsiteX3" fmla="*/ 1026319 w 1026319"/>
                  <a:gd name="connsiteY3" fmla="*/ 88900 h 685800"/>
                  <a:gd name="connsiteX4" fmla="*/ 800100 w 1026319"/>
                  <a:gd name="connsiteY4" fmla="*/ 393700 h 685800"/>
                  <a:gd name="connsiteX5" fmla="*/ 761968 w 1026319"/>
                  <a:gd name="connsiteY5" fmla="*/ 266676 h 685800"/>
                  <a:gd name="connsiteX6" fmla="*/ 0 w 1026319"/>
                  <a:gd name="connsiteY6" fmla="*/ 685800 h 685800"/>
                  <a:gd name="connsiteX0" fmla="*/ 0 w 1026319"/>
                  <a:gd name="connsiteY0" fmla="*/ 685800 h 685800"/>
                  <a:gd name="connsiteX1" fmla="*/ 723900 w 1026319"/>
                  <a:gd name="connsiteY1" fmla="*/ 127793 h 685800"/>
                  <a:gd name="connsiteX2" fmla="*/ 653256 w 1026319"/>
                  <a:gd name="connsiteY2" fmla="*/ 0 h 685800"/>
                  <a:gd name="connsiteX3" fmla="*/ 1026319 w 1026319"/>
                  <a:gd name="connsiteY3" fmla="*/ 88900 h 685800"/>
                  <a:gd name="connsiteX4" fmla="*/ 800100 w 1026319"/>
                  <a:gd name="connsiteY4" fmla="*/ 393700 h 685800"/>
                  <a:gd name="connsiteX5" fmla="*/ 761968 w 1026319"/>
                  <a:gd name="connsiteY5" fmla="*/ 266676 h 685800"/>
                  <a:gd name="connsiteX6" fmla="*/ 0 w 1026319"/>
                  <a:gd name="connsiteY6" fmla="*/ 685800 h 685800"/>
                  <a:gd name="connsiteX0" fmla="*/ 0 w 1026319"/>
                  <a:gd name="connsiteY0" fmla="*/ 685800 h 685800"/>
                  <a:gd name="connsiteX1" fmla="*/ 723900 w 1026319"/>
                  <a:gd name="connsiteY1" fmla="*/ 127793 h 685800"/>
                  <a:gd name="connsiteX2" fmla="*/ 653256 w 1026319"/>
                  <a:gd name="connsiteY2" fmla="*/ 0 h 685800"/>
                  <a:gd name="connsiteX3" fmla="*/ 1026319 w 1026319"/>
                  <a:gd name="connsiteY3" fmla="*/ 88900 h 685800"/>
                  <a:gd name="connsiteX4" fmla="*/ 800100 w 1026319"/>
                  <a:gd name="connsiteY4" fmla="*/ 393700 h 685800"/>
                  <a:gd name="connsiteX5" fmla="*/ 761968 w 1026319"/>
                  <a:gd name="connsiteY5" fmla="*/ 266676 h 685800"/>
                  <a:gd name="connsiteX6" fmla="*/ 0 w 1026319"/>
                  <a:gd name="connsiteY6" fmla="*/ 685800 h 685800"/>
                  <a:gd name="connsiteX0" fmla="*/ 0 w 1026319"/>
                  <a:gd name="connsiteY0" fmla="*/ 685800 h 685800"/>
                  <a:gd name="connsiteX1" fmla="*/ 723900 w 1026319"/>
                  <a:gd name="connsiteY1" fmla="*/ 127793 h 685800"/>
                  <a:gd name="connsiteX2" fmla="*/ 653256 w 1026319"/>
                  <a:gd name="connsiteY2" fmla="*/ 0 h 685800"/>
                  <a:gd name="connsiteX3" fmla="*/ 1026319 w 1026319"/>
                  <a:gd name="connsiteY3" fmla="*/ 88900 h 685800"/>
                  <a:gd name="connsiteX4" fmla="*/ 800100 w 1026319"/>
                  <a:gd name="connsiteY4" fmla="*/ 393700 h 685800"/>
                  <a:gd name="connsiteX5" fmla="*/ 761968 w 1026319"/>
                  <a:gd name="connsiteY5" fmla="*/ 266676 h 685800"/>
                  <a:gd name="connsiteX6" fmla="*/ 0 w 1026319"/>
                  <a:gd name="connsiteY6" fmla="*/ 685800 h 685800"/>
                  <a:gd name="connsiteX0" fmla="*/ 0 w 1026319"/>
                  <a:gd name="connsiteY0" fmla="*/ 685800 h 685800"/>
                  <a:gd name="connsiteX1" fmla="*/ 723900 w 1026319"/>
                  <a:gd name="connsiteY1" fmla="*/ 127793 h 685800"/>
                  <a:gd name="connsiteX2" fmla="*/ 653256 w 1026319"/>
                  <a:gd name="connsiteY2" fmla="*/ 0 h 685800"/>
                  <a:gd name="connsiteX3" fmla="*/ 1026319 w 1026319"/>
                  <a:gd name="connsiteY3" fmla="*/ 141288 h 685800"/>
                  <a:gd name="connsiteX4" fmla="*/ 800100 w 1026319"/>
                  <a:gd name="connsiteY4" fmla="*/ 393700 h 685800"/>
                  <a:gd name="connsiteX5" fmla="*/ 761968 w 1026319"/>
                  <a:gd name="connsiteY5" fmla="*/ 266676 h 685800"/>
                  <a:gd name="connsiteX6" fmla="*/ 0 w 1026319"/>
                  <a:gd name="connsiteY6" fmla="*/ 685800 h 685800"/>
                  <a:gd name="connsiteX0" fmla="*/ 0 w 1026319"/>
                  <a:gd name="connsiteY0" fmla="*/ 685800 h 685800"/>
                  <a:gd name="connsiteX1" fmla="*/ 723900 w 1026319"/>
                  <a:gd name="connsiteY1" fmla="*/ 127793 h 685800"/>
                  <a:gd name="connsiteX2" fmla="*/ 653256 w 1026319"/>
                  <a:gd name="connsiteY2" fmla="*/ 0 h 685800"/>
                  <a:gd name="connsiteX3" fmla="*/ 1026319 w 1026319"/>
                  <a:gd name="connsiteY3" fmla="*/ 179388 h 685800"/>
                  <a:gd name="connsiteX4" fmla="*/ 800100 w 1026319"/>
                  <a:gd name="connsiteY4" fmla="*/ 393700 h 685800"/>
                  <a:gd name="connsiteX5" fmla="*/ 761968 w 1026319"/>
                  <a:gd name="connsiteY5" fmla="*/ 266676 h 685800"/>
                  <a:gd name="connsiteX6" fmla="*/ 0 w 1026319"/>
                  <a:gd name="connsiteY6" fmla="*/ 685800 h 685800"/>
                  <a:gd name="connsiteX0" fmla="*/ 0 w 1026319"/>
                  <a:gd name="connsiteY0" fmla="*/ 685800 h 685800"/>
                  <a:gd name="connsiteX1" fmla="*/ 723900 w 1026319"/>
                  <a:gd name="connsiteY1" fmla="*/ 127793 h 685800"/>
                  <a:gd name="connsiteX2" fmla="*/ 691356 w 1026319"/>
                  <a:gd name="connsiteY2" fmla="*/ 0 h 685800"/>
                  <a:gd name="connsiteX3" fmla="*/ 1026319 w 1026319"/>
                  <a:gd name="connsiteY3" fmla="*/ 179388 h 685800"/>
                  <a:gd name="connsiteX4" fmla="*/ 800100 w 1026319"/>
                  <a:gd name="connsiteY4" fmla="*/ 393700 h 685800"/>
                  <a:gd name="connsiteX5" fmla="*/ 761968 w 1026319"/>
                  <a:gd name="connsiteY5" fmla="*/ 266676 h 685800"/>
                  <a:gd name="connsiteX6" fmla="*/ 0 w 1026319"/>
                  <a:gd name="connsiteY6" fmla="*/ 685800 h 685800"/>
                  <a:gd name="connsiteX0" fmla="*/ 0 w 1026319"/>
                  <a:gd name="connsiteY0" fmla="*/ 685800 h 685800"/>
                  <a:gd name="connsiteX1" fmla="*/ 723900 w 1026319"/>
                  <a:gd name="connsiteY1" fmla="*/ 127793 h 685800"/>
                  <a:gd name="connsiteX2" fmla="*/ 691356 w 1026319"/>
                  <a:gd name="connsiteY2" fmla="*/ 0 h 685800"/>
                  <a:gd name="connsiteX3" fmla="*/ 1026319 w 1026319"/>
                  <a:gd name="connsiteY3" fmla="*/ 179388 h 685800"/>
                  <a:gd name="connsiteX4" fmla="*/ 800100 w 1026319"/>
                  <a:gd name="connsiteY4" fmla="*/ 393700 h 685800"/>
                  <a:gd name="connsiteX5" fmla="*/ 761968 w 1026319"/>
                  <a:gd name="connsiteY5" fmla="*/ 300013 h 685800"/>
                  <a:gd name="connsiteX6" fmla="*/ 0 w 1026319"/>
                  <a:gd name="connsiteY6" fmla="*/ 685800 h 685800"/>
                  <a:gd name="connsiteX0" fmla="*/ 0 w 1026319"/>
                  <a:gd name="connsiteY0" fmla="*/ 685800 h 685800"/>
                  <a:gd name="connsiteX1" fmla="*/ 723900 w 1026319"/>
                  <a:gd name="connsiteY1" fmla="*/ 127793 h 685800"/>
                  <a:gd name="connsiteX2" fmla="*/ 691356 w 1026319"/>
                  <a:gd name="connsiteY2" fmla="*/ 0 h 685800"/>
                  <a:gd name="connsiteX3" fmla="*/ 1026319 w 1026319"/>
                  <a:gd name="connsiteY3" fmla="*/ 179388 h 685800"/>
                  <a:gd name="connsiteX4" fmla="*/ 800100 w 1026319"/>
                  <a:gd name="connsiteY4" fmla="*/ 393700 h 685800"/>
                  <a:gd name="connsiteX5" fmla="*/ 761936 w 1026319"/>
                  <a:gd name="connsiteY5" fmla="*/ 299989 h 685800"/>
                  <a:gd name="connsiteX6" fmla="*/ 0 w 1026319"/>
                  <a:gd name="connsiteY6" fmla="*/ 685800 h 685800"/>
                  <a:gd name="connsiteX0" fmla="*/ 0 w 1026319"/>
                  <a:gd name="connsiteY0" fmla="*/ 685800 h 685800"/>
                  <a:gd name="connsiteX1" fmla="*/ 723900 w 1026319"/>
                  <a:gd name="connsiteY1" fmla="*/ 127793 h 685800"/>
                  <a:gd name="connsiteX2" fmla="*/ 691356 w 1026319"/>
                  <a:gd name="connsiteY2" fmla="*/ 0 h 685800"/>
                  <a:gd name="connsiteX3" fmla="*/ 1026319 w 1026319"/>
                  <a:gd name="connsiteY3" fmla="*/ 179388 h 685800"/>
                  <a:gd name="connsiteX4" fmla="*/ 800100 w 1026319"/>
                  <a:gd name="connsiteY4" fmla="*/ 393700 h 685800"/>
                  <a:gd name="connsiteX5" fmla="*/ 761936 w 1026319"/>
                  <a:gd name="connsiteY5" fmla="*/ 271414 h 685800"/>
                  <a:gd name="connsiteX6" fmla="*/ 0 w 1026319"/>
                  <a:gd name="connsiteY6" fmla="*/ 685800 h 685800"/>
                  <a:gd name="connsiteX0" fmla="*/ 0 w 1026319"/>
                  <a:gd name="connsiteY0" fmla="*/ 685800 h 685800"/>
                  <a:gd name="connsiteX1" fmla="*/ 723900 w 1026319"/>
                  <a:gd name="connsiteY1" fmla="*/ 99218 h 685800"/>
                  <a:gd name="connsiteX2" fmla="*/ 691356 w 1026319"/>
                  <a:gd name="connsiteY2" fmla="*/ 0 h 685800"/>
                  <a:gd name="connsiteX3" fmla="*/ 1026319 w 1026319"/>
                  <a:gd name="connsiteY3" fmla="*/ 179388 h 685800"/>
                  <a:gd name="connsiteX4" fmla="*/ 800100 w 1026319"/>
                  <a:gd name="connsiteY4" fmla="*/ 393700 h 685800"/>
                  <a:gd name="connsiteX5" fmla="*/ 761936 w 1026319"/>
                  <a:gd name="connsiteY5" fmla="*/ 271414 h 685800"/>
                  <a:gd name="connsiteX6" fmla="*/ 0 w 1026319"/>
                  <a:gd name="connsiteY6" fmla="*/ 685800 h 685800"/>
                  <a:gd name="connsiteX0" fmla="*/ 0 w 1026319"/>
                  <a:gd name="connsiteY0" fmla="*/ 685800 h 685800"/>
                  <a:gd name="connsiteX1" fmla="*/ 723900 w 1026319"/>
                  <a:gd name="connsiteY1" fmla="*/ 99218 h 685800"/>
                  <a:gd name="connsiteX2" fmla="*/ 691356 w 1026319"/>
                  <a:gd name="connsiteY2" fmla="*/ 0 h 685800"/>
                  <a:gd name="connsiteX3" fmla="*/ 1026319 w 1026319"/>
                  <a:gd name="connsiteY3" fmla="*/ 179388 h 685800"/>
                  <a:gd name="connsiteX4" fmla="*/ 800100 w 1026319"/>
                  <a:gd name="connsiteY4" fmla="*/ 393700 h 685800"/>
                  <a:gd name="connsiteX5" fmla="*/ 761936 w 1026319"/>
                  <a:gd name="connsiteY5" fmla="*/ 271414 h 685800"/>
                  <a:gd name="connsiteX6" fmla="*/ 0 w 1026319"/>
                  <a:gd name="connsiteY6" fmla="*/ 685800 h 685800"/>
                  <a:gd name="connsiteX0" fmla="*/ 0 w 1026319"/>
                  <a:gd name="connsiteY0" fmla="*/ 685800 h 685800"/>
                  <a:gd name="connsiteX1" fmla="*/ 723900 w 1026319"/>
                  <a:gd name="connsiteY1" fmla="*/ 99218 h 685800"/>
                  <a:gd name="connsiteX2" fmla="*/ 691356 w 1026319"/>
                  <a:gd name="connsiteY2" fmla="*/ 0 h 685800"/>
                  <a:gd name="connsiteX3" fmla="*/ 1026319 w 1026319"/>
                  <a:gd name="connsiteY3" fmla="*/ 179388 h 685800"/>
                  <a:gd name="connsiteX4" fmla="*/ 800100 w 1026319"/>
                  <a:gd name="connsiteY4" fmla="*/ 393700 h 685800"/>
                  <a:gd name="connsiteX5" fmla="*/ 761936 w 1026319"/>
                  <a:gd name="connsiteY5" fmla="*/ 271414 h 685800"/>
                  <a:gd name="connsiteX6" fmla="*/ 0 w 1026319"/>
                  <a:gd name="connsiteY6" fmla="*/ 685800 h 685800"/>
                  <a:gd name="connsiteX0" fmla="*/ 0 w 1026319"/>
                  <a:gd name="connsiteY0" fmla="*/ 685800 h 685800"/>
                  <a:gd name="connsiteX1" fmla="*/ 723900 w 1026319"/>
                  <a:gd name="connsiteY1" fmla="*/ 99218 h 685800"/>
                  <a:gd name="connsiteX2" fmla="*/ 691356 w 1026319"/>
                  <a:gd name="connsiteY2" fmla="*/ 0 h 685800"/>
                  <a:gd name="connsiteX3" fmla="*/ 1026319 w 1026319"/>
                  <a:gd name="connsiteY3" fmla="*/ 179388 h 685800"/>
                  <a:gd name="connsiteX4" fmla="*/ 800100 w 1026319"/>
                  <a:gd name="connsiteY4" fmla="*/ 393700 h 685800"/>
                  <a:gd name="connsiteX5" fmla="*/ 761936 w 1026319"/>
                  <a:gd name="connsiteY5" fmla="*/ 271414 h 685800"/>
                  <a:gd name="connsiteX6" fmla="*/ 0 w 1026319"/>
                  <a:gd name="connsiteY6" fmla="*/ 685800 h 685800"/>
                  <a:gd name="connsiteX0" fmla="*/ 0 w 1026319"/>
                  <a:gd name="connsiteY0" fmla="*/ 685800 h 685800"/>
                  <a:gd name="connsiteX1" fmla="*/ 723900 w 1026319"/>
                  <a:gd name="connsiteY1" fmla="*/ 99218 h 685800"/>
                  <a:gd name="connsiteX2" fmla="*/ 691356 w 1026319"/>
                  <a:gd name="connsiteY2" fmla="*/ 0 h 685800"/>
                  <a:gd name="connsiteX3" fmla="*/ 1026319 w 1026319"/>
                  <a:gd name="connsiteY3" fmla="*/ 179388 h 685800"/>
                  <a:gd name="connsiteX4" fmla="*/ 800100 w 1026319"/>
                  <a:gd name="connsiteY4" fmla="*/ 393700 h 685800"/>
                  <a:gd name="connsiteX5" fmla="*/ 790511 w 1026319"/>
                  <a:gd name="connsiteY5" fmla="*/ 302370 h 685800"/>
                  <a:gd name="connsiteX6" fmla="*/ 0 w 1026319"/>
                  <a:gd name="connsiteY6" fmla="*/ 685800 h 685800"/>
                  <a:gd name="connsiteX0" fmla="*/ 0 w 1026319"/>
                  <a:gd name="connsiteY0" fmla="*/ 685800 h 685800"/>
                  <a:gd name="connsiteX1" fmla="*/ 754857 w 1026319"/>
                  <a:gd name="connsiteY1" fmla="*/ 99218 h 685800"/>
                  <a:gd name="connsiteX2" fmla="*/ 691356 w 1026319"/>
                  <a:gd name="connsiteY2" fmla="*/ 0 h 685800"/>
                  <a:gd name="connsiteX3" fmla="*/ 1026319 w 1026319"/>
                  <a:gd name="connsiteY3" fmla="*/ 179388 h 685800"/>
                  <a:gd name="connsiteX4" fmla="*/ 800100 w 1026319"/>
                  <a:gd name="connsiteY4" fmla="*/ 393700 h 685800"/>
                  <a:gd name="connsiteX5" fmla="*/ 790511 w 1026319"/>
                  <a:gd name="connsiteY5" fmla="*/ 302370 h 685800"/>
                  <a:gd name="connsiteX6" fmla="*/ 0 w 1026319"/>
                  <a:gd name="connsiteY6" fmla="*/ 685800 h 685800"/>
                  <a:gd name="connsiteX0" fmla="*/ 0 w 1026319"/>
                  <a:gd name="connsiteY0" fmla="*/ 685800 h 685800"/>
                  <a:gd name="connsiteX1" fmla="*/ 754857 w 1026319"/>
                  <a:gd name="connsiteY1" fmla="*/ 99218 h 685800"/>
                  <a:gd name="connsiteX2" fmla="*/ 691356 w 1026319"/>
                  <a:gd name="connsiteY2" fmla="*/ 0 h 685800"/>
                  <a:gd name="connsiteX3" fmla="*/ 1026319 w 1026319"/>
                  <a:gd name="connsiteY3" fmla="*/ 179388 h 685800"/>
                  <a:gd name="connsiteX4" fmla="*/ 800100 w 1026319"/>
                  <a:gd name="connsiteY4" fmla="*/ 393700 h 685800"/>
                  <a:gd name="connsiteX5" fmla="*/ 790511 w 1026319"/>
                  <a:gd name="connsiteY5" fmla="*/ 302370 h 685800"/>
                  <a:gd name="connsiteX6" fmla="*/ 0 w 1026319"/>
                  <a:gd name="connsiteY6" fmla="*/ 685800 h 685800"/>
                  <a:gd name="connsiteX0" fmla="*/ 0 w 1026319"/>
                  <a:gd name="connsiteY0" fmla="*/ 685800 h 685800"/>
                  <a:gd name="connsiteX1" fmla="*/ 723900 w 1026319"/>
                  <a:gd name="connsiteY1" fmla="*/ 99218 h 685800"/>
                  <a:gd name="connsiteX2" fmla="*/ 691356 w 1026319"/>
                  <a:gd name="connsiteY2" fmla="*/ 0 h 685800"/>
                  <a:gd name="connsiteX3" fmla="*/ 1026319 w 1026319"/>
                  <a:gd name="connsiteY3" fmla="*/ 179388 h 685800"/>
                  <a:gd name="connsiteX4" fmla="*/ 800100 w 1026319"/>
                  <a:gd name="connsiteY4" fmla="*/ 393700 h 685800"/>
                  <a:gd name="connsiteX5" fmla="*/ 790511 w 1026319"/>
                  <a:gd name="connsiteY5" fmla="*/ 302370 h 685800"/>
                  <a:gd name="connsiteX6" fmla="*/ 0 w 1026319"/>
                  <a:gd name="connsiteY6" fmla="*/ 685800 h 685800"/>
                  <a:gd name="connsiteX0" fmla="*/ 0 w 1026319"/>
                  <a:gd name="connsiteY0" fmla="*/ 685800 h 685800"/>
                  <a:gd name="connsiteX1" fmla="*/ 723900 w 1026319"/>
                  <a:gd name="connsiteY1" fmla="*/ 99218 h 685800"/>
                  <a:gd name="connsiteX2" fmla="*/ 691356 w 1026319"/>
                  <a:gd name="connsiteY2" fmla="*/ 0 h 685800"/>
                  <a:gd name="connsiteX3" fmla="*/ 1026319 w 1026319"/>
                  <a:gd name="connsiteY3" fmla="*/ 179388 h 685800"/>
                  <a:gd name="connsiteX4" fmla="*/ 800100 w 1026319"/>
                  <a:gd name="connsiteY4" fmla="*/ 393700 h 685800"/>
                  <a:gd name="connsiteX5" fmla="*/ 761936 w 1026319"/>
                  <a:gd name="connsiteY5" fmla="*/ 302370 h 685800"/>
                  <a:gd name="connsiteX6" fmla="*/ 0 w 1026319"/>
                  <a:gd name="connsiteY6" fmla="*/ 685800 h 685800"/>
                  <a:gd name="connsiteX0" fmla="*/ 0 w 1026319"/>
                  <a:gd name="connsiteY0" fmla="*/ 716757 h 716757"/>
                  <a:gd name="connsiteX1" fmla="*/ 723900 w 1026319"/>
                  <a:gd name="connsiteY1" fmla="*/ 130175 h 716757"/>
                  <a:gd name="connsiteX2" fmla="*/ 641350 w 1026319"/>
                  <a:gd name="connsiteY2" fmla="*/ 0 h 716757"/>
                  <a:gd name="connsiteX3" fmla="*/ 1026319 w 1026319"/>
                  <a:gd name="connsiteY3" fmla="*/ 210345 h 716757"/>
                  <a:gd name="connsiteX4" fmla="*/ 800100 w 1026319"/>
                  <a:gd name="connsiteY4" fmla="*/ 424657 h 716757"/>
                  <a:gd name="connsiteX5" fmla="*/ 761936 w 1026319"/>
                  <a:gd name="connsiteY5" fmla="*/ 333327 h 716757"/>
                  <a:gd name="connsiteX6" fmla="*/ 0 w 1026319"/>
                  <a:gd name="connsiteY6" fmla="*/ 716757 h 716757"/>
                  <a:gd name="connsiteX0" fmla="*/ 0 w 1026319"/>
                  <a:gd name="connsiteY0" fmla="*/ 716757 h 716757"/>
                  <a:gd name="connsiteX1" fmla="*/ 695325 w 1026319"/>
                  <a:gd name="connsiteY1" fmla="*/ 130175 h 716757"/>
                  <a:gd name="connsiteX2" fmla="*/ 641350 w 1026319"/>
                  <a:gd name="connsiteY2" fmla="*/ 0 h 716757"/>
                  <a:gd name="connsiteX3" fmla="*/ 1026319 w 1026319"/>
                  <a:gd name="connsiteY3" fmla="*/ 210345 h 716757"/>
                  <a:gd name="connsiteX4" fmla="*/ 800100 w 1026319"/>
                  <a:gd name="connsiteY4" fmla="*/ 424657 h 716757"/>
                  <a:gd name="connsiteX5" fmla="*/ 761936 w 1026319"/>
                  <a:gd name="connsiteY5" fmla="*/ 333327 h 716757"/>
                  <a:gd name="connsiteX6" fmla="*/ 0 w 1026319"/>
                  <a:gd name="connsiteY6" fmla="*/ 716757 h 716757"/>
                  <a:gd name="connsiteX0" fmla="*/ 0 w 934879"/>
                  <a:gd name="connsiteY0" fmla="*/ 823437 h 823437"/>
                  <a:gd name="connsiteX1" fmla="*/ 603885 w 934879"/>
                  <a:gd name="connsiteY1" fmla="*/ 130175 h 823437"/>
                  <a:gd name="connsiteX2" fmla="*/ 549910 w 934879"/>
                  <a:gd name="connsiteY2" fmla="*/ 0 h 823437"/>
                  <a:gd name="connsiteX3" fmla="*/ 934879 w 934879"/>
                  <a:gd name="connsiteY3" fmla="*/ 210345 h 823437"/>
                  <a:gd name="connsiteX4" fmla="*/ 708660 w 934879"/>
                  <a:gd name="connsiteY4" fmla="*/ 424657 h 823437"/>
                  <a:gd name="connsiteX5" fmla="*/ 670496 w 934879"/>
                  <a:gd name="connsiteY5" fmla="*/ 333327 h 823437"/>
                  <a:gd name="connsiteX6" fmla="*/ 0 w 934879"/>
                  <a:gd name="connsiteY6" fmla="*/ 823437 h 823437"/>
                  <a:gd name="connsiteX0" fmla="*/ 0 w 972979"/>
                  <a:gd name="connsiteY0" fmla="*/ 772637 h 772637"/>
                  <a:gd name="connsiteX1" fmla="*/ 641985 w 972979"/>
                  <a:gd name="connsiteY1" fmla="*/ 130175 h 772637"/>
                  <a:gd name="connsiteX2" fmla="*/ 588010 w 972979"/>
                  <a:gd name="connsiteY2" fmla="*/ 0 h 772637"/>
                  <a:gd name="connsiteX3" fmla="*/ 972979 w 972979"/>
                  <a:gd name="connsiteY3" fmla="*/ 210345 h 772637"/>
                  <a:gd name="connsiteX4" fmla="*/ 746760 w 972979"/>
                  <a:gd name="connsiteY4" fmla="*/ 424657 h 772637"/>
                  <a:gd name="connsiteX5" fmla="*/ 708596 w 972979"/>
                  <a:gd name="connsiteY5" fmla="*/ 333327 h 772637"/>
                  <a:gd name="connsiteX6" fmla="*/ 0 w 972979"/>
                  <a:gd name="connsiteY6" fmla="*/ 772637 h 772637"/>
                  <a:gd name="connsiteX0" fmla="*/ 0 w 972979"/>
                  <a:gd name="connsiteY0" fmla="*/ 772637 h 772637"/>
                  <a:gd name="connsiteX1" fmla="*/ 641985 w 972979"/>
                  <a:gd name="connsiteY1" fmla="*/ 130175 h 772637"/>
                  <a:gd name="connsiteX2" fmla="*/ 588010 w 972979"/>
                  <a:gd name="connsiteY2" fmla="*/ 0 h 772637"/>
                  <a:gd name="connsiteX3" fmla="*/ 972979 w 972979"/>
                  <a:gd name="connsiteY3" fmla="*/ 210345 h 772637"/>
                  <a:gd name="connsiteX4" fmla="*/ 746760 w 972979"/>
                  <a:gd name="connsiteY4" fmla="*/ 424657 h 772637"/>
                  <a:gd name="connsiteX5" fmla="*/ 708596 w 972979"/>
                  <a:gd name="connsiteY5" fmla="*/ 333327 h 772637"/>
                  <a:gd name="connsiteX6" fmla="*/ 0 w 972979"/>
                  <a:gd name="connsiteY6" fmla="*/ 772637 h 772637"/>
                  <a:gd name="connsiteX0" fmla="*/ 0 w 972979"/>
                  <a:gd name="connsiteY0" fmla="*/ 772637 h 772637"/>
                  <a:gd name="connsiteX1" fmla="*/ 641985 w 972979"/>
                  <a:gd name="connsiteY1" fmla="*/ 130175 h 772637"/>
                  <a:gd name="connsiteX2" fmla="*/ 588010 w 972979"/>
                  <a:gd name="connsiteY2" fmla="*/ 0 h 772637"/>
                  <a:gd name="connsiteX3" fmla="*/ 972979 w 972979"/>
                  <a:gd name="connsiteY3" fmla="*/ 210345 h 772637"/>
                  <a:gd name="connsiteX4" fmla="*/ 746760 w 972979"/>
                  <a:gd name="connsiteY4" fmla="*/ 424657 h 772637"/>
                  <a:gd name="connsiteX5" fmla="*/ 708596 w 972979"/>
                  <a:gd name="connsiteY5" fmla="*/ 333327 h 772637"/>
                  <a:gd name="connsiteX6" fmla="*/ 0 w 972979"/>
                  <a:gd name="connsiteY6" fmla="*/ 772637 h 772637"/>
                  <a:gd name="connsiteX0" fmla="*/ 0 w 972979"/>
                  <a:gd name="connsiteY0" fmla="*/ 772637 h 772637"/>
                  <a:gd name="connsiteX1" fmla="*/ 641985 w 972979"/>
                  <a:gd name="connsiteY1" fmla="*/ 130175 h 772637"/>
                  <a:gd name="connsiteX2" fmla="*/ 588010 w 972979"/>
                  <a:gd name="connsiteY2" fmla="*/ 0 h 772637"/>
                  <a:gd name="connsiteX3" fmla="*/ 972979 w 972979"/>
                  <a:gd name="connsiteY3" fmla="*/ 210345 h 772637"/>
                  <a:gd name="connsiteX4" fmla="*/ 746760 w 972979"/>
                  <a:gd name="connsiteY4" fmla="*/ 424657 h 772637"/>
                  <a:gd name="connsiteX5" fmla="*/ 708596 w 972979"/>
                  <a:gd name="connsiteY5" fmla="*/ 333327 h 772637"/>
                  <a:gd name="connsiteX6" fmla="*/ 0 w 972979"/>
                  <a:gd name="connsiteY6" fmla="*/ 772637 h 772637"/>
                  <a:gd name="connsiteX0" fmla="*/ 0 w 972979"/>
                  <a:gd name="connsiteY0" fmla="*/ 772637 h 772637"/>
                  <a:gd name="connsiteX1" fmla="*/ 641985 w 972979"/>
                  <a:gd name="connsiteY1" fmla="*/ 130175 h 772637"/>
                  <a:gd name="connsiteX2" fmla="*/ 588010 w 972979"/>
                  <a:gd name="connsiteY2" fmla="*/ 0 h 772637"/>
                  <a:gd name="connsiteX3" fmla="*/ 972979 w 972979"/>
                  <a:gd name="connsiteY3" fmla="*/ 210345 h 772637"/>
                  <a:gd name="connsiteX4" fmla="*/ 746760 w 972979"/>
                  <a:gd name="connsiteY4" fmla="*/ 424657 h 772637"/>
                  <a:gd name="connsiteX5" fmla="*/ 708596 w 972979"/>
                  <a:gd name="connsiteY5" fmla="*/ 333327 h 772637"/>
                  <a:gd name="connsiteX6" fmla="*/ 0 w 972979"/>
                  <a:gd name="connsiteY6" fmla="*/ 772637 h 772637"/>
                  <a:gd name="connsiteX0" fmla="*/ 0 w 972979"/>
                  <a:gd name="connsiteY0" fmla="*/ 772637 h 772637"/>
                  <a:gd name="connsiteX1" fmla="*/ 641985 w 972979"/>
                  <a:gd name="connsiteY1" fmla="*/ 130175 h 772637"/>
                  <a:gd name="connsiteX2" fmla="*/ 588010 w 972979"/>
                  <a:gd name="connsiteY2" fmla="*/ 0 h 772637"/>
                  <a:gd name="connsiteX3" fmla="*/ 972979 w 972979"/>
                  <a:gd name="connsiteY3" fmla="*/ 210345 h 772637"/>
                  <a:gd name="connsiteX4" fmla="*/ 746760 w 972979"/>
                  <a:gd name="connsiteY4" fmla="*/ 424657 h 772637"/>
                  <a:gd name="connsiteX5" fmla="*/ 708596 w 972979"/>
                  <a:gd name="connsiteY5" fmla="*/ 333327 h 772637"/>
                  <a:gd name="connsiteX6" fmla="*/ 0 w 972979"/>
                  <a:gd name="connsiteY6" fmla="*/ 772637 h 772637"/>
                  <a:gd name="connsiteX0" fmla="*/ 0 w 1040280"/>
                  <a:gd name="connsiteY0" fmla="*/ 688413 h 688413"/>
                  <a:gd name="connsiteX1" fmla="*/ 709286 w 1040280"/>
                  <a:gd name="connsiteY1" fmla="*/ 130175 h 688413"/>
                  <a:gd name="connsiteX2" fmla="*/ 655311 w 1040280"/>
                  <a:gd name="connsiteY2" fmla="*/ 0 h 688413"/>
                  <a:gd name="connsiteX3" fmla="*/ 1040280 w 1040280"/>
                  <a:gd name="connsiteY3" fmla="*/ 210345 h 688413"/>
                  <a:gd name="connsiteX4" fmla="*/ 814061 w 1040280"/>
                  <a:gd name="connsiteY4" fmla="*/ 424657 h 688413"/>
                  <a:gd name="connsiteX5" fmla="*/ 775897 w 1040280"/>
                  <a:gd name="connsiteY5" fmla="*/ 333327 h 688413"/>
                  <a:gd name="connsiteX6" fmla="*/ 0 w 1040280"/>
                  <a:gd name="connsiteY6" fmla="*/ 688413 h 688413"/>
                  <a:gd name="connsiteX0" fmla="*/ 0 w 1040280"/>
                  <a:gd name="connsiteY0" fmla="*/ 688413 h 688413"/>
                  <a:gd name="connsiteX1" fmla="*/ 709286 w 1040280"/>
                  <a:gd name="connsiteY1" fmla="*/ 130175 h 688413"/>
                  <a:gd name="connsiteX2" fmla="*/ 655311 w 1040280"/>
                  <a:gd name="connsiteY2" fmla="*/ 0 h 688413"/>
                  <a:gd name="connsiteX3" fmla="*/ 1040280 w 1040280"/>
                  <a:gd name="connsiteY3" fmla="*/ 210345 h 688413"/>
                  <a:gd name="connsiteX4" fmla="*/ 814061 w 1040280"/>
                  <a:gd name="connsiteY4" fmla="*/ 424657 h 688413"/>
                  <a:gd name="connsiteX5" fmla="*/ 775897 w 1040280"/>
                  <a:gd name="connsiteY5" fmla="*/ 333327 h 688413"/>
                  <a:gd name="connsiteX6" fmla="*/ 0 w 1040280"/>
                  <a:gd name="connsiteY6" fmla="*/ 688413 h 688413"/>
                  <a:gd name="connsiteX0" fmla="*/ 0 w 1040280"/>
                  <a:gd name="connsiteY0" fmla="*/ 688413 h 688413"/>
                  <a:gd name="connsiteX1" fmla="*/ 709286 w 1040280"/>
                  <a:gd name="connsiteY1" fmla="*/ 130175 h 688413"/>
                  <a:gd name="connsiteX2" fmla="*/ 655311 w 1040280"/>
                  <a:gd name="connsiteY2" fmla="*/ 0 h 688413"/>
                  <a:gd name="connsiteX3" fmla="*/ 1040280 w 1040280"/>
                  <a:gd name="connsiteY3" fmla="*/ 210345 h 688413"/>
                  <a:gd name="connsiteX4" fmla="*/ 814061 w 1040280"/>
                  <a:gd name="connsiteY4" fmla="*/ 424657 h 688413"/>
                  <a:gd name="connsiteX5" fmla="*/ 775897 w 1040280"/>
                  <a:gd name="connsiteY5" fmla="*/ 333327 h 688413"/>
                  <a:gd name="connsiteX6" fmla="*/ 0 w 1040280"/>
                  <a:gd name="connsiteY6" fmla="*/ 688413 h 688413"/>
                  <a:gd name="connsiteX0" fmla="*/ 0 w 1040280"/>
                  <a:gd name="connsiteY0" fmla="*/ 688413 h 688413"/>
                  <a:gd name="connsiteX1" fmla="*/ 709286 w 1040280"/>
                  <a:gd name="connsiteY1" fmla="*/ 130175 h 688413"/>
                  <a:gd name="connsiteX2" fmla="*/ 655311 w 1040280"/>
                  <a:gd name="connsiteY2" fmla="*/ 0 h 688413"/>
                  <a:gd name="connsiteX3" fmla="*/ 1040280 w 1040280"/>
                  <a:gd name="connsiteY3" fmla="*/ 210345 h 688413"/>
                  <a:gd name="connsiteX4" fmla="*/ 814061 w 1040280"/>
                  <a:gd name="connsiteY4" fmla="*/ 424657 h 688413"/>
                  <a:gd name="connsiteX5" fmla="*/ 775897 w 1040280"/>
                  <a:gd name="connsiteY5" fmla="*/ 333327 h 688413"/>
                  <a:gd name="connsiteX6" fmla="*/ 0 w 1040280"/>
                  <a:gd name="connsiteY6" fmla="*/ 688413 h 688413"/>
                  <a:gd name="connsiteX0" fmla="*/ 0 w 1040280"/>
                  <a:gd name="connsiteY0" fmla="*/ 688413 h 688413"/>
                  <a:gd name="connsiteX1" fmla="*/ 709286 w 1040280"/>
                  <a:gd name="connsiteY1" fmla="*/ 130175 h 688413"/>
                  <a:gd name="connsiteX2" fmla="*/ 655311 w 1040280"/>
                  <a:gd name="connsiteY2" fmla="*/ 0 h 688413"/>
                  <a:gd name="connsiteX3" fmla="*/ 1040280 w 1040280"/>
                  <a:gd name="connsiteY3" fmla="*/ 210345 h 688413"/>
                  <a:gd name="connsiteX4" fmla="*/ 814061 w 1040280"/>
                  <a:gd name="connsiteY4" fmla="*/ 424657 h 688413"/>
                  <a:gd name="connsiteX5" fmla="*/ 775897 w 1040280"/>
                  <a:gd name="connsiteY5" fmla="*/ 333327 h 688413"/>
                  <a:gd name="connsiteX6" fmla="*/ 0 w 1040280"/>
                  <a:gd name="connsiteY6" fmla="*/ 688413 h 688413"/>
                  <a:gd name="connsiteX0" fmla="*/ 0 w 1040280"/>
                  <a:gd name="connsiteY0" fmla="*/ 688413 h 688413"/>
                  <a:gd name="connsiteX1" fmla="*/ 709286 w 1040280"/>
                  <a:gd name="connsiteY1" fmla="*/ 130175 h 688413"/>
                  <a:gd name="connsiteX2" fmla="*/ 655311 w 1040280"/>
                  <a:gd name="connsiteY2" fmla="*/ 0 h 688413"/>
                  <a:gd name="connsiteX3" fmla="*/ 1040280 w 1040280"/>
                  <a:gd name="connsiteY3" fmla="*/ 210345 h 688413"/>
                  <a:gd name="connsiteX4" fmla="*/ 814061 w 1040280"/>
                  <a:gd name="connsiteY4" fmla="*/ 424657 h 688413"/>
                  <a:gd name="connsiteX5" fmla="*/ 775897 w 1040280"/>
                  <a:gd name="connsiteY5" fmla="*/ 333327 h 688413"/>
                  <a:gd name="connsiteX6" fmla="*/ 0 w 1040280"/>
                  <a:gd name="connsiteY6" fmla="*/ 688413 h 688413"/>
                  <a:gd name="connsiteX0" fmla="*/ 0 w 1040280"/>
                  <a:gd name="connsiteY0" fmla="*/ 688413 h 688413"/>
                  <a:gd name="connsiteX1" fmla="*/ 709286 w 1040280"/>
                  <a:gd name="connsiteY1" fmla="*/ 130175 h 688413"/>
                  <a:gd name="connsiteX2" fmla="*/ 655311 w 1040280"/>
                  <a:gd name="connsiteY2" fmla="*/ 0 h 688413"/>
                  <a:gd name="connsiteX3" fmla="*/ 1040280 w 1040280"/>
                  <a:gd name="connsiteY3" fmla="*/ 210345 h 688413"/>
                  <a:gd name="connsiteX4" fmla="*/ 814061 w 1040280"/>
                  <a:gd name="connsiteY4" fmla="*/ 424657 h 688413"/>
                  <a:gd name="connsiteX5" fmla="*/ 775897 w 1040280"/>
                  <a:gd name="connsiteY5" fmla="*/ 333327 h 688413"/>
                  <a:gd name="connsiteX6" fmla="*/ 0 w 1040280"/>
                  <a:gd name="connsiteY6" fmla="*/ 688413 h 688413"/>
                  <a:gd name="connsiteX0" fmla="*/ 0 w 1040280"/>
                  <a:gd name="connsiteY0" fmla="*/ 688413 h 688413"/>
                  <a:gd name="connsiteX1" fmla="*/ 709286 w 1040280"/>
                  <a:gd name="connsiteY1" fmla="*/ 130175 h 688413"/>
                  <a:gd name="connsiteX2" fmla="*/ 655311 w 1040280"/>
                  <a:gd name="connsiteY2" fmla="*/ 0 h 688413"/>
                  <a:gd name="connsiteX3" fmla="*/ 1040280 w 1040280"/>
                  <a:gd name="connsiteY3" fmla="*/ 210345 h 688413"/>
                  <a:gd name="connsiteX4" fmla="*/ 814061 w 1040280"/>
                  <a:gd name="connsiteY4" fmla="*/ 424657 h 688413"/>
                  <a:gd name="connsiteX5" fmla="*/ 775897 w 1040280"/>
                  <a:gd name="connsiteY5" fmla="*/ 333327 h 688413"/>
                  <a:gd name="connsiteX6" fmla="*/ 0 w 1040280"/>
                  <a:gd name="connsiteY6" fmla="*/ 688413 h 688413"/>
                  <a:gd name="connsiteX0" fmla="*/ 0 w 1040280"/>
                  <a:gd name="connsiteY0" fmla="*/ 662515 h 662515"/>
                  <a:gd name="connsiteX1" fmla="*/ 709286 w 1040280"/>
                  <a:gd name="connsiteY1" fmla="*/ 104277 h 662515"/>
                  <a:gd name="connsiteX2" fmla="*/ 667388 w 1040280"/>
                  <a:gd name="connsiteY2" fmla="*/ 0 h 662515"/>
                  <a:gd name="connsiteX3" fmla="*/ 1040280 w 1040280"/>
                  <a:gd name="connsiteY3" fmla="*/ 184447 h 662515"/>
                  <a:gd name="connsiteX4" fmla="*/ 814061 w 1040280"/>
                  <a:gd name="connsiteY4" fmla="*/ 398759 h 662515"/>
                  <a:gd name="connsiteX5" fmla="*/ 775897 w 1040280"/>
                  <a:gd name="connsiteY5" fmla="*/ 307429 h 662515"/>
                  <a:gd name="connsiteX6" fmla="*/ 0 w 1040280"/>
                  <a:gd name="connsiteY6" fmla="*/ 662515 h 662515"/>
                  <a:gd name="connsiteX0" fmla="*/ 0 w 1040280"/>
                  <a:gd name="connsiteY0" fmla="*/ 653883 h 653883"/>
                  <a:gd name="connsiteX1" fmla="*/ 709286 w 1040280"/>
                  <a:gd name="connsiteY1" fmla="*/ 95645 h 653883"/>
                  <a:gd name="connsiteX2" fmla="*/ 671413 w 1040280"/>
                  <a:gd name="connsiteY2" fmla="*/ 0 h 653883"/>
                  <a:gd name="connsiteX3" fmla="*/ 1040280 w 1040280"/>
                  <a:gd name="connsiteY3" fmla="*/ 175815 h 653883"/>
                  <a:gd name="connsiteX4" fmla="*/ 814061 w 1040280"/>
                  <a:gd name="connsiteY4" fmla="*/ 390127 h 653883"/>
                  <a:gd name="connsiteX5" fmla="*/ 775897 w 1040280"/>
                  <a:gd name="connsiteY5" fmla="*/ 298797 h 653883"/>
                  <a:gd name="connsiteX6" fmla="*/ 0 w 1040280"/>
                  <a:gd name="connsiteY6" fmla="*/ 653883 h 653883"/>
                  <a:gd name="connsiteX0" fmla="*/ 0 w 1031222"/>
                  <a:gd name="connsiteY0" fmla="*/ 653883 h 653883"/>
                  <a:gd name="connsiteX1" fmla="*/ 709286 w 1031222"/>
                  <a:gd name="connsiteY1" fmla="*/ 95645 h 653883"/>
                  <a:gd name="connsiteX2" fmla="*/ 671413 w 1031222"/>
                  <a:gd name="connsiteY2" fmla="*/ 0 h 653883"/>
                  <a:gd name="connsiteX3" fmla="*/ 1031222 w 1031222"/>
                  <a:gd name="connsiteY3" fmla="*/ 156392 h 653883"/>
                  <a:gd name="connsiteX4" fmla="*/ 814061 w 1031222"/>
                  <a:gd name="connsiteY4" fmla="*/ 390127 h 653883"/>
                  <a:gd name="connsiteX5" fmla="*/ 775897 w 1031222"/>
                  <a:gd name="connsiteY5" fmla="*/ 298797 h 653883"/>
                  <a:gd name="connsiteX6" fmla="*/ 0 w 1031222"/>
                  <a:gd name="connsiteY6" fmla="*/ 653883 h 653883"/>
                  <a:gd name="connsiteX0" fmla="*/ 0 w 1024177"/>
                  <a:gd name="connsiteY0" fmla="*/ 653883 h 653883"/>
                  <a:gd name="connsiteX1" fmla="*/ 709286 w 1024177"/>
                  <a:gd name="connsiteY1" fmla="*/ 95645 h 653883"/>
                  <a:gd name="connsiteX2" fmla="*/ 671413 w 1024177"/>
                  <a:gd name="connsiteY2" fmla="*/ 0 h 653883"/>
                  <a:gd name="connsiteX3" fmla="*/ 1024177 w 1024177"/>
                  <a:gd name="connsiteY3" fmla="*/ 141284 h 653883"/>
                  <a:gd name="connsiteX4" fmla="*/ 814061 w 1024177"/>
                  <a:gd name="connsiteY4" fmla="*/ 390127 h 653883"/>
                  <a:gd name="connsiteX5" fmla="*/ 775897 w 1024177"/>
                  <a:gd name="connsiteY5" fmla="*/ 298797 h 653883"/>
                  <a:gd name="connsiteX6" fmla="*/ 0 w 1024177"/>
                  <a:gd name="connsiteY6" fmla="*/ 653883 h 653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4177" h="653883">
                    <a:moveTo>
                      <a:pt x="0" y="653883"/>
                    </a:moveTo>
                    <a:cubicBezTo>
                      <a:pt x="62715" y="501228"/>
                      <a:pt x="256539" y="248412"/>
                      <a:pt x="709286" y="95645"/>
                    </a:cubicBezTo>
                    <a:lnTo>
                      <a:pt x="671413" y="0"/>
                    </a:lnTo>
                    <a:lnTo>
                      <a:pt x="1024177" y="141284"/>
                    </a:lnTo>
                    <a:lnTo>
                      <a:pt x="814061" y="390127"/>
                    </a:lnTo>
                    <a:lnTo>
                      <a:pt x="775897" y="298797"/>
                    </a:lnTo>
                    <a:cubicBezTo>
                      <a:pt x="485595" y="351098"/>
                      <a:pt x="194624" y="458957"/>
                      <a:pt x="0" y="653883"/>
                    </a:cubicBezTo>
                    <a:close/>
                  </a:path>
                </a:pathLst>
              </a:custGeom>
              <a:solidFill>
                <a:schemeClr val="tx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solidFill>
                    <a:schemeClr val="bg2">
                      <a:lumMod val="90000"/>
                    </a:schemeClr>
                  </a:solidFill>
                  <a:latin typeface="+mn-ea"/>
                </a:endParaRPr>
              </a:p>
            </p:txBody>
          </p:sp>
          <p:sp>
            <p:nvSpPr>
              <p:cNvPr id="16" name="椭圆 15"/>
              <p:cNvSpPr>
                <a:spLocks noChangeAspect="1"/>
              </p:cNvSpPr>
              <p:nvPr/>
            </p:nvSpPr>
            <p:spPr>
              <a:xfrm>
                <a:off x="3203111" y="1786870"/>
                <a:ext cx="2664284" cy="2662798"/>
              </a:xfrm>
              <a:prstGeom prst="ellipse">
                <a:avLst/>
              </a:prstGeom>
              <a:gradFill flip="none" rotWithShape="1">
                <a:gsLst>
                  <a:gs pos="0">
                    <a:schemeClr val="bg1">
                      <a:lumMod val="85000"/>
                      <a:alpha val="50000"/>
                    </a:schemeClr>
                  </a:gs>
                  <a:gs pos="100000">
                    <a:schemeClr val="bg1">
                      <a:alpha val="0"/>
                    </a:schemeClr>
                  </a:gs>
                </a:gsLst>
                <a:path path="rect">
                  <a:fillToRect l="50000" t="50000" r="50000" b="50000"/>
                </a:path>
                <a:tileRect/>
              </a:gradFill>
              <a:ln w="19050">
                <a:solidFill>
                  <a:srgbClr val="625348">
                    <a:alpha val="50000"/>
                  </a:srgb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solidFill>
                    <a:schemeClr val="bg2">
                      <a:lumMod val="90000"/>
                    </a:schemeClr>
                  </a:solidFill>
                  <a:latin typeface="+mn-ea"/>
                </a:endParaRPr>
              </a:p>
            </p:txBody>
          </p:sp>
        </p:grpSp>
      </p:grpSp>
      <p:sp>
        <p:nvSpPr>
          <p:cNvPr id="18" name="矩形 17"/>
          <p:cNvSpPr>
            <a:spLocks noChangeArrowheads="1"/>
          </p:cNvSpPr>
          <p:nvPr/>
        </p:nvSpPr>
        <p:spPr bwMode="auto">
          <a:xfrm>
            <a:off x="6068312" y="1897523"/>
            <a:ext cx="157927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b="1">
                <a:solidFill>
                  <a:schemeClr val="tx1">
                    <a:lumMod val="75000"/>
                    <a:lumOff val="25000"/>
                  </a:schemeClr>
                </a:solidFill>
                <a:latin typeface="+mn-ea"/>
              </a:rPr>
              <a:t>点击添加文本</a:t>
            </a:r>
          </a:p>
        </p:txBody>
      </p:sp>
      <p:sp>
        <p:nvSpPr>
          <p:cNvPr id="19" name="矩形 18"/>
          <p:cNvSpPr>
            <a:spLocks noChangeArrowheads="1"/>
          </p:cNvSpPr>
          <p:nvPr/>
        </p:nvSpPr>
        <p:spPr bwMode="auto">
          <a:xfrm>
            <a:off x="5867936" y="2694448"/>
            <a:ext cx="1980029" cy="1334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zh-CN" altLang="en-US" sz="1400" b="1">
                <a:solidFill>
                  <a:schemeClr val="tx1">
                    <a:lumMod val="75000"/>
                    <a:lumOff val="25000"/>
                  </a:schemeClr>
                </a:solidFill>
                <a:latin typeface="+mn-ea"/>
              </a:rPr>
              <a:t>点击此处添加说明文本</a:t>
            </a:r>
            <a:endParaRPr lang="en-US" altLang="zh-CN" sz="1400" b="1">
              <a:solidFill>
                <a:schemeClr val="tx1">
                  <a:lumMod val="75000"/>
                  <a:lumOff val="25000"/>
                </a:schemeClr>
              </a:solidFill>
              <a:latin typeface="+mn-ea"/>
            </a:endParaRPr>
          </a:p>
          <a:p>
            <a:pPr algn="ctr">
              <a:lnSpc>
                <a:spcPct val="150000"/>
              </a:lnSpc>
            </a:pPr>
            <a:r>
              <a:rPr lang="zh-CN" altLang="en-US" sz="1400" b="1">
                <a:solidFill>
                  <a:schemeClr val="tx1">
                    <a:lumMod val="75000"/>
                    <a:lumOff val="25000"/>
                  </a:schemeClr>
                </a:solidFill>
                <a:latin typeface="+mn-ea"/>
              </a:rPr>
              <a:t>点击此处添加说明文本</a:t>
            </a:r>
          </a:p>
          <a:p>
            <a:pPr algn="ctr">
              <a:lnSpc>
                <a:spcPct val="150000"/>
              </a:lnSpc>
            </a:pPr>
            <a:r>
              <a:rPr lang="zh-CN" altLang="en-US" sz="1400" b="1">
                <a:solidFill>
                  <a:schemeClr val="tx1">
                    <a:lumMod val="75000"/>
                    <a:lumOff val="25000"/>
                  </a:schemeClr>
                </a:solidFill>
                <a:latin typeface="+mn-ea"/>
              </a:rPr>
              <a:t>点击此处添加说明文本</a:t>
            </a:r>
          </a:p>
          <a:p>
            <a:pPr algn="ctr">
              <a:lnSpc>
                <a:spcPct val="150000"/>
              </a:lnSpc>
            </a:pPr>
            <a:r>
              <a:rPr lang="zh-CN" altLang="en-US" sz="1400" b="1">
                <a:solidFill>
                  <a:schemeClr val="tx1">
                    <a:lumMod val="75000"/>
                    <a:lumOff val="25000"/>
                  </a:schemeClr>
                </a:solidFill>
                <a:latin typeface="+mn-ea"/>
              </a:rPr>
              <a:t>点击此处添加说明文本</a:t>
            </a:r>
          </a:p>
        </p:txBody>
      </p:sp>
      <p:cxnSp>
        <p:nvCxnSpPr>
          <p:cNvPr id="20" name="直接连接符 19"/>
          <p:cNvCxnSpPr/>
          <p:nvPr/>
        </p:nvCxnSpPr>
        <p:spPr>
          <a:xfrm>
            <a:off x="5571282" y="2483311"/>
            <a:ext cx="2655887" cy="0"/>
          </a:xfrm>
          <a:prstGeom prst="line">
            <a:avLst/>
          </a:prstGeom>
          <a:ln w="1905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395209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 calcmode="lin" valueType="num">
                                      <p:cBhvr>
                                        <p:cTn id="9" dur="500" fill="hold"/>
                                        <p:tgtEl>
                                          <p:spTgt spid="17"/>
                                        </p:tgtEl>
                                        <p:attrNameLst>
                                          <p:attrName>style.rotation</p:attrName>
                                        </p:attrNameLst>
                                      </p:cBhvr>
                                      <p:tavLst>
                                        <p:tav tm="0">
                                          <p:val>
                                            <p:fltVal val="360"/>
                                          </p:val>
                                        </p:tav>
                                        <p:tav tm="100000">
                                          <p:val>
                                            <p:fltVal val="0"/>
                                          </p:val>
                                        </p:tav>
                                      </p:tavLst>
                                    </p:anim>
                                    <p:animEffect transition="in" filter="fade">
                                      <p:cBhvr>
                                        <p:cTn id="10" dur="500"/>
                                        <p:tgtEl>
                                          <p:spTgt spid="17"/>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left)">
                                      <p:cBhvr>
                                        <p:cTn id="14" dur="500"/>
                                        <p:tgtEl>
                                          <p:spTgt spid="20"/>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anim calcmode="lin" valueType="num">
                                      <p:cBhvr>
                                        <p:cTn id="19" dur="500" fill="hold"/>
                                        <p:tgtEl>
                                          <p:spTgt spid="18"/>
                                        </p:tgtEl>
                                        <p:attrNameLst>
                                          <p:attrName>ppt_x</p:attrName>
                                        </p:attrNameLst>
                                      </p:cBhvr>
                                      <p:tavLst>
                                        <p:tav tm="0">
                                          <p:val>
                                            <p:strVal val="#ppt_x"/>
                                          </p:val>
                                        </p:tav>
                                        <p:tav tm="100000">
                                          <p:val>
                                            <p:strVal val="#ppt_x"/>
                                          </p:val>
                                        </p:tav>
                                      </p:tavLst>
                                    </p:anim>
                                    <p:anim calcmode="lin" valueType="num">
                                      <p:cBhvr>
                                        <p:cTn id="20" dur="500" fill="hold"/>
                                        <p:tgtEl>
                                          <p:spTgt spid="18"/>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7" presetClass="entr" presetSubtype="0"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1000"/>
                                        <p:tgtEl>
                                          <p:spTgt spid="19"/>
                                        </p:tgtEl>
                                      </p:cBhvr>
                                    </p:animEffect>
                                    <p:anim calcmode="lin" valueType="num">
                                      <p:cBhvr>
                                        <p:cTn id="25" dur="1000" fill="hold"/>
                                        <p:tgtEl>
                                          <p:spTgt spid="19"/>
                                        </p:tgtEl>
                                        <p:attrNameLst>
                                          <p:attrName>ppt_x</p:attrName>
                                        </p:attrNameLst>
                                      </p:cBhvr>
                                      <p:tavLst>
                                        <p:tav tm="0">
                                          <p:val>
                                            <p:strVal val="#ppt_x"/>
                                          </p:val>
                                        </p:tav>
                                        <p:tav tm="100000">
                                          <p:val>
                                            <p:strVal val="#ppt_x"/>
                                          </p:val>
                                        </p:tav>
                                      </p:tavLst>
                                    </p:anim>
                                    <p:anim calcmode="lin" valueType="num">
                                      <p:cBhvr>
                                        <p:cTn id="2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内容页参考</a:t>
            </a:r>
            <a:endParaRPr lang="zh-CN" altLang="en-US" dirty="0"/>
          </a:p>
        </p:txBody>
      </p:sp>
      <p:cxnSp>
        <p:nvCxnSpPr>
          <p:cNvPr id="4" name="直接连接符 3"/>
          <p:cNvCxnSpPr/>
          <p:nvPr/>
        </p:nvCxnSpPr>
        <p:spPr>
          <a:xfrm>
            <a:off x="323528" y="843558"/>
            <a:ext cx="8648010" cy="0"/>
          </a:xfrm>
          <a:prstGeom prst="line">
            <a:avLst/>
          </a:prstGeom>
          <a:ln w="12700">
            <a:solidFill>
              <a:srgbClr val="7D6834"/>
            </a:solidFill>
          </a:ln>
        </p:spPr>
        <p:style>
          <a:lnRef idx="1">
            <a:schemeClr val="accent1"/>
          </a:lnRef>
          <a:fillRef idx="0">
            <a:schemeClr val="accent1"/>
          </a:fillRef>
          <a:effectRef idx="0">
            <a:schemeClr val="accent1"/>
          </a:effectRef>
          <a:fontRef idx="minor">
            <a:schemeClr val="tx1"/>
          </a:fontRef>
        </p:style>
      </p:cxnSp>
      <p:sp>
        <p:nvSpPr>
          <p:cNvPr id="5" name="圆角矩形 4"/>
          <p:cNvSpPr/>
          <p:nvPr/>
        </p:nvSpPr>
        <p:spPr>
          <a:xfrm>
            <a:off x="907597" y="1373188"/>
            <a:ext cx="3128962" cy="2834404"/>
          </a:xfrm>
          <a:prstGeom prst="roundRect">
            <a:avLst>
              <a:gd name="adj" fmla="val 7083"/>
            </a:avLst>
          </a:prstGeom>
          <a:solidFill>
            <a:srgbClr val="7D68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b="1">
              <a:latin typeface="微软雅黑" pitchFamily="34" charset="-122"/>
              <a:ea typeface="微软雅黑" pitchFamily="34" charset="-122"/>
            </a:endParaRPr>
          </a:p>
        </p:txBody>
      </p:sp>
      <p:grpSp>
        <p:nvGrpSpPr>
          <p:cNvPr id="6" name="组合 5"/>
          <p:cNvGrpSpPr>
            <a:grpSpLocks/>
          </p:cNvGrpSpPr>
          <p:nvPr/>
        </p:nvGrpSpPr>
        <p:grpSpPr bwMode="auto">
          <a:xfrm>
            <a:off x="1339397" y="1670050"/>
            <a:ext cx="2952750" cy="534988"/>
            <a:chOff x="1331640" y="1781613"/>
            <a:chExt cx="2952328" cy="535099"/>
          </a:xfrm>
        </p:grpSpPr>
        <p:sp>
          <p:nvSpPr>
            <p:cNvPr id="7" name="圆角矩形 6"/>
            <p:cNvSpPr/>
            <p:nvPr/>
          </p:nvSpPr>
          <p:spPr>
            <a:xfrm>
              <a:off x="1331640" y="1781613"/>
              <a:ext cx="2952328" cy="535099"/>
            </a:xfrm>
            <a:prstGeom prst="roundRect">
              <a:avLst/>
            </a:prstGeom>
            <a:solidFill>
              <a:schemeClr val="bg2">
                <a:lumMod val="7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r>
                <a:rPr lang="zh-CN" altLang="en-US" sz="1600" b="1" dirty="0">
                  <a:solidFill>
                    <a:srgbClr val="625348"/>
                  </a:solidFill>
                  <a:latin typeface="+mn-ea"/>
                </a:rPr>
                <a:t>点击添加标题</a:t>
              </a:r>
            </a:p>
          </p:txBody>
        </p:sp>
        <p:sp>
          <p:nvSpPr>
            <p:cNvPr id="8" name="燕尾形 7"/>
            <p:cNvSpPr/>
            <p:nvPr/>
          </p:nvSpPr>
          <p:spPr>
            <a:xfrm>
              <a:off x="3779215" y="1905464"/>
              <a:ext cx="288884" cy="287398"/>
            </a:xfrm>
            <a:prstGeom prst="chevron">
              <a:avLst/>
            </a:prstGeom>
            <a:solidFill>
              <a:srgbClr val="62534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b="1">
                <a:latin typeface="+mn-ea"/>
              </a:endParaRPr>
            </a:p>
          </p:txBody>
        </p:sp>
      </p:grpSp>
      <p:sp>
        <p:nvSpPr>
          <p:cNvPr id="9" name="圆角矩形 8"/>
          <p:cNvSpPr/>
          <p:nvPr/>
        </p:nvSpPr>
        <p:spPr>
          <a:xfrm>
            <a:off x="5222422" y="1400176"/>
            <a:ext cx="3095625" cy="2807416"/>
          </a:xfrm>
          <a:prstGeom prst="roundRect">
            <a:avLst>
              <a:gd name="adj" fmla="val 5679"/>
            </a:avLst>
          </a:prstGeom>
          <a:solidFill>
            <a:srgbClr val="7D68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b="1">
              <a:latin typeface="微软雅黑" pitchFamily="34" charset="-122"/>
              <a:ea typeface="微软雅黑" pitchFamily="34" charset="-122"/>
            </a:endParaRPr>
          </a:p>
        </p:txBody>
      </p:sp>
      <p:grpSp>
        <p:nvGrpSpPr>
          <p:cNvPr id="10" name="组合 9"/>
          <p:cNvGrpSpPr>
            <a:grpSpLocks/>
          </p:cNvGrpSpPr>
          <p:nvPr/>
        </p:nvGrpSpPr>
        <p:grpSpPr bwMode="auto">
          <a:xfrm>
            <a:off x="4868409" y="1670050"/>
            <a:ext cx="2952750" cy="534988"/>
            <a:chOff x="4578557" y="1781612"/>
            <a:chExt cx="2952328" cy="535099"/>
          </a:xfrm>
        </p:grpSpPr>
        <p:sp>
          <p:nvSpPr>
            <p:cNvPr id="11" name="圆角矩形 10"/>
            <p:cNvSpPr/>
            <p:nvPr/>
          </p:nvSpPr>
          <p:spPr>
            <a:xfrm>
              <a:off x="4578557" y="1781612"/>
              <a:ext cx="2952328" cy="535099"/>
            </a:xfrm>
            <a:prstGeom prst="roundRect">
              <a:avLst/>
            </a:prstGeom>
            <a:solidFill>
              <a:schemeClr val="bg2">
                <a:lumMod val="7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r>
                <a:rPr lang="zh-CN" altLang="en-US" sz="1600" b="1" dirty="0">
                  <a:solidFill>
                    <a:srgbClr val="625348"/>
                  </a:solidFill>
                  <a:latin typeface="+mn-ea"/>
                </a:rPr>
                <a:t>点击添加标题</a:t>
              </a:r>
            </a:p>
          </p:txBody>
        </p:sp>
        <p:sp>
          <p:nvSpPr>
            <p:cNvPr id="12" name="燕尾形 11"/>
            <p:cNvSpPr/>
            <p:nvPr/>
          </p:nvSpPr>
          <p:spPr>
            <a:xfrm flipH="1">
              <a:off x="4788077" y="1905463"/>
              <a:ext cx="287297" cy="287398"/>
            </a:xfrm>
            <a:prstGeom prst="chevron">
              <a:avLst/>
            </a:prstGeom>
            <a:solidFill>
              <a:srgbClr val="62534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b="1">
                <a:latin typeface="+mn-ea"/>
              </a:endParaRPr>
            </a:p>
          </p:txBody>
        </p:sp>
      </p:grpSp>
      <p:grpSp>
        <p:nvGrpSpPr>
          <p:cNvPr id="13" name="组合 12"/>
          <p:cNvGrpSpPr>
            <a:grpSpLocks/>
          </p:cNvGrpSpPr>
          <p:nvPr/>
        </p:nvGrpSpPr>
        <p:grpSpPr bwMode="auto">
          <a:xfrm>
            <a:off x="1259632" y="2427734"/>
            <a:ext cx="2529277" cy="1604058"/>
            <a:chOff x="1107289" y="2191965"/>
            <a:chExt cx="2528607" cy="1603888"/>
          </a:xfrm>
        </p:grpSpPr>
        <p:grpSp>
          <p:nvGrpSpPr>
            <p:cNvPr id="14" name="组合 26"/>
            <p:cNvGrpSpPr>
              <a:grpSpLocks/>
            </p:cNvGrpSpPr>
            <p:nvPr/>
          </p:nvGrpSpPr>
          <p:grpSpPr bwMode="auto">
            <a:xfrm>
              <a:off x="1115614" y="2499907"/>
              <a:ext cx="2520282" cy="1295263"/>
              <a:chOff x="1115614" y="2499907"/>
              <a:chExt cx="2520282" cy="1295263"/>
            </a:xfrm>
          </p:grpSpPr>
          <p:cxnSp>
            <p:nvCxnSpPr>
              <p:cNvPr id="20" name="直接连接符 19"/>
              <p:cNvCxnSpPr/>
              <p:nvPr/>
            </p:nvCxnSpPr>
            <p:spPr>
              <a:xfrm>
                <a:off x="1115614" y="2499907"/>
                <a:ext cx="2520282" cy="0"/>
              </a:xfrm>
              <a:prstGeom prst="line">
                <a:avLst/>
              </a:prstGeom>
              <a:noFill/>
              <a:ln w="12700">
                <a:solidFill>
                  <a:schemeClr val="bg2">
                    <a:lumMod val="90000"/>
                  </a:schemeClr>
                </a:solidFill>
                <a:prstDash val="dash"/>
              </a:ln>
              <a:effectLst/>
            </p:spPr>
            <p:style>
              <a:lnRef idx="1">
                <a:schemeClr val="accent2"/>
              </a:lnRef>
              <a:fillRef idx="3">
                <a:schemeClr val="accent2"/>
              </a:fillRef>
              <a:effectRef idx="2">
                <a:schemeClr val="accent2"/>
              </a:effectRef>
              <a:fontRef idx="minor">
                <a:schemeClr val="lt1"/>
              </a:fontRef>
            </p:style>
          </p:cxnSp>
          <p:cxnSp>
            <p:nvCxnSpPr>
              <p:cNvPr id="21" name="直接连接符 20"/>
              <p:cNvCxnSpPr/>
              <p:nvPr/>
            </p:nvCxnSpPr>
            <p:spPr>
              <a:xfrm>
                <a:off x="1115614" y="2931661"/>
                <a:ext cx="2520282" cy="0"/>
              </a:xfrm>
              <a:prstGeom prst="line">
                <a:avLst/>
              </a:prstGeom>
              <a:noFill/>
              <a:ln w="12700">
                <a:solidFill>
                  <a:schemeClr val="bg2">
                    <a:lumMod val="90000"/>
                  </a:schemeClr>
                </a:solidFill>
                <a:prstDash val="dash"/>
              </a:ln>
              <a:effectLst/>
            </p:spPr>
            <p:style>
              <a:lnRef idx="1">
                <a:schemeClr val="accent2"/>
              </a:lnRef>
              <a:fillRef idx="3">
                <a:schemeClr val="accent2"/>
              </a:fillRef>
              <a:effectRef idx="2">
                <a:schemeClr val="accent2"/>
              </a:effectRef>
              <a:fontRef idx="minor">
                <a:schemeClr val="lt1"/>
              </a:fontRef>
            </p:style>
          </p:cxnSp>
          <p:cxnSp>
            <p:nvCxnSpPr>
              <p:cNvPr id="22" name="直接连接符 21"/>
              <p:cNvCxnSpPr/>
              <p:nvPr/>
            </p:nvCxnSpPr>
            <p:spPr>
              <a:xfrm>
                <a:off x="1115614" y="3363416"/>
                <a:ext cx="2520282" cy="0"/>
              </a:xfrm>
              <a:prstGeom prst="line">
                <a:avLst/>
              </a:prstGeom>
              <a:noFill/>
              <a:ln w="12700">
                <a:solidFill>
                  <a:schemeClr val="bg2">
                    <a:lumMod val="90000"/>
                  </a:schemeClr>
                </a:solidFill>
                <a:prstDash val="dash"/>
              </a:ln>
              <a:effectLst/>
            </p:spPr>
            <p:style>
              <a:lnRef idx="1">
                <a:schemeClr val="accent2"/>
              </a:lnRef>
              <a:fillRef idx="3">
                <a:schemeClr val="accent2"/>
              </a:fillRef>
              <a:effectRef idx="2">
                <a:schemeClr val="accent2"/>
              </a:effectRef>
              <a:fontRef idx="minor">
                <a:schemeClr val="lt1"/>
              </a:fontRef>
            </p:style>
          </p:cxnSp>
          <p:cxnSp>
            <p:nvCxnSpPr>
              <p:cNvPr id="23" name="直接连接符 22"/>
              <p:cNvCxnSpPr/>
              <p:nvPr/>
            </p:nvCxnSpPr>
            <p:spPr>
              <a:xfrm>
                <a:off x="1115614" y="3795170"/>
                <a:ext cx="2520282" cy="0"/>
              </a:xfrm>
              <a:prstGeom prst="line">
                <a:avLst/>
              </a:prstGeom>
              <a:noFill/>
              <a:ln w="12700">
                <a:solidFill>
                  <a:schemeClr val="bg2">
                    <a:lumMod val="90000"/>
                  </a:schemeClr>
                </a:solidFill>
                <a:prstDash val="dash"/>
              </a:ln>
              <a:effectLst/>
            </p:spPr>
            <p:style>
              <a:lnRef idx="1">
                <a:schemeClr val="accent2"/>
              </a:lnRef>
              <a:fillRef idx="3">
                <a:schemeClr val="accent2"/>
              </a:fillRef>
              <a:effectRef idx="2">
                <a:schemeClr val="accent2"/>
              </a:effectRef>
              <a:fontRef idx="minor">
                <a:schemeClr val="lt1"/>
              </a:fontRef>
            </p:style>
          </p:cxnSp>
        </p:grpSp>
        <p:sp>
          <p:nvSpPr>
            <p:cNvPr id="15" name="矩形 27"/>
            <p:cNvSpPr>
              <a:spLocks noChangeArrowheads="1"/>
            </p:cNvSpPr>
            <p:nvPr/>
          </p:nvSpPr>
          <p:spPr bwMode="auto">
            <a:xfrm>
              <a:off x="1107289" y="2191965"/>
              <a:ext cx="2338483" cy="307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dirty="0">
                  <a:solidFill>
                    <a:schemeClr val="bg2">
                      <a:lumMod val="90000"/>
                    </a:schemeClr>
                  </a:solidFill>
                  <a:latin typeface="+mn-ea"/>
                </a:rPr>
                <a:t>点击此处添加详细说明文本</a:t>
              </a:r>
            </a:p>
          </p:txBody>
        </p:sp>
        <p:sp>
          <p:nvSpPr>
            <p:cNvPr id="16" name="矩形 28"/>
            <p:cNvSpPr>
              <a:spLocks noChangeArrowheads="1"/>
            </p:cNvSpPr>
            <p:nvPr/>
          </p:nvSpPr>
          <p:spPr bwMode="auto">
            <a:xfrm>
              <a:off x="1107289" y="2624013"/>
              <a:ext cx="2338483" cy="307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a:solidFill>
                    <a:schemeClr val="bg2">
                      <a:lumMod val="90000"/>
                    </a:schemeClr>
                  </a:solidFill>
                  <a:latin typeface="+mn-ea"/>
                </a:rPr>
                <a:t>点击此处添加详细说明文本</a:t>
              </a:r>
            </a:p>
          </p:txBody>
        </p:sp>
        <p:sp>
          <p:nvSpPr>
            <p:cNvPr id="17" name="矩形 29"/>
            <p:cNvSpPr>
              <a:spLocks noChangeArrowheads="1"/>
            </p:cNvSpPr>
            <p:nvPr/>
          </p:nvSpPr>
          <p:spPr bwMode="auto">
            <a:xfrm>
              <a:off x="1107289" y="3056061"/>
              <a:ext cx="2338483" cy="307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a:solidFill>
                    <a:schemeClr val="bg2">
                      <a:lumMod val="90000"/>
                    </a:schemeClr>
                  </a:solidFill>
                  <a:latin typeface="+mn-ea"/>
                </a:rPr>
                <a:t>点击此处添加详细说明文本</a:t>
              </a:r>
            </a:p>
          </p:txBody>
        </p:sp>
        <p:sp>
          <p:nvSpPr>
            <p:cNvPr id="18" name="矩形 30"/>
            <p:cNvSpPr>
              <a:spLocks noChangeArrowheads="1"/>
            </p:cNvSpPr>
            <p:nvPr/>
          </p:nvSpPr>
          <p:spPr bwMode="auto">
            <a:xfrm>
              <a:off x="1107289" y="3488109"/>
              <a:ext cx="2338483" cy="307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a:solidFill>
                    <a:schemeClr val="bg2">
                      <a:lumMod val="90000"/>
                    </a:schemeClr>
                  </a:solidFill>
                  <a:latin typeface="+mn-ea"/>
                </a:rPr>
                <a:t>点击此处添加详细说明文本</a:t>
              </a:r>
            </a:p>
          </p:txBody>
        </p:sp>
      </p:grpSp>
      <p:grpSp>
        <p:nvGrpSpPr>
          <p:cNvPr id="25" name="组合 24"/>
          <p:cNvGrpSpPr>
            <a:grpSpLocks/>
          </p:cNvGrpSpPr>
          <p:nvPr/>
        </p:nvGrpSpPr>
        <p:grpSpPr bwMode="auto">
          <a:xfrm>
            <a:off x="5508105" y="2427734"/>
            <a:ext cx="2528954" cy="1603082"/>
            <a:chOff x="5500100" y="2335981"/>
            <a:chExt cx="2528284" cy="1604120"/>
          </a:xfrm>
        </p:grpSpPr>
        <p:grpSp>
          <p:nvGrpSpPr>
            <p:cNvPr id="26" name="组合 38"/>
            <p:cNvGrpSpPr>
              <a:grpSpLocks/>
            </p:cNvGrpSpPr>
            <p:nvPr/>
          </p:nvGrpSpPr>
          <p:grpSpPr bwMode="auto">
            <a:xfrm>
              <a:off x="5508102" y="2621916"/>
              <a:ext cx="2520282" cy="1296239"/>
              <a:chOff x="5508102" y="2621916"/>
              <a:chExt cx="2520282" cy="1296239"/>
            </a:xfrm>
          </p:grpSpPr>
          <p:cxnSp>
            <p:nvCxnSpPr>
              <p:cNvPr id="32" name="直接连接符 31"/>
              <p:cNvCxnSpPr/>
              <p:nvPr/>
            </p:nvCxnSpPr>
            <p:spPr>
              <a:xfrm>
                <a:off x="5508102" y="2621916"/>
                <a:ext cx="2520282" cy="0"/>
              </a:xfrm>
              <a:prstGeom prst="line">
                <a:avLst/>
              </a:prstGeom>
              <a:noFill/>
              <a:ln w="12700">
                <a:solidFill>
                  <a:schemeClr val="bg2">
                    <a:lumMod val="90000"/>
                  </a:schemeClr>
                </a:solidFill>
                <a:prstDash val="dash"/>
              </a:ln>
              <a:effectLst/>
            </p:spPr>
            <p:style>
              <a:lnRef idx="1">
                <a:schemeClr val="accent2"/>
              </a:lnRef>
              <a:fillRef idx="3">
                <a:schemeClr val="accent2"/>
              </a:fillRef>
              <a:effectRef idx="2">
                <a:schemeClr val="accent2"/>
              </a:effectRef>
              <a:fontRef idx="minor">
                <a:schemeClr val="lt1"/>
              </a:fontRef>
            </p:style>
          </p:cxnSp>
          <p:cxnSp>
            <p:nvCxnSpPr>
              <p:cNvPr id="33" name="直接连接符 32"/>
              <p:cNvCxnSpPr/>
              <p:nvPr/>
            </p:nvCxnSpPr>
            <p:spPr>
              <a:xfrm>
                <a:off x="5508102" y="3053996"/>
                <a:ext cx="2520282" cy="0"/>
              </a:xfrm>
              <a:prstGeom prst="line">
                <a:avLst/>
              </a:prstGeom>
              <a:noFill/>
              <a:ln w="12700">
                <a:solidFill>
                  <a:schemeClr val="bg2">
                    <a:lumMod val="90000"/>
                  </a:schemeClr>
                </a:solidFill>
                <a:prstDash val="dash"/>
              </a:ln>
              <a:effectLst/>
            </p:spPr>
            <p:style>
              <a:lnRef idx="1">
                <a:schemeClr val="accent2"/>
              </a:lnRef>
              <a:fillRef idx="3">
                <a:schemeClr val="accent2"/>
              </a:fillRef>
              <a:effectRef idx="2">
                <a:schemeClr val="accent2"/>
              </a:effectRef>
              <a:fontRef idx="minor">
                <a:schemeClr val="lt1"/>
              </a:fontRef>
            </p:style>
          </p:cxnSp>
          <p:cxnSp>
            <p:nvCxnSpPr>
              <p:cNvPr id="34" name="直接连接符 33"/>
              <p:cNvCxnSpPr/>
              <p:nvPr/>
            </p:nvCxnSpPr>
            <p:spPr>
              <a:xfrm>
                <a:off x="5508102" y="3486075"/>
                <a:ext cx="2520282" cy="0"/>
              </a:xfrm>
              <a:prstGeom prst="line">
                <a:avLst/>
              </a:prstGeom>
              <a:noFill/>
              <a:ln w="12700">
                <a:solidFill>
                  <a:schemeClr val="bg2">
                    <a:lumMod val="90000"/>
                  </a:schemeClr>
                </a:solidFill>
                <a:prstDash val="dash"/>
              </a:ln>
              <a:effectLst/>
            </p:spPr>
            <p:style>
              <a:lnRef idx="1">
                <a:schemeClr val="accent2"/>
              </a:lnRef>
              <a:fillRef idx="3">
                <a:schemeClr val="accent2"/>
              </a:fillRef>
              <a:effectRef idx="2">
                <a:schemeClr val="accent2"/>
              </a:effectRef>
              <a:fontRef idx="minor">
                <a:schemeClr val="lt1"/>
              </a:fontRef>
            </p:style>
          </p:cxnSp>
          <p:cxnSp>
            <p:nvCxnSpPr>
              <p:cNvPr id="35" name="直接连接符 34"/>
              <p:cNvCxnSpPr/>
              <p:nvPr/>
            </p:nvCxnSpPr>
            <p:spPr>
              <a:xfrm>
                <a:off x="5508102" y="3918155"/>
                <a:ext cx="2520282" cy="0"/>
              </a:xfrm>
              <a:prstGeom prst="line">
                <a:avLst/>
              </a:prstGeom>
              <a:noFill/>
              <a:ln w="12700">
                <a:solidFill>
                  <a:schemeClr val="bg2">
                    <a:lumMod val="90000"/>
                  </a:schemeClr>
                </a:solidFill>
                <a:prstDash val="dash"/>
              </a:ln>
              <a:effectLst/>
            </p:spPr>
            <p:style>
              <a:lnRef idx="1">
                <a:schemeClr val="accent2"/>
              </a:lnRef>
              <a:fillRef idx="3">
                <a:schemeClr val="accent2"/>
              </a:fillRef>
              <a:effectRef idx="2">
                <a:schemeClr val="accent2"/>
              </a:effectRef>
              <a:fontRef idx="minor">
                <a:schemeClr val="lt1"/>
              </a:fontRef>
            </p:style>
          </p:cxnSp>
        </p:grpSp>
        <p:sp>
          <p:nvSpPr>
            <p:cNvPr id="27" name="矩形 39"/>
            <p:cNvSpPr>
              <a:spLocks noChangeArrowheads="1"/>
            </p:cNvSpPr>
            <p:nvPr/>
          </p:nvSpPr>
          <p:spPr bwMode="auto">
            <a:xfrm>
              <a:off x="5500100" y="2335981"/>
              <a:ext cx="2338483" cy="307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dirty="0">
                  <a:solidFill>
                    <a:schemeClr val="bg2">
                      <a:lumMod val="90000"/>
                    </a:schemeClr>
                  </a:solidFill>
                  <a:latin typeface="+mn-ea"/>
                </a:rPr>
                <a:t>点击此处添加详细说明文本</a:t>
              </a:r>
            </a:p>
          </p:txBody>
        </p:sp>
        <p:sp>
          <p:nvSpPr>
            <p:cNvPr id="28" name="矩形 40"/>
            <p:cNvSpPr>
              <a:spLocks noChangeArrowheads="1"/>
            </p:cNvSpPr>
            <p:nvPr/>
          </p:nvSpPr>
          <p:spPr bwMode="auto">
            <a:xfrm>
              <a:off x="5500100" y="2768029"/>
              <a:ext cx="2338483" cy="307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a:solidFill>
                    <a:schemeClr val="bg2">
                      <a:lumMod val="90000"/>
                    </a:schemeClr>
                  </a:solidFill>
                  <a:latin typeface="+mn-ea"/>
                </a:rPr>
                <a:t>点击此处添加详细说明文本</a:t>
              </a:r>
            </a:p>
          </p:txBody>
        </p:sp>
        <p:sp>
          <p:nvSpPr>
            <p:cNvPr id="29" name="矩形 41"/>
            <p:cNvSpPr>
              <a:spLocks noChangeArrowheads="1"/>
            </p:cNvSpPr>
            <p:nvPr/>
          </p:nvSpPr>
          <p:spPr bwMode="auto">
            <a:xfrm>
              <a:off x="5500100" y="3200077"/>
              <a:ext cx="2338483" cy="307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a:solidFill>
                    <a:schemeClr val="bg2">
                      <a:lumMod val="90000"/>
                    </a:schemeClr>
                  </a:solidFill>
                  <a:latin typeface="+mn-ea"/>
                </a:rPr>
                <a:t>点击此处添加详细说明文本</a:t>
              </a:r>
            </a:p>
          </p:txBody>
        </p:sp>
        <p:sp>
          <p:nvSpPr>
            <p:cNvPr id="30" name="矩形 42"/>
            <p:cNvSpPr>
              <a:spLocks noChangeArrowheads="1"/>
            </p:cNvSpPr>
            <p:nvPr/>
          </p:nvSpPr>
          <p:spPr bwMode="auto">
            <a:xfrm>
              <a:off x="5500100" y="3632125"/>
              <a:ext cx="2338483" cy="307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a:solidFill>
                    <a:schemeClr val="bg2">
                      <a:lumMod val="90000"/>
                    </a:schemeClr>
                  </a:solidFill>
                  <a:latin typeface="+mn-ea"/>
                </a:rPr>
                <a:t>点击此处添加详细说明文本</a:t>
              </a:r>
            </a:p>
          </p:txBody>
        </p:sp>
      </p:grpSp>
    </p:spTree>
    <p:extLst>
      <p:ext uri="{BB962C8B-B14F-4D97-AF65-F5344CB8AC3E}">
        <p14:creationId xmlns:p14="http://schemas.microsoft.com/office/powerpoint/2010/main" val="24474171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0-#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1+#ppt_w/2"/>
                                          </p:val>
                                        </p:tav>
                                        <p:tav tm="100000">
                                          <p:val>
                                            <p:strVal val="#ppt_x"/>
                                          </p:val>
                                        </p:tav>
                                      </p:tavLst>
                                    </p:anim>
                                    <p:anim calcmode="lin" valueType="num">
                                      <p:cBhvr additive="base">
                                        <p:cTn id="21" dur="500" fill="hold"/>
                                        <p:tgtEl>
                                          <p:spTgt spid="10"/>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42" presetClass="entr" presetSubtype="0"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anim calcmode="lin" valueType="num">
                                      <p:cBhvr>
                                        <p:cTn id="26" dur="1000" fill="hold"/>
                                        <p:tgtEl>
                                          <p:spTgt spid="13"/>
                                        </p:tgtEl>
                                        <p:attrNameLst>
                                          <p:attrName>ppt_x</p:attrName>
                                        </p:attrNameLst>
                                      </p:cBhvr>
                                      <p:tavLst>
                                        <p:tav tm="0">
                                          <p:val>
                                            <p:strVal val="#ppt_x"/>
                                          </p:val>
                                        </p:tav>
                                        <p:tav tm="100000">
                                          <p:val>
                                            <p:strVal val="#ppt_x"/>
                                          </p:val>
                                        </p:tav>
                                      </p:tavLst>
                                    </p:anim>
                                    <p:anim calcmode="lin" valueType="num">
                                      <p:cBhvr>
                                        <p:cTn id="27" dur="1000" fill="hold"/>
                                        <p:tgtEl>
                                          <p:spTgt spid="13"/>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1000"/>
                                        <p:tgtEl>
                                          <p:spTgt spid="25"/>
                                        </p:tgtEl>
                                      </p:cBhvr>
                                    </p:animEffect>
                                    <p:anim calcmode="lin" valueType="num">
                                      <p:cBhvr>
                                        <p:cTn id="31" dur="1000" fill="hold"/>
                                        <p:tgtEl>
                                          <p:spTgt spid="25"/>
                                        </p:tgtEl>
                                        <p:attrNameLst>
                                          <p:attrName>ppt_x</p:attrName>
                                        </p:attrNameLst>
                                      </p:cBhvr>
                                      <p:tavLst>
                                        <p:tav tm="0">
                                          <p:val>
                                            <p:strVal val="#ppt_x"/>
                                          </p:val>
                                        </p:tav>
                                        <p:tav tm="100000">
                                          <p:val>
                                            <p:strVal val="#ppt_x"/>
                                          </p:val>
                                        </p:tav>
                                      </p:tavLst>
                                    </p:anim>
                                    <p:anim calcmode="lin" valueType="num">
                                      <p:cBhvr>
                                        <p:cTn id="32"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cxnSp>
        <p:nvCxnSpPr>
          <p:cNvPr id="4" name="直接连接符 3"/>
          <p:cNvCxnSpPr/>
          <p:nvPr/>
        </p:nvCxnSpPr>
        <p:spPr>
          <a:xfrm>
            <a:off x="323528" y="843558"/>
            <a:ext cx="8648010" cy="0"/>
          </a:xfrm>
          <a:prstGeom prst="line">
            <a:avLst/>
          </a:prstGeom>
          <a:ln w="12700">
            <a:solidFill>
              <a:srgbClr val="7D68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53179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pPr algn="r"/>
            <a:r>
              <a:rPr lang="en-US" altLang="zh-CN" sz="3600" b="1" dirty="0" smtClean="0">
                <a:latin typeface="+mj-ea"/>
              </a:rPr>
              <a:t>THANKS</a:t>
            </a:r>
            <a:endParaRPr lang="zh-CN" altLang="en-US" sz="3600" b="1" dirty="0">
              <a:latin typeface="+mj-ea"/>
            </a:endParaRPr>
          </a:p>
        </p:txBody>
      </p:sp>
      <p:sp>
        <p:nvSpPr>
          <p:cNvPr id="3" name="副标题 2"/>
          <p:cNvSpPr>
            <a:spLocks noGrp="1"/>
          </p:cNvSpPr>
          <p:nvPr>
            <p:ph type="subTitle" idx="1"/>
          </p:nvPr>
        </p:nvSpPr>
        <p:spPr>
          <a:xfrm>
            <a:off x="2059632" y="2499742"/>
            <a:ext cx="6400800" cy="449188"/>
          </a:xfrm>
        </p:spPr>
        <p:txBody>
          <a:bodyPr>
            <a:noAutofit/>
          </a:bodyPr>
          <a:lstStyle/>
          <a:p>
            <a:pPr algn="r"/>
            <a:r>
              <a:rPr lang="zh-CN" altLang="en-US" b="1" dirty="0" smtClean="0">
                <a:solidFill>
                  <a:schemeClr val="tx1"/>
                </a:solidFill>
              </a:rPr>
              <a:t>谢谢大家！</a:t>
            </a:r>
            <a:endParaRPr lang="zh-CN" altLang="en-US" b="1" dirty="0">
              <a:solidFill>
                <a:schemeClr val="tx1"/>
              </a:solidFill>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1560" y="357186"/>
            <a:ext cx="864096" cy="1077224"/>
          </a:xfrm>
          <a:prstGeom prst="rect">
            <a:avLst/>
          </a:prstGeom>
        </p:spPr>
      </p:pic>
      <p:sp>
        <p:nvSpPr>
          <p:cNvPr id="5" name="TextBox 4"/>
          <p:cNvSpPr txBox="1"/>
          <p:nvPr/>
        </p:nvSpPr>
        <p:spPr>
          <a:xfrm>
            <a:off x="1331640" y="711132"/>
            <a:ext cx="1656184" cy="338554"/>
          </a:xfrm>
          <a:prstGeom prst="rect">
            <a:avLst/>
          </a:prstGeom>
          <a:noFill/>
        </p:spPr>
        <p:txBody>
          <a:bodyPr wrap="square" rtlCol="0">
            <a:spAutoFit/>
          </a:bodyPr>
          <a:lstStyle/>
          <a:p>
            <a:r>
              <a:rPr lang="en-US" altLang="zh-CN" sz="1600" b="1" dirty="0" smtClean="0">
                <a:latin typeface="+mj-ea"/>
                <a:ea typeface="+mj-ea"/>
              </a:rPr>
              <a:t>LOGO</a:t>
            </a:r>
            <a:r>
              <a:rPr lang="zh-CN" altLang="en-US" sz="1600" b="1" dirty="0" smtClean="0">
                <a:latin typeface="+mj-ea"/>
                <a:ea typeface="+mj-ea"/>
              </a:rPr>
              <a:t>位置</a:t>
            </a:r>
            <a:endParaRPr lang="zh-CN" altLang="en-US" sz="1600" b="1" dirty="0">
              <a:latin typeface="+mj-ea"/>
              <a:ea typeface="+mj-ea"/>
            </a:endParaRPr>
          </a:p>
        </p:txBody>
      </p:sp>
    </p:spTree>
    <p:extLst>
      <p:ext uri="{BB962C8B-B14F-4D97-AF65-F5344CB8AC3E}">
        <p14:creationId xmlns:p14="http://schemas.microsoft.com/office/powerpoint/2010/main" val="2886922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iterate type="lt">
                                    <p:tmPct val="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55" presetClass="entr" presetSubtype="0" fill="hold" grpId="0" nodeType="afterEffect">
                                  <p:stCondLst>
                                    <p:cond delay="0"/>
                                  </p:stCondLst>
                                  <p:iterate type="lt">
                                    <p:tmPct val="0"/>
                                  </p:iterate>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strVal val="#ppt_w*0.70"/>
                                          </p:val>
                                        </p:tav>
                                        <p:tav tm="100000">
                                          <p:val>
                                            <p:strVal val="#ppt_w"/>
                                          </p:val>
                                        </p:tav>
                                      </p:tavLst>
                                    </p:anim>
                                    <p:anim calcmode="lin" valueType="num">
                                      <p:cBhvr>
                                        <p:cTn id="14" dur="1000" fill="hold"/>
                                        <p:tgtEl>
                                          <p:spTgt spid="3"/>
                                        </p:tgtEl>
                                        <p:attrNameLst>
                                          <p:attrName>ppt_h</p:attrName>
                                        </p:attrNameLst>
                                      </p:cBhvr>
                                      <p:tavLst>
                                        <p:tav tm="0">
                                          <p:val>
                                            <p:strVal val="#ppt_h"/>
                                          </p:val>
                                        </p:tav>
                                        <p:tav tm="100000">
                                          <p:val>
                                            <p:strVal val="#ppt_h"/>
                                          </p:val>
                                        </p:tav>
                                      </p:tavLst>
                                    </p:anim>
                                    <p:animEffect transition="in" filter="fade">
                                      <p:cBhvr>
                                        <p:cTn id="1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11" y="0"/>
            <a:ext cx="9138777" cy="5143500"/>
          </a:xfrm>
          <a:prstGeom prst="rect">
            <a:avLst/>
          </a:prstGeom>
        </p:spPr>
      </p:pic>
    </p:spTree>
    <p:extLst>
      <p:ext uri="{BB962C8B-B14F-4D97-AF65-F5344CB8AC3E}">
        <p14:creationId xmlns:p14="http://schemas.microsoft.com/office/powerpoint/2010/main" val="10007698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4">
      <a:majorFont>
        <a:latin typeface="Calibri"/>
        <a:ea typeface="方正宋黑简体"/>
        <a:cs typeface=""/>
      </a:majorFont>
      <a:minorFont>
        <a:latin typeface="Calibri"/>
        <a:ea typeface="楷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65</TotalTime>
  <Words>400</Words>
  <Application>Microsoft Office PowerPoint</Application>
  <PresentationFormat>全屏显示(16:9)</PresentationFormat>
  <Paragraphs>52</Paragraphs>
  <Slides>9</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9</vt:i4>
      </vt:variant>
    </vt:vector>
  </HeadingPairs>
  <TitlesOfParts>
    <vt:vector size="16" baseType="lpstr">
      <vt:lpstr>方正宋黑简体</vt:lpstr>
      <vt:lpstr>楷体</vt:lpstr>
      <vt:lpstr>时尚中黑简体</vt:lpstr>
      <vt:lpstr>微软雅黑</vt:lpstr>
      <vt:lpstr>Arial</vt:lpstr>
      <vt:lpstr>Calibri</vt:lpstr>
      <vt:lpstr>Office 主题</vt:lpstr>
      <vt:lpstr>POWERPOINT 模板</vt:lpstr>
      <vt:lpstr>目录</vt:lpstr>
      <vt:lpstr>内容页参考</vt:lpstr>
      <vt:lpstr>内容页</vt:lpstr>
      <vt:lpstr>内容页参考</vt:lpstr>
      <vt:lpstr>内容页参考</vt:lpstr>
      <vt:lpstr>PowerPoint 演示文稿</vt:lpstr>
      <vt:lpstr>THANKS</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模板</dc:title>
  <dc:creator>Administrator</dc:creator>
  <cp:lastModifiedBy>kan</cp:lastModifiedBy>
  <cp:revision>7</cp:revision>
  <dcterms:created xsi:type="dcterms:W3CDTF">2012-12-02T09:49:21Z</dcterms:created>
  <dcterms:modified xsi:type="dcterms:W3CDTF">2015-04-18T16:24:20Z</dcterms:modified>
</cp:coreProperties>
</file>