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2" r:id="rId3"/>
    <p:sldId id="278" r:id="rId4"/>
    <p:sldId id="288" r:id="rId5"/>
    <p:sldId id="296" r:id="rId6"/>
    <p:sldId id="297" r:id="rId7"/>
    <p:sldId id="298" r:id="rId8"/>
    <p:sldId id="299" r:id="rId9"/>
    <p:sldId id="300" r:id="rId10"/>
    <p:sldId id="301" r:id="rId11"/>
    <p:sldId id="293" r:id="rId12"/>
    <p:sldId id="268" r:id="rId13"/>
  </p:sldIdLst>
  <p:sldSz cx="12190413" cy="68738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89942" autoAdjust="0"/>
  </p:normalViewPr>
  <p:slideViewPr>
    <p:cSldViewPr>
      <p:cViewPr varScale="1">
        <p:scale>
          <a:sx n="82" d="100"/>
          <a:sy n="82" d="100"/>
        </p:scale>
        <p:origin x="468" y="90"/>
      </p:cViewPr>
      <p:guideLst>
        <p:guide orient="horz" pos="2165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9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0154B-CC1C-49FB-BE1E-086B90503492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73CDF-8D5F-4660-979E-EE1D4DB5E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2899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F46BF-A6F0-4388-8434-607B419DA784}" type="datetimeFigureOut">
              <a:rPr lang="zh-CN" altLang="en-US" smtClean="0"/>
              <a:t>2015/4/21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CA367-DAF3-4CC1-B865-AADA5CFF19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9407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53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206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206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206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206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719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6" name="直接连接符 5"/>
            <p:cNvCxnSpPr/>
            <p:nvPr userDrawn="1"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 userDrawn="1"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2"/>
          <p:cNvSpPr txBox="1">
            <a:spLocks noChangeArrowheads="1"/>
          </p:cNvSpPr>
          <p:nvPr userDrawn="1"/>
        </p:nvSpPr>
        <p:spPr>
          <a:xfrm>
            <a:off x="9718664" y="357836"/>
            <a:ext cx="1231058" cy="5066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过渡页</a:t>
            </a:r>
          </a:p>
        </p:txBody>
      </p:sp>
      <p:sp>
        <p:nvSpPr>
          <p:cNvPr id="13" name="TextBox 15"/>
          <p:cNvSpPr txBox="1"/>
          <p:nvPr userDrawn="1"/>
        </p:nvSpPr>
        <p:spPr>
          <a:xfrm>
            <a:off x="10462121" y="6481936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5"/>
          <p:cNvSpPr txBox="1"/>
          <p:nvPr userDrawn="1"/>
        </p:nvSpPr>
        <p:spPr>
          <a:xfrm>
            <a:off x="10475646" y="6504543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/12-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00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燕尾形 23"/>
          <p:cNvSpPr/>
          <p:nvPr userDrawn="1"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 userDrawn="1"/>
        </p:nvCxnSpPr>
        <p:spPr>
          <a:xfrm flipH="1" flipV="1">
            <a:off x="7679382" y="792058"/>
            <a:ext cx="4120732" cy="2277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11138295" y="792058"/>
            <a:ext cx="6741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燕尾形 28"/>
          <p:cNvSpPr/>
          <p:nvPr userDrawn="1"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504630" y="6490935"/>
            <a:ext cx="242222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2"/>
          <p:cNvSpPr txBox="1">
            <a:spLocks noChangeArrowheads="1"/>
          </p:cNvSpPr>
          <p:nvPr userDrawn="1"/>
        </p:nvSpPr>
        <p:spPr>
          <a:xfrm>
            <a:off x="475600" y="6106339"/>
            <a:ext cx="2523262" cy="3845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一、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年工作内容</a:t>
            </a:r>
          </a:p>
          <a:p>
            <a:pPr algn="l">
              <a:defRPr/>
            </a:pPr>
            <a:endParaRPr lang="zh-CN" altLang="en-US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478582" y="6490935"/>
            <a:ext cx="432048" cy="1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 userDrawn="1"/>
        </p:nvSpPr>
        <p:spPr>
          <a:xfrm>
            <a:off x="10634903" y="6327204"/>
            <a:ext cx="1177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/14-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 flipH="1">
            <a:off x="504628" y="801147"/>
            <a:ext cx="3760691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 txBox="1">
            <a:spLocks noChangeArrowheads="1"/>
          </p:cNvSpPr>
          <p:nvPr userDrawn="1"/>
        </p:nvSpPr>
        <p:spPr>
          <a:xfrm>
            <a:off x="461086" y="281641"/>
            <a:ext cx="4248472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二、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年工作不足</a:t>
            </a:r>
          </a:p>
          <a:p>
            <a:pPr algn="l">
              <a:defRPr/>
            </a:pP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78582" y="799755"/>
            <a:ext cx="67411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 userDrawn="1"/>
        </p:nvSpPr>
        <p:spPr>
          <a:xfrm>
            <a:off x="10487694" y="283575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/11-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 flipH="1">
            <a:off x="504628" y="801147"/>
            <a:ext cx="37606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 txBox="1">
            <a:spLocks noChangeArrowheads="1"/>
          </p:cNvSpPr>
          <p:nvPr userDrawn="1"/>
        </p:nvSpPr>
        <p:spPr>
          <a:xfrm>
            <a:off x="475600" y="281641"/>
            <a:ext cx="4248472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三、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年工作计划</a:t>
            </a: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78582" y="799755"/>
            <a:ext cx="67411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61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0711665" y="6029225"/>
            <a:ext cx="758066" cy="409283"/>
          </a:xfrm>
          <a:prstGeom prst="rect">
            <a:avLst/>
          </a:prstGeom>
        </p:spPr>
        <p:txBody>
          <a:bodyPr/>
          <a:lstStyle/>
          <a:p>
            <a:fld id="{9443B132-AE8F-4643-A017-4D928E19E587}" type="slidenum">
              <a:rPr lang="zh-CN" altLang="en-US" smtClean="0"/>
              <a:pPr/>
              <a:t>‹#›</a:t>
            </a:fld>
            <a:r>
              <a:rPr lang="en-US" altLang="zh-CN" smtClean="0"/>
              <a:t>/20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081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10991749" y="6389264"/>
            <a:ext cx="589063" cy="3480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E34CE-A4AF-4593-936C-3D03EAD31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6" r:id="rId3"/>
    <p:sldLayoutId id="2147483657" r:id="rId4"/>
    <p:sldLayoutId id="2147483658" r:id="rId5"/>
    <p:sldLayoutId id="2147483659" r:id="rId6"/>
    <p:sldLayoutId id="2147483661" r:id="rId7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/>
          <p:cNvSpPr/>
          <p:nvPr/>
        </p:nvSpPr>
        <p:spPr>
          <a:xfrm>
            <a:off x="0" y="-19447"/>
            <a:ext cx="12192000" cy="4831307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ea typeface="微软雅黑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4646" y="2644849"/>
            <a:ext cx="10009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2014</a:t>
            </a:r>
            <a:r>
              <a:rPr lang="zh-CN" altLang="en-US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年度述职报告</a:t>
            </a:r>
            <a:r>
              <a:rPr lang="en-US" altLang="zh-CN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PPT</a:t>
            </a:r>
            <a:r>
              <a:rPr lang="zh-CN" altLang="en-US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模板</a:t>
            </a:r>
            <a:endParaRPr lang="zh-CN" altLang="en-US" sz="4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479582" y="5453161"/>
            <a:ext cx="3024336" cy="733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-150" dirty="0" smtClean="0">
                <a:ea typeface="微软雅黑"/>
              </a:rPr>
              <a:t>汇报人：</a:t>
            </a:r>
            <a:r>
              <a:rPr lang="en-US" altLang="zh-CN" spc="-150" dirty="0" smtClean="0">
                <a:ea typeface="微软雅黑"/>
              </a:rPr>
              <a:t>XXXX</a:t>
            </a:r>
          </a:p>
          <a:p>
            <a:pPr algn="ctr">
              <a:lnSpc>
                <a:spcPct val="120000"/>
              </a:lnSpc>
            </a:pPr>
            <a:r>
              <a:rPr lang="en-US" altLang="zh-CN" spc="-150" dirty="0" smtClean="0">
                <a:ea typeface="微软雅黑"/>
              </a:rPr>
              <a:t>2013</a:t>
            </a:r>
            <a:r>
              <a:rPr lang="zh-CN" altLang="en-US" spc="-150" dirty="0" smtClean="0">
                <a:ea typeface="微软雅黑"/>
              </a:rPr>
              <a:t>年</a:t>
            </a:r>
            <a:r>
              <a:rPr lang="en-US" altLang="zh-CN" spc="-150" dirty="0" smtClean="0">
                <a:ea typeface="微软雅黑"/>
              </a:rPr>
              <a:t>X</a:t>
            </a:r>
            <a:r>
              <a:rPr lang="zh-CN" altLang="en-US" spc="-150" dirty="0" smtClean="0">
                <a:ea typeface="微软雅黑"/>
              </a:rPr>
              <a:t>月</a:t>
            </a:r>
            <a:r>
              <a:rPr lang="en-US" altLang="zh-CN" spc="-150" dirty="0" smtClean="0">
                <a:ea typeface="微软雅黑"/>
              </a:rPr>
              <a:t>X</a:t>
            </a:r>
            <a:r>
              <a:rPr lang="zh-CN" altLang="en-US" spc="-150" dirty="0" smtClean="0">
                <a:ea typeface="微软雅黑"/>
              </a:rPr>
              <a:t>日</a:t>
            </a:r>
            <a:endParaRPr lang="en-US" altLang="zh-CN" spc="-150" dirty="0" smtClean="0">
              <a:ea typeface="微软雅黑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262558" y="268585"/>
            <a:ext cx="777723" cy="77772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4566" y="453251"/>
            <a:ext cx="60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logo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2131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4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21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538021" y="348723"/>
            <a:ext cx="3830937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工作展望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52" name="直接连接符 51"/>
            <p:cNvCxnSpPr/>
            <p:nvPr userDrawn="1"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图片 2" descr="目标10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0470">
            <a:off x="614955" y="2168443"/>
            <a:ext cx="3169455" cy="316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" name="组合 67"/>
          <p:cNvGrpSpPr/>
          <p:nvPr/>
        </p:nvGrpSpPr>
        <p:grpSpPr>
          <a:xfrm>
            <a:off x="5813171" y="1636737"/>
            <a:ext cx="6042675" cy="754216"/>
            <a:chOff x="1921781" y="1932163"/>
            <a:chExt cx="5754643" cy="754216"/>
          </a:xfrm>
        </p:grpSpPr>
        <p:sp>
          <p:nvSpPr>
            <p:cNvPr id="69" name="矩形 68"/>
            <p:cNvSpPr/>
            <p:nvPr/>
          </p:nvSpPr>
          <p:spPr>
            <a:xfrm>
              <a:off x="1921781" y="1932163"/>
              <a:ext cx="5754643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0" name="任意多边形 79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1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3070869" y="2140296"/>
              <a:ext cx="34320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165705" y="2414995"/>
            <a:ext cx="6179163" cy="754216"/>
            <a:chOff x="1921781" y="1942909"/>
            <a:chExt cx="5857191" cy="754216"/>
          </a:xfrm>
        </p:grpSpPr>
        <p:sp>
          <p:nvSpPr>
            <p:cNvPr id="86" name="矩形 85"/>
            <p:cNvSpPr/>
            <p:nvPr/>
          </p:nvSpPr>
          <p:spPr>
            <a:xfrm>
              <a:off x="1921781" y="1942909"/>
              <a:ext cx="5857191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" name="任意多边形 86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2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070869" y="2140296"/>
              <a:ext cx="40162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</a:t>
              </a:r>
              <a:endParaRPr lang="zh-CN" altLang="en-US" b="1" dirty="0">
                <a:solidFill>
                  <a:schemeClr val="bg1"/>
                </a:solidFill>
                <a:ea typeface="微软雅黑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511030" y="3186451"/>
            <a:ext cx="6387788" cy="754216"/>
            <a:chOff x="1921781" y="1942909"/>
            <a:chExt cx="6063457" cy="754216"/>
          </a:xfrm>
        </p:grpSpPr>
        <p:sp>
          <p:nvSpPr>
            <p:cNvPr id="90" name="矩形 89"/>
            <p:cNvSpPr/>
            <p:nvPr/>
          </p:nvSpPr>
          <p:spPr>
            <a:xfrm>
              <a:off x="1921781" y="1942909"/>
              <a:ext cx="6063457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任意多边形 90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3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3070869" y="2140296"/>
              <a:ext cx="43825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</a:t>
              </a:r>
              <a:endParaRPr lang="zh-CN" altLang="en-US" b="1" dirty="0">
                <a:solidFill>
                  <a:schemeClr val="bg1"/>
                </a:solidFill>
                <a:ea typeface="微软雅黑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862958" y="3957907"/>
            <a:ext cx="6223113" cy="754216"/>
            <a:chOff x="1921781" y="1942909"/>
            <a:chExt cx="6223113" cy="754216"/>
          </a:xfrm>
        </p:grpSpPr>
        <p:sp>
          <p:nvSpPr>
            <p:cNvPr id="94" name="矩形 93"/>
            <p:cNvSpPr/>
            <p:nvPr/>
          </p:nvSpPr>
          <p:spPr>
            <a:xfrm>
              <a:off x="1921781" y="1942909"/>
              <a:ext cx="6223113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5" name="任意多边形 94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4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3070869" y="2140296"/>
              <a:ext cx="47436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XXXXXXXXXXXXXXXXXXXXXXXXXXXXXXXXXXXX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214886" y="4729363"/>
            <a:ext cx="6332801" cy="754216"/>
            <a:chOff x="1921781" y="1942909"/>
            <a:chExt cx="6332801" cy="754216"/>
          </a:xfrm>
        </p:grpSpPr>
        <p:sp>
          <p:nvSpPr>
            <p:cNvPr id="98" name="矩形 97"/>
            <p:cNvSpPr/>
            <p:nvPr/>
          </p:nvSpPr>
          <p:spPr>
            <a:xfrm>
              <a:off x="1921781" y="1942909"/>
              <a:ext cx="6332801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任意多边形 98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5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3070869" y="2140296"/>
              <a:ext cx="51837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XXXXXXXXXXXXXXXXXXXXXXXXXXXXXXXXXXXXXX</a:t>
              </a:r>
              <a:endParaRPr lang="zh-CN" altLang="en-US" b="1" dirty="0">
                <a:solidFill>
                  <a:schemeClr val="bg1"/>
                </a:solidFill>
                <a:ea typeface="微软雅黑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572926" y="5500821"/>
            <a:ext cx="6546616" cy="754216"/>
            <a:chOff x="1921782" y="1942909"/>
            <a:chExt cx="6546616" cy="754216"/>
          </a:xfrm>
        </p:grpSpPr>
        <p:sp>
          <p:nvSpPr>
            <p:cNvPr id="102" name="矩形 101"/>
            <p:cNvSpPr/>
            <p:nvPr/>
          </p:nvSpPr>
          <p:spPr>
            <a:xfrm>
              <a:off x="1921782" y="1942909"/>
              <a:ext cx="6546616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任意多边形 102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6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3070869" y="2140296"/>
              <a:ext cx="46169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</a:t>
              </a:r>
              <a:endParaRPr lang="zh-CN" altLang="zh-CN" dirty="0">
                <a:solidFill>
                  <a:schemeClr val="bg1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542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-1"/>
            <a:ext cx="12192000" cy="4831307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D7D7D"/>
              </a:solidFill>
              <a:ea typeface="微软雅黑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0950" y="2212801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ea typeface="微软雅黑"/>
              </a:rPr>
              <a:t>谢谢！</a:t>
            </a:r>
            <a:endParaRPr lang="zh-CN" altLang="en-US" sz="8000" b="1" dirty="0">
              <a:solidFill>
                <a:schemeClr val="bg1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19290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8"/>
          <p:cNvSpPr>
            <a:spLocks/>
          </p:cNvSpPr>
          <p:nvPr/>
        </p:nvSpPr>
        <p:spPr bwMode="auto">
          <a:xfrm>
            <a:off x="5517726" y="3185041"/>
            <a:ext cx="1188000" cy="1188000"/>
          </a:xfrm>
          <a:custGeom>
            <a:avLst/>
            <a:gdLst/>
            <a:ahLst/>
            <a:cxnLst>
              <a:cxn ang="0">
                <a:pos x="328" y="425"/>
              </a:cxn>
              <a:cxn ang="0">
                <a:pos x="450" y="225"/>
              </a:cxn>
              <a:cxn ang="0">
                <a:pos x="225" y="0"/>
              </a:cxn>
              <a:cxn ang="0">
                <a:pos x="0" y="225"/>
              </a:cxn>
              <a:cxn ang="0">
                <a:pos x="121" y="424"/>
              </a:cxn>
              <a:cxn ang="0">
                <a:pos x="225" y="450"/>
              </a:cxn>
              <a:cxn ang="0">
                <a:pos x="328" y="425"/>
              </a:cxn>
            </a:cxnLst>
            <a:rect l="0" t="0" r="r" b="b"/>
            <a:pathLst>
              <a:path w="450" h="450">
                <a:moveTo>
                  <a:pt x="328" y="425"/>
                </a:moveTo>
                <a:cubicBezTo>
                  <a:pt x="401" y="387"/>
                  <a:pt x="450" y="312"/>
                  <a:pt x="450" y="225"/>
                </a:cubicBezTo>
                <a:cubicBezTo>
                  <a:pt x="450" y="101"/>
                  <a:pt x="349" y="0"/>
                  <a:pt x="225" y="0"/>
                </a:cubicBezTo>
                <a:cubicBezTo>
                  <a:pt x="101" y="0"/>
                  <a:pt x="0" y="101"/>
                  <a:pt x="0" y="225"/>
                </a:cubicBezTo>
                <a:cubicBezTo>
                  <a:pt x="0" y="312"/>
                  <a:pt x="49" y="387"/>
                  <a:pt x="121" y="424"/>
                </a:cubicBezTo>
                <a:cubicBezTo>
                  <a:pt x="152" y="441"/>
                  <a:pt x="188" y="450"/>
                  <a:pt x="225" y="450"/>
                </a:cubicBezTo>
                <a:cubicBezTo>
                  <a:pt x="262" y="450"/>
                  <a:pt x="297" y="441"/>
                  <a:pt x="328" y="425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lt1"/>
              </a:solidFill>
              <a:ea typeface="微软雅黑"/>
            </a:endParaRPr>
          </a:p>
        </p:txBody>
      </p:sp>
      <p:sp>
        <p:nvSpPr>
          <p:cNvPr id="23" name="Rectangle 13"/>
          <p:cNvSpPr/>
          <p:nvPr/>
        </p:nvSpPr>
        <p:spPr>
          <a:xfrm>
            <a:off x="5694615" y="336492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/>
              </a:rPr>
              <a:t>工作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/>
              </a:rPr>
              <a:t>内容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/>
            </a:endParaRPr>
          </a:p>
        </p:txBody>
      </p:sp>
      <p:sp>
        <p:nvSpPr>
          <p:cNvPr id="24" name="Rectangle 15"/>
          <p:cNvSpPr/>
          <p:nvPr/>
        </p:nvSpPr>
        <p:spPr>
          <a:xfrm>
            <a:off x="5323627" y="2489952"/>
            <a:ext cx="388198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7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5" name="Rectangle 16"/>
          <p:cNvSpPr/>
          <p:nvPr/>
        </p:nvSpPr>
        <p:spPr>
          <a:xfrm>
            <a:off x="6430802" y="2489952"/>
            <a:ext cx="335813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6" name="Rectangle 17"/>
          <p:cNvSpPr/>
          <p:nvPr/>
        </p:nvSpPr>
        <p:spPr>
          <a:xfrm>
            <a:off x="7151114" y="3339587"/>
            <a:ext cx="416758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  <a:cs typeface="Arial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7" name="Rectangle 18"/>
          <p:cNvSpPr/>
          <p:nvPr/>
        </p:nvSpPr>
        <p:spPr>
          <a:xfrm>
            <a:off x="4929554" y="4323477"/>
            <a:ext cx="402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5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30" name="Rectangle 22"/>
          <p:cNvSpPr/>
          <p:nvPr/>
        </p:nvSpPr>
        <p:spPr>
          <a:xfrm>
            <a:off x="4602459" y="3365421"/>
            <a:ext cx="380979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6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13366" y="1996777"/>
            <a:ext cx="2782240" cy="280412"/>
            <a:chOff x="6913366" y="1996777"/>
            <a:chExt cx="2782240" cy="280412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6913366" y="2009049"/>
              <a:ext cx="317765" cy="26814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228750" y="1996777"/>
              <a:ext cx="246685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2638822" y="2010955"/>
            <a:ext cx="2726850" cy="266234"/>
            <a:chOff x="2638822" y="2010955"/>
            <a:chExt cx="2726850" cy="266234"/>
          </a:xfrm>
        </p:grpSpPr>
        <p:cxnSp>
          <p:nvCxnSpPr>
            <p:cNvPr id="53" name="直接连接符 52"/>
            <p:cNvCxnSpPr/>
            <p:nvPr/>
          </p:nvCxnSpPr>
          <p:spPr>
            <a:xfrm flipH="1" flipV="1">
              <a:off x="4884388" y="2010955"/>
              <a:ext cx="481284" cy="266234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2638822" y="2011953"/>
              <a:ext cx="2245566" cy="233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饼形 4"/>
          <p:cNvSpPr/>
          <p:nvPr/>
        </p:nvSpPr>
        <p:spPr>
          <a:xfrm>
            <a:off x="4439022" y="2130347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sp>
        <p:nvSpPr>
          <p:cNvPr id="56" name="饼形 4"/>
          <p:cNvSpPr/>
          <p:nvPr/>
        </p:nvSpPr>
        <p:spPr>
          <a:xfrm flipV="1">
            <a:off x="4439022" y="3796977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sp>
        <p:nvSpPr>
          <p:cNvPr id="57" name="饼形 4"/>
          <p:cNvSpPr/>
          <p:nvPr/>
        </p:nvSpPr>
        <p:spPr>
          <a:xfrm rot="5400000">
            <a:off x="6134102" y="2139637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sp>
        <p:nvSpPr>
          <p:cNvPr id="58" name="饼形 4"/>
          <p:cNvSpPr/>
          <p:nvPr/>
        </p:nvSpPr>
        <p:spPr>
          <a:xfrm rot="16200000" flipV="1">
            <a:off x="6131557" y="3815790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95270" y="2140793"/>
            <a:ext cx="2394088" cy="857418"/>
            <a:chOff x="1962149" y="2197921"/>
            <a:chExt cx="2394088" cy="857418"/>
          </a:xfrm>
        </p:grpSpPr>
        <p:sp>
          <p:nvSpPr>
            <p:cNvPr id="61" name="矩形 60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工作内容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1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34" name="流程图: 离页连接符 33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flipV="1">
            <a:off x="2638822" y="5258935"/>
            <a:ext cx="2726850" cy="266234"/>
            <a:chOff x="2638822" y="2010955"/>
            <a:chExt cx="2726850" cy="266234"/>
          </a:xfrm>
        </p:grpSpPr>
        <p:cxnSp>
          <p:nvCxnSpPr>
            <p:cNvPr id="46" name="直接连接符 45"/>
            <p:cNvCxnSpPr/>
            <p:nvPr/>
          </p:nvCxnSpPr>
          <p:spPr>
            <a:xfrm flipH="1" flipV="1">
              <a:off x="4884388" y="2010955"/>
              <a:ext cx="481284" cy="266234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2638822" y="2011953"/>
              <a:ext cx="2245566" cy="233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 flipV="1">
            <a:off x="6913366" y="5258935"/>
            <a:ext cx="2726850" cy="266234"/>
            <a:chOff x="2638822" y="2010955"/>
            <a:chExt cx="2726850" cy="266234"/>
          </a:xfrm>
        </p:grpSpPr>
        <p:cxnSp>
          <p:nvCxnSpPr>
            <p:cNvPr id="64" name="直接连接符 63"/>
            <p:cNvCxnSpPr/>
            <p:nvPr/>
          </p:nvCxnSpPr>
          <p:spPr>
            <a:xfrm flipH="1" flipV="1">
              <a:off x="4884388" y="2010955"/>
              <a:ext cx="481284" cy="266234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2638822" y="2011953"/>
              <a:ext cx="2245566" cy="233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4943932" y="2657043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Broadway" pitchFamily="82" charset="0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728263" y="2661658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Broadway" pitchFamily="82" charset="0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683286" y="4229025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Broadway" pitchFamily="82" charset="0"/>
              </a:rPr>
              <a:t>4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943932" y="4229025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Broadway" pitchFamily="82" charset="0"/>
              </a:rPr>
              <a:t>3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669670" y="2130347"/>
            <a:ext cx="2394088" cy="857418"/>
            <a:chOff x="1962149" y="2197921"/>
            <a:chExt cx="2394088" cy="857418"/>
          </a:xfrm>
        </p:grpSpPr>
        <p:sp>
          <p:nvSpPr>
            <p:cNvPr id="72" name="矩形 71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ea typeface="微软雅黑"/>
                </a:rPr>
                <a:t>工作</a:t>
              </a:r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2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73" name="流程图: 离页连接符 72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270670" y="4516917"/>
            <a:ext cx="2394088" cy="857418"/>
            <a:chOff x="1962149" y="2197921"/>
            <a:chExt cx="2394088" cy="857418"/>
          </a:xfrm>
        </p:grpSpPr>
        <p:sp>
          <p:nvSpPr>
            <p:cNvPr id="76" name="矩形 75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ea typeface="微软雅黑"/>
                </a:rPr>
                <a:t>工作</a:t>
              </a:r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3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77" name="流程图: 离页连接符 76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640889" y="4506471"/>
            <a:ext cx="2394088" cy="857418"/>
            <a:chOff x="1962149" y="2197921"/>
            <a:chExt cx="2394088" cy="857418"/>
          </a:xfrm>
        </p:grpSpPr>
        <p:sp>
          <p:nvSpPr>
            <p:cNvPr id="82" name="矩形 81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ea typeface="微软雅黑"/>
                </a:rPr>
                <a:t>工作</a:t>
              </a:r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4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83" name="流程图: 离页连接符 82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538021" y="348723"/>
            <a:ext cx="3830937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52" name="直接连接符 51"/>
            <p:cNvCxnSpPr/>
            <p:nvPr userDrawn="1"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492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1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722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1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861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2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79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2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12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3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79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3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12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4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531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4320</TotalTime>
  <Words>642</Words>
  <Application>Microsoft Office PowerPoint</Application>
  <PresentationFormat>自定义</PresentationFormat>
  <Paragraphs>178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 Unicode MS</vt:lpstr>
      <vt:lpstr>Broadway</vt:lpstr>
      <vt:lpstr>Microsoft JhengHei</vt:lpstr>
      <vt:lpstr>宋体</vt:lpstr>
      <vt:lpstr>微软雅黑</vt:lpstr>
      <vt:lpstr>Arial</vt:lpstr>
      <vt:lpstr>Calibri</vt:lpstr>
      <vt:lpstr>Segoe UI Semilight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多吉让布</dc:creator>
  <cp:lastModifiedBy>Administrator</cp:lastModifiedBy>
  <cp:revision>760</cp:revision>
  <dcterms:created xsi:type="dcterms:W3CDTF">2013-01-27T13:11:00Z</dcterms:created>
  <dcterms:modified xsi:type="dcterms:W3CDTF">2015-04-21T05:36:12Z</dcterms:modified>
</cp:coreProperties>
</file>