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61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3CEFC"/>
    <a:srgbClr val="20B4FC"/>
    <a:srgbClr val="444444"/>
    <a:srgbClr val="F5F5F5"/>
    <a:srgbClr val="0E64A1"/>
    <a:srgbClr val="646464"/>
    <a:srgbClr val="4B4B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558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chemeClr val="bg1">
                <a:lumMod val="7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2015/4/26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Relationship Id="rId9" Type="http://schemas.microsoft.com/office/2007/relationships/hdphoto" Target="../media/hdphoto4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hdphoto" Target="../media/hdphoto4.wdp"/><Relationship Id="rId7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1.png"/><Relationship Id="rId9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Relationship Id="rId9" Type="http://schemas.microsoft.com/office/2007/relationships/hdphoto" Target="../media/hdphoto4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microsoft.com/office/2007/relationships/hdphoto" Target="../media/hdphoto5.wdp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9000">
              <a:schemeClr val="bg1"/>
            </a:gs>
            <a:gs pos="0">
              <a:schemeClr val="bg1"/>
            </a:gs>
            <a:gs pos="100000">
              <a:schemeClr val="bg1">
                <a:lumMod val="7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8" name="Picture 8" descr="女商人,快乐,人,20到24岁,商务人士_787c6c44e_年轻的商务女性_创意图片_Getty Images Chin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239" t="54" r="9282" b="9135"/>
          <a:stretch/>
        </p:blipFill>
        <p:spPr bwMode="auto">
          <a:xfrm>
            <a:off x="6312024" y="2377102"/>
            <a:ext cx="1620000" cy="1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女商人,快乐,表现积极,专业人员,职业_42571de3b_商务女士肖像_创意图片_Getty Images China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676" t="-55" r="19724" b="55"/>
          <a:stretch/>
        </p:blipFill>
        <p:spPr bwMode="auto">
          <a:xfrm>
            <a:off x="9372024" y="4473296"/>
            <a:ext cx="1620000" cy="1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男商人,人,20到24岁,商务人士,白领_4d4e1ee04_自信的商务男士_创意图片_Getty Images China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164" r="21236"/>
          <a:stretch/>
        </p:blipFill>
        <p:spPr bwMode="auto">
          <a:xfrm>
            <a:off x="4295180" y="4449655"/>
            <a:ext cx="1620000" cy="1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7932544" y="2377102"/>
            <a:ext cx="3060000" cy="1620000"/>
          </a:xfrm>
          <a:prstGeom prst="rect">
            <a:avLst/>
          </a:prstGeom>
          <a:solidFill>
            <a:srgbClr val="646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232010" y="4449655"/>
            <a:ext cx="3060000" cy="1620000"/>
          </a:xfrm>
          <a:prstGeom prst="rect">
            <a:avLst/>
          </a:prstGeom>
          <a:solidFill>
            <a:srgbClr val="23CE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312024" y="4473296"/>
            <a:ext cx="3060000" cy="1620000"/>
          </a:xfrm>
          <a:prstGeom prst="rect">
            <a:avLst/>
          </a:prstGeom>
          <a:solidFill>
            <a:srgbClr val="4B4B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>
            <a:off x="3647728" y="1916832"/>
            <a:ext cx="208823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456040" y="1916832"/>
            <a:ext cx="2088232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5851274" y="1628800"/>
            <a:ext cx="540400" cy="576064"/>
            <a:chOff x="9372024" y="260648"/>
            <a:chExt cx="540400" cy="576064"/>
          </a:xfrm>
        </p:grpSpPr>
        <p:sp>
          <p:nvSpPr>
            <p:cNvPr id="14" name="椭圆 13"/>
            <p:cNvSpPr/>
            <p:nvPr/>
          </p:nvSpPr>
          <p:spPr>
            <a:xfrm>
              <a:off x="9372024" y="260648"/>
              <a:ext cx="540400" cy="576064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408148" y="333237"/>
              <a:ext cx="46815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chemeClr val="bg1">
                      <a:lumMod val="50000"/>
                    </a:schemeClr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竖锯出品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4043772" y="560874"/>
            <a:ext cx="4104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50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团队介绍</a:t>
            </a:r>
            <a:endParaRPr lang="zh-CN" altLang="en-US" sz="4000" dirty="0">
              <a:solidFill>
                <a:schemeClr val="bg1">
                  <a:lumMod val="50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5130" name="Picture 10" descr="男商人,职业,专业人员,快乐,表现积极_82080c316_商务男士肖像_创意图片_Getty Images China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332" r="68"/>
          <a:stretch/>
        </p:blipFill>
        <p:spPr bwMode="auto">
          <a:xfrm>
            <a:off x="1235640" y="2377102"/>
            <a:ext cx="1620000" cy="16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2855180" y="2377102"/>
            <a:ext cx="3060000" cy="1620000"/>
          </a:xfrm>
          <a:prstGeom prst="rect">
            <a:avLst/>
          </a:prstGeom>
          <a:solidFill>
            <a:srgbClr val="20B4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143672" y="2564904"/>
            <a:ext cx="16561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靳世豪</a:t>
            </a:r>
            <a:endParaRPr lang="en-US" altLang="zh-CN" sz="3200" dirty="0" smtClean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人力资源经理</a:t>
            </a:r>
            <a:endParaRPr lang="zh-CN" altLang="en-US" sz="1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300122" y="2564904"/>
            <a:ext cx="16561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冯曼曼</a:t>
            </a:r>
            <a:endParaRPr lang="en-US" altLang="zh-CN" sz="3200" dirty="0" smtClean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市场营销主管</a:t>
            </a:r>
            <a:endParaRPr lang="zh-CN" altLang="en-US" sz="1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320136" y="4659490"/>
            <a:ext cx="1656184" cy="1142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李枝英</a:t>
            </a:r>
            <a:endParaRPr lang="en-US" altLang="zh-CN" sz="3200" dirty="0" smtClean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财务总监</a:t>
            </a:r>
            <a:endParaRPr lang="zh-CN" altLang="en-US" sz="1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279576" y="4644612"/>
            <a:ext cx="16561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马</a:t>
            </a:r>
            <a:r>
              <a:rPr lang="zh-CN" altLang="en-US" sz="32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岩</a:t>
            </a:r>
            <a:endParaRPr lang="en-US" altLang="zh-CN" sz="3200" dirty="0" smtClean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首席架构师</a:t>
            </a:r>
            <a:endParaRPr lang="zh-CN" altLang="en-US" sz="1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2153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8000">
              <a:schemeClr val="bg1"/>
            </a:gs>
            <a:gs pos="0">
              <a:schemeClr val="bg1"/>
            </a:gs>
            <a:gs pos="100000">
              <a:schemeClr val="bg1">
                <a:lumMod val="75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043772" y="560874"/>
            <a:ext cx="4104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50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团队介绍</a:t>
            </a:r>
            <a:endParaRPr lang="zh-CN" altLang="en-US" sz="4000" dirty="0">
              <a:solidFill>
                <a:schemeClr val="bg1">
                  <a:lumMod val="50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199456" y="1913366"/>
            <a:ext cx="1800200" cy="3384376"/>
            <a:chOff x="1487488" y="1913366"/>
            <a:chExt cx="1800200" cy="3384376"/>
          </a:xfrm>
        </p:grpSpPr>
        <p:sp>
          <p:nvSpPr>
            <p:cNvPr id="22" name="矩形 21"/>
            <p:cNvSpPr/>
            <p:nvPr/>
          </p:nvSpPr>
          <p:spPr>
            <a:xfrm>
              <a:off x="1487488" y="1913366"/>
              <a:ext cx="1800200" cy="338437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1559496" y="1985374"/>
              <a:ext cx="1656184" cy="3240360"/>
              <a:chOff x="1559496" y="1988840"/>
              <a:chExt cx="1656184" cy="3240360"/>
            </a:xfrm>
          </p:grpSpPr>
          <p:pic>
            <p:nvPicPr>
              <p:cNvPr id="3" name="Picture 10" descr="男商人,职业,专业人员,快乐,表现积极_82080c316_商务男士肖像_创意图片_Getty Images China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11200"/>
                        </a14:imgEffect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3332" r="68"/>
              <a:stretch/>
            </p:blipFill>
            <p:spPr bwMode="auto">
              <a:xfrm>
                <a:off x="1577588" y="1988840"/>
                <a:ext cx="1620000" cy="1620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" name="矩形 6"/>
              <p:cNvSpPr/>
              <p:nvPr/>
            </p:nvSpPr>
            <p:spPr>
              <a:xfrm>
                <a:off x="1577588" y="3429000"/>
                <a:ext cx="1620000" cy="1800200"/>
              </a:xfrm>
              <a:prstGeom prst="rect">
                <a:avLst/>
              </a:prstGeom>
              <a:solidFill>
                <a:srgbClr val="0E64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1559496" y="3757674"/>
                <a:ext cx="1656184" cy="11424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3200" dirty="0" smtClean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靳世豪</a:t>
                </a:r>
                <a:endParaRPr lang="en-US" altLang="zh-CN" sz="3200" dirty="0" smtClean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600" dirty="0" smtClean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人力资源经理</a:t>
                </a:r>
                <a:endParaRPr lang="zh-CN" altLang="en-US" sz="16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3863752" y="1913366"/>
            <a:ext cx="1800200" cy="3384376"/>
            <a:chOff x="4337181" y="1913366"/>
            <a:chExt cx="1800200" cy="3384376"/>
          </a:xfrm>
        </p:grpSpPr>
        <p:sp>
          <p:nvSpPr>
            <p:cNvPr id="26" name="矩形 25"/>
            <p:cNvSpPr/>
            <p:nvPr/>
          </p:nvSpPr>
          <p:spPr>
            <a:xfrm>
              <a:off x="4337181" y="1913366"/>
              <a:ext cx="1800200" cy="338437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409189" y="1985464"/>
              <a:ext cx="1656184" cy="3240180"/>
              <a:chOff x="4395602" y="1988840"/>
              <a:chExt cx="1656184" cy="3240180"/>
            </a:xfrm>
          </p:grpSpPr>
          <p:pic>
            <p:nvPicPr>
              <p:cNvPr id="4" name="Picture 8" descr="女商人,快乐,人,20到24岁,商务人士_787c6c44e_年轻的商务女性_创意图片_Getty Images China"/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0239" t="54" r="9282" b="9135"/>
              <a:stretch/>
            </p:blipFill>
            <p:spPr bwMode="auto">
              <a:xfrm>
                <a:off x="4413694" y="1988840"/>
                <a:ext cx="1620000" cy="16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8" name="矩形 7"/>
              <p:cNvSpPr/>
              <p:nvPr/>
            </p:nvSpPr>
            <p:spPr>
              <a:xfrm>
                <a:off x="4413694" y="3428820"/>
                <a:ext cx="1620000" cy="1800200"/>
              </a:xfrm>
              <a:prstGeom prst="rect">
                <a:avLst/>
              </a:prstGeom>
              <a:solidFill>
                <a:srgbClr val="4B4B4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4395602" y="3757674"/>
                <a:ext cx="1656184" cy="11424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3200" dirty="0" smtClean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冯曼曼</a:t>
                </a:r>
                <a:endParaRPr lang="en-US" altLang="zh-CN" sz="3200" dirty="0" smtClean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600" dirty="0" smtClean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市场营销主管</a:t>
                </a:r>
                <a:endParaRPr lang="zh-CN" altLang="en-US" sz="16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6528048" y="1913366"/>
            <a:ext cx="1800200" cy="3384376"/>
            <a:chOff x="6671730" y="1913366"/>
            <a:chExt cx="1800200" cy="3384376"/>
          </a:xfrm>
        </p:grpSpPr>
        <p:sp>
          <p:nvSpPr>
            <p:cNvPr id="27" name="矩形 26"/>
            <p:cNvSpPr/>
            <p:nvPr/>
          </p:nvSpPr>
          <p:spPr>
            <a:xfrm>
              <a:off x="6671730" y="1913366"/>
              <a:ext cx="1800200" cy="338437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6743738" y="1985464"/>
              <a:ext cx="1656184" cy="3240180"/>
              <a:chOff x="6743738" y="1988840"/>
              <a:chExt cx="1656184" cy="3240180"/>
            </a:xfrm>
          </p:grpSpPr>
          <p:pic>
            <p:nvPicPr>
              <p:cNvPr id="5" name="Picture 14" descr="男商人,人,20到24岁,商务人士,白领_4d4e1ee04_自信的商务男士_创意图片_Getty Images China"/>
              <p:cNvPicPr>
                <a:picLocks noChangeAspect="1" noChangeArrowheads="1"/>
              </p:cNvPicPr>
              <p:nvPr/>
            </p:nvPicPr>
            <p:blipFill rotWithShape="1"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164" r="21236"/>
              <a:stretch/>
            </p:blipFill>
            <p:spPr bwMode="auto">
              <a:xfrm>
                <a:off x="6761830" y="1988840"/>
                <a:ext cx="1620000" cy="16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9" name="矩形 8"/>
              <p:cNvSpPr/>
              <p:nvPr/>
            </p:nvSpPr>
            <p:spPr>
              <a:xfrm>
                <a:off x="6761830" y="3428820"/>
                <a:ext cx="1620000" cy="1800200"/>
              </a:xfrm>
              <a:prstGeom prst="rect">
                <a:avLst/>
              </a:prstGeom>
              <a:solidFill>
                <a:srgbClr val="23CEF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6743738" y="3757674"/>
                <a:ext cx="1656184" cy="11424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3200" dirty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马</a:t>
                </a:r>
                <a:r>
                  <a:rPr lang="zh-CN" altLang="en-US" sz="3200" dirty="0" smtClean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岩</a:t>
                </a:r>
                <a:endParaRPr lang="en-US" altLang="zh-CN" sz="3200" dirty="0" smtClean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600" dirty="0" smtClean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首席架构师</a:t>
                </a:r>
                <a:endParaRPr lang="zh-CN" altLang="en-US" sz="16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9192344" y="1913366"/>
            <a:ext cx="1800200" cy="3384376"/>
            <a:chOff x="9102244" y="1913366"/>
            <a:chExt cx="1800200" cy="3384376"/>
          </a:xfrm>
        </p:grpSpPr>
        <p:sp>
          <p:nvSpPr>
            <p:cNvPr id="28" name="矩形 27"/>
            <p:cNvSpPr/>
            <p:nvPr/>
          </p:nvSpPr>
          <p:spPr>
            <a:xfrm>
              <a:off x="9102244" y="1913366"/>
              <a:ext cx="1800200" cy="338437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9174252" y="1985464"/>
              <a:ext cx="1656184" cy="3240180"/>
              <a:chOff x="9174252" y="1988840"/>
              <a:chExt cx="1656184" cy="3240180"/>
            </a:xfrm>
          </p:grpSpPr>
          <p:pic>
            <p:nvPicPr>
              <p:cNvPr id="6" name="Picture 12" descr="女商人,快乐,表现积极,专业人员,职业_42571de3b_商务女士肖像_创意图片_Getty Images China"/>
              <p:cNvPicPr>
                <a:picLocks noChangeAspect="1" noChangeArrowheads="1"/>
              </p:cNvPicPr>
              <p:nvPr/>
            </p:nvPicPr>
            <p:blipFill rotWithShape="1">
              <a:blip r:embed="rId8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colorTemperature colorTemp="112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676" t="-55" r="19724" b="55"/>
              <a:stretch/>
            </p:blipFill>
            <p:spPr bwMode="auto">
              <a:xfrm>
                <a:off x="9192344" y="1988840"/>
                <a:ext cx="1620000" cy="162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0" name="矩形 9"/>
              <p:cNvSpPr/>
              <p:nvPr/>
            </p:nvSpPr>
            <p:spPr>
              <a:xfrm>
                <a:off x="9192344" y="3428820"/>
                <a:ext cx="1620000" cy="1800200"/>
              </a:xfrm>
              <a:prstGeom prst="rect">
                <a:avLst/>
              </a:prstGeom>
              <a:solidFill>
                <a:srgbClr val="6464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9174252" y="3757674"/>
                <a:ext cx="1656184" cy="11424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3200" dirty="0" smtClean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李枝英</a:t>
                </a:r>
                <a:endParaRPr lang="en-US" altLang="zh-CN" sz="3200" dirty="0" smtClean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600" dirty="0" smtClean="0">
                    <a:solidFill>
                      <a:schemeClr val="bg1"/>
                    </a:solidFill>
                    <a:latin typeface="华康俪金黑W8(P)" panose="020B0800000000000000" pitchFamily="34" charset="-122"/>
                    <a:ea typeface="华康俪金黑W8(P)" panose="020B0800000000000000" pitchFamily="34" charset="-122"/>
                  </a:rPr>
                  <a:t>财务总监</a:t>
                </a:r>
                <a:endParaRPr lang="zh-CN" altLang="en-US" sz="16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98895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8" name="Picture 8" descr="女商人,快乐,人,20到24岁,商务人士_787c6c44e_年轻的商务女性_创意图片_Getty Images Chin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239" t="54" r="9282" b="9135"/>
          <a:stretch/>
        </p:blipFill>
        <p:spPr bwMode="auto">
          <a:xfrm>
            <a:off x="6672064" y="2377102"/>
            <a:ext cx="1620000" cy="1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女商人,快乐,表现积极,专业人员,职业_42571de3b_商务女士肖像_创意图片_Getty Images China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676" t="-55" r="19724" b="55"/>
          <a:stretch/>
        </p:blipFill>
        <p:spPr bwMode="auto">
          <a:xfrm>
            <a:off x="6648854" y="4457794"/>
            <a:ext cx="1620000" cy="1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男商人,人,20到24岁,商务人士,白领_4d4e1ee04_自信的商务男士_创意图片_Getty Images China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164" r="21236"/>
          <a:stretch/>
        </p:blipFill>
        <p:spPr bwMode="auto">
          <a:xfrm>
            <a:off x="1595680" y="4457794"/>
            <a:ext cx="1620000" cy="1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直接连接符 4"/>
          <p:cNvCxnSpPr/>
          <p:nvPr/>
        </p:nvCxnSpPr>
        <p:spPr>
          <a:xfrm>
            <a:off x="0" y="1916832"/>
            <a:ext cx="573596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456040" y="1916832"/>
            <a:ext cx="573596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5851274" y="1628800"/>
            <a:ext cx="540400" cy="576064"/>
            <a:chOff x="9372024" y="260648"/>
            <a:chExt cx="540400" cy="576064"/>
          </a:xfrm>
        </p:grpSpPr>
        <p:sp>
          <p:nvSpPr>
            <p:cNvPr id="14" name="椭圆 13"/>
            <p:cNvSpPr/>
            <p:nvPr/>
          </p:nvSpPr>
          <p:spPr>
            <a:xfrm>
              <a:off x="9372024" y="260648"/>
              <a:ext cx="540400" cy="576064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408148" y="333237"/>
              <a:ext cx="46815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dirty="0" smtClean="0">
                  <a:solidFill>
                    <a:schemeClr val="bg1">
                      <a:lumMod val="50000"/>
                    </a:schemeClr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竖锯出品</a:t>
              </a:r>
              <a:endParaRPr lang="zh-CN" altLang="en-US" sz="1100" dirty="0">
                <a:solidFill>
                  <a:schemeClr val="bg1">
                    <a:lumMod val="50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4043772" y="560874"/>
            <a:ext cx="4104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50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团队介绍</a:t>
            </a:r>
            <a:endParaRPr lang="zh-CN" altLang="en-US" sz="4000" dirty="0">
              <a:solidFill>
                <a:schemeClr val="bg1">
                  <a:lumMod val="50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5130" name="Picture 10" descr="男商人,职业,专业人员,快乐,表现积极_82080c316_商务男士肖像_创意图片_Getty Images China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332" r="68"/>
          <a:stretch/>
        </p:blipFill>
        <p:spPr bwMode="auto">
          <a:xfrm>
            <a:off x="1595680" y="2377102"/>
            <a:ext cx="1620000" cy="16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文本框 18"/>
          <p:cNvSpPr txBox="1"/>
          <p:nvPr/>
        </p:nvSpPr>
        <p:spPr>
          <a:xfrm>
            <a:off x="3503712" y="2377102"/>
            <a:ext cx="1656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20B4F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靳世豪</a:t>
            </a:r>
            <a:endParaRPr lang="en-US" altLang="zh-CN" sz="3200" dirty="0" smtClean="0">
              <a:solidFill>
                <a:srgbClr val="20B4F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人力资源经理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544272" y="2377102"/>
            <a:ext cx="1656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20B4F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冯曼曼</a:t>
            </a:r>
            <a:endParaRPr lang="en-US" altLang="zh-CN" sz="3200" dirty="0" smtClean="0">
              <a:solidFill>
                <a:srgbClr val="20B4F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市场营销主管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544272" y="4429744"/>
            <a:ext cx="1656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20B4F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李枝英</a:t>
            </a:r>
            <a:endParaRPr lang="en-US" altLang="zh-CN" sz="3200" dirty="0" smtClean="0">
              <a:solidFill>
                <a:srgbClr val="20B4F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财务总监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503712" y="4457794"/>
            <a:ext cx="1656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20B4F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马</a:t>
            </a:r>
            <a:r>
              <a:rPr lang="zh-CN" altLang="en-US" sz="3200" dirty="0" smtClean="0">
                <a:solidFill>
                  <a:srgbClr val="20B4F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岩</a:t>
            </a:r>
            <a:endParaRPr lang="en-US" altLang="zh-CN" sz="3200" dirty="0" smtClean="0">
              <a:solidFill>
                <a:srgbClr val="20B4F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首席架构师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575720" y="3284984"/>
            <a:ext cx="216024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3575720" y="5373216"/>
            <a:ext cx="216024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8616280" y="5345197"/>
            <a:ext cx="216024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8616280" y="3284984"/>
            <a:ext cx="216024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3503712" y="3374183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工作岗位说明及日常工作内容阐述。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580276" y="3356992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工作岗位说明及日常工作内容阐述。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544272" y="5416308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工作岗位说明及日常工作内容阐述。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502513" y="5393109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工作岗位说明及日常工作内容阐述。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0756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791504" y="1988840"/>
            <a:ext cx="8400496" cy="2160000"/>
          </a:xfrm>
          <a:prstGeom prst="rect">
            <a:avLst/>
          </a:prstGeom>
          <a:solidFill>
            <a:srgbClr val="4444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4043772" y="560874"/>
            <a:ext cx="41044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>
                    <a:lumMod val="50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团队介绍</a:t>
            </a:r>
            <a:endParaRPr lang="zh-CN" altLang="en-US" sz="4000" dirty="0">
              <a:solidFill>
                <a:schemeClr val="bg1">
                  <a:lumMod val="50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5130" name="Picture 10" descr="男商人,职业,专业人员,快乐,表现积极_82080c316_商务男士肖像_创意图片_Getty Images China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332" r="68"/>
          <a:stretch/>
        </p:blipFill>
        <p:spPr bwMode="auto">
          <a:xfrm>
            <a:off x="1559496" y="1988840"/>
            <a:ext cx="2160000" cy="21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文本框 18"/>
          <p:cNvSpPr txBox="1"/>
          <p:nvPr/>
        </p:nvSpPr>
        <p:spPr>
          <a:xfrm>
            <a:off x="1703512" y="4666491"/>
            <a:ext cx="208823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20B4F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靳世豪</a:t>
            </a:r>
            <a:endParaRPr lang="en-US" altLang="zh-CN" sz="4400" dirty="0" smtClean="0">
              <a:solidFill>
                <a:srgbClr val="20B4F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1988840"/>
            <a:ext cx="1487488" cy="2160240"/>
          </a:xfrm>
          <a:prstGeom prst="rect">
            <a:avLst/>
          </a:prstGeom>
          <a:solidFill>
            <a:srgbClr val="20B4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0096" y="2547040"/>
            <a:ext cx="3312368" cy="324000"/>
          </a:xfrm>
          <a:prstGeom prst="rect">
            <a:avLst/>
          </a:prstGeom>
          <a:solidFill>
            <a:srgbClr val="20B4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 smtClean="0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团队协作</a:t>
            </a:r>
            <a:endParaRPr lang="zh-CN" altLang="en-US" sz="1600" dirty="0"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960096" y="2924944"/>
            <a:ext cx="2448272" cy="324000"/>
          </a:xfrm>
          <a:prstGeom prst="rect">
            <a:avLst/>
          </a:prstGeom>
          <a:solidFill>
            <a:srgbClr val="23CE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 smtClean="0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沟通交流</a:t>
            </a:r>
            <a:endParaRPr lang="zh-CN" altLang="en-US" sz="1600" dirty="0"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960096" y="3321024"/>
            <a:ext cx="3888432" cy="324000"/>
          </a:xfrm>
          <a:prstGeom prst="rect">
            <a:avLst/>
          </a:prstGeom>
          <a:solidFill>
            <a:srgbClr val="20B4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 smtClean="0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业务知识</a:t>
            </a:r>
            <a:endParaRPr lang="zh-CN" altLang="en-US" sz="1600" dirty="0"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960096" y="3717032"/>
            <a:ext cx="2160240" cy="324000"/>
          </a:xfrm>
          <a:prstGeom prst="rect">
            <a:avLst/>
          </a:prstGeom>
          <a:solidFill>
            <a:srgbClr val="23CE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情绪管理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960096" y="2124888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技能：</a:t>
            </a:r>
            <a:endParaRPr lang="zh-CN" altLang="en-US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961744" y="2575865"/>
            <a:ext cx="6480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0956540" y="3344524"/>
            <a:ext cx="6480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95%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0956540" y="3740532"/>
            <a:ext cx="6480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0959345" y="2971945"/>
            <a:ext cx="6480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70%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80016" y="2124888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人物介绍：</a:t>
            </a:r>
            <a:endParaRPr lang="zh-CN" altLang="en-US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763268" y="3227373"/>
            <a:ext cx="9060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4138622" y="2575865"/>
            <a:ext cx="2045985" cy="118491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sz="1600" dirty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上海复旦大学哲学系毕业，之后取得香港浸会大学传播硕士学位。 </a:t>
            </a:r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3275469" y="5051211"/>
            <a:ext cx="444027" cy="51538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3503712" y="521990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人力资源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经理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5073372" y="5566592"/>
            <a:ext cx="653124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/>
          <p:cNvSpPr txBox="1"/>
          <p:nvPr/>
        </p:nvSpPr>
        <p:spPr>
          <a:xfrm>
            <a:off x="9048328" y="4724126"/>
            <a:ext cx="25562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65000"/>
                  </a:schemeClr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工作岗位说明及日常工作内容阐述。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35742" y1="45898" x2="35742" y2="45898"/>
                        <a14:backgroundMark x1="34570" y1="53906" x2="34570" y2="539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17345" y="4762457"/>
            <a:ext cx="504000" cy="504000"/>
          </a:xfrm>
          <a:prstGeom prst="ellipse">
            <a:avLst/>
          </a:prstGeom>
          <a:solidFill>
            <a:srgbClr val="00AEEF"/>
          </a:solidFill>
        </p:spPr>
      </p:pic>
    </p:spTree>
    <p:extLst>
      <p:ext uri="{BB962C8B-B14F-4D97-AF65-F5344CB8AC3E}">
        <p14:creationId xmlns:p14="http://schemas.microsoft.com/office/powerpoint/2010/main" val="2015133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270</Words>
  <Application>Microsoft Office PowerPoint</Application>
  <PresentationFormat>宽屏</PresentationFormat>
  <Paragraphs>48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华康俪金黑W8(P)</vt:lpstr>
      <vt:lpstr>宋体</vt:lpstr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kan</cp:lastModifiedBy>
  <cp:revision>17</cp:revision>
  <dcterms:created xsi:type="dcterms:W3CDTF">2014-03-01T01:24:12Z</dcterms:created>
  <dcterms:modified xsi:type="dcterms:W3CDTF">2015-04-26T04:25:16Z</dcterms:modified>
</cp:coreProperties>
</file>