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sldIdLst>
    <p:sldId id="308" r:id="rId3"/>
    <p:sldId id="311" r:id="rId4"/>
    <p:sldId id="257" r:id="rId5"/>
    <p:sldId id="258" r:id="rId6"/>
    <p:sldId id="259" r:id="rId7"/>
    <p:sldId id="260" r:id="rId8"/>
    <p:sldId id="261" r:id="rId9"/>
    <p:sldId id="262" r:id="rId10"/>
    <p:sldId id="263" r:id="rId11"/>
    <p:sldId id="303" r:id="rId12"/>
    <p:sldId id="264" r:id="rId13"/>
    <p:sldId id="265" r:id="rId14"/>
    <p:sldId id="266" r:id="rId15"/>
    <p:sldId id="267" r:id="rId16"/>
    <p:sldId id="268" r:id="rId17"/>
    <p:sldId id="269" r:id="rId18"/>
    <p:sldId id="272" r:id="rId19"/>
    <p:sldId id="273" r:id="rId20"/>
    <p:sldId id="274" r:id="rId21"/>
    <p:sldId id="275" r:id="rId22"/>
    <p:sldId id="276" r:id="rId23"/>
    <p:sldId id="277" r:id="rId24"/>
    <p:sldId id="278" r:id="rId25"/>
    <p:sldId id="279" r:id="rId26"/>
    <p:sldId id="280" r:id="rId27"/>
    <p:sldId id="304" r:id="rId28"/>
    <p:sldId id="281" r:id="rId29"/>
    <p:sldId id="310" r:id="rId30"/>
    <p:sldId id="289" r:id="rId31"/>
    <p:sldId id="305" r:id="rId32"/>
    <p:sldId id="291" r:id="rId33"/>
    <p:sldId id="293" r:id="rId34"/>
    <p:sldId id="295" r:id="rId35"/>
    <p:sldId id="306" r:id="rId36"/>
    <p:sldId id="296" r:id="rId37"/>
    <p:sldId id="297" r:id="rId38"/>
    <p:sldId id="298" r:id="rId39"/>
    <p:sldId id="300" r:id="rId40"/>
    <p:sldId id="301" r:id="rId41"/>
    <p:sldId id="309" r:id="rId42"/>
    <p:sldId id="312" r:id="rId43"/>
  </p:sldIdLst>
  <p:sldSz cx="12801600" cy="7200900"/>
  <p:notesSz cx="6858000" cy="9144000"/>
  <p:defaultTextStyle>
    <a:defPPr>
      <a:defRPr lang="zh-CN"/>
    </a:defPPr>
    <a:lvl1pPr algn="l" defTabSz="1028700" rtl="0" fontAlgn="base">
      <a:spcBef>
        <a:spcPct val="0"/>
      </a:spcBef>
      <a:spcAft>
        <a:spcPct val="0"/>
      </a:spcAft>
      <a:defRPr sz="2000" kern="1200">
        <a:solidFill>
          <a:schemeClr val="tx1"/>
        </a:solidFill>
        <a:latin typeface="Calibri" pitchFamily="34" charset="0"/>
        <a:ea typeface="宋体" charset="-122"/>
        <a:cs typeface="+mn-cs"/>
      </a:defRPr>
    </a:lvl1pPr>
    <a:lvl2pPr marL="514350" indent="-57150" algn="l" defTabSz="1028700" rtl="0" fontAlgn="base">
      <a:spcBef>
        <a:spcPct val="0"/>
      </a:spcBef>
      <a:spcAft>
        <a:spcPct val="0"/>
      </a:spcAft>
      <a:defRPr sz="2000" kern="1200">
        <a:solidFill>
          <a:schemeClr val="tx1"/>
        </a:solidFill>
        <a:latin typeface="Calibri" pitchFamily="34" charset="0"/>
        <a:ea typeface="宋体" charset="-122"/>
        <a:cs typeface="+mn-cs"/>
      </a:defRPr>
    </a:lvl2pPr>
    <a:lvl3pPr marL="1028700" indent="-114300" algn="l" defTabSz="1028700" rtl="0" fontAlgn="base">
      <a:spcBef>
        <a:spcPct val="0"/>
      </a:spcBef>
      <a:spcAft>
        <a:spcPct val="0"/>
      </a:spcAft>
      <a:defRPr sz="2000" kern="1200">
        <a:solidFill>
          <a:schemeClr val="tx1"/>
        </a:solidFill>
        <a:latin typeface="Calibri" pitchFamily="34" charset="0"/>
        <a:ea typeface="宋体" charset="-122"/>
        <a:cs typeface="+mn-cs"/>
      </a:defRPr>
    </a:lvl3pPr>
    <a:lvl4pPr marL="1543050" indent="-171450" algn="l" defTabSz="1028700" rtl="0" fontAlgn="base">
      <a:spcBef>
        <a:spcPct val="0"/>
      </a:spcBef>
      <a:spcAft>
        <a:spcPct val="0"/>
      </a:spcAft>
      <a:defRPr sz="2000" kern="1200">
        <a:solidFill>
          <a:schemeClr val="tx1"/>
        </a:solidFill>
        <a:latin typeface="Calibri" pitchFamily="34" charset="0"/>
        <a:ea typeface="宋体" charset="-122"/>
        <a:cs typeface="+mn-cs"/>
      </a:defRPr>
    </a:lvl4pPr>
    <a:lvl5pPr marL="2057400" indent="-228600" algn="l" defTabSz="1028700" rtl="0" fontAlgn="base">
      <a:spcBef>
        <a:spcPct val="0"/>
      </a:spcBef>
      <a:spcAft>
        <a:spcPct val="0"/>
      </a:spcAft>
      <a:defRPr sz="2000" kern="1200">
        <a:solidFill>
          <a:schemeClr val="tx1"/>
        </a:solidFill>
        <a:latin typeface="Calibri" pitchFamily="34" charset="0"/>
        <a:ea typeface="宋体" charset="-122"/>
        <a:cs typeface="+mn-cs"/>
      </a:defRPr>
    </a:lvl5pPr>
    <a:lvl6pPr marL="2286000" algn="l" defTabSz="914400" rtl="0" eaLnBrk="1" latinLnBrk="0" hangingPunct="1">
      <a:defRPr sz="2000" kern="1200">
        <a:solidFill>
          <a:schemeClr val="tx1"/>
        </a:solidFill>
        <a:latin typeface="Calibri" pitchFamily="34" charset="0"/>
        <a:ea typeface="宋体" charset="-122"/>
        <a:cs typeface="+mn-cs"/>
      </a:defRPr>
    </a:lvl6pPr>
    <a:lvl7pPr marL="2743200" algn="l" defTabSz="914400" rtl="0" eaLnBrk="1" latinLnBrk="0" hangingPunct="1">
      <a:defRPr sz="2000" kern="1200">
        <a:solidFill>
          <a:schemeClr val="tx1"/>
        </a:solidFill>
        <a:latin typeface="Calibri" pitchFamily="34" charset="0"/>
        <a:ea typeface="宋体" charset="-122"/>
        <a:cs typeface="+mn-cs"/>
      </a:defRPr>
    </a:lvl7pPr>
    <a:lvl8pPr marL="3200400" algn="l" defTabSz="914400" rtl="0" eaLnBrk="1" latinLnBrk="0" hangingPunct="1">
      <a:defRPr sz="2000" kern="1200">
        <a:solidFill>
          <a:schemeClr val="tx1"/>
        </a:solidFill>
        <a:latin typeface="Calibri" pitchFamily="34" charset="0"/>
        <a:ea typeface="宋体" charset="-122"/>
        <a:cs typeface="+mn-cs"/>
      </a:defRPr>
    </a:lvl8pPr>
    <a:lvl9pPr marL="3657600" algn="l" defTabSz="914400" rtl="0" eaLnBrk="1" latinLnBrk="0" hangingPunct="1">
      <a:defRPr sz="2000"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268" userDrawn="1">
          <p15:clr>
            <a:srgbClr val="A4A3A4"/>
          </p15:clr>
        </p15:guide>
        <p15:guide id="2" pos="40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D0D0D"/>
    <a:srgbClr val="FF6699"/>
    <a:srgbClr val="BFBFBF"/>
    <a:srgbClr val="F2F2F2"/>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4659" autoAdjust="0"/>
  </p:normalViewPr>
  <p:slideViewPr>
    <p:cSldViewPr>
      <p:cViewPr varScale="1">
        <p:scale>
          <a:sx n="102" d="100"/>
          <a:sy n="102" d="100"/>
        </p:scale>
        <p:origin x="684" y="102"/>
      </p:cViewPr>
      <p:guideLst>
        <p:guide orient="horz" pos="2268"/>
        <p:guide pos="4032"/>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2166"/>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324C083-3218-4C8D-B586-7C1EC0399168}" type="datetimeFigureOut">
              <a:rPr lang="zh-CN" altLang="en-US"/>
              <a:pPr>
                <a:defRPr/>
              </a:pPr>
              <a:t>2017/2/25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74EF6F87-FBE5-4057-8A0F-E14E9FCBF5C0}" type="slidenum">
              <a:rPr lang="zh-CN" altLang="en-US"/>
              <a:pPr>
                <a:defRPr/>
              </a:pPr>
              <a:t>‹#›</a:t>
            </a:fld>
            <a:endParaRPr lang="zh-CN" altLang="en-US"/>
          </a:p>
        </p:txBody>
      </p:sp>
    </p:spTree>
    <p:extLst>
      <p:ext uri="{BB962C8B-B14F-4D97-AF65-F5344CB8AC3E}">
        <p14:creationId xmlns:p14="http://schemas.microsoft.com/office/powerpoint/2010/main" val="1219068303"/>
      </p:ext>
    </p:extLst>
  </p:cSld>
  <p:clrMap bg1="lt1" tx1="dk1" bg2="lt2" tx2="dk2" accent1="accent1" accent2="accent2" accent3="accent3" accent4="accent4" accent5="accent5" accent6="accent6" hlink="hlink" folHlink="folHlink"/>
  <p:notesStyle>
    <a:lvl1pPr algn="l" defTabSz="1028700" rtl="0" eaLnBrk="0" fontAlgn="base" hangingPunct="0">
      <a:spcBef>
        <a:spcPct val="30000"/>
      </a:spcBef>
      <a:spcAft>
        <a:spcPct val="0"/>
      </a:spcAft>
      <a:defRPr sz="1400" kern="1200">
        <a:solidFill>
          <a:schemeClr val="tx1"/>
        </a:solidFill>
        <a:latin typeface="+mn-lt"/>
        <a:ea typeface="+mn-ea"/>
        <a:cs typeface="+mn-cs"/>
      </a:defRPr>
    </a:lvl1pPr>
    <a:lvl2pPr marL="514350" algn="l" defTabSz="1028700" rtl="0" eaLnBrk="0" fontAlgn="base" hangingPunct="0">
      <a:spcBef>
        <a:spcPct val="30000"/>
      </a:spcBef>
      <a:spcAft>
        <a:spcPct val="0"/>
      </a:spcAft>
      <a:defRPr sz="1400" kern="1200">
        <a:solidFill>
          <a:schemeClr val="tx1"/>
        </a:solidFill>
        <a:latin typeface="+mn-lt"/>
        <a:ea typeface="+mn-ea"/>
        <a:cs typeface="+mn-cs"/>
      </a:defRPr>
    </a:lvl2pPr>
    <a:lvl3pPr marL="1028700" algn="l" defTabSz="1028700" rtl="0" eaLnBrk="0" fontAlgn="base" hangingPunct="0">
      <a:spcBef>
        <a:spcPct val="30000"/>
      </a:spcBef>
      <a:spcAft>
        <a:spcPct val="0"/>
      </a:spcAft>
      <a:defRPr sz="1400" kern="1200">
        <a:solidFill>
          <a:schemeClr val="tx1"/>
        </a:solidFill>
        <a:latin typeface="+mn-lt"/>
        <a:ea typeface="+mn-ea"/>
        <a:cs typeface="+mn-cs"/>
      </a:defRPr>
    </a:lvl3pPr>
    <a:lvl4pPr marL="1543050" algn="l" defTabSz="1028700" rtl="0" eaLnBrk="0" fontAlgn="base" hangingPunct="0">
      <a:spcBef>
        <a:spcPct val="30000"/>
      </a:spcBef>
      <a:spcAft>
        <a:spcPct val="0"/>
      </a:spcAft>
      <a:defRPr sz="1400" kern="1200">
        <a:solidFill>
          <a:schemeClr val="tx1"/>
        </a:solidFill>
        <a:latin typeface="+mn-lt"/>
        <a:ea typeface="+mn-ea"/>
        <a:cs typeface="+mn-cs"/>
      </a:defRPr>
    </a:lvl4pPr>
    <a:lvl5pPr marL="2057400" algn="l" defTabSz="1028700" rtl="0" eaLnBrk="0" fontAlgn="base" hangingPunct="0">
      <a:spcBef>
        <a:spcPct val="30000"/>
      </a:spcBef>
      <a:spcAft>
        <a:spcPct val="0"/>
      </a:spcAft>
      <a:defRPr sz="1400" kern="1200">
        <a:solidFill>
          <a:schemeClr val="tx1"/>
        </a:solidFill>
        <a:latin typeface="+mn-lt"/>
        <a:ea typeface="+mn-ea"/>
        <a:cs typeface="+mn-cs"/>
      </a:defRPr>
    </a:lvl5pPr>
    <a:lvl6pPr marL="2571750" algn="l" defTabSz="1028700" rtl="0" eaLnBrk="1" latinLnBrk="0" hangingPunct="1">
      <a:defRPr sz="1400" kern="1200">
        <a:solidFill>
          <a:schemeClr val="tx1"/>
        </a:solidFill>
        <a:latin typeface="+mn-lt"/>
        <a:ea typeface="+mn-ea"/>
        <a:cs typeface="+mn-cs"/>
      </a:defRPr>
    </a:lvl6pPr>
    <a:lvl7pPr marL="3086100" algn="l" defTabSz="1028700" rtl="0" eaLnBrk="1" latinLnBrk="0" hangingPunct="1">
      <a:defRPr sz="1400" kern="1200">
        <a:solidFill>
          <a:schemeClr val="tx1"/>
        </a:solidFill>
        <a:latin typeface="+mn-lt"/>
        <a:ea typeface="+mn-ea"/>
        <a:cs typeface="+mn-cs"/>
      </a:defRPr>
    </a:lvl7pPr>
    <a:lvl8pPr marL="3600450" algn="l" defTabSz="1028700" rtl="0" eaLnBrk="1" latinLnBrk="0" hangingPunct="1">
      <a:defRPr sz="1400" kern="1200">
        <a:solidFill>
          <a:schemeClr val="tx1"/>
        </a:solidFill>
        <a:latin typeface="+mn-lt"/>
        <a:ea typeface="+mn-ea"/>
        <a:cs typeface="+mn-cs"/>
      </a:defRPr>
    </a:lvl8pPr>
    <a:lvl9pPr marL="4114800" algn="l" defTabSz="102870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fontAlgn="base" hangingPunct="1">
              <a:spcBef>
                <a:spcPct val="0"/>
              </a:spcBef>
              <a:spcAft>
                <a:spcPct val="0"/>
              </a:spcAft>
            </a:pPr>
            <a:fld id="{A39408AF-377F-4F54-922D-FF2A98196521}" type="slidenum">
              <a:rPr lang="zh-CN" altLang="en-US" sz="1200" smtClean="0"/>
              <a:pPr eaLnBrk="1" fontAlgn="base" hangingPunct="1">
                <a:spcBef>
                  <a:spcPct val="0"/>
                </a:spcBef>
                <a:spcAft>
                  <a:spcPct val="0"/>
                </a:spcAft>
              </a:pPr>
              <a:t>3</a:t>
            </a:fld>
            <a:endParaRPr lang="zh-CN" altLang="en-US" sz="1200" smtClean="0"/>
          </a:p>
        </p:txBody>
      </p:sp>
    </p:spTree>
    <p:extLst>
      <p:ext uri="{BB962C8B-B14F-4D97-AF65-F5344CB8AC3E}">
        <p14:creationId xmlns:p14="http://schemas.microsoft.com/office/powerpoint/2010/main" val="1305755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fontAlgn="base" hangingPunct="1">
              <a:spcBef>
                <a:spcPct val="0"/>
              </a:spcBef>
              <a:spcAft>
                <a:spcPct val="0"/>
              </a:spcAft>
            </a:pPr>
            <a:fld id="{C07A5ED2-3009-4BA2-BE22-A7C716517293}" type="slidenum">
              <a:rPr lang="en-US" altLang="zh-CN" sz="1200" smtClean="0"/>
              <a:pPr eaLnBrk="1" fontAlgn="base" hangingPunct="1">
                <a:spcBef>
                  <a:spcPct val="0"/>
                </a:spcBef>
                <a:spcAft>
                  <a:spcPct val="0"/>
                </a:spcAft>
              </a:pPr>
              <a:t>27</a:t>
            </a:fld>
            <a:endParaRPr lang="en-US" altLang="zh-CN" sz="1200" smtClean="0"/>
          </a:p>
        </p:txBody>
      </p:sp>
      <p:sp>
        <p:nvSpPr>
          <p:cNvPr id="55299" name="Rectangle 2"/>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3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Tree>
    <p:extLst>
      <p:ext uri="{BB962C8B-B14F-4D97-AF65-F5344CB8AC3E}">
        <p14:creationId xmlns:p14="http://schemas.microsoft.com/office/powerpoint/2010/main" val="25585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95064D7A-B3DE-44BB-9FB6-BBD7578397F9}" type="slidenum">
              <a:rPr lang="zh-CN" altLang="en-US" smtClean="0"/>
              <a:pPr>
                <a:defRPr/>
              </a:pPr>
              <a:t>37</a:t>
            </a:fld>
            <a:endParaRPr lang="zh-CN" altLang="en-US"/>
          </a:p>
        </p:txBody>
      </p:sp>
    </p:spTree>
    <p:extLst>
      <p:ext uri="{BB962C8B-B14F-4D97-AF65-F5344CB8AC3E}">
        <p14:creationId xmlns:p14="http://schemas.microsoft.com/office/powerpoint/2010/main" val="1713964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9022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0120" y="2236947"/>
            <a:ext cx="10881361" cy="1543526"/>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920241" y="4080510"/>
            <a:ext cx="8961120" cy="1840230"/>
          </a:xfrm>
        </p:spPr>
        <p:txBody>
          <a:bodyPr/>
          <a:lstStyle>
            <a:lvl1pPr marL="0" indent="0" algn="ctr">
              <a:buNone/>
              <a:defRPr>
                <a:solidFill>
                  <a:schemeClr val="tx1">
                    <a:tint val="75000"/>
                  </a:schemeClr>
                </a:solidFill>
              </a:defRPr>
            </a:lvl1pPr>
            <a:lvl2pPr marL="514350" indent="0" algn="ctr">
              <a:buNone/>
              <a:defRPr>
                <a:solidFill>
                  <a:schemeClr val="tx1">
                    <a:tint val="75000"/>
                  </a:schemeClr>
                </a:solidFill>
              </a:defRPr>
            </a:lvl2pPr>
            <a:lvl3pPr marL="1028700" indent="0" algn="ctr">
              <a:buNone/>
              <a:defRPr>
                <a:solidFill>
                  <a:schemeClr val="tx1">
                    <a:tint val="75000"/>
                  </a:schemeClr>
                </a:solidFill>
              </a:defRPr>
            </a:lvl3pPr>
            <a:lvl4pPr marL="1543050" indent="0" algn="ctr">
              <a:buNone/>
              <a:defRPr>
                <a:solidFill>
                  <a:schemeClr val="tx1">
                    <a:tint val="75000"/>
                  </a:schemeClr>
                </a:solidFill>
              </a:defRPr>
            </a:lvl4pPr>
            <a:lvl5pPr marL="2057400" indent="0" algn="ctr">
              <a:buNone/>
              <a:defRPr>
                <a:solidFill>
                  <a:schemeClr val="tx1">
                    <a:tint val="75000"/>
                  </a:schemeClr>
                </a:solidFill>
              </a:defRPr>
            </a:lvl5pPr>
            <a:lvl6pPr marL="2571750" indent="0" algn="ctr">
              <a:buNone/>
              <a:defRPr>
                <a:solidFill>
                  <a:schemeClr val="tx1">
                    <a:tint val="75000"/>
                  </a:schemeClr>
                </a:solidFill>
              </a:defRPr>
            </a:lvl6pPr>
            <a:lvl7pPr marL="3086100" indent="0" algn="ctr">
              <a:buNone/>
              <a:defRPr>
                <a:solidFill>
                  <a:schemeClr val="tx1">
                    <a:tint val="75000"/>
                  </a:schemeClr>
                </a:solidFill>
              </a:defRPr>
            </a:lvl7pPr>
            <a:lvl8pPr marL="3600450" indent="0" algn="ctr">
              <a:buNone/>
              <a:defRPr>
                <a:solidFill>
                  <a:schemeClr val="tx1">
                    <a:tint val="75000"/>
                  </a:schemeClr>
                </a:solidFill>
              </a:defRPr>
            </a:lvl8pPr>
            <a:lvl9pPr marL="4114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BD53E2A-17AE-49E4-86A1-9D7E9F22589F}" type="datetimeFigureOut">
              <a:rPr lang="zh-CN" altLang="en-US"/>
              <a:pPr>
                <a:defRPr/>
              </a:pPr>
              <a:t>2017/2/25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CA16EF7-DF03-46F8-AF7E-E8D83DE783F9}" type="slidenum">
              <a:rPr lang="zh-CN" altLang="en-US"/>
              <a:pPr>
                <a:defRPr/>
              </a:pPr>
              <a:t>‹#›</a:t>
            </a:fld>
            <a:endParaRPr lang="zh-CN" altLang="en-US"/>
          </a:p>
        </p:txBody>
      </p:sp>
    </p:spTree>
    <p:extLst>
      <p:ext uri="{BB962C8B-B14F-4D97-AF65-F5344CB8AC3E}">
        <p14:creationId xmlns:p14="http://schemas.microsoft.com/office/powerpoint/2010/main" val="1307022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7CB63B6-E7AF-4720-AA1F-C7519BD04BFD}" type="datetimeFigureOut">
              <a:rPr lang="zh-CN" altLang="en-US"/>
              <a:pPr>
                <a:defRPr/>
              </a:pPr>
              <a:t>2017/2/25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3AA13F7-C804-41B2-B986-BA8CBA9976D6}" type="slidenum">
              <a:rPr lang="zh-CN" altLang="en-US"/>
              <a:pPr>
                <a:defRPr/>
              </a:pPr>
              <a:t>‹#›</a:t>
            </a:fld>
            <a:endParaRPr lang="zh-CN" altLang="en-US"/>
          </a:p>
        </p:txBody>
      </p:sp>
    </p:spTree>
    <p:extLst>
      <p:ext uri="{BB962C8B-B14F-4D97-AF65-F5344CB8AC3E}">
        <p14:creationId xmlns:p14="http://schemas.microsoft.com/office/powerpoint/2010/main" val="2135646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81160" y="288372"/>
            <a:ext cx="2880360" cy="61441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40080" y="288372"/>
            <a:ext cx="8427720" cy="61441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CB23785-225D-4BC5-A5F8-73A5A97AA613}" type="datetimeFigureOut">
              <a:rPr lang="zh-CN" altLang="en-US"/>
              <a:pPr>
                <a:defRPr/>
              </a:pPr>
              <a:t>2017/2/25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DDC835-BED5-45FE-A921-A8F859FE43D6}" type="slidenum">
              <a:rPr lang="zh-CN" altLang="en-US"/>
              <a:pPr>
                <a:defRPr/>
              </a:pPr>
              <a:t>‹#›</a:t>
            </a:fld>
            <a:endParaRPr lang="zh-CN" altLang="en-US"/>
          </a:p>
        </p:txBody>
      </p:sp>
    </p:spTree>
    <p:extLst>
      <p:ext uri="{BB962C8B-B14F-4D97-AF65-F5344CB8AC3E}">
        <p14:creationId xmlns:p14="http://schemas.microsoft.com/office/powerpoint/2010/main" val="1625589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1178481"/>
            <a:ext cx="9601200" cy="2506980"/>
          </a:xfrm>
        </p:spPr>
        <p:txBody>
          <a:bodyPr anchor="b"/>
          <a:lstStyle>
            <a:lvl1pPr algn="ctr">
              <a:defRPr sz="62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0200" y="3782140"/>
            <a:ext cx="9601200" cy="1738550"/>
          </a:xfrm>
        </p:spPr>
        <p:txBody>
          <a:bodyPr/>
          <a:lstStyle>
            <a:lvl1pPr marL="0" indent="0" algn="ctr">
              <a:buNone/>
              <a:defRPr sz="2519"/>
            </a:lvl1pPr>
            <a:lvl2pPr marL="479940" indent="0" algn="ctr">
              <a:buNone/>
              <a:defRPr sz="2099"/>
            </a:lvl2pPr>
            <a:lvl3pPr marL="959880" indent="0" algn="ctr">
              <a:buNone/>
              <a:defRPr sz="1889"/>
            </a:lvl3pPr>
            <a:lvl4pPr marL="1439820" indent="0" algn="ctr">
              <a:buNone/>
              <a:defRPr sz="1679"/>
            </a:lvl4pPr>
            <a:lvl5pPr marL="1919760" indent="0" algn="ctr">
              <a:buNone/>
              <a:defRPr sz="1679"/>
            </a:lvl5pPr>
            <a:lvl6pPr marL="2399700" indent="0" algn="ctr">
              <a:buNone/>
              <a:defRPr sz="1679"/>
            </a:lvl6pPr>
            <a:lvl7pPr marL="2879640" indent="0" algn="ctr">
              <a:buNone/>
              <a:defRPr sz="1679"/>
            </a:lvl7pPr>
            <a:lvl8pPr marL="3359580" indent="0" algn="ctr">
              <a:buNone/>
              <a:defRPr sz="1679"/>
            </a:lvl8pPr>
            <a:lvl9pPr marL="3839520" indent="0" algn="ctr">
              <a:buNone/>
              <a:defRPr sz="167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8673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9293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3443" y="1795225"/>
            <a:ext cx="11041380" cy="2995374"/>
          </a:xfrm>
        </p:spPr>
        <p:txBody>
          <a:bodyPr anchor="b"/>
          <a:lstStyle>
            <a:lvl1pPr>
              <a:defRPr sz="62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3443" y="4818937"/>
            <a:ext cx="11041380" cy="1575196"/>
          </a:xfrm>
        </p:spPr>
        <p:txBody>
          <a:bodyPr/>
          <a:lstStyle>
            <a:lvl1pPr marL="0" indent="0">
              <a:buNone/>
              <a:defRPr sz="2519">
                <a:solidFill>
                  <a:schemeClr val="tx1">
                    <a:tint val="75000"/>
                  </a:schemeClr>
                </a:solidFill>
              </a:defRPr>
            </a:lvl1pPr>
            <a:lvl2pPr marL="479940" indent="0">
              <a:buNone/>
              <a:defRPr sz="2099">
                <a:solidFill>
                  <a:schemeClr val="tx1">
                    <a:tint val="75000"/>
                  </a:schemeClr>
                </a:solidFill>
              </a:defRPr>
            </a:lvl2pPr>
            <a:lvl3pPr marL="959880" indent="0">
              <a:buNone/>
              <a:defRPr sz="1889">
                <a:solidFill>
                  <a:schemeClr val="tx1">
                    <a:tint val="75000"/>
                  </a:schemeClr>
                </a:solidFill>
              </a:defRPr>
            </a:lvl3pPr>
            <a:lvl4pPr marL="1439820" indent="0">
              <a:buNone/>
              <a:defRPr sz="1679">
                <a:solidFill>
                  <a:schemeClr val="tx1">
                    <a:tint val="75000"/>
                  </a:schemeClr>
                </a:solidFill>
              </a:defRPr>
            </a:lvl4pPr>
            <a:lvl5pPr marL="1919760" indent="0">
              <a:buNone/>
              <a:defRPr sz="1679">
                <a:solidFill>
                  <a:schemeClr val="tx1">
                    <a:tint val="75000"/>
                  </a:schemeClr>
                </a:solidFill>
              </a:defRPr>
            </a:lvl5pPr>
            <a:lvl6pPr marL="2399700" indent="0">
              <a:buNone/>
              <a:defRPr sz="1679">
                <a:solidFill>
                  <a:schemeClr val="tx1">
                    <a:tint val="75000"/>
                  </a:schemeClr>
                </a:solidFill>
              </a:defRPr>
            </a:lvl6pPr>
            <a:lvl7pPr marL="2879640" indent="0">
              <a:buNone/>
              <a:defRPr sz="1679">
                <a:solidFill>
                  <a:schemeClr val="tx1">
                    <a:tint val="75000"/>
                  </a:schemeClr>
                </a:solidFill>
              </a:defRPr>
            </a:lvl7pPr>
            <a:lvl8pPr marL="3359580" indent="0">
              <a:buNone/>
              <a:defRPr sz="1679">
                <a:solidFill>
                  <a:schemeClr val="tx1">
                    <a:tint val="75000"/>
                  </a:schemeClr>
                </a:solidFill>
              </a:defRPr>
            </a:lvl8pPr>
            <a:lvl9pPr marL="3839520" indent="0">
              <a:buNone/>
              <a:defRPr sz="167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632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0110" y="1916906"/>
            <a:ext cx="5440680" cy="456890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480810" y="1916906"/>
            <a:ext cx="5440680" cy="456890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001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1778" y="383382"/>
            <a:ext cx="11041380" cy="139184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1777" y="1765221"/>
            <a:ext cx="5415677" cy="865108"/>
          </a:xfrm>
        </p:spPr>
        <p:txBody>
          <a:bodyPr anchor="b"/>
          <a:lstStyle>
            <a:lvl1pPr marL="0" indent="0">
              <a:buNone/>
              <a:defRPr sz="2519" b="1"/>
            </a:lvl1pPr>
            <a:lvl2pPr marL="479940" indent="0">
              <a:buNone/>
              <a:defRPr sz="2099" b="1"/>
            </a:lvl2pPr>
            <a:lvl3pPr marL="959880" indent="0">
              <a:buNone/>
              <a:defRPr sz="1889" b="1"/>
            </a:lvl3pPr>
            <a:lvl4pPr marL="1439820" indent="0">
              <a:buNone/>
              <a:defRPr sz="1679" b="1"/>
            </a:lvl4pPr>
            <a:lvl5pPr marL="1919760" indent="0">
              <a:buNone/>
              <a:defRPr sz="1679" b="1"/>
            </a:lvl5pPr>
            <a:lvl6pPr marL="2399700" indent="0">
              <a:buNone/>
              <a:defRPr sz="1679" b="1"/>
            </a:lvl6pPr>
            <a:lvl7pPr marL="2879640" indent="0">
              <a:buNone/>
              <a:defRPr sz="1679" b="1"/>
            </a:lvl7pPr>
            <a:lvl8pPr marL="3359580" indent="0">
              <a:buNone/>
              <a:defRPr sz="1679" b="1"/>
            </a:lvl8pPr>
            <a:lvl9pPr marL="3839520" indent="0">
              <a:buNone/>
              <a:defRPr sz="1679" b="1"/>
            </a:lvl9pPr>
          </a:lstStyle>
          <a:p>
            <a:pPr lvl="0"/>
            <a:r>
              <a:rPr lang="zh-CN" altLang="en-US" smtClean="0"/>
              <a:t>单击此处编辑母版文本样式</a:t>
            </a:r>
          </a:p>
        </p:txBody>
      </p:sp>
      <p:sp>
        <p:nvSpPr>
          <p:cNvPr id="4" name="Content Placeholder 3"/>
          <p:cNvSpPr>
            <a:spLocks noGrp="1"/>
          </p:cNvSpPr>
          <p:nvPr>
            <p:ph sz="half" idx="2"/>
          </p:nvPr>
        </p:nvSpPr>
        <p:spPr>
          <a:xfrm>
            <a:off x="881777" y="2630329"/>
            <a:ext cx="5415677" cy="386881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480810" y="1765221"/>
            <a:ext cx="5442347" cy="865108"/>
          </a:xfrm>
        </p:spPr>
        <p:txBody>
          <a:bodyPr anchor="b"/>
          <a:lstStyle>
            <a:lvl1pPr marL="0" indent="0">
              <a:buNone/>
              <a:defRPr sz="2519" b="1"/>
            </a:lvl1pPr>
            <a:lvl2pPr marL="479940" indent="0">
              <a:buNone/>
              <a:defRPr sz="2099" b="1"/>
            </a:lvl2pPr>
            <a:lvl3pPr marL="959880" indent="0">
              <a:buNone/>
              <a:defRPr sz="1889" b="1"/>
            </a:lvl3pPr>
            <a:lvl4pPr marL="1439820" indent="0">
              <a:buNone/>
              <a:defRPr sz="1679" b="1"/>
            </a:lvl4pPr>
            <a:lvl5pPr marL="1919760" indent="0">
              <a:buNone/>
              <a:defRPr sz="1679" b="1"/>
            </a:lvl5pPr>
            <a:lvl6pPr marL="2399700" indent="0">
              <a:buNone/>
              <a:defRPr sz="1679" b="1"/>
            </a:lvl6pPr>
            <a:lvl7pPr marL="2879640" indent="0">
              <a:buNone/>
              <a:defRPr sz="1679" b="1"/>
            </a:lvl7pPr>
            <a:lvl8pPr marL="3359580" indent="0">
              <a:buNone/>
              <a:defRPr sz="1679" b="1"/>
            </a:lvl8pPr>
            <a:lvl9pPr marL="3839520" indent="0">
              <a:buNone/>
              <a:defRPr sz="1679" b="1"/>
            </a:lvl9pPr>
          </a:lstStyle>
          <a:p>
            <a:pPr lvl="0"/>
            <a:r>
              <a:rPr lang="zh-CN" altLang="en-US" smtClean="0"/>
              <a:t>单击此处编辑母版文本样式</a:t>
            </a:r>
          </a:p>
        </p:txBody>
      </p:sp>
      <p:sp>
        <p:nvSpPr>
          <p:cNvPr id="6" name="Content Placeholder 5"/>
          <p:cNvSpPr>
            <a:spLocks noGrp="1"/>
          </p:cNvSpPr>
          <p:nvPr>
            <p:ph sz="quarter" idx="4"/>
          </p:nvPr>
        </p:nvSpPr>
        <p:spPr>
          <a:xfrm>
            <a:off x="6480810" y="2630329"/>
            <a:ext cx="5442347" cy="386881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86541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725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887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1778" y="480060"/>
            <a:ext cx="4128849" cy="1680210"/>
          </a:xfrm>
        </p:spPr>
        <p:txBody>
          <a:bodyPr anchor="b"/>
          <a:lstStyle>
            <a:lvl1pPr>
              <a:defRPr sz="335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42348" y="1036797"/>
            <a:ext cx="6480810" cy="5117306"/>
          </a:xfrm>
        </p:spPr>
        <p:txBody>
          <a:bodyPr/>
          <a:lstStyle>
            <a:lvl1pPr>
              <a:defRPr sz="3359"/>
            </a:lvl1pPr>
            <a:lvl2pPr>
              <a:defRPr sz="2939"/>
            </a:lvl2pPr>
            <a:lvl3pPr>
              <a:defRPr sz="2519"/>
            </a:lvl3pPr>
            <a:lvl4pPr>
              <a:defRPr sz="2099"/>
            </a:lvl4pPr>
            <a:lvl5pPr>
              <a:defRPr sz="2099"/>
            </a:lvl5pPr>
            <a:lvl6pPr>
              <a:defRPr sz="2099"/>
            </a:lvl6pPr>
            <a:lvl7pPr>
              <a:defRPr sz="2099"/>
            </a:lvl7pPr>
            <a:lvl8pPr>
              <a:defRPr sz="2099"/>
            </a:lvl8pPr>
            <a:lvl9pPr>
              <a:defRPr sz="20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1778" y="2160270"/>
            <a:ext cx="4128849" cy="4002167"/>
          </a:xfrm>
        </p:spPr>
        <p:txBody>
          <a:bodyPr/>
          <a:lstStyle>
            <a:lvl1pPr marL="0" indent="0">
              <a:buNone/>
              <a:defRPr sz="1679"/>
            </a:lvl1pPr>
            <a:lvl2pPr marL="479940" indent="0">
              <a:buNone/>
              <a:defRPr sz="1469"/>
            </a:lvl2pPr>
            <a:lvl3pPr marL="959880" indent="0">
              <a:buNone/>
              <a:defRPr sz="1259"/>
            </a:lvl3pPr>
            <a:lvl4pPr marL="1439820" indent="0">
              <a:buNone/>
              <a:defRPr sz="1050"/>
            </a:lvl4pPr>
            <a:lvl5pPr marL="1919760" indent="0">
              <a:buNone/>
              <a:defRPr sz="1050"/>
            </a:lvl5pPr>
            <a:lvl6pPr marL="2399700" indent="0">
              <a:buNone/>
              <a:defRPr sz="1050"/>
            </a:lvl6pPr>
            <a:lvl7pPr marL="2879640" indent="0">
              <a:buNone/>
              <a:defRPr sz="1050"/>
            </a:lvl7pPr>
            <a:lvl8pPr marL="3359580" indent="0">
              <a:buNone/>
              <a:defRPr sz="1050"/>
            </a:lvl8pPr>
            <a:lvl9pPr marL="3839520" indent="0">
              <a:buNone/>
              <a:defRPr sz="10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5641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0BDB1BA-368D-40A0-8A4F-7C9CB1C49A6A}" type="datetimeFigureOut">
              <a:rPr lang="zh-CN" altLang="en-US"/>
              <a:pPr>
                <a:defRPr/>
              </a:pPr>
              <a:t>2017/2/25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99481D1-FBB7-47A6-9DA0-B2DC666E375B}" type="slidenum">
              <a:rPr lang="zh-CN" altLang="en-US"/>
              <a:pPr>
                <a:defRPr/>
              </a:pPr>
              <a:t>‹#›</a:t>
            </a:fld>
            <a:endParaRPr lang="zh-CN" altLang="en-US"/>
          </a:p>
        </p:txBody>
      </p:sp>
    </p:spTree>
    <p:extLst>
      <p:ext uri="{BB962C8B-B14F-4D97-AF65-F5344CB8AC3E}">
        <p14:creationId xmlns:p14="http://schemas.microsoft.com/office/powerpoint/2010/main" val="14831111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1778" y="480060"/>
            <a:ext cx="4128849" cy="1680210"/>
          </a:xfrm>
        </p:spPr>
        <p:txBody>
          <a:bodyPr anchor="b"/>
          <a:lstStyle>
            <a:lvl1pPr>
              <a:defRPr sz="335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42348" y="1036797"/>
            <a:ext cx="6480810" cy="5117306"/>
          </a:xfrm>
        </p:spPr>
        <p:txBody>
          <a:bodyPr anchor="t"/>
          <a:lstStyle>
            <a:lvl1pPr marL="0" indent="0">
              <a:buNone/>
              <a:defRPr sz="3359"/>
            </a:lvl1pPr>
            <a:lvl2pPr marL="479940" indent="0">
              <a:buNone/>
              <a:defRPr sz="2939"/>
            </a:lvl2pPr>
            <a:lvl3pPr marL="959880" indent="0">
              <a:buNone/>
              <a:defRPr sz="2519"/>
            </a:lvl3pPr>
            <a:lvl4pPr marL="1439820" indent="0">
              <a:buNone/>
              <a:defRPr sz="2099"/>
            </a:lvl4pPr>
            <a:lvl5pPr marL="1919760" indent="0">
              <a:buNone/>
              <a:defRPr sz="2099"/>
            </a:lvl5pPr>
            <a:lvl6pPr marL="2399700" indent="0">
              <a:buNone/>
              <a:defRPr sz="2099"/>
            </a:lvl6pPr>
            <a:lvl7pPr marL="2879640" indent="0">
              <a:buNone/>
              <a:defRPr sz="2099"/>
            </a:lvl7pPr>
            <a:lvl8pPr marL="3359580" indent="0">
              <a:buNone/>
              <a:defRPr sz="2099"/>
            </a:lvl8pPr>
            <a:lvl9pPr marL="3839520" indent="0">
              <a:buNone/>
              <a:defRPr sz="20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1778" y="2160270"/>
            <a:ext cx="4128849" cy="4002167"/>
          </a:xfrm>
        </p:spPr>
        <p:txBody>
          <a:bodyPr/>
          <a:lstStyle>
            <a:lvl1pPr marL="0" indent="0">
              <a:buNone/>
              <a:defRPr sz="1679"/>
            </a:lvl1pPr>
            <a:lvl2pPr marL="479940" indent="0">
              <a:buNone/>
              <a:defRPr sz="1469"/>
            </a:lvl2pPr>
            <a:lvl3pPr marL="959880" indent="0">
              <a:buNone/>
              <a:defRPr sz="1259"/>
            </a:lvl3pPr>
            <a:lvl4pPr marL="1439820" indent="0">
              <a:buNone/>
              <a:defRPr sz="1050"/>
            </a:lvl4pPr>
            <a:lvl5pPr marL="1919760" indent="0">
              <a:buNone/>
              <a:defRPr sz="1050"/>
            </a:lvl5pPr>
            <a:lvl6pPr marL="2399700" indent="0">
              <a:buNone/>
              <a:defRPr sz="1050"/>
            </a:lvl6pPr>
            <a:lvl7pPr marL="2879640" indent="0">
              <a:buNone/>
              <a:defRPr sz="1050"/>
            </a:lvl7pPr>
            <a:lvl8pPr marL="3359580" indent="0">
              <a:buNone/>
              <a:defRPr sz="1050"/>
            </a:lvl8pPr>
            <a:lvl9pPr marL="3839520" indent="0">
              <a:buNone/>
              <a:defRPr sz="10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2325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92200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1145" y="383381"/>
            <a:ext cx="2760345" cy="610243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0110" y="383381"/>
            <a:ext cx="8121015" cy="610243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7696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1238" y="4627246"/>
            <a:ext cx="10881361" cy="1430179"/>
          </a:xfrm>
        </p:spPr>
        <p:txBody>
          <a:bodyPr anchor="t"/>
          <a:lstStyle>
            <a:lvl1pPr algn="l">
              <a:defRPr sz="45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11238" y="3052049"/>
            <a:ext cx="10881361" cy="1575196"/>
          </a:xfrm>
        </p:spPr>
        <p:txBody>
          <a:bodyPr anchor="b"/>
          <a:lstStyle>
            <a:lvl1pPr marL="0" indent="0">
              <a:buNone/>
              <a:defRPr sz="2300">
                <a:solidFill>
                  <a:schemeClr val="tx1">
                    <a:tint val="75000"/>
                  </a:schemeClr>
                </a:solidFill>
              </a:defRPr>
            </a:lvl1pPr>
            <a:lvl2pPr marL="514350" indent="0">
              <a:buNone/>
              <a:defRPr sz="2000">
                <a:solidFill>
                  <a:schemeClr val="tx1">
                    <a:tint val="75000"/>
                  </a:schemeClr>
                </a:solidFill>
              </a:defRPr>
            </a:lvl2pPr>
            <a:lvl3pPr marL="1028700" indent="0">
              <a:buNone/>
              <a:defRPr sz="1800">
                <a:solidFill>
                  <a:schemeClr val="tx1">
                    <a:tint val="75000"/>
                  </a:schemeClr>
                </a:solidFill>
              </a:defRPr>
            </a:lvl3pPr>
            <a:lvl4pPr marL="1543050" indent="0">
              <a:buNone/>
              <a:defRPr sz="1600">
                <a:solidFill>
                  <a:schemeClr val="tx1">
                    <a:tint val="75000"/>
                  </a:schemeClr>
                </a:solidFill>
              </a:defRPr>
            </a:lvl4pPr>
            <a:lvl5pPr marL="2057400" indent="0">
              <a:buNone/>
              <a:defRPr sz="1600">
                <a:solidFill>
                  <a:schemeClr val="tx1">
                    <a:tint val="75000"/>
                  </a:schemeClr>
                </a:solidFill>
              </a:defRPr>
            </a:lvl5pPr>
            <a:lvl6pPr marL="2571750" indent="0">
              <a:buNone/>
              <a:defRPr sz="1600">
                <a:solidFill>
                  <a:schemeClr val="tx1">
                    <a:tint val="75000"/>
                  </a:schemeClr>
                </a:solidFill>
              </a:defRPr>
            </a:lvl6pPr>
            <a:lvl7pPr marL="3086100" indent="0">
              <a:buNone/>
              <a:defRPr sz="1600">
                <a:solidFill>
                  <a:schemeClr val="tx1">
                    <a:tint val="75000"/>
                  </a:schemeClr>
                </a:solidFill>
              </a:defRPr>
            </a:lvl7pPr>
            <a:lvl8pPr marL="3600450" indent="0">
              <a:buNone/>
              <a:defRPr sz="1600">
                <a:solidFill>
                  <a:schemeClr val="tx1">
                    <a:tint val="75000"/>
                  </a:schemeClr>
                </a:solidFill>
              </a:defRPr>
            </a:lvl8pPr>
            <a:lvl9pPr marL="41148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49E69EB-232E-493A-B2C1-BCA744E44C2A}" type="datetimeFigureOut">
              <a:rPr lang="zh-CN" altLang="en-US"/>
              <a:pPr>
                <a:defRPr/>
              </a:pPr>
              <a:t>2017/2/25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DBC7048-4233-4A8B-91D8-1C8E8933F6F7}" type="slidenum">
              <a:rPr lang="zh-CN" altLang="en-US"/>
              <a:pPr>
                <a:defRPr/>
              </a:pPr>
              <a:t>‹#›</a:t>
            </a:fld>
            <a:endParaRPr lang="zh-CN" altLang="en-US"/>
          </a:p>
        </p:txBody>
      </p:sp>
    </p:spTree>
    <p:extLst>
      <p:ext uri="{BB962C8B-B14F-4D97-AF65-F5344CB8AC3E}">
        <p14:creationId xmlns:p14="http://schemas.microsoft.com/office/powerpoint/2010/main" val="35392339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40080" y="1680212"/>
            <a:ext cx="5654040" cy="4752261"/>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07480" y="1680212"/>
            <a:ext cx="5654040" cy="4752261"/>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8BF5C5A8-8101-4449-A649-EC374198AA0B}" type="datetimeFigureOut">
              <a:rPr lang="zh-CN" altLang="en-US"/>
              <a:pPr>
                <a:defRPr/>
              </a:pPr>
              <a:t>2017/2/25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7CC13C1-C66E-41D6-B9D3-F593EF9892D2}" type="slidenum">
              <a:rPr lang="zh-CN" altLang="en-US"/>
              <a:pPr>
                <a:defRPr/>
              </a:pPr>
              <a:t>‹#›</a:t>
            </a:fld>
            <a:endParaRPr lang="zh-CN" altLang="en-US"/>
          </a:p>
        </p:txBody>
      </p:sp>
    </p:spTree>
    <p:extLst>
      <p:ext uri="{BB962C8B-B14F-4D97-AF65-F5344CB8AC3E}">
        <p14:creationId xmlns:p14="http://schemas.microsoft.com/office/powerpoint/2010/main" val="3191731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40081" y="1611869"/>
            <a:ext cx="5656263" cy="671750"/>
          </a:xfrm>
        </p:spPr>
        <p:txBody>
          <a:bodyPr anchor="b"/>
          <a:lstStyle>
            <a:lvl1pPr marL="0" indent="0">
              <a:buNone/>
              <a:defRPr sz="2700" b="1"/>
            </a:lvl1pPr>
            <a:lvl2pPr marL="514350" indent="0">
              <a:buNone/>
              <a:defRPr sz="2300" b="1"/>
            </a:lvl2pPr>
            <a:lvl3pPr marL="1028700" indent="0">
              <a:buNone/>
              <a:defRPr sz="2000"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zh-CN" altLang="en-US" smtClean="0"/>
              <a:t>单击此处编辑母版文本样式</a:t>
            </a:r>
          </a:p>
        </p:txBody>
      </p:sp>
      <p:sp>
        <p:nvSpPr>
          <p:cNvPr id="4" name="内容占位符 3"/>
          <p:cNvSpPr>
            <a:spLocks noGrp="1"/>
          </p:cNvSpPr>
          <p:nvPr>
            <p:ph sz="half" idx="2"/>
          </p:nvPr>
        </p:nvSpPr>
        <p:spPr>
          <a:xfrm>
            <a:off x="640081" y="2283619"/>
            <a:ext cx="5656263" cy="4148852"/>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503036" y="1611869"/>
            <a:ext cx="5658485" cy="671750"/>
          </a:xfrm>
        </p:spPr>
        <p:txBody>
          <a:bodyPr anchor="b"/>
          <a:lstStyle>
            <a:lvl1pPr marL="0" indent="0">
              <a:buNone/>
              <a:defRPr sz="2700" b="1"/>
            </a:lvl1pPr>
            <a:lvl2pPr marL="514350" indent="0">
              <a:buNone/>
              <a:defRPr sz="2300" b="1"/>
            </a:lvl2pPr>
            <a:lvl3pPr marL="1028700" indent="0">
              <a:buNone/>
              <a:defRPr sz="2000"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zh-CN" altLang="en-US" smtClean="0"/>
              <a:t>单击此处编辑母版文本样式</a:t>
            </a:r>
          </a:p>
        </p:txBody>
      </p:sp>
      <p:sp>
        <p:nvSpPr>
          <p:cNvPr id="6" name="内容占位符 5"/>
          <p:cNvSpPr>
            <a:spLocks noGrp="1"/>
          </p:cNvSpPr>
          <p:nvPr>
            <p:ph sz="quarter" idx="4"/>
          </p:nvPr>
        </p:nvSpPr>
        <p:spPr>
          <a:xfrm>
            <a:off x="6503036" y="2283619"/>
            <a:ext cx="5658485" cy="4148852"/>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FF97D92-DFCD-4B2F-A8B3-3B0D17949452}" type="datetimeFigureOut">
              <a:rPr lang="zh-CN" altLang="en-US"/>
              <a:pPr>
                <a:defRPr/>
              </a:pPr>
              <a:t>2017/2/25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8EEEE86-97B8-402B-9EF3-A87D6B245C7E}" type="slidenum">
              <a:rPr lang="zh-CN" altLang="en-US"/>
              <a:pPr>
                <a:defRPr/>
              </a:pPr>
              <a:t>‹#›</a:t>
            </a:fld>
            <a:endParaRPr lang="zh-CN" altLang="en-US"/>
          </a:p>
        </p:txBody>
      </p:sp>
    </p:spTree>
    <p:extLst>
      <p:ext uri="{BB962C8B-B14F-4D97-AF65-F5344CB8AC3E}">
        <p14:creationId xmlns:p14="http://schemas.microsoft.com/office/powerpoint/2010/main" val="3995001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DB9AF76-EEEA-4AFA-9840-DCA2523DFABB}" type="datetimeFigureOut">
              <a:rPr lang="zh-CN" altLang="en-US"/>
              <a:pPr>
                <a:defRPr/>
              </a:pPr>
              <a:t>2017/2/25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5399A47-00F7-44E5-A0C7-05504ACC6638}" type="slidenum">
              <a:rPr lang="zh-CN" altLang="en-US"/>
              <a:pPr>
                <a:defRPr/>
              </a:pPr>
              <a:t>‹#›</a:t>
            </a:fld>
            <a:endParaRPr lang="zh-CN" altLang="en-US"/>
          </a:p>
        </p:txBody>
      </p:sp>
    </p:spTree>
    <p:extLst>
      <p:ext uri="{BB962C8B-B14F-4D97-AF65-F5344CB8AC3E}">
        <p14:creationId xmlns:p14="http://schemas.microsoft.com/office/powerpoint/2010/main" val="3702711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02B3ED2-1CA3-4E9F-8D30-4667E01CB311}" type="datetimeFigureOut">
              <a:rPr lang="zh-CN" altLang="en-US"/>
              <a:pPr>
                <a:defRPr/>
              </a:pPr>
              <a:t>2017/2/25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0ADEA0E-23A9-456B-9717-115344457D6D}" type="slidenum">
              <a:rPr lang="zh-CN" altLang="en-US"/>
              <a:pPr>
                <a:defRPr/>
              </a:pPr>
              <a:t>‹#›</a:t>
            </a:fld>
            <a:endParaRPr lang="zh-CN" altLang="en-US"/>
          </a:p>
        </p:txBody>
      </p:sp>
    </p:spTree>
    <p:extLst>
      <p:ext uri="{BB962C8B-B14F-4D97-AF65-F5344CB8AC3E}">
        <p14:creationId xmlns:p14="http://schemas.microsoft.com/office/powerpoint/2010/main" val="1731411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0080" y="286703"/>
            <a:ext cx="4211639" cy="1220153"/>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005071" y="286704"/>
            <a:ext cx="7156450" cy="61457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40080" y="1506856"/>
            <a:ext cx="4211639" cy="4925616"/>
          </a:xfrm>
        </p:spPr>
        <p:txBody>
          <a:bodyPr/>
          <a:lstStyle>
            <a:lvl1pPr marL="0" indent="0">
              <a:buNone/>
              <a:defRPr sz="1600"/>
            </a:lvl1pPr>
            <a:lvl2pPr marL="514350" indent="0">
              <a:buNone/>
              <a:defRPr sz="1400"/>
            </a:lvl2pPr>
            <a:lvl3pPr marL="1028700" indent="0">
              <a:buNone/>
              <a:defRPr sz="1100"/>
            </a:lvl3pPr>
            <a:lvl4pPr marL="1543050" indent="0">
              <a:buNone/>
              <a:defRPr sz="1000"/>
            </a:lvl4pPr>
            <a:lvl5pPr marL="2057400" indent="0">
              <a:buNone/>
              <a:defRPr sz="1000"/>
            </a:lvl5pPr>
            <a:lvl6pPr marL="2571750" indent="0">
              <a:buNone/>
              <a:defRPr sz="1000"/>
            </a:lvl6pPr>
            <a:lvl7pPr marL="3086100" indent="0">
              <a:buNone/>
              <a:defRPr sz="1000"/>
            </a:lvl7pPr>
            <a:lvl8pPr marL="3600450" indent="0">
              <a:buNone/>
              <a:defRPr sz="1000"/>
            </a:lvl8pPr>
            <a:lvl9pPr marL="41148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77B1F90-4C88-422A-A61D-FC90A88E9876}" type="datetimeFigureOut">
              <a:rPr lang="zh-CN" altLang="en-US"/>
              <a:pPr>
                <a:defRPr/>
              </a:pPr>
              <a:t>2017/2/25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96B52DF-36E1-408F-929F-3191F1B6DD27}" type="slidenum">
              <a:rPr lang="zh-CN" altLang="en-US"/>
              <a:pPr>
                <a:defRPr/>
              </a:pPr>
              <a:t>‹#›</a:t>
            </a:fld>
            <a:endParaRPr lang="zh-CN" altLang="en-US"/>
          </a:p>
        </p:txBody>
      </p:sp>
    </p:spTree>
    <p:extLst>
      <p:ext uri="{BB962C8B-B14F-4D97-AF65-F5344CB8AC3E}">
        <p14:creationId xmlns:p14="http://schemas.microsoft.com/office/powerpoint/2010/main" val="1299134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09203" y="5040631"/>
            <a:ext cx="7680960" cy="59507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509203" y="643414"/>
            <a:ext cx="7680960" cy="4320540"/>
          </a:xfrm>
        </p:spPr>
        <p:txBody>
          <a:bodyPr rtlCol="0">
            <a:normAutofit/>
          </a:bodyPr>
          <a:lstStyle>
            <a:lvl1pPr marL="0" indent="0">
              <a:buNone/>
              <a:defRPr sz="3600"/>
            </a:lvl1pPr>
            <a:lvl2pPr marL="514350" indent="0">
              <a:buNone/>
              <a:defRPr sz="3200"/>
            </a:lvl2pPr>
            <a:lvl3pPr marL="1028700" indent="0">
              <a:buNone/>
              <a:defRPr sz="2700"/>
            </a:lvl3pPr>
            <a:lvl4pPr marL="1543050" indent="0">
              <a:buNone/>
              <a:defRPr sz="2300"/>
            </a:lvl4pPr>
            <a:lvl5pPr marL="2057400" indent="0">
              <a:buNone/>
              <a:defRPr sz="2300"/>
            </a:lvl5pPr>
            <a:lvl6pPr marL="2571750" indent="0">
              <a:buNone/>
              <a:defRPr sz="2300"/>
            </a:lvl6pPr>
            <a:lvl7pPr marL="3086100" indent="0">
              <a:buNone/>
              <a:defRPr sz="2300"/>
            </a:lvl7pPr>
            <a:lvl8pPr marL="3600450" indent="0">
              <a:buNone/>
              <a:defRPr sz="2300"/>
            </a:lvl8pPr>
            <a:lvl9pPr marL="4114800" indent="0">
              <a:buNone/>
              <a:defRPr sz="2300"/>
            </a:lvl9pPr>
          </a:lstStyle>
          <a:p>
            <a:pPr lvl="0"/>
            <a:endParaRPr lang="zh-CN" altLang="en-US" noProof="0"/>
          </a:p>
        </p:txBody>
      </p:sp>
      <p:sp>
        <p:nvSpPr>
          <p:cNvPr id="4" name="文本占位符 3"/>
          <p:cNvSpPr>
            <a:spLocks noGrp="1"/>
          </p:cNvSpPr>
          <p:nvPr>
            <p:ph type="body" sz="half" idx="2"/>
          </p:nvPr>
        </p:nvSpPr>
        <p:spPr>
          <a:xfrm>
            <a:off x="2509203" y="5635706"/>
            <a:ext cx="7680960" cy="845105"/>
          </a:xfrm>
        </p:spPr>
        <p:txBody>
          <a:bodyPr/>
          <a:lstStyle>
            <a:lvl1pPr marL="0" indent="0">
              <a:buNone/>
              <a:defRPr sz="1600"/>
            </a:lvl1pPr>
            <a:lvl2pPr marL="514350" indent="0">
              <a:buNone/>
              <a:defRPr sz="1400"/>
            </a:lvl2pPr>
            <a:lvl3pPr marL="1028700" indent="0">
              <a:buNone/>
              <a:defRPr sz="1100"/>
            </a:lvl3pPr>
            <a:lvl4pPr marL="1543050" indent="0">
              <a:buNone/>
              <a:defRPr sz="1000"/>
            </a:lvl4pPr>
            <a:lvl5pPr marL="2057400" indent="0">
              <a:buNone/>
              <a:defRPr sz="1000"/>
            </a:lvl5pPr>
            <a:lvl6pPr marL="2571750" indent="0">
              <a:buNone/>
              <a:defRPr sz="1000"/>
            </a:lvl6pPr>
            <a:lvl7pPr marL="3086100" indent="0">
              <a:buNone/>
              <a:defRPr sz="1000"/>
            </a:lvl7pPr>
            <a:lvl8pPr marL="3600450" indent="0">
              <a:buNone/>
              <a:defRPr sz="1000"/>
            </a:lvl8pPr>
            <a:lvl9pPr marL="41148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40DDFE4-C900-41BD-A0B6-EFD3392DCDFA}" type="datetimeFigureOut">
              <a:rPr lang="zh-CN" altLang="en-US"/>
              <a:pPr>
                <a:defRPr/>
              </a:pPr>
              <a:t>2017/2/25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47EB65B-B4A0-4069-8C78-ECEED581018F}" type="slidenum">
              <a:rPr lang="zh-CN" altLang="en-US"/>
              <a:pPr>
                <a:defRPr/>
              </a:pPr>
              <a:t>‹#›</a:t>
            </a:fld>
            <a:endParaRPr lang="zh-CN" altLang="en-US"/>
          </a:p>
        </p:txBody>
      </p:sp>
    </p:spTree>
    <p:extLst>
      <p:ext uri="{BB962C8B-B14F-4D97-AF65-F5344CB8AC3E}">
        <p14:creationId xmlns:p14="http://schemas.microsoft.com/office/powerpoint/2010/main" val="4266739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587023" y="450851"/>
            <a:ext cx="11520312"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587023" y="1373189"/>
            <a:ext cx="11520312" cy="475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870" tIns="51435" rIns="102870" bIns="51435"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39704" y="6673851"/>
            <a:ext cx="2987793" cy="384175"/>
          </a:xfrm>
          <a:prstGeom prst="rect">
            <a:avLst/>
          </a:prstGeom>
        </p:spPr>
        <p:txBody>
          <a:bodyPr vert="horz" lIns="102870" tIns="51435" rIns="102870" bIns="51435" rtlCol="0" anchor="ctr"/>
          <a:lstStyle>
            <a:lvl1pPr algn="l" fontAlgn="auto">
              <a:spcBef>
                <a:spcPts val="0"/>
              </a:spcBef>
              <a:spcAft>
                <a:spcPts val="0"/>
              </a:spcAft>
              <a:defRPr sz="1400">
                <a:solidFill>
                  <a:schemeClr val="tx1">
                    <a:tint val="75000"/>
                  </a:schemeClr>
                </a:solidFill>
                <a:latin typeface="+mn-lt"/>
                <a:ea typeface="+mn-ea"/>
              </a:defRPr>
            </a:lvl1pPr>
          </a:lstStyle>
          <a:p>
            <a:pPr>
              <a:defRPr/>
            </a:pPr>
            <a:fld id="{88D8A9BF-A47C-4E66-B8FA-D141E0AA60AE}" type="datetimeFigureOut">
              <a:rPr lang="zh-CN" altLang="en-US"/>
              <a:pPr>
                <a:defRPr/>
              </a:pPr>
              <a:t>2017/2/25</a:t>
            </a:fld>
            <a:endParaRPr lang="zh-CN" altLang="en-US"/>
          </a:p>
        </p:txBody>
      </p:sp>
      <p:sp>
        <p:nvSpPr>
          <p:cNvPr id="5" name="页脚占位符 4"/>
          <p:cNvSpPr>
            <a:spLocks noGrp="1"/>
          </p:cNvSpPr>
          <p:nvPr>
            <p:ph type="ftr" sz="quarter" idx="3"/>
          </p:nvPr>
        </p:nvSpPr>
        <p:spPr>
          <a:xfrm>
            <a:off x="4374446" y="6673851"/>
            <a:ext cx="4052711" cy="384175"/>
          </a:xfrm>
          <a:prstGeom prst="rect">
            <a:avLst/>
          </a:prstGeom>
        </p:spPr>
        <p:txBody>
          <a:bodyPr vert="horz" lIns="102870" tIns="51435" rIns="102870" bIns="51435" rtlCol="0" anchor="ctr"/>
          <a:lstStyle>
            <a:lvl1pPr algn="ctr" fontAlgn="auto">
              <a:spcBef>
                <a:spcPts val="0"/>
              </a:spcBef>
              <a:spcAft>
                <a:spcPts val="0"/>
              </a:spcAft>
              <a:defRPr sz="14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9174104" y="6673851"/>
            <a:ext cx="2987793" cy="384175"/>
          </a:xfrm>
          <a:prstGeom prst="rect">
            <a:avLst/>
          </a:prstGeom>
        </p:spPr>
        <p:txBody>
          <a:bodyPr vert="horz" lIns="102870" tIns="51435" rIns="102870" bIns="51435" rtlCol="0" anchor="ctr"/>
          <a:lstStyle>
            <a:lvl1pPr algn="r" fontAlgn="auto">
              <a:spcBef>
                <a:spcPts val="0"/>
              </a:spcBef>
              <a:spcAft>
                <a:spcPts val="0"/>
              </a:spcAft>
              <a:defRPr sz="1400">
                <a:solidFill>
                  <a:schemeClr val="tx1">
                    <a:tint val="75000"/>
                  </a:schemeClr>
                </a:solidFill>
                <a:latin typeface="+mn-lt"/>
                <a:ea typeface="+mn-ea"/>
              </a:defRPr>
            </a:lvl1pPr>
          </a:lstStyle>
          <a:p>
            <a:pPr>
              <a:defRPr/>
            </a:pPr>
            <a:fld id="{CA82CA37-9F09-4F24-9B2A-880D511BA3AD}" type="slidenum">
              <a:rPr lang="zh-CN" altLang="en-US"/>
              <a:pPr>
                <a:defRPr/>
              </a:pPr>
              <a:t>‹#›</a:t>
            </a:fld>
            <a:endParaRPr lang="zh-CN" altLang="en-US"/>
          </a:p>
        </p:txBody>
      </p:sp>
      <p:sp>
        <p:nvSpPr>
          <p:cNvPr id="7" name="矩形 6"/>
          <p:cNvSpPr/>
          <p:nvPr userDrawn="1"/>
        </p:nvSpPr>
        <p:spPr>
          <a:xfrm>
            <a:off x="0" y="6840538"/>
            <a:ext cx="12801600" cy="952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sz="2000"/>
          </a:p>
        </p:txBody>
      </p:sp>
      <p:sp>
        <p:nvSpPr>
          <p:cNvPr id="1032" name="TextBox 7"/>
          <p:cNvSpPr txBox="1">
            <a:spLocks noChangeArrowheads="1"/>
          </p:cNvSpPr>
          <p:nvPr userDrawn="1"/>
        </p:nvSpPr>
        <p:spPr bwMode="auto">
          <a:xfrm>
            <a:off x="10306756" y="6624638"/>
            <a:ext cx="747962" cy="5193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defRPr/>
            </a:pPr>
            <a:r>
              <a:rPr lang="en-US" altLang="zh-CN" sz="2700" smtClean="0">
                <a:solidFill>
                  <a:srgbClr val="00B0F0"/>
                </a:solidFill>
                <a:latin typeface="Impact" pitchFamily="34" charset="0"/>
              </a:rPr>
              <a:t>IMC</a:t>
            </a:r>
            <a:endParaRPr lang="zh-CN" altLang="en-US" sz="2700" smtClean="0">
              <a:solidFill>
                <a:srgbClr val="00B0F0"/>
              </a:solidFill>
              <a:latin typeface="Impact"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1028700" rtl="0" eaLnBrk="0" fontAlgn="base" hangingPunct="0">
        <a:spcBef>
          <a:spcPct val="0"/>
        </a:spcBef>
        <a:spcAft>
          <a:spcPct val="0"/>
        </a:spcAft>
        <a:defRPr sz="2700" b="1" kern="1200">
          <a:solidFill>
            <a:srgbClr val="00B0F0"/>
          </a:solidFill>
          <a:latin typeface="微软雅黑" pitchFamily="34" charset="-122"/>
          <a:ea typeface="微软雅黑" pitchFamily="34" charset="-122"/>
          <a:cs typeface="+mj-cs"/>
        </a:defRPr>
      </a:lvl1pPr>
      <a:lvl2pPr algn="l" defTabSz="1028700" rtl="0" eaLnBrk="0" fontAlgn="base" hangingPunct="0">
        <a:spcBef>
          <a:spcPct val="0"/>
        </a:spcBef>
        <a:spcAft>
          <a:spcPct val="0"/>
        </a:spcAft>
        <a:defRPr sz="2700" b="1">
          <a:solidFill>
            <a:srgbClr val="00B0F0"/>
          </a:solidFill>
          <a:latin typeface="微软雅黑" pitchFamily="34" charset="-122"/>
          <a:ea typeface="微软雅黑" pitchFamily="34" charset="-122"/>
        </a:defRPr>
      </a:lvl2pPr>
      <a:lvl3pPr algn="l" defTabSz="1028700" rtl="0" eaLnBrk="0" fontAlgn="base" hangingPunct="0">
        <a:spcBef>
          <a:spcPct val="0"/>
        </a:spcBef>
        <a:spcAft>
          <a:spcPct val="0"/>
        </a:spcAft>
        <a:defRPr sz="2700" b="1">
          <a:solidFill>
            <a:srgbClr val="00B0F0"/>
          </a:solidFill>
          <a:latin typeface="微软雅黑" pitchFamily="34" charset="-122"/>
          <a:ea typeface="微软雅黑" pitchFamily="34" charset="-122"/>
        </a:defRPr>
      </a:lvl3pPr>
      <a:lvl4pPr algn="l" defTabSz="1028700" rtl="0" eaLnBrk="0" fontAlgn="base" hangingPunct="0">
        <a:spcBef>
          <a:spcPct val="0"/>
        </a:spcBef>
        <a:spcAft>
          <a:spcPct val="0"/>
        </a:spcAft>
        <a:defRPr sz="2700" b="1">
          <a:solidFill>
            <a:srgbClr val="00B0F0"/>
          </a:solidFill>
          <a:latin typeface="微软雅黑" pitchFamily="34" charset="-122"/>
          <a:ea typeface="微软雅黑" pitchFamily="34" charset="-122"/>
        </a:defRPr>
      </a:lvl4pPr>
      <a:lvl5pPr algn="l" defTabSz="1028700" rtl="0" eaLnBrk="0" fontAlgn="base" hangingPunct="0">
        <a:spcBef>
          <a:spcPct val="0"/>
        </a:spcBef>
        <a:spcAft>
          <a:spcPct val="0"/>
        </a:spcAft>
        <a:defRPr sz="2700" b="1">
          <a:solidFill>
            <a:srgbClr val="00B0F0"/>
          </a:solidFill>
          <a:latin typeface="微软雅黑" pitchFamily="34" charset="-122"/>
          <a:ea typeface="微软雅黑" pitchFamily="34" charset="-122"/>
        </a:defRPr>
      </a:lvl5pPr>
      <a:lvl6pPr marL="457200" algn="l" defTabSz="1028700" rtl="0" fontAlgn="base">
        <a:spcBef>
          <a:spcPct val="0"/>
        </a:spcBef>
        <a:spcAft>
          <a:spcPct val="0"/>
        </a:spcAft>
        <a:defRPr sz="2700" b="1">
          <a:solidFill>
            <a:srgbClr val="00B0F0"/>
          </a:solidFill>
          <a:latin typeface="微软雅黑" pitchFamily="34" charset="-122"/>
          <a:ea typeface="微软雅黑" pitchFamily="34" charset="-122"/>
        </a:defRPr>
      </a:lvl6pPr>
      <a:lvl7pPr marL="914400" algn="l" defTabSz="1028700" rtl="0" fontAlgn="base">
        <a:spcBef>
          <a:spcPct val="0"/>
        </a:spcBef>
        <a:spcAft>
          <a:spcPct val="0"/>
        </a:spcAft>
        <a:defRPr sz="2700" b="1">
          <a:solidFill>
            <a:srgbClr val="00B0F0"/>
          </a:solidFill>
          <a:latin typeface="微软雅黑" pitchFamily="34" charset="-122"/>
          <a:ea typeface="微软雅黑" pitchFamily="34" charset="-122"/>
        </a:defRPr>
      </a:lvl7pPr>
      <a:lvl8pPr marL="1371600" algn="l" defTabSz="1028700" rtl="0" fontAlgn="base">
        <a:spcBef>
          <a:spcPct val="0"/>
        </a:spcBef>
        <a:spcAft>
          <a:spcPct val="0"/>
        </a:spcAft>
        <a:defRPr sz="2700" b="1">
          <a:solidFill>
            <a:srgbClr val="00B0F0"/>
          </a:solidFill>
          <a:latin typeface="微软雅黑" pitchFamily="34" charset="-122"/>
          <a:ea typeface="微软雅黑" pitchFamily="34" charset="-122"/>
        </a:defRPr>
      </a:lvl8pPr>
      <a:lvl9pPr marL="1828800" algn="l" defTabSz="1028700" rtl="0" fontAlgn="base">
        <a:spcBef>
          <a:spcPct val="0"/>
        </a:spcBef>
        <a:spcAft>
          <a:spcPct val="0"/>
        </a:spcAft>
        <a:defRPr sz="2700" b="1">
          <a:solidFill>
            <a:srgbClr val="00B0F0"/>
          </a:solidFill>
          <a:latin typeface="微软雅黑" pitchFamily="34" charset="-122"/>
          <a:ea typeface="微软雅黑" pitchFamily="34" charset="-122"/>
        </a:defRPr>
      </a:lvl9pPr>
    </p:titleStyle>
    <p:bodyStyle>
      <a:lvl1pPr marL="385763" indent="-385763" algn="l" defTabSz="1028700" rtl="0" eaLnBrk="0" fontAlgn="base" hangingPunct="0">
        <a:spcBef>
          <a:spcPct val="20000"/>
        </a:spcBef>
        <a:spcAft>
          <a:spcPct val="0"/>
        </a:spcAft>
        <a:buFont typeface="Arial" charset="0"/>
        <a:buChar char="•"/>
        <a:defRPr sz="3600" kern="1200">
          <a:solidFill>
            <a:schemeClr val="tx1"/>
          </a:solidFill>
          <a:latin typeface="+mn-lt"/>
          <a:ea typeface="+mn-ea"/>
          <a:cs typeface="+mn-cs"/>
        </a:defRPr>
      </a:lvl1pPr>
      <a:lvl2pPr marL="835025" indent="-320675" algn="l" defTabSz="10287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2pPr>
      <a:lvl3pPr marL="1285875" indent="-257175" algn="l" defTabSz="1028700" rtl="0" eaLnBrk="0" fontAlgn="base" hangingPunct="0">
        <a:spcBef>
          <a:spcPct val="20000"/>
        </a:spcBef>
        <a:spcAft>
          <a:spcPct val="0"/>
        </a:spcAft>
        <a:buFont typeface="Arial" charset="0"/>
        <a:buChar char="•"/>
        <a:defRPr sz="2700" kern="1200">
          <a:solidFill>
            <a:schemeClr val="tx1"/>
          </a:solidFill>
          <a:latin typeface="+mn-lt"/>
          <a:ea typeface="+mn-ea"/>
          <a:cs typeface="+mn-cs"/>
        </a:defRPr>
      </a:lvl3pPr>
      <a:lvl4pPr marL="1800225" indent="-257175" algn="l" defTabSz="1028700" rtl="0" eaLnBrk="0" fontAlgn="base" hangingPunct="0">
        <a:spcBef>
          <a:spcPct val="20000"/>
        </a:spcBef>
        <a:spcAft>
          <a:spcPct val="0"/>
        </a:spcAft>
        <a:buFont typeface="Arial" charset="0"/>
        <a:buChar char="–"/>
        <a:defRPr sz="2300" kern="1200">
          <a:solidFill>
            <a:schemeClr val="tx1"/>
          </a:solidFill>
          <a:latin typeface="+mn-lt"/>
          <a:ea typeface="+mn-ea"/>
          <a:cs typeface="+mn-cs"/>
        </a:defRPr>
      </a:lvl4pPr>
      <a:lvl5pPr marL="2314575" indent="-257175" algn="l" defTabSz="1028700" rtl="0" eaLnBrk="0" fontAlgn="base" hangingPunct="0">
        <a:spcBef>
          <a:spcPct val="20000"/>
        </a:spcBef>
        <a:spcAft>
          <a:spcPct val="0"/>
        </a:spcAft>
        <a:buFont typeface="Arial" charset="0"/>
        <a:buChar char="»"/>
        <a:defRPr sz="2300" kern="1200">
          <a:solidFill>
            <a:schemeClr val="tx1"/>
          </a:solidFill>
          <a:latin typeface="+mn-lt"/>
          <a:ea typeface="+mn-ea"/>
          <a:cs typeface="+mn-cs"/>
        </a:defRPr>
      </a:lvl5pPr>
      <a:lvl6pPr marL="2828925" indent="-257175" algn="l" defTabSz="1028700"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43275" indent="-257175" algn="l" defTabSz="1028700"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57625" indent="-257175" algn="l" defTabSz="1028700"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71975" indent="-257175" algn="l" defTabSz="1028700"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28700" rtl="0" eaLnBrk="1" latinLnBrk="0" hangingPunct="1">
        <a:defRPr sz="2000" kern="1200">
          <a:solidFill>
            <a:schemeClr val="tx1"/>
          </a:solidFill>
          <a:latin typeface="+mn-lt"/>
          <a:ea typeface="+mn-ea"/>
          <a:cs typeface="+mn-cs"/>
        </a:defRPr>
      </a:lvl1pPr>
      <a:lvl2pPr marL="514350" algn="l" defTabSz="1028700" rtl="0" eaLnBrk="1" latinLnBrk="0" hangingPunct="1">
        <a:defRPr sz="2000" kern="1200">
          <a:solidFill>
            <a:schemeClr val="tx1"/>
          </a:solidFill>
          <a:latin typeface="+mn-lt"/>
          <a:ea typeface="+mn-ea"/>
          <a:cs typeface="+mn-cs"/>
        </a:defRPr>
      </a:lvl2pPr>
      <a:lvl3pPr marL="1028700" algn="l" defTabSz="1028700" rtl="0" eaLnBrk="1" latinLnBrk="0" hangingPunct="1">
        <a:defRPr sz="2000" kern="1200">
          <a:solidFill>
            <a:schemeClr val="tx1"/>
          </a:solidFill>
          <a:latin typeface="+mn-lt"/>
          <a:ea typeface="+mn-ea"/>
          <a:cs typeface="+mn-cs"/>
        </a:defRPr>
      </a:lvl3pPr>
      <a:lvl4pPr marL="1543050" algn="l" defTabSz="1028700" rtl="0" eaLnBrk="1" latinLnBrk="0" hangingPunct="1">
        <a:defRPr sz="2000" kern="1200">
          <a:solidFill>
            <a:schemeClr val="tx1"/>
          </a:solidFill>
          <a:latin typeface="+mn-lt"/>
          <a:ea typeface="+mn-ea"/>
          <a:cs typeface="+mn-cs"/>
        </a:defRPr>
      </a:lvl4pPr>
      <a:lvl5pPr marL="2057400" algn="l" defTabSz="1028700" rtl="0" eaLnBrk="1" latinLnBrk="0" hangingPunct="1">
        <a:defRPr sz="2000" kern="1200">
          <a:solidFill>
            <a:schemeClr val="tx1"/>
          </a:solidFill>
          <a:latin typeface="+mn-lt"/>
          <a:ea typeface="+mn-ea"/>
          <a:cs typeface="+mn-cs"/>
        </a:defRPr>
      </a:lvl5pPr>
      <a:lvl6pPr marL="2571750" algn="l" defTabSz="1028700" rtl="0" eaLnBrk="1" latinLnBrk="0" hangingPunct="1">
        <a:defRPr sz="2000" kern="1200">
          <a:solidFill>
            <a:schemeClr val="tx1"/>
          </a:solidFill>
          <a:latin typeface="+mn-lt"/>
          <a:ea typeface="+mn-ea"/>
          <a:cs typeface="+mn-cs"/>
        </a:defRPr>
      </a:lvl6pPr>
      <a:lvl7pPr marL="3086100" algn="l" defTabSz="1028700" rtl="0" eaLnBrk="1" latinLnBrk="0" hangingPunct="1">
        <a:defRPr sz="2000" kern="1200">
          <a:solidFill>
            <a:schemeClr val="tx1"/>
          </a:solidFill>
          <a:latin typeface="+mn-lt"/>
          <a:ea typeface="+mn-ea"/>
          <a:cs typeface="+mn-cs"/>
        </a:defRPr>
      </a:lvl7pPr>
      <a:lvl8pPr marL="3600450" algn="l" defTabSz="1028700" rtl="0" eaLnBrk="1" latinLnBrk="0" hangingPunct="1">
        <a:defRPr sz="2000" kern="1200">
          <a:solidFill>
            <a:schemeClr val="tx1"/>
          </a:solidFill>
          <a:latin typeface="+mn-lt"/>
          <a:ea typeface="+mn-ea"/>
          <a:cs typeface="+mn-cs"/>
        </a:defRPr>
      </a:lvl8pPr>
      <a:lvl9pPr marL="4114800" algn="l" defTabSz="1028700"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0111" y="383382"/>
            <a:ext cx="11041380" cy="1391841"/>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0111" y="1916906"/>
            <a:ext cx="11041380" cy="456890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0110" y="6674168"/>
            <a:ext cx="2880360" cy="383381"/>
          </a:xfrm>
          <a:prstGeom prst="rect">
            <a:avLst/>
          </a:prstGeom>
        </p:spPr>
        <p:txBody>
          <a:bodyPr vert="horz" lIns="91440" tIns="45720" rIns="91440" bIns="45720" rtlCol="0" anchor="ctr"/>
          <a:lstStyle>
            <a:lvl1pPr algn="l">
              <a:defRPr sz="1259">
                <a:solidFill>
                  <a:schemeClr val="tx1">
                    <a:tint val="75000"/>
                  </a:schemeClr>
                </a:solidFill>
              </a:defRPr>
            </a:lvl1pPr>
          </a:lstStyle>
          <a:p>
            <a:pPr defTabSz="959880"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959880" fontAlgn="auto">
                <a:spcBef>
                  <a:spcPts val="0"/>
                </a:spcBef>
                <a:spcAft>
                  <a:spcPts val="0"/>
                </a:spcAft>
              </a:pPr>
              <a:t>2017/2/25</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240531" y="6674168"/>
            <a:ext cx="4320540" cy="383381"/>
          </a:xfrm>
          <a:prstGeom prst="rect">
            <a:avLst/>
          </a:prstGeom>
        </p:spPr>
        <p:txBody>
          <a:bodyPr vert="horz" lIns="91440" tIns="45720" rIns="91440" bIns="45720" rtlCol="0" anchor="ctr"/>
          <a:lstStyle>
            <a:lvl1pPr algn="ctr">
              <a:defRPr sz="1259">
                <a:solidFill>
                  <a:schemeClr val="tx1">
                    <a:tint val="75000"/>
                  </a:schemeClr>
                </a:solidFill>
              </a:defRPr>
            </a:lvl1pPr>
          </a:lstStyle>
          <a:p>
            <a:pPr defTabSz="959880"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9041130" y="6674168"/>
            <a:ext cx="2880360" cy="383381"/>
          </a:xfrm>
          <a:prstGeom prst="rect">
            <a:avLst/>
          </a:prstGeom>
        </p:spPr>
        <p:txBody>
          <a:bodyPr vert="horz" lIns="91440" tIns="45720" rIns="91440" bIns="45720" rtlCol="0" anchor="ctr"/>
          <a:lstStyle>
            <a:lvl1pPr algn="r">
              <a:defRPr sz="1259">
                <a:solidFill>
                  <a:schemeClr val="tx1">
                    <a:tint val="75000"/>
                  </a:schemeClr>
                </a:solidFill>
              </a:defRPr>
            </a:lvl1pPr>
          </a:lstStyle>
          <a:p>
            <a:pPr defTabSz="959880"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959880"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6537831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59880" rtl="0" eaLnBrk="1" latinLnBrk="0" hangingPunct="1">
        <a:lnSpc>
          <a:spcPct val="90000"/>
        </a:lnSpc>
        <a:spcBef>
          <a:spcPct val="0"/>
        </a:spcBef>
        <a:buNone/>
        <a:defRPr sz="4619" kern="1200">
          <a:solidFill>
            <a:schemeClr val="tx1"/>
          </a:solidFill>
          <a:latin typeface="+mj-lt"/>
          <a:ea typeface="+mj-ea"/>
          <a:cs typeface="+mj-cs"/>
        </a:defRPr>
      </a:lvl1pPr>
    </p:titleStyle>
    <p:bodyStyle>
      <a:lvl1pPr marL="239970" indent="-239970" algn="l" defTabSz="959880" rtl="0" eaLnBrk="1" latinLnBrk="0" hangingPunct="1">
        <a:lnSpc>
          <a:spcPct val="90000"/>
        </a:lnSpc>
        <a:spcBef>
          <a:spcPts val="1050"/>
        </a:spcBef>
        <a:buFont typeface="Arial" panose="020B0604020202020204" pitchFamily="34" charset="0"/>
        <a:buChar char="•"/>
        <a:defRPr sz="2939" kern="1200">
          <a:solidFill>
            <a:schemeClr val="tx1"/>
          </a:solidFill>
          <a:latin typeface="+mn-lt"/>
          <a:ea typeface="+mn-ea"/>
          <a:cs typeface="+mn-cs"/>
        </a:defRPr>
      </a:lvl1pPr>
      <a:lvl2pPr marL="719910" indent="-239970" algn="l" defTabSz="959880" rtl="0" eaLnBrk="1" latinLnBrk="0" hangingPunct="1">
        <a:lnSpc>
          <a:spcPct val="90000"/>
        </a:lnSpc>
        <a:spcBef>
          <a:spcPts val="525"/>
        </a:spcBef>
        <a:buFont typeface="Arial" panose="020B0604020202020204" pitchFamily="34" charset="0"/>
        <a:buChar char="•"/>
        <a:defRPr sz="2519" kern="1200">
          <a:solidFill>
            <a:schemeClr val="tx1"/>
          </a:solidFill>
          <a:latin typeface="+mn-lt"/>
          <a:ea typeface="+mn-ea"/>
          <a:cs typeface="+mn-cs"/>
        </a:defRPr>
      </a:lvl2pPr>
      <a:lvl3pPr marL="1199850" indent="-239970" algn="l" defTabSz="959880" rtl="0" eaLnBrk="1" latinLnBrk="0" hangingPunct="1">
        <a:lnSpc>
          <a:spcPct val="90000"/>
        </a:lnSpc>
        <a:spcBef>
          <a:spcPts val="525"/>
        </a:spcBef>
        <a:buFont typeface="Arial" panose="020B0604020202020204" pitchFamily="34" charset="0"/>
        <a:buChar char="•"/>
        <a:defRPr sz="2099" kern="1200">
          <a:solidFill>
            <a:schemeClr val="tx1"/>
          </a:solidFill>
          <a:latin typeface="+mn-lt"/>
          <a:ea typeface="+mn-ea"/>
          <a:cs typeface="+mn-cs"/>
        </a:defRPr>
      </a:lvl3pPr>
      <a:lvl4pPr marL="167979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4pPr>
      <a:lvl5pPr marL="215973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5pPr>
      <a:lvl6pPr marL="263967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6pPr>
      <a:lvl7pPr marL="311961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7pPr>
      <a:lvl8pPr marL="359955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8pPr>
      <a:lvl9pPr marL="4079490" indent="-239970" algn="l" defTabSz="959880" rtl="0" eaLnBrk="1" latinLnBrk="0" hangingPunct="1">
        <a:lnSpc>
          <a:spcPct val="90000"/>
        </a:lnSpc>
        <a:spcBef>
          <a:spcPts val="525"/>
        </a:spcBef>
        <a:buFont typeface="Arial" panose="020B0604020202020204" pitchFamily="34" charset="0"/>
        <a:buChar char="•"/>
        <a:defRPr sz="1889" kern="1200">
          <a:solidFill>
            <a:schemeClr val="tx1"/>
          </a:solidFill>
          <a:latin typeface="+mn-lt"/>
          <a:ea typeface="+mn-ea"/>
          <a:cs typeface="+mn-cs"/>
        </a:defRPr>
      </a:lvl9pPr>
    </p:bodyStyle>
    <p:otherStyle>
      <a:defPPr>
        <a:defRPr lang="en-US"/>
      </a:defPPr>
      <a:lvl1pPr marL="0" algn="l" defTabSz="959880" rtl="0" eaLnBrk="1" latinLnBrk="0" hangingPunct="1">
        <a:defRPr sz="1889" kern="1200">
          <a:solidFill>
            <a:schemeClr val="tx1"/>
          </a:solidFill>
          <a:latin typeface="+mn-lt"/>
          <a:ea typeface="+mn-ea"/>
          <a:cs typeface="+mn-cs"/>
        </a:defRPr>
      </a:lvl1pPr>
      <a:lvl2pPr marL="479940" algn="l" defTabSz="959880" rtl="0" eaLnBrk="1" latinLnBrk="0" hangingPunct="1">
        <a:defRPr sz="1889" kern="1200">
          <a:solidFill>
            <a:schemeClr val="tx1"/>
          </a:solidFill>
          <a:latin typeface="+mn-lt"/>
          <a:ea typeface="+mn-ea"/>
          <a:cs typeface="+mn-cs"/>
        </a:defRPr>
      </a:lvl2pPr>
      <a:lvl3pPr marL="959880" algn="l" defTabSz="959880" rtl="0" eaLnBrk="1" latinLnBrk="0" hangingPunct="1">
        <a:defRPr sz="1889" kern="1200">
          <a:solidFill>
            <a:schemeClr val="tx1"/>
          </a:solidFill>
          <a:latin typeface="+mn-lt"/>
          <a:ea typeface="+mn-ea"/>
          <a:cs typeface="+mn-cs"/>
        </a:defRPr>
      </a:lvl3pPr>
      <a:lvl4pPr marL="1439820" algn="l" defTabSz="959880" rtl="0" eaLnBrk="1" latinLnBrk="0" hangingPunct="1">
        <a:defRPr sz="1889" kern="1200">
          <a:solidFill>
            <a:schemeClr val="tx1"/>
          </a:solidFill>
          <a:latin typeface="+mn-lt"/>
          <a:ea typeface="+mn-ea"/>
          <a:cs typeface="+mn-cs"/>
        </a:defRPr>
      </a:lvl4pPr>
      <a:lvl5pPr marL="1919760" algn="l" defTabSz="959880" rtl="0" eaLnBrk="1" latinLnBrk="0" hangingPunct="1">
        <a:defRPr sz="1889" kern="1200">
          <a:solidFill>
            <a:schemeClr val="tx1"/>
          </a:solidFill>
          <a:latin typeface="+mn-lt"/>
          <a:ea typeface="+mn-ea"/>
          <a:cs typeface="+mn-cs"/>
        </a:defRPr>
      </a:lvl5pPr>
      <a:lvl6pPr marL="2399700" algn="l" defTabSz="959880" rtl="0" eaLnBrk="1" latinLnBrk="0" hangingPunct="1">
        <a:defRPr sz="1889" kern="1200">
          <a:solidFill>
            <a:schemeClr val="tx1"/>
          </a:solidFill>
          <a:latin typeface="+mn-lt"/>
          <a:ea typeface="+mn-ea"/>
          <a:cs typeface="+mn-cs"/>
        </a:defRPr>
      </a:lvl6pPr>
      <a:lvl7pPr marL="2879640" algn="l" defTabSz="959880" rtl="0" eaLnBrk="1" latinLnBrk="0" hangingPunct="1">
        <a:defRPr sz="1889" kern="1200">
          <a:solidFill>
            <a:schemeClr val="tx1"/>
          </a:solidFill>
          <a:latin typeface="+mn-lt"/>
          <a:ea typeface="+mn-ea"/>
          <a:cs typeface="+mn-cs"/>
        </a:defRPr>
      </a:lvl7pPr>
      <a:lvl8pPr marL="3359580" algn="l" defTabSz="959880" rtl="0" eaLnBrk="1" latinLnBrk="0" hangingPunct="1">
        <a:defRPr sz="1889" kern="1200">
          <a:solidFill>
            <a:schemeClr val="tx1"/>
          </a:solidFill>
          <a:latin typeface="+mn-lt"/>
          <a:ea typeface="+mn-ea"/>
          <a:cs typeface="+mn-cs"/>
        </a:defRPr>
      </a:lvl8pPr>
      <a:lvl9pPr marL="3839520" algn="l" defTabSz="959880" rtl="0" eaLnBrk="1" latinLnBrk="0" hangingPunct="1">
        <a:defRPr sz="18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sp>
        <p:nvSpPr>
          <p:cNvPr id="4" name="TextBox 3"/>
          <p:cNvSpPr txBox="1"/>
          <p:nvPr/>
        </p:nvSpPr>
        <p:spPr>
          <a:xfrm>
            <a:off x="3925525" y="3525839"/>
            <a:ext cx="7237879" cy="938719"/>
          </a:xfrm>
          <a:prstGeom prst="rect">
            <a:avLst/>
          </a:prstGeom>
          <a:noFill/>
        </p:spPr>
        <p:txBody>
          <a:bodyPr wrap="none">
            <a:spAutoFit/>
          </a:bodyPr>
          <a:lstStyle/>
          <a:p>
            <a:pPr algn="ctr">
              <a:defRPr/>
            </a:pPr>
            <a:r>
              <a:rPr lang="zh-CN" altLang="en-US" sz="5500" b="1" dirty="0" smtClean="0">
                <a:solidFill>
                  <a:schemeClr val="tx1">
                    <a:lumMod val="50000"/>
                    <a:lumOff val="50000"/>
                  </a:schemeClr>
                </a:solidFill>
                <a:latin typeface="微软雅黑" pitchFamily="34" charset="-122"/>
                <a:ea typeface="微软雅黑" pitchFamily="34" charset="-122"/>
              </a:rPr>
              <a:t>单击此处添加您的标题</a:t>
            </a:r>
            <a:endParaRPr lang="zh-CN" altLang="en-US" sz="5500" b="1" dirty="0">
              <a:solidFill>
                <a:schemeClr val="tx1">
                  <a:lumMod val="50000"/>
                  <a:lumOff val="50000"/>
                </a:schemeClr>
              </a:solidFill>
              <a:latin typeface="微软雅黑" pitchFamily="34" charset="-122"/>
              <a:ea typeface="微软雅黑" pitchFamily="34" charset="-122"/>
            </a:endParaRPr>
          </a:p>
        </p:txBody>
      </p:sp>
      <p:sp>
        <p:nvSpPr>
          <p:cNvPr id="2051" name="TextBox 42"/>
          <p:cNvSpPr txBox="1">
            <a:spLocks noChangeArrowheads="1"/>
          </p:cNvSpPr>
          <p:nvPr/>
        </p:nvSpPr>
        <p:spPr bwMode="auto">
          <a:xfrm>
            <a:off x="9059863" y="2009776"/>
            <a:ext cx="1968500" cy="1458913"/>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r>
              <a:rPr lang="en-US" altLang="zh-CN" sz="8800">
                <a:solidFill>
                  <a:schemeClr val="bg1"/>
                </a:solidFill>
                <a:latin typeface="Impact" pitchFamily="34" charset="0"/>
              </a:rPr>
              <a:t>IMC</a:t>
            </a:r>
            <a:endParaRPr lang="zh-CN" altLang="en-US" sz="8800">
              <a:solidFill>
                <a:schemeClr val="bg1"/>
              </a:solidFill>
              <a:latin typeface="Impact" pitchFamily="34" charset="0"/>
            </a:endParaRPr>
          </a:p>
        </p:txBody>
      </p:sp>
      <p:sp>
        <p:nvSpPr>
          <p:cNvPr id="7" name="矩形 6"/>
          <p:cNvSpPr/>
          <p:nvPr/>
        </p:nvSpPr>
        <p:spPr>
          <a:xfrm>
            <a:off x="6076951" y="4449763"/>
            <a:ext cx="4951413" cy="400050"/>
          </a:xfrm>
          <a:prstGeom prst="rect">
            <a:avLst/>
          </a:prstGeom>
        </p:spPr>
        <p:txBody>
          <a:bodyPr wrap="none">
            <a:spAutoFit/>
          </a:bodyPr>
          <a:lstStyle/>
          <a:p>
            <a:pPr>
              <a:defRPr/>
            </a:pPr>
            <a:r>
              <a:rPr lang="en-US" altLang="zh-CN" dirty="0">
                <a:solidFill>
                  <a:schemeClr val="bg1">
                    <a:lumMod val="65000"/>
                  </a:schemeClr>
                </a:solidFill>
              </a:rPr>
              <a:t>importance of  Integrated marketing to media</a:t>
            </a:r>
            <a:endParaRPr lang="zh-CN" altLang="en-US" dirty="0">
              <a:solidFill>
                <a:schemeClr val="bg1">
                  <a:lumMod val="65000"/>
                </a:schemeClr>
              </a:solidFill>
            </a:endParaRPr>
          </a:p>
        </p:txBody>
      </p:sp>
      <p:sp>
        <p:nvSpPr>
          <p:cNvPr id="2053" name="TextBox 7"/>
          <p:cNvSpPr txBox="1">
            <a:spLocks noChangeArrowheads="1"/>
          </p:cNvSpPr>
          <p:nvPr/>
        </p:nvSpPr>
        <p:spPr bwMode="auto">
          <a:xfrm>
            <a:off x="7870191" y="4911738"/>
            <a:ext cx="31581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00B0F0"/>
                </a:solidFill>
              </a:rPr>
              <a:t>Design by Bread PPT</a:t>
            </a:r>
            <a:endParaRPr lang="zh-CN" altLang="en-US" sz="2800" dirty="0">
              <a:solidFill>
                <a:srgbClr val="00B0F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618163" y="2520951"/>
            <a:ext cx="3262432" cy="1692771"/>
          </a:xfrm>
          <a:prstGeom prst="rect">
            <a:avLst/>
          </a:prstGeom>
        </p:spPr>
        <p:txBody>
          <a:bodyPr wrap="none">
            <a:spAutoFit/>
          </a:bodyPr>
          <a:lstStyle/>
          <a:p>
            <a:pPr fontAlgn="auto">
              <a:spcBef>
                <a:spcPts val="0"/>
              </a:spcBef>
              <a:spcAft>
                <a:spcPts val="0"/>
              </a:spcAft>
              <a:defRPr/>
            </a:pPr>
            <a:r>
              <a:rPr lang="zh-CN" altLang="en-US" sz="6000" b="1" dirty="0">
                <a:solidFill>
                  <a:srgbClr val="00B0F0"/>
                </a:solidFill>
                <a:latin typeface="微软雅黑" pitchFamily="34" charset="-122"/>
                <a:ea typeface="微软雅黑" pitchFamily="34" charset="-122"/>
              </a:rPr>
              <a:t>标题重点</a:t>
            </a:r>
            <a:endParaRPr lang="en-US" altLang="zh-CN" sz="6000" b="1" dirty="0">
              <a:solidFill>
                <a:srgbClr val="00B0F0"/>
              </a:solidFill>
              <a:latin typeface="微软雅黑" pitchFamily="34" charset="-122"/>
              <a:ea typeface="微软雅黑" pitchFamily="34" charset="-122"/>
            </a:endParaRPr>
          </a:p>
          <a:p>
            <a:pPr fontAlgn="auto">
              <a:spcBef>
                <a:spcPts val="0"/>
              </a:spcBef>
              <a:spcAft>
                <a:spcPts val="0"/>
              </a:spcAft>
              <a:defRPr/>
            </a:pPr>
            <a:r>
              <a:rPr lang="zh-CN" altLang="en-US" sz="4400" b="1" dirty="0">
                <a:solidFill>
                  <a:schemeClr val="tx1">
                    <a:lumMod val="50000"/>
                    <a:lumOff val="50000"/>
                  </a:schemeClr>
                </a:solidFill>
                <a:latin typeface="微软雅黑" pitchFamily="34" charset="-122"/>
                <a:ea typeface="微软雅黑" pitchFamily="34" charset="-122"/>
              </a:rPr>
              <a:t>内容描述</a:t>
            </a:r>
          </a:p>
        </p:txBody>
      </p:sp>
      <p:sp>
        <p:nvSpPr>
          <p:cNvPr id="10243" name="TextBox 4"/>
          <p:cNvSpPr txBox="1">
            <a:spLocks noChangeArrowheads="1"/>
          </p:cNvSpPr>
          <p:nvPr/>
        </p:nvSpPr>
        <p:spPr bwMode="auto">
          <a:xfrm>
            <a:off x="2979738" y="1935163"/>
            <a:ext cx="2214562"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17300">
                <a:solidFill>
                  <a:srgbClr val="00B0F0"/>
                </a:solidFill>
                <a:latin typeface="Latha" pitchFamily="34" charset="0"/>
                <a:cs typeface="Latha" pitchFamily="34" charset="0"/>
              </a:rPr>
              <a:t>[</a:t>
            </a:r>
            <a:r>
              <a:rPr lang="en-US" altLang="zh-CN" sz="17300">
                <a:solidFill>
                  <a:srgbClr val="00B0F0"/>
                </a:solidFill>
                <a:latin typeface="FrankRuehl" pitchFamily="34" charset="-79"/>
                <a:cs typeface="FrankRuehl" pitchFamily="34" charset="-79"/>
              </a:rPr>
              <a:t>1</a:t>
            </a:r>
            <a:r>
              <a:rPr lang="en-US" altLang="zh-CN" sz="17300">
                <a:solidFill>
                  <a:srgbClr val="00B0F0"/>
                </a:solidFill>
                <a:latin typeface="Latha" pitchFamily="34" charset="0"/>
                <a:cs typeface="Latha" pitchFamily="34" charset="0"/>
              </a:rPr>
              <a:t>]</a:t>
            </a:r>
            <a:endParaRPr lang="zh-CN" altLang="en-US" sz="17300">
              <a:solidFill>
                <a:srgbClr val="00B0F0"/>
              </a:solidFill>
              <a:latin typeface="Latha" pitchFamily="34" charset="0"/>
              <a:cs typeface="Latha" pitchFamily="34" charset="0"/>
            </a:endParaRPr>
          </a:p>
        </p:txBody>
      </p:sp>
      <p:sp>
        <p:nvSpPr>
          <p:cNvPr id="10244" name="TextBox 5"/>
          <p:cNvSpPr txBox="1">
            <a:spLocks noChangeArrowheads="1"/>
          </p:cNvSpPr>
          <p:nvPr/>
        </p:nvSpPr>
        <p:spPr bwMode="auto">
          <a:xfrm>
            <a:off x="4446588" y="3311526"/>
            <a:ext cx="747712"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266" name="组合 11"/>
          <p:cNvGrpSpPr>
            <a:grpSpLocks/>
          </p:cNvGrpSpPr>
          <p:nvPr/>
        </p:nvGrpSpPr>
        <p:grpSpPr bwMode="auto">
          <a:xfrm rot="-1131168">
            <a:off x="6381750" y="2079626"/>
            <a:ext cx="6021388" cy="519113"/>
            <a:chOff x="0" y="6159585"/>
            <a:chExt cx="6022428" cy="519373"/>
          </a:xfrm>
        </p:grpSpPr>
        <p:sp>
          <p:nvSpPr>
            <p:cNvPr id="10" name="矩形 9"/>
            <p:cNvSpPr/>
            <p:nvPr/>
          </p:nvSpPr>
          <p:spPr>
            <a:xfrm flipV="1">
              <a:off x="-146" y="6411566"/>
              <a:ext cx="6022428" cy="555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11274" name="TextBox 10"/>
            <p:cNvSpPr txBox="1">
              <a:spLocks noChangeArrowheads="1"/>
            </p:cNvSpPr>
            <p:nvPr/>
          </p:nvSpPr>
          <p:spPr bwMode="auto">
            <a:xfrm>
              <a:off x="4545506" y="6159585"/>
              <a:ext cx="747962" cy="5193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gr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4" name="Text Box 3"/>
          <p:cNvSpPr txBox="1">
            <a:spLocks noChangeArrowheads="1"/>
          </p:cNvSpPr>
          <p:nvPr/>
        </p:nvSpPr>
        <p:spPr bwMode="auto">
          <a:xfrm>
            <a:off x="1601788" y="2236788"/>
            <a:ext cx="48434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50000"/>
              </a:lnSpc>
              <a:spcBef>
                <a:spcPts val="0"/>
              </a:spcBef>
              <a:spcAft>
                <a:spcPts val="0"/>
              </a:spcAft>
              <a:defRPr/>
            </a:pPr>
            <a:r>
              <a:rPr lang="zh-CN" altLang="en-US" sz="1600" dirty="0">
                <a:solidFill>
                  <a:schemeClr val="tx1">
                    <a:lumMod val="50000"/>
                    <a:lumOff val="50000"/>
                  </a:schemeClr>
                </a:solidFill>
                <a:latin typeface="微软雅黑" pitchFamily="34" charset="-122"/>
                <a:ea typeface="微软雅黑" pitchFamily="34" charset="-122"/>
              </a:rPr>
              <a:t>文字段内容文字段内容文字段内容文字段内文字段内容文字段内文字段内容文字段内文字段内容文字段内文字段内容文字段内文字段内容文字段内文字段内容文字段内文字段内容文字段内</a:t>
            </a:r>
          </a:p>
          <a:p>
            <a:pPr fontAlgn="auto">
              <a:lnSpc>
                <a:spcPct val="150000"/>
              </a:lnSpc>
              <a:spcBef>
                <a:spcPts val="0"/>
              </a:spcBef>
              <a:spcAft>
                <a:spcPts val="0"/>
              </a:spcAft>
              <a:defRPr/>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1269" name="Text Box 5"/>
          <p:cNvSpPr txBox="1">
            <a:spLocks noChangeArrowheads="1"/>
          </p:cNvSpPr>
          <p:nvPr/>
        </p:nvSpPr>
        <p:spPr bwMode="auto">
          <a:xfrm>
            <a:off x="1603375" y="1760240"/>
            <a:ext cx="61928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zh-CN" altLang="en-US" b="1" dirty="0">
                <a:solidFill>
                  <a:srgbClr val="00B0F0"/>
                </a:solidFill>
                <a:latin typeface="微软雅黑" pitchFamily="34" charset="-122"/>
                <a:ea typeface="微软雅黑" pitchFamily="34" charset="-122"/>
              </a:rPr>
              <a:t>观点内容</a:t>
            </a:r>
          </a:p>
        </p:txBody>
      </p:sp>
      <p:sp>
        <p:nvSpPr>
          <p:cNvPr id="11270" name="Text Box 9"/>
          <p:cNvSpPr txBox="1">
            <a:spLocks noChangeArrowheads="1"/>
          </p:cNvSpPr>
          <p:nvPr/>
        </p:nvSpPr>
        <p:spPr bwMode="auto">
          <a:xfrm>
            <a:off x="1585913" y="4924425"/>
            <a:ext cx="53514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b="1" dirty="0">
                <a:solidFill>
                  <a:srgbClr val="00B0F0"/>
                </a:solidFill>
                <a:latin typeface="微软雅黑" pitchFamily="34" charset="-122"/>
                <a:ea typeface="微软雅黑" pitchFamily="34" charset="-122"/>
              </a:rPr>
              <a:t>页面总结观点总结</a:t>
            </a:r>
          </a:p>
        </p:txBody>
      </p:sp>
      <p:grpSp>
        <p:nvGrpSpPr>
          <p:cNvPr id="5" name="组合 4"/>
          <p:cNvGrpSpPr/>
          <p:nvPr/>
        </p:nvGrpSpPr>
        <p:grpSpPr>
          <a:xfrm rot="20358302">
            <a:off x="7426352" y="1960351"/>
            <a:ext cx="5014256" cy="5928152"/>
            <a:chOff x="-2650111" y="1526427"/>
            <a:chExt cx="4180605" cy="4942560"/>
          </a:xfrm>
        </p:grpSpPr>
        <p:sp>
          <p:nvSpPr>
            <p:cNvPr id="12" name="矩形 11"/>
            <p:cNvSpPr/>
            <p:nvPr/>
          </p:nvSpPr>
          <p:spPr>
            <a:xfrm>
              <a:off x="-1530494" y="2108497"/>
              <a:ext cx="3060988" cy="4360490"/>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a:p>
          </p:txBody>
        </p:sp>
        <p:sp>
          <p:nvSpPr>
            <p:cNvPr id="3" name="矩形 2"/>
            <p:cNvSpPr/>
            <p:nvPr/>
          </p:nvSpPr>
          <p:spPr>
            <a:xfrm>
              <a:off x="-2650111" y="1526427"/>
              <a:ext cx="3235899" cy="4609657"/>
            </a:xfrm>
            <a:prstGeom prst="rect">
              <a:avLst/>
            </a:prstGeom>
            <a:solidFill>
              <a:schemeClr val="bg1">
                <a:lumMod val="50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r>
              <a:rPr lang="zh-CN" altLang="en-US" dirty="0" smtClean="0"/>
              <a:t>在此录入</a:t>
            </a:r>
            <a:r>
              <a:rPr lang="zh-CN" altLang="en-US" dirty="0" smtClean="0">
                <a:solidFill>
                  <a:schemeClr val="tx1">
                    <a:lumMod val="50000"/>
                    <a:lumOff val="50000"/>
                  </a:schemeClr>
                </a:solidFill>
              </a:rPr>
              <a:t>标题内容</a:t>
            </a:r>
            <a:endParaRPr lang="zh-CN" altLang="en-US" dirty="0" smtClean="0"/>
          </a:p>
        </p:txBody>
      </p:sp>
      <p:sp>
        <p:nvSpPr>
          <p:cNvPr id="6" name="矩形 5"/>
          <p:cNvSpPr/>
          <p:nvPr/>
        </p:nvSpPr>
        <p:spPr>
          <a:xfrm>
            <a:off x="1687513" y="1485215"/>
            <a:ext cx="4493538" cy="738664"/>
          </a:xfrm>
          <a:prstGeom prst="rect">
            <a:avLst/>
          </a:prstGeom>
        </p:spPr>
        <p:txBody>
          <a:bodyPr wrap="none">
            <a:spAutoFit/>
          </a:bodyPr>
          <a:lstStyle/>
          <a:p>
            <a:pPr fontAlgn="auto">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案例系列</a:t>
            </a:r>
            <a:r>
              <a:rPr lang="en-US" altLang="zh-CN" sz="1800" b="1" dirty="0">
                <a:solidFill>
                  <a:schemeClr val="tx1">
                    <a:lumMod val="50000"/>
                    <a:lumOff val="50000"/>
                  </a:schemeClr>
                </a:solidFill>
                <a:latin typeface="微软雅黑" pitchFamily="34" charset="-122"/>
                <a:ea typeface="微软雅黑" pitchFamily="34" charset="-122"/>
              </a:rPr>
              <a:t>1</a:t>
            </a:r>
          </a:p>
          <a:p>
            <a:pPr fontAlgn="auto">
              <a:spcBef>
                <a:spcPts val="0"/>
              </a:spcBef>
              <a:spcAft>
                <a:spcPts val="0"/>
              </a:spcAft>
              <a:defRPr/>
            </a:pPr>
            <a:r>
              <a:rPr lang="zh-CN" altLang="en-US" sz="2400" b="1" dirty="0">
                <a:solidFill>
                  <a:srgbClr val="00B0F0"/>
                </a:solidFill>
                <a:latin typeface="微软雅黑" pitchFamily="34" charset="-122"/>
                <a:ea typeface="微软雅黑" pitchFamily="34" charset="-122"/>
              </a:rPr>
              <a:t>通过蓝色打字突出，并实现突出</a:t>
            </a:r>
          </a:p>
        </p:txBody>
      </p:sp>
      <p:sp>
        <p:nvSpPr>
          <p:cNvPr id="3" name="矩形 2"/>
          <p:cNvSpPr/>
          <p:nvPr/>
        </p:nvSpPr>
        <p:spPr>
          <a:xfrm>
            <a:off x="1687514" y="2218771"/>
            <a:ext cx="6480175" cy="339725"/>
          </a:xfrm>
          <a:prstGeom prst="rect">
            <a:avLst/>
          </a:prstGeom>
        </p:spPr>
        <p:txBody>
          <a:bodyPr>
            <a:spAutoFit/>
          </a:bodyPr>
          <a:lstStyle/>
          <a:p>
            <a:pPr fontAlgn="auto">
              <a:spcBef>
                <a:spcPts val="0"/>
              </a:spcBef>
              <a:spcAft>
                <a:spcPts val="0"/>
              </a:spcAft>
              <a:defRPr/>
            </a:pPr>
            <a:r>
              <a:rPr lang="zh-CN" altLang="en-US" sz="1600" b="1" dirty="0">
                <a:solidFill>
                  <a:schemeClr val="bg1">
                    <a:lumMod val="65000"/>
                  </a:schemeClr>
                </a:solidFill>
                <a:latin typeface="微软雅黑" pitchFamily="34" charset="-122"/>
                <a:ea typeface="微软雅黑" pitchFamily="34" charset="-122"/>
              </a:rPr>
              <a:t>例</a:t>
            </a:r>
            <a:r>
              <a:rPr lang="en-US" altLang="zh-CN" sz="1600" b="1" dirty="0">
                <a:solidFill>
                  <a:schemeClr val="bg1">
                    <a:lumMod val="65000"/>
                  </a:schemeClr>
                </a:solidFill>
                <a:latin typeface="微软雅黑" pitchFamily="34" charset="-122"/>
                <a:ea typeface="微软雅黑" pitchFamily="34" charset="-122"/>
              </a:rPr>
              <a:t>1</a:t>
            </a:r>
            <a:r>
              <a:rPr lang="zh-CN" altLang="en-US" sz="1600" b="1" dirty="0">
                <a:solidFill>
                  <a:schemeClr val="bg1">
                    <a:lumMod val="65000"/>
                  </a:schemeClr>
                </a:solidFill>
                <a:latin typeface="微软雅黑" pitchFamily="34" charset="-122"/>
                <a:ea typeface="微软雅黑" pitchFamily="34" charset="-122"/>
              </a:rPr>
              <a:t>：案例名称</a:t>
            </a:r>
          </a:p>
        </p:txBody>
      </p:sp>
      <p:sp>
        <p:nvSpPr>
          <p:cNvPr id="13" name="矩形 12"/>
          <p:cNvSpPr/>
          <p:nvPr/>
        </p:nvSpPr>
        <p:spPr>
          <a:xfrm>
            <a:off x="1687513" y="3112235"/>
            <a:ext cx="4493538" cy="738664"/>
          </a:xfrm>
          <a:prstGeom prst="rect">
            <a:avLst/>
          </a:prstGeom>
        </p:spPr>
        <p:txBody>
          <a:bodyPr wrap="none">
            <a:spAutoFit/>
          </a:bodyPr>
          <a:lstStyle/>
          <a:p>
            <a:pPr fontAlgn="auto">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案例系列</a:t>
            </a:r>
            <a:r>
              <a:rPr lang="en-US" altLang="zh-CN" sz="1800" b="1" dirty="0">
                <a:solidFill>
                  <a:schemeClr val="tx1">
                    <a:lumMod val="50000"/>
                    <a:lumOff val="50000"/>
                  </a:schemeClr>
                </a:solidFill>
                <a:latin typeface="微软雅黑" pitchFamily="34" charset="-122"/>
                <a:ea typeface="微软雅黑" pitchFamily="34" charset="-122"/>
              </a:rPr>
              <a:t>1</a:t>
            </a:r>
          </a:p>
          <a:p>
            <a:pPr fontAlgn="auto">
              <a:spcBef>
                <a:spcPts val="0"/>
              </a:spcBef>
              <a:spcAft>
                <a:spcPts val="0"/>
              </a:spcAft>
              <a:defRPr/>
            </a:pPr>
            <a:r>
              <a:rPr lang="zh-CN" altLang="en-US" sz="2400" b="1" dirty="0">
                <a:solidFill>
                  <a:srgbClr val="00B0F0"/>
                </a:solidFill>
                <a:latin typeface="微软雅黑" pitchFamily="34" charset="-122"/>
                <a:ea typeface="微软雅黑" pitchFamily="34" charset="-122"/>
              </a:rPr>
              <a:t>通过蓝色打字突出，并实现突出</a:t>
            </a:r>
          </a:p>
        </p:txBody>
      </p:sp>
      <p:sp>
        <p:nvSpPr>
          <p:cNvPr id="15" name="矩形 14"/>
          <p:cNvSpPr/>
          <p:nvPr/>
        </p:nvSpPr>
        <p:spPr>
          <a:xfrm>
            <a:off x="1687514" y="3890796"/>
            <a:ext cx="6480175" cy="339725"/>
          </a:xfrm>
          <a:prstGeom prst="rect">
            <a:avLst/>
          </a:prstGeom>
        </p:spPr>
        <p:txBody>
          <a:bodyPr>
            <a:spAutoFit/>
          </a:bodyPr>
          <a:lstStyle/>
          <a:p>
            <a:pPr fontAlgn="auto">
              <a:spcBef>
                <a:spcPts val="0"/>
              </a:spcBef>
              <a:spcAft>
                <a:spcPts val="0"/>
              </a:spcAft>
              <a:defRPr/>
            </a:pPr>
            <a:r>
              <a:rPr lang="zh-CN" altLang="en-US" sz="1600" b="1" dirty="0">
                <a:solidFill>
                  <a:schemeClr val="bg1">
                    <a:lumMod val="65000"/>
                  </a:schemeClr>
                </a:solidFill>
                <a:latin typeface="微软雅黑" pitchFamily="34" charset="-122"/>
                <a:ea typeface="微软雅黑" pitchFamily="34" charset="-122"/>
              </a:rPr>
              <a:t>例</a:t>
            </a:r>
            <a:r>
              <a:rPr lang="en-US" altLang="zh-CN" sz="1600" b="1" dirty="0">
                <a:solidFill>
                  <a:schemeClr val="bg1">
                    <a:lumMod val="65000"/>
                  </a:schemeClr>
                </a:solidFill>
                <a:latin typeface="微软雅黑" pitchFamily="34" charset="-122"/>
                <a:ea typeface="微软雅黑" pitchFamily="34" charset="-122"/>
              </a:rPr>
              <a:t>1</a:t>
            </a:r>
            <a:r>
              <a:rPr lang="zh-CN" altLang="en-US" sz="1600" b="1" dirty="0">
                <a:solidFill>
                  <a:schemeClr val="bg1">
                    <a:lumMod val="65000"/>
                  </a:schemeClr>
                </a:solidFill>
                <a:latin typeface="微软雅黑" pitchFamily="34" charset="-122"/>
                <a:ea typeface="微软雅黑" pitchFamily="34" charset="-122"/>
              </a:rPr>
              <a:t>：案例名称</a:t>
            </a:r>
          </a:p>
        </p:txBody>
      </p:sp>
      <p:sp>
        <p:nvSpPr>
          <p:cNvPr id="16" name="矩形 15"/>
          <p:cNvSpPr/>
          <p:nvPr/>
        </p:nvSpPr>
        <p:spPr>
          <a:xfrm>
            <a:off x="1687513" y="4867430"/>
            <a:ext cx="4493538" cy="738664"/>
          </a:xfrm>
          <a:prstGeom prst="rect">
            <a:avLst/>
          </a:prstGeom>
        </p:spPr>
        <p:txBody>
          <a:bodyPr wrap="none">
            <a:spAutoFit/>
          </a:bodyPr>
          <a:lstStyle/>
          <a:p>
            <a:pPr fontAlgn="auto">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案例系列</a:t>
            </a:r>
            <a:r>
              <a:rPr lang="en-US" altLang="zh-CN" sz="1800" b="1" dirty="0">
                <a:solidFill>
                  <a:schemeClr val="tx1">
                    <a:lumMod val="50000"/>
                    <a:lumOff val="50000"/>
                  </a:schemeClr>
                </a:solidFill>
                <a:latin typeface="微软雅黑" pitchFamily="34" charset="-122"/>
                <a:ea typeface="微软雅黑" pitchFamily="34" charset="-122"/>
              </a:rPr>
              <a:t>1</a:t>
            </a:r>
          </a:p>
          <a:p>
            <a:pPr fontAlgn="auto">
              <a:spcBef>
                <a:spcPts val="0"/>
              </a:spcBef>
              <a:spcAft>
                <a:spcPts val="0"/>
              </a:spcAft>
              <a:defRPr/>
            </a:pPr>
            <a:r>
              <a:rPr lang="zh-CN" altLang="en-US" sz="2400" b="1" dirty="0">
                <a:solidFill>
                  <a:srgbClr val="00B0F0"/>
                </a:solidFill>
                <a:latin typeface="微软雅黑" pitchFamily="34" charset="-122"/>
                <a:ea typeface="微软雅黑" pitchFamily="34" charset="-122"/>
              </a:rPr>
              <a:t>通过蓝色打字突出，并实现突出</a:t>
            </a:r>
          </a:p>
        </p:txBody>
      </p:sp>
      <p:sp>
        <p:nvSpPr>
          <p:cNvPr id="17" name="矩形 16"/>
          <p:cNvSpPr/>
          <p:nvPr/>
        </p:nvSpPr>
        <p:spPr>
          <a:xfrm>
            <a:off x="1687514" y="5645991"/>
            <a:ext cx="6480175" cy="339725"/>
          </a:xfrm>
          <a:prstGeom prst="rect">
            <a:avLst/>
          </a:prstGeom>
        </p:spPr>
        <p:txBody>
          <a:bodyPr>
            <a:spAutoFit/>
          </a:bodyPr>
          <a:lstStyle/>
          <a:p>
            <a:pPr fontAlgn="auto">
              <a:spcBef>
                <a:spcPts val="0"/>
              </a:spcBef>
              <a:spcAft>
                <a:spcPts val="0"/>
              </a:spcAft>
              <a:defRPr/>
            </a:pPr>
            <a:r>
              <a:rPr lang="zh-CN" altLang="en-US" sz="1600" b="1" dirty="0">
                <a:solidFill>
                  <a:schemeClr val="bg1">
                    <a:lumMod val="65000"/>
                  </a:schemeClr>
                </a:solidFill>
                <a:latin typeface="微软雅黑" pitchFamily="34" charset="-122"/>
                <a:ea typeface="微软雅黑" pitchFamily="34" charset="-122"/>
              </a:rPr>
              <a:t>例</a:t>
            </a:r>
            <a:r>
              <a:rPr lang="en-US" altLang="zh-CN" sz="1600" b="1" dirty="0">
                <a:solidFill>
                  <a:schemeClr val="bg1">
                    <a:lumMod val="65000"/>
                  </a:schemeClr>
                </a:solidFill>
                <a:latin typeface="微软雅黑" pitchFamily="34" charset="-122"/>
                <a:ea typeface="微软雅黑" pitchFamily="34" charset="-122"/>
              </a:rPr>
              <a:t>1</a:t>
            </a:r>
            <a:r>
              <a:rPr lang="zh-CN" altLang="en-US" sz="1600" b="1" dirty="0">
                <a:solidFill>
                  <a:schemeClr val="bg1">
                    <a:lumMod val="65000"/>
                  </a:schemeClr>
                </a:solidFill>
                <a:latin typeface="微软雅黑" pitchFamily="34" charset="-122"/>
                <a:ea typeface="微软雅黑" pitchFamily="34" charset="-122"/>
              </a:rPr>
              <a:t>：案例名称</a:t>
            </a:r>
          </a:p>
        </p:txBody>
      </p:sp>
      <p:sp>
        <p:nvSpPr>
          <p:cNvPr id="18" name="矩形 17"/>
          <p:cNvSpPr/>
          <p:nvPr/>
        </p:nvSpPr>
        <p:spPr>
          <a:xfrm>
            <a:off x="6689314" y="1485217"/>
            <a:ext cx="4140460" cy="1260139"/>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PHOTO</a:t>
            </a:r>
            <a:endParaRPr lang="zh-CN" altLang="en-US" sz="2800" dirty="0"/>
          </a:p>
        </p:txBody>
      </p:sp>
      <p:sp>
        <p:nvSpPr>
          <p:cNvPr id="19" name="矩形 18"/>
          <p:cNvSpPr/>
          <p:nvPr/>
        </p:nvSpPr>
        <p:spPr>
          <a:xfrm>
            <a:off x="6689314" y="3112236"/>
            <a:ext cx="4140460" cy="1260139"/>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PHOTO</a:t>
            </a:r>
            <a:endParaRPr lang="zh-CN" altLang="en-US" sz="2800" dirty="0"/>
          </a:p>
        </p:txBody>
      </p:sp>
      <p:sp>
        <p:nvSpPr>
          <p:cNvPr id="20" name="矩形 19"/>
          <p:cNvSpPr/>
          <p:nvPr/>
        </p:nvSpPr>
        <p:spPr>
          <a:xfrm>
            <a:off x="6689314" y="4769773"/>
            <a:ext cx="4140460" cy="1260139"/>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PHOTO</a:t>
            </a:r>
            <a:endParaRPr lang="zh-CN" alt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335464" y="2615103"/>
            <a:ext cx="7331075" cy="20240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3315" name="Picture 10" descr=")]W8CAC1QK`RVGEFM~CI[K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638" y="2610340"/>
            <a:ext cx="2944812"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标题 1"/>
          <p:cNvSpPr>
            <a:spLocks noGrp="1"/>
          </p:cNvSpPr>
          <p:nvPr>
            <p:ph type="title"/>
          </p:nvPr>
        </p:nvSpPr>
        <p:spPr/>
        <p:txBody>
          <a:bodyPr/>
          <a:lstStyle/>
          <a:p>
            <a:pPr eaLnBrk="1" hangingPunct="1"/>
            <a:r>
              <a:rPr lang="zh-CN" altLang="en-US" dirty="0" smtClean="0"/>
              <a:t>例</a:t>
            </a:r>
            <a:r>
              <a:rPr lang="en-US" altLang="zh-CN" dirty="0" smtClean="0"/>
              <a:t>1</a:t>
            </a:r>
            <a:r>
              <a:rPr lang="zh-CN" altLang="en-US" dirty="0" smtClean="0"/>
              <a:t>：</a:t>
            </a:r>
            <a:r>
              <a:rPr lang="zh-CN" altLang="en-US" sz="2800" dirty="0"/>
              <a:t>通过蓝色打字突出，并实现突出</a:t>
            </a:r>
            <a:endParaRPr lang="zh-CN" altLang="en-US" dirty="0" smtClean="0"/>
          </a:p>
        </p:txBody>
      </p:sp>
      <p:sp>
        <p:nvSpPr>
          <p:cNvPr id="13317" name="Text Box 2"/>
          <p:cNvSpPr txBox="1">
            <a:spLocks noChangeArrowheads="1"/>
          </p:cNvSpPr>
          <p:nvPr/>
        </p:nvSpPr>
        <p:spPr bwMode="auto">
          <a:xfrm>
            <a:off x="4645026" y="2971789"/>
            <a:ext cx="67484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sz="1600" b="1" dirty="0">
                <a:solidFill>
                  <a:srgbClr val="00B0F0"/>
                </a:solidFill>
                <a:latin typeface="微软雅黑" pitchFamily="34" charset="-122"/>
                <a:ea typeface="微软雅黑" pitchFamily="34" charset="-122"/>
              </a:rPr>
              <a:t>主办：</a:t>
            </a:r>
            <a:r>
              <a:rPr lang="zh-CN" altLang="en-US" sz="1600" dirty="0">
                <a:latin typeface="微软雅黑" pitchFamily="34" charset="-122"/>
                <a:ea typeface="微软雅黑" pitchFamily="34" charset="-122"/>
              </a:rPr>
              <a:t>可以是图标、也可以是公司名称</a:t>
            </a:r>
            <a:endParaRPr lang="en-US" altLang="zh-CN" sz="1600" dirty="0">
              <a:latin typeface="微软雅黑" pitchFamily="34" charset="-122"/>
              <a:ea typeface="微软雅黑" pitchFamily="34" charset="-122"/>
            </a:endParaRPr>
          </a:p>
          <a:p>
            <a:pPr eaLnBrk="1" hangingPunct="1">
              <a:lnSpc>
                <a:spcPct val="150000"/>
              </a:lnSpc>
            </a:pPr>
            <a:r>
              <a:rPr lang="zh-CN" altLang="en-US" sz="1600" b="1" dirty="0">
                <a:solidFill>
                  <a:srgbClr val="00B0F0"/>
                </a:solidFill>
                <a:latin typeface="微软雅黑" pitchFamily="34" charset="-122"/>
                <a:ea typeface="微软雅黑" pitchFamily="34" charset="-122"/>
              </a:rPr>
              <a:t>协办：</a:t>
            </a:r>
            <a:r>
              <a:rPr lang="zh-CN" altLang="en-US" sz="1600" dirty="0">
                <a:latin typeface="微软雅黑" pitchFamily="34" charset="-122"/>
                <a:ea typeface="微软雅黑" pitchFamily="34" charset="-122"/>
              </a:rPr>
              <a:t>可以是图标、也可以是公司名称</a:t>
            </a:r>
            <a:endParaRPr lang="en-US" altLang="zh-CN" sz="1600" dirty="0">
              <a:latin typeface="微软雅黑" pitchFamily="34" charset="-122"/>
              <a:ea typeface="微软雅黑" pitchFamily="34" charset="-122"/>
            </a:endParaRPr>
          </a:p>
          <a:p>
            <a:pPr eaLnBrk="1" hangingPunct="1">
              <a:lnSpc>
                <a:spcPct val="150000"/>
              </a:lnSpc>
            </a:pPr>
            <a:r>
              <a:rPr lang="zh-CN" altLang="en-US" sz="1600" b="1" dirty="0">
                <a:solidFill>
                  <a:srgbClr val="00B0F0"/>
                </a:solidFill>
                <a:latin typeface="微软雅黑" pitchFamily="34" charset="-122"/>
                <a:ea typeface="微软雅黑" pitchFamily="34" charset="-122"/>
              </a:rPr>
              <a:t>报道媒体：</a:t>
            </a:r>
            <a:r>
              <a:rPr lang="zh-CN" altLang="en-US" sz="1600" dirty="0">
                <a:latin typeface="微软雅黑" pitchFamily="34" charset="-122"/>
                <a:ea typeface="微软雅黑" pitchFamily="34" charset="-122"/>
              </a:rPr>
              <a:t>可以是图标、也可以是公司名称</a:t>
            </a:r>
          </a:p>
        </p:txBody>
      </p:sp>
      <p:sp>
        <p:nvSpPr>
          <p:cNvPr id="13318" name="Text Box 5"/>
          <p:cNvSpPr txBox="1">
            <a:spLocks noChangeArrowheads="1"/>
          </p:cNvSpPr>
          <p:nvPr/>
        </p:nvSpPr>
        <p:spPr bwMode="auto">
          <a:xfrm>
            <a:off x="1392238" y="4965407"/>
            <a:ext cx="100012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sz="1600" b="1" dirty="0">
                <a:solidFill>
                  <a:srgbClr val="00B0F0"/>
                </a:solidFill>
                <a:latin typeface="微软雅黑" pitchFamily="34" charset="-122"/>
                <a:ea typeface="微软雅黑" pitchFamily="34" charset="-122"/>
              </a:rPr>
              <a:t>内容：</a:t>
            </a:r>
          </a:p>
          <a:p>
            <a:pPr eaLnBrk="1" hangingPunct="1">
              <a:lnSpc>
                <a:spcPct val="150000"/>
              </a:lnSpc>
            </a:pPr>
            <a:r>
              <a:rPr lang="zh-CN" altLang="en-US" sz="1600" b="1" dirty="0">
                <a:solidFill>
                  <a:schemeClr val="tx1">
                    <a:lumMod val="50000"/>
                    <a:lumOff val="50000"/>
                  </a:schemeClr>
                </a:solidFill>
                <a:latin typeface="微软雅黑" pitchFamily="34" charset="-122"/>
                <a:ea typeface="微软雅黑" pitchFamily="34" charset="-122"/>
              </a:rPr>
              <a:t>文字段内容文字段内容文字段内容文字段内文字段内容文字段内文字段内容文字段内文字段内容文字段内文字段内容文字段内文字段内容文字段内文字段内容文字段内文字段内容文字</a:t>
            </a: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13319" name="矩形 6"/>
          <p:cNvSpPr>
            <a:spLocks noChangeArrowheads="1"/>
          </p:cNvSpPr>
          <p:nvPr/>
        </p:nvSpPr>
        <p:spPr bwMode="auto">
          <a:xfrm>
            <a:off x="1392238" y="1255714"/>
            <a:ext cx="10001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b="1" dirty="0">
                <a:solidFill>
                  <a:srgbClr val="00B0F0"/>
                </a:solidFill>
                <a:latin typeface="微软雅黑" pitchFamily="34" charset="-122"/>
                <a:ea typeface="微软雅黑" pitchFamily="34" charset="-122"/>
              </a:rPr>
              <a:t>文字段内容文字段内容文字段内容文字段内文字段内容文字段内文字段内容文字段内文字段内容文字段内文字段内容文字段内文字段内容文字段内文字段内容文字段内文字段内容文字</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矩形 22"/>
          <p:cNvSpPr/>
          <p:nvPr/>
        </p:nvSpPr>
        <p:spPr>
          <a:xfrm flipV="1">
            <a:off x="1000125" y="4038601"/>
            <a:ext cx="10801350" cy="619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13" name="椭圆 12"/>
          <p:cNvSpPr/>
          <p:nvPr/>
        </p:nvSpPr>
        <p:spPr>
          <a:xfrm>
            <a:off x="3970338" y="36925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4" name="椭圆 13"/>
          <p:cNvSpPr/>
          <p:nvPr/>
        </p:nvSpPr>
        <p:spPr>
          <a:xfrm>
            <a:off x="5445125" y="36925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14"/>
          <p:cNvSpPr/>
          <p:nvPr/>
        </p:nvSpPr>
        <p:spPr>
          <a:xfrm>
            <a:off x="6918325" y="36925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6" name="椭圆 15"/>
          <p:cNvSpPr/>
          <p:nvPr/>
        </p:nvSpPr>
        <p:spPr>
          <a:xfrm>
            <a:off x="8391525" y="3692525"/>
            <a:ext cx="693738"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7" name="椭圆 16"/>
          <p:cNvSpPr/>
          <p:nvPr/>
        </p:nvSpPr>
        <p:spPr>
          <a:xfrm>
            <a:off x="9866313" y="36925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4344" name="标题 1"/>
          <p:cNvSpPr>
            <a:spLocks noGrp="1"/>
          </p:cNvSpPr>
          <p:nvPr>
            <p:ph type="title"/>
          </p:nvPr>
        </p:nvSpPr>
        <p:spPr/>
        <p:txBody>
          <a:bodyPr/>
          <a:lstStyle/>
          <a:p>
            <a:pPr eaLnBrk="1" hangingPunct="1"/>
            <a:r>
              <a:rPr lang="zh-CN" altLang="en-US" dirty="0" smtClean="0"/>
              <a:t>例</a:t>
            </a:r>
            <a:r>
              <a:rPr lang="en-US" altLang="zh-CN" dirty="0" smtClean="0"/>
              <a:t>1</a:t>
            </a:r>
            <a:r>
              <a:rPr lang="zh-CN" altLang="en-US" dirty="0" smtClean="0"/>
              <a:t>：</a:t>
            </a:r>
            <a:r>
              <a:rPr lang="zh-CN" altLang="en-US" sz="2400" dirty="0"/>
              <a:t>通过蓝色打字突出，并实现突出</a:t>
            </a:r>
            <a:endParaRPr lang="zh-CN" altLang="en-US" dirty="0" smtClean="0"/>
          </a:p>
        </p:txBody>
      </p:sp>
      <p:sp>
        <p:nvSpPr>
          <p:cNvPr id="14345" name="Text Box 2"/>
          <p:cNvSpPr txBox="1">
            <a:spLocks noChangeArrowheads="1"/>
          </p:cNvSpPr>
          <p:nvPr/>
        </p:nvSpPr>
        <p:spPr bwMode="auto">
          <a:xfrm>
            <a:off x="1284288" y="2211389"/>
            <a:ext cx="2190750" cy="15573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zh-CN" altLang="en-US" sz="4800" b="1">
                <a:solidFill>
                  <a:schemeClr val="bg1"/>
                </a:solidFill>
                <a:latin typeface="微软雅黑" pitchFamily="34" charset="-122"/>
                <a:ea typeface="微软雅黑" pitchFamily="34" charset="-122"/>
              </a:rPr>
              <a:t>活动</a:t>
            </a:r>
            <a:endParaRPr lang="en-US" altLang="zh-CN" sz="4800" b="1">
              <a:solidFill>
                <a:schemeClr val="bg1"/>
              </a:solidFill>
              <a:latin typeface="微软雅黑" pitchFamily="34" charset="-122"/>
              <a:ea typeface="微软雅黑" pitchFamily="34" charset="-122"/>
            </a:endParaRPr>
          </a:p>
          <a:p>
            <a:pPr eaLnBrk="1" hangingPunct="1"/>
            <a:r>
              <a:rPr lang="zh-CN" altLang="en-US" sz="4800" b="1">
                <a:solidFill>
                  <a:schemeClr val="bg1"/>
                </a:solidFill>
                <a:latin typeface="微软雅黑" pitchFamily="34" charset="-122"/>
                <a:ea typeface="微软雅黑" pitchFamily="34" charset="-122"/>
              </a:rPr>
              <a:t>创新点</a:t>
            </a:r>
          </a:p>
        </p:txBody>
      </p:sp>
      <p:sp>
        <p:nvSpPr>
          <p:cNvPr id="4" name="椭圆 3"/>
          <p:cNvSpPr/>
          <p:nvPr/>
        </p:nvSpPr>
        <p:spPr>
          <a:xfrm>
            <a:off x="4046538" y="37687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sp>
        <p:nvSpPr>
          <p:cNvPr id="9" name="椭圆 8"/>
          <p:cNvSpPr/>
          <p:nvPr/>
        </p:nvSpPr>
        <p:spPr>
          <a:xfrm>
            <a:off x="5521325" y="37687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sp>
        <p:nvSpPr>
          <p:cNvPr id="10" name="椭圆 9"/>
          <p:cNvSpPr/>
          <p:nvPr/>
        </p:nvSpPr>
        <p:spPr>
          <a:xfrm>
            <a:off x="6992938" y="37687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sp>
        <p:nvSpPr>
          <p:cNvPr id="11" name="椭圆 10"/>
          <p:cNvSpPr/>
          <p:nvPr/>
        </p:nvSpPr>
        <p:spPr>
          <a:xfrm>
            <a:off x="8466138" y="37687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sp>
        <p:nvSpPr>
          <p:cNvPr id="12" name="椭圆 11"/>
          <p:cNvSpPr/>
          <p:nvPr/>
        </p:nvSpPr>
        <p:spPr>
          <a:xfrm>
            <a:off x="9940925" y="37687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5</a:t>
            </a:r>
            <a:endParaRPr lang="zh-CN" altLang="en-US" dirty="0">
              <a:latin typeface="Impact" pitchFamily="34" charset="0"/>
            </a:endParaRPr>
          </a:p>
        </p:txBody>
      </p:sp>
      <p:sp>
        <p:nvSpPr>
          <p:cNvPr id="14351" name="TextBox 23"/>
          <p:cNvSpPr txBox="1">
            <a:spLocks noChangeArrowheads="1"/>
          </p:cNvSpPr>
          <p:nvPr/>
        </p:nvSpPr>
        <p:spPr bwMode="auto">
          <a:xfrm>
            <a:off x="10750551" y="3811588"/>
            <a:ext cx="7477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5" name="任意多边形 4"/>
          <p:cNvSpPr/>
          <p:nvPr/>
        </p:nvSpPr>
        <p:spPr>
          <a:xfrm flipH="1" flipV="1">
            <a:off x="4605338" y="4321176"/>
            <a:ext cx="334962"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53" name="矩形 24"/>
          <p:cNvSpPr>
            <a:spLocks noChangeArrowheads="1"/>
          </p:cNvSpPr>
          <p:nvPr/>
        </p:nvSpPr>
        <p:spPr bwMode="auto">
          <a:xfrm>
            <a:off x="2800351" y="4883158"/>
            <a:ext cx="21494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26" name="任意多边形 25"/>
          <p:cNvSpPr/>
          <p:nvPr/>
        </p:nvSpPr>
        <p:spPr>
          <a:xfrm flipH="1" flipV="1">
            <a:off x="7507289" y="4321176"/>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任意多边形 26"/>
          <p:cNvSpPr/>
          <p:nvPr/>
        </p:nvSpPr>
        <p:spPr>
          <a:xfrm flipH="1" flipV="1">
            <a:off x="10521951" y="4321176"/>
            <a:ext cx="334963"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a:off x="5321301" y="2203451"/>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8224839" y="2203451"/>
            <a:ext cx="333375" cy="1450975"/>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58" name="矩形 30"/>
          <p:cNvSpPr>
            <a:spLocks noChangeArrowheads="1"/>
          </p:cNvSpPr>
          <p:nvPr/>
        </p:nvSpPr>
        <p:spPr bwMode="auto">
          <a:xfrm>
            <a:off x="5349875" y="2205039"/>
            <a:ext cx="27003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4359" name="矩形 31"/>
          <p:cNvSpPr>
            <a:spLocks noChangeArrowheads="1"/>
          </p:cNvSpPr>
          <p:nvPr/>
        </p:nvSpPr>
        <p:spPr bwMode="auto">
          <a:xfrm>
            <a:off x="5346700" y="4883158"/>
            <a:ext cx="23955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4360" name="矩形 32"/>
          <p:cNvSpPr>
            <a:spLocks noChangeArrowheads="1"/>
          </p:cNvSpPr>
          <p:nvPr/>
        </p:nvSpPr>
        <p:spPr bwMode="auto">
          <a:xfrm>
            <a:off x="8329613" y="2205039"/>
            <a:ext cx="2781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4361" name="矩形 33"/>
          <p:cNvSpPr>
            <a:spLocks noChangeArrowheads="1"/>
          </p:cNvSpPr>
          <p:nvPr/>
        </p:nvSpPr>
        <p:spPr bwMode="auto">
          <a:xfrm>
            <a:off x="8610601" y="4883158"/>
            <a:ext cx="218281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r>
              <a:rPr lang="zh-CN" altLang="en-US" dirty="0" smtClean="0"/>
              <a:t>例</a:t>
            </a:r>
            <a:r>
              <a:rPr lang="en-US" altLang="zh-CN" dirty="0" smtClean="0"/>
              <a:t>1</a:t>
            </a:r>
            <a:r>
              <a:rPr lang="zh-CN" altLang="en-US" dirty="0" smtClean="0"/>
              <a:t>：</a:t>
            </a:r>
            <a:r>
              <a:rPr lang="zh-CN" altLang="en-US" sz="2400" dirty="0"/>
              <a:t>通过蓝色打字突出，并实现突出</a:t>
            </a:r>
            <a:endParaRPr lang="zh-CN" altLang="en-US" dirty="0" smtClean="0"/>
          </a:p>
        </p:txBody>
      </p:sp>
      <p:sp>
        <p:nvSpPr>
          <p:cNvPr id="15363" name="Text Box 4"/>
          <p:cNvSpPr txBox="1">
            <a:spLocks noChangeArrowheads="1"/>
          </p:cNvSpPr>
          <p:nvPr/>
        </p:nvSpPr>
        <p:spPr bwMode="auto">
          <a:xfrm>
            <a:off x="1539876" y="1214439"/>
            <a:ext cx="95789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nSpc>
                <a:spcPct val="150000"/>
              </a:lnSpc>
            </a:pPr>
            <a:r>
              <a:rPr lang="zh-CN" altLang="en-US" b="1" dirty="0">
                <a:solidFill>
                  <a:srgbClr val="00B0F0"/>
                </a:solidFill>
                <a:latin typeface="微软雅黑" pitchFamily="34" charset="-122"/>
                <a:ea typeface="微软雅黑" pitchFamily="34" charset="-122"/>
              </a:rPr>
              <a:t>文字段内容文字段内容文字段内容文字段内文字段内容文字段内文字段内容文字段内文字文字段内容</a:t>
            </a:r>
          </a:p>
        </p:txBody>
      </p:sp>
      <p:pic>
        <p:nvPicPr>
          <p:cNvPr id="15364" name="Picture 5" descr="haD10071_large"/>
          <p:cNvPicPr>
            <a:picLocks noChangeAspect="1" noChangeArrowheads="1"/>
          </p:cNvPicPr>
          <p:nvPr/>
        </p:nvPicPr>
        <p:blipFill>
          <a:blip r:embed="rId2">
            <a:extLst>
              <a:ext uri="{28A0092B-C50C-407E-A947-70E740481C1C}">
                <a14:useLocalDpi xmlns:a14="http://schemas.microsoft.com/office/drawing/2010/main" val="0"/>
              </a:ext>
            </a:extLst>
          </a:blip>
          <a:srcRect b="3835"/>
          <a:stretch>
            <a:fillRect/>
          </a:stretch>
        </p:blipFill>
        <p:spPr bwMode="auto">
          <a:xfrm>
            <a:off x="1547813" y="2386014"/>
            <a:ext cx="3244850"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7" descr="大众辉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2389188"/>
            <a:ext cx="3094038"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8" descr="开启我的德国汽车文化之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0" y="4510088"/>
            <a:ext cx="2954338" cy="197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8216900" y="2403475"/>
            <a:ext cx="2954338" cy="1981200"/>
          </a:xfrm>
          <a:prstGeom prst="rect">
            <a:avLst/>
          </a:prstGeom>
          <a:solidFill>
            <a:schemeClr val="bg1">
              <a:lumMod val="95000"/>
            </a:schemeClr>
          </a:solidFill>
        </p:spPr>
        <p:txBody>
          <a:bodyPr/>
          <a:lstStyle/>
          <a:p>
            <a:pPr fontAlgn="auto">
              <a:lnSpc>
                <a:spcPct val="150000"/>
              </a:lnSpc>
              <a:spcBef>
                <a:spcPts val="0"/>
              </a:spcBef>
              <a:spcAft>
                <a:spcPts val="0"/>
              </a:spcAft>
              <a:defRPr/>
            </a:pPr>
            <a:r>
              <a:rPr lang="zh-CN" altLang="en-US" sz="2800" b="1" dirty="0">
                <a:solidFill>
                  <a:srgbClr val="00B0F0"/>
                </a:solidFill>
                <a:latin typeface="微软雅黑" pitchFamily="34" charset="-122"/>
                <a:ea typeface="微软雅黑" pitchFamily="34" charset="-122"/>
              </a:rPr>
              <a:t>标题名称</a:t>
            </a:r>
            <a:endParaRPr lang="en-US" altLang="zh-CN" sz="2800" b="1" dirty="0">
              <a:solidFill>
                <a:srgbClr val="00B0F0"/>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a:latin typeface="微软雅黑" pitchFamily="34" charset="-122"/>
                <a:ea typeface="微软雅黑" pitchFamily="34" charset="-122"/>
              </a:rPr>
              <a:t>二级标题名称</a:t>
            </a:r>
          </a:p>
          <a:p>
            <a:pPr fontAlgn="auto">
              <a:lnSpc>
                <a:spcPct val="150000"/>
              </a:lnSpc>
              <a:spcBef>
                <a:spcPts val="0"/>
              </a:spcBef>
              <a:spcAft>
                <a:spcPts val="0"/>
              </a:spcAft>
              <a:defRPr/>
            </a:pPr>
            <a:r>
              <a:rPr lang="zh-CN" altLang="en-US" sz="1400" dirty="0">
                <a:latin typeface="微软雅黑" pitchFamily="34" charset="-122"/>
                <a:ea typeface="微软雅黑" pitchFamily="34" charset="-122"/>
              </a:rPr>
              <a:t>主办：</a:t>
            </a:r>
            <a:endParaRPr lang="en-US" altLang="zh-CN" sz="1400" dirty="0">
              <a:latin typeface="微软雅黑" pitchFamily="34" charset="-122"/>
              <a:ea typeface="微软雅黑" pitchFamily="34" charset="-122"/>
            </a:endParaRPr>
          </a:p>
          <a:p>
            <a:pPr fontAlgn="auto">
              <a:lnSpc>
                <a:spcPct val="150000"/>
              </a:lnSpc>
              <a:spcBef>
                <a:spcPts val="0"/>
              </a:spcBef>
              <a:spcAft>
                <a:spcPts val="0"/>
              </a:spcAft>
              <a:defRPr/>
            </a:pPr>
            <a:r>
              <a:rPr lang="zh-CN" altLang="en-US" sz="1400" dirty="0">
                <a:latin typeface="微软雅黑" pitchFamily="34" charset="-122"/>
                <a:ea typeface="微软雅黑" pitchFamily="34" charset="-122"/>
              </a:rPr>
              <a:t>目的地：</a:t>
            </a:r>
          </a:p>
        </p:txBody>
      </p:sp>
      <p:sp>
        <p:nvSpPr>
          <p:cNvPr id="11" name="矩形 10"/>
          <p:cNvSpPr/>
          <p:nvPr/>
        </p:nvSpPr>
        <p:spPr>
          <a:xfrm>
            <a:off x="4959350" y="4510088"/>
            <a:ext cx="3094038" cy="1979612"/>
          </a:xfrm>
          <a:prstGeom prst="rect">
            <a:avLst/>
          </a:prstGeom>
          <a:solidFill>
            <a:schemeClr val="bg1">
              <a:lumMod val="95000"/>
            </a:schemeClr>
          </a:solidFill>
        </p:spPr>
        <p:txBody>
          <a:bodyPr/>
          <a:lstStyle/>
          <a:p>
            <a:pPr fontAlgn="auto">
              <a:lnSpc>
                <a:spcPct val="150000"/>
              </a:lnSpc>
              <a:spcBef>
                <a:spcPts val="0"/>
              </a:spcBef>
              <a:spcAft>
                <a:spcPts val="0"/>
              </a:spcAft>
              <a:defRPr/>
            </a:pPr>
            <a:r>
              <a:rPr lang="zh-CN" altLang="en-US" sz="2800" b="1" dirty="0">
                <a:solidFill>
                  <a:srgbClr val="00B0F0"/>
                </a:solidFill>
                <a:latin typeface="微软雅黑" pitchFamily="34" charset="-122"/>
                <a:ea typeface="微软雅黑" pitchFamily="34" charset="-122"/>
              </a:rPr>
              <a:t>标题名称</a:t>
            </a:r>
            <a:endParaRPr lang="en-US" altLang="zh-CN" sz="2800" b="1" dirty="0">
              <a:solidFill>
                <a:srgbClr val="00B0F0"/>
              </a:solidFill>
              <a:latin typeface="微软雅黑" pitchFamily="34" charset="-122"/>
              <a:ea typeface="微软雅黑" pitchFamily="34" charset="-122"/>
            </a:endParaRPr>
          </a:p>
          <a:p>
            <a:pPr fontAlgn="auto">
              <a:lnSpc>
                <a:spcPct val="150000"/>
              </a:lnSpc>
              <a:spcBef>
                <a:spcPts val="0"/>
              </a:spcBef>
              <a:spcAft>
                <a:spcPts val="0"/>
              </a:spcAft>
              <a:defRPr/>
            </a:pPr>
            <a:r>
              <a:rPr lang="zh-CN" altLang="en-US" sz="1600" b="1" dirty="0">
                <a:latin typeface="微软雅黑" pitchFamily="34" charset="-122"/>
                <a:ea typeface="微软雅黑" pitchFamily="34" charset="-122"/>
              </a:rPr>
              <a:t>二级标题名称</a:t>
            </a:r>
          </a:p>
          <a:p>
            <a:pPr fontAlgn="auto">
              <a:lnSpc>
                <a:spcPct val="150000"/>
              </a:lnSpc>
              <a:spcBef>
                <a:spcPts val="0"/>
              </a:spcBef>
              <a:spcAft>
                <a:spcPts val="0"/>
              </a:spcAft>
              <a:defRPr/>
            </a:pPr>
            <a:r>
              <a:rPr lang="zh-CN" altLang="en-US" sz="1400" dirty="0">
                <a:latin typeface="微软雅黑" pitchFamily="34" charset="-122"/>
                <a:ea typeface="微软雅黑" pitchFamily="34" charset="-122"/>
              </a:rPr>
              <a:t>主办：</a:t>
            </a:r>
            <a:endParaRPr lang="en-US" altLang="zh-CN" sz="1400" dirty="0">
              <a:latin typeface="微软雅黑" pitchFamily="34" charset="-122"/>
              <a:ea typeface="微软雅黑" pitchFamily="34" charset="-122"/>
            </a:endParaRPr>
          </a:p>
          <a:p>
            <a:pPr fontAlgn="auto">
              <a:lnSpc>
                <a:spcPct val="150000"/>
              </a:lnSpc>
              <a:spcBef>
                <a:spcPts val="0"/>
              </a:spcBef>
              <a:spcAft>
                <a:spcPts val="0"/>
              </a:spcAft>
              <a:defRPr/>
            </a:pPr>
            <a:r>
              <a:rPr lang="zh-CN" altLang="en-US" sz="1400" dirty="0">
                <a:latin typeface="微软雅黑" pitchFamily="34" charset="-122"/>
                <a:ea typeface="微软雅黑" pitchFamily="34" charset="-122"/>
              </a:rPr>
              <a:t>目的地：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pPr eaLnBrk="1" hangingPunct="1"/>
            <a:r>
              <a:rPr lang="zh-CN" altLang="en-US" dirty="0" smtClean="0"/>
              <a:t>例</a:t>
            </a:r>
            <a:r>
              <a:rPr lang="en-US" altLang="zh-CN" dirty="0" smtClean="0"/>
              <a:t>1</a:t>
            </a:r>
            <a:r>
              <a:rPr lang="zh-CN" altLang="en-US" dirty="0" smtClean="0"/>
              <a:t>：</a:t>
            </a:r>
            <a:r>
              <a:rPr lang="zh-CN" altLang="en-US" sz="2400" dirty="0"/>
              <a:t>通过蓝色打字突出，并实现突出</a:t>
            </a:r>
            <a:endParaRPr lang="zh-CN" altLang="en-US" dirty="0" smtClean="0"/>
          </a:p>
        </p:txBody>
      </p:sp>
      <p:sp>
        <p:nvSpPr>
          <p:cNvPr id="16387" name="Rectangle 3"/>
          <p:cNvSpPr>
            <a:spLocks noChangeArrowheads="1"/>
          </p:cNvSpPr>
          <p:nvPr/>
        </p:nvSpPr>
        <p:spPr bwMode="auto">
          <a:xfrm>
            <a:off x="5186363" y="2339975"/>
            <a:ext cx="6210300" cy="240030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oAutofit/>
          </a:bodyPr>
          <a:lstStyle/>
          <a:p>
            <a:pPr>
              <a:lnSpc>
                <a:spcPct val="150000"/>
              </a:lnSpc>
            </a:pPr>
            <a:r>
              <a:rPr lang="zh-CN" altLang="en-US" b="1" dirty="0">
                <a:solidFill>
                  <a:schemeClr val="bg1"/>
                </a:solidFill>
                <a:latin typeface="微软雅黑" pitchFamily="34" charset="-122"/>
                <a:ea typeface="微软雅黑" pitchFamily="34" charset="-122"/>
              </a:rPr>
              <a:t>文字说明解析</a:t>
            </a:r>
          </a:p>
        </p:txBody>
      </p:sp>
      <p:sp>
        <p:nvSpPr>
          <p:cNvPr id="16388" name="Text Box 4"/>
          <p:cNvSpPr txBox="1">
            <a:spLocks noChangeArrowheads="1"/>
          </p:cNvSpPr>
          <p:nvPr/>
        </p:nvSpPr>
        <p:spPr bwMode="auto">
          <a:xfrm>
            <a:off x="1720851" y="2339975"/>
            <a:ext cx="3338513" cy="240030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zh-CN" altLang="en-US" sz="3600" b="1" dirty="0">
                <a:solidFill>
                  <a:schemeClr val="bg1"/>
                </a:solidFill>
                <a:latin typeface="微软雅黑" pitchFamily="34" charset="-122"/>
                <a:ea typeface="微软雅黑" pitchFamily="34" charset="-122"/>
              </a:rPr>
              <a:t>标题内容</a:t>
            </a:r>
            <a:endParaRPr lang="en-US" altLang="zh-CN" sz="3600" b="1" dirty="0">
              <a:solidFill>
                <a:schemeClr val="bg1"/>
              </a:solidFill>
              <a:latin typeface="微软雅黑" pitchFamily="34" charset="-122"/>
              <a:ea typeface="微软雅黑" pitchFamily="34" charset="-122"/>
            </a:endParaRPr>
          </a:p>
          <a:p>
            <a:pPr eaLnBrk="1" hangingPunct="1"/>
            <a:r>
              <a:rPr lang="zh-CN" altLang="en-US" sz="3600" b="1" dirty="0">
                <a:solidFill>
                  <a:schemeClr val="bg1"/>
                </a:solidFill>
                <a:latin typeface="微软雅黑" pitchFamily="34" charset="-122"/>
                <a:ea typeface="微软雅黑" pitchFamily="34" charset="-122"/>
              </a:rPr>
              <a:t>标题内容</a:t>
            </a:r>
          </a:p>
        </p:txBody>
      </p:sp>
      <p:sp>
        <p:nvSpPr>
          <p:cNvPr id="16389" name="矩形 5"/>
          <p:cNvSpPr>
            <a:spLocks noChangeArrowheads="1"/>
          </p:cNvSpPr>
          <p:nvPr/>
        </p:nvSpPr>
        <p:spPr bwMode="auto">
          <a:xfrm>
            <a:off x="1809751" y="3578225"/>
            <a:ext cx="3134191"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500" b="1" dirty="0">
                <a:solidFill>
                  <a:srgbClr val="00B0F0"/>
                </a:solidFill>
                <a:latin typeface="微软雅黑" pitchFamily="34" charset="-122"/>
                <a:ea typeface="微软雅黑" pitchFamily="34" charset="-122"/>
              </a:rPr>
              <a:t>关键</a:t>
            </a:r>
            <a:endParaRPr lang="zh-CN" altLang="en-US" sz="11500" dirty="0">
              <a:solidFill>
                <a:srgbClr val="00B0F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14038" y="1495572"/>
            <a:ext cx="4863491" cy="3009140"/>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例</a:t>
            </a:r>
            <a:r>
              <a:rPr lang="en-US" altLang="zh-CN" dirty="0"/>
              <a:t>1</a:t>
            </a:r>
            <a:r>
              <a:rPr lang="zh-CN" altLang="en-US" dirty="0"/>
              <a:t>：</a:t>
            </a:r>
            <a:r>
              <a:rPr lang="zh-CN" altLang="en-US" sz="2800" dirty="0"/>
              <a:t>通过蓝色打字突出，并实现突出</a:t>
            </a:r>
            <a:endParaRPr lang="zh-CN" altLang="en-US" dirty="0"/>
          </a:p>
        </p:txBody>
      </p:sp>
      <p:sp>
        <p:nvSpPr>
          <p:cNvPr id="19461" name="Text Box 5"/>
          <p:cNvSpPr txBox="1">
            <a:spLocks noChangeArrowheads="1"/>
          </p:cNvSpPr>
          <p:nvPr/>
        </p:nvSpPr>
        <p:spPr bwMode="auto">
          <a:xfrm>
            <a:off x="3520481" y="5253458"/>
            <a:ext cx="6069931" cy="59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p>
            <a:pPr fontAlgn="auto">
              <a:spcBef>
                <a:spcPts val="0"/>
              </a:spcBef>
              <a:spcAft>
                <a:spcPts val="0"/>
              </a:spcAft>
              <a:defRPr/>
            </a:pPr>
            <a:r>
              <a:rPr lang="zh-CN" altLang="en-US" sz="3200" b="1" dirty="0">
                <a:solidFill>
                  <a:srgbClr val="00B0F0"/>
                </a:solidFill>
                <a:latin typeface="微软雅黑" pitchFamily="34" charset="-122"/>
                <a:ea typeface="微软雅黑" pitchFamily="34" charset="-122"/>
              </a:rPr>
              <a:t>关键词</a:t>
            </a:r>
            <a:r>
              <a:rPr lang="en-US" altLang="zh-CN" sz="3200" b="1" dirty="0">
                <a:solidFill>
                  <a:schemeClr val="bg1">
                    <a:lumMod val="50000"/>
                  </a:schemeClr>
                </a:solidFill>
                <a:latin typeface="微软雅黑" pitchFamily="34" charset="-122"/>
                <a:ea typeface="微软雅黑" pitchFamily="34" charset="-122"/>
              </a:rPr>
              <a:t>+</a:t>
            </a:r>
            <a:r>
              <a:rPr lang="zh-CN" altLang="en-US" sz="3200" b="1" dirty="0">
                <a:solidFill>
                  <a:srgbClr val="00B0F0"/>
                </a:solidFill>
                <a:latin typeface="微软雅黑" pitchFamily="34" charset="-122"/>
                <a:ea typeface="微软雅黑" pitchFamily="34" charset="-122"/>
              </a:rPr>
              <a:t>关键词</a:t>
            </a:r>
            <a:r>
              <a:rPr lang="en-US" altLang="zh-CN" sz="3200" b="1" dirty="0">
                <a:solidFill>
                  <a:schemeClr val="bg1">
                    <a:lumMod val="50000"/>
                  </a:schemeClr>
                </a:solidFill>
                <a:latin typeface="微软雅黑" pitchFamily="34" charset="-122"/>
                <a:ea typeface="微软雅黑" pitchFamily="34" charset="-122"/>
              </a:rPr>
              <a:t>+</a:t>
            </a:r>
            <a:r>
              <a:rPr lang="zh-CN" altLang="en-US" sz="3200" b="1" dirty="0">
                <a:solidFill>
                  <a:srgbClr val="00B0F0"/>
                </a:solidFill>
                <a:latin typeface="微软雅黑" pitchFamily="34" charset="-122"/>
                <a:ea typeface="微软雅黑" pitchFamily="34" charset="-122"/>
              </a:rPr>
              <a:t>关键词</a:t>
            </a:r>
            <a:r>
              <a:rPr lang="en-US" altLang="zh-CN" sz="3200" b="1" dirty="0">
                <a:solidFill>
                  <a:schemeClr val="bg1">
                    <a:lumMod val="50000"/>
                  </a:schemeClr>
                </a:solidFill>
                <a:latin typeface="微软雅黑" pitchFamily="34" charset="-122"/>
                <a:ea typeface="微软雅黑" pitchFamily="34" charset="-122"/>
              </a:rPr>
              <a:t>+</a:t>
            </a:r>
            <a:r>
              <a:rPr lang="zh-CN" altLang="en-US" sz="3200" b="1" dirty="0">
                <a:solidFill>
                  <a:srgbClr val="00B0F0"/>
                </a:solidFill>
                <a:latin typeface="微软雅黑" pitchFamily="34" charset="-122"/>
                <a:ea typeface="微软雅黑" pitchFamily="34" charset="-122"/>
              </a:rPr>
              <a:t>关键词</a:t>
            </a:r>
          </a:p>
        </p:txBody>
      </p:sp>
      <p:sp>
        <p:nvSpPr>
          <p:cNvPr id="17415" name="Text Box 9"/>
          <p:cNvSpPr txBox="1">
            <a:spLocks noChangeArrowheads="1"/>
          </p:cNvSpPr>
          <p:nvPr/>
        </p:nvSpPr>
        <p:spPr bwMode="auto">
          <a:xfrm>
            <a:off x="4510591" y="4340213"/>
            <a:ext cx="1284967" cy="31931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zh-CN" altLang="en-US" sz="1400" b="1" dirty="0">
                <a:solidFill>
                  <a:schemeClr val="bg1"/>
                </a:solidFill>
                <a:latin typeface="微软雅黑" pitchFamily="34" charset="-122"/>
                <a:ea typeface="微软雅黑" pitchFamily="34" charset="-122"/>
              </a:rPr>
              <a:t>图片说明内容</a:t>
            </a:r>
          </a:p>
        </p:txBody>
      </p:sp>
      <p:sp>
        <p:nvSpPr>
          <p:cNvPr id="9" name="矩形 8"/>
          <p:cNvSpPr/>
          <p:nvPr/>
        </p:nvSpPr>
        <p:spPr>
          <a:xfrm>
            <a:off x="6957549" y="1915229"/>
            <a:ext cx="4365625" cy="2585323"/>
          </a:xfrm>
          <a:prstGeom prst="rect">
            <a:avLst/>
          </a:prstGeom>
        </p:spPr>
        <p:txBody>
          <a:bodyPr>
            <a:spAutoFit/>
          </a:body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endParaRPr lang="en-US" altLang="zh-CN" sz="18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Text Box 5"/>
          <p:cNvSpPr txBox="1">
            <a:spLocks noChangeArrowheads="1"/>
          </p:cNvSpPr>
          <p:nvPr/>
        </p:nvSpPr>
        <p:spPr bwMode="auto">
          <a:xfrm>
            <a:off x="1809751" y="1577976"/>
            <a:ext cx="1131079" cy="380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p>
            <a:pPr fontAlgn="auto">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图片展示</a:t>
            </a:r>
          </a:p>
        </p:txBody>
      </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例</a:t>
            </a:r>
            <a:r>
              <a:rPr lang="en-US" altLang="zh-CN" dirty="0"/>
              <a:t>1</a:t>
            </a:r>
            <a:r>
              <a:rPr lang="zh-CN" altLang="en-US" dirty="0"/>
              <a:t>：</a:t>
            </a:r>
            <a:r>
              <a:rPr lang="zh-CN" altLang="en-US" sz="2400" dirty="0"/>
              <a:t>通过蓝色打字突出，并实现突出</a:t>
            </a:r>
            <a:endParaRPr lang="zh-CN" altLang="en-US" dirty="0"/>
          </a:p>
        </p:txBody>
      </p:sp>
      <p:sp>
        <p:nvSpPr>
          <p:cNvPr id="5" name="矩形 4"/>
          <p:cNvSpPr/>
          <p:nvPr/>
        </p:nvSpPr>
        <p:spPr>
          <a:xfrm>
            <a:off x="1809750" y="2205296"/>
            <a:ext cx="9271154" cy="4095455"/>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任意多边形 14"/>
          <p:cNvSpPr/>
          <p:nvPr/>
        </p:nvSpPr>
        <p:spPr>
          <a:xfrm>
            <a:off x="1000125" y="2922588"/>
            <a:ext cx="10783888" cy="1828800"/>
          </a:xfrm>
          <a:custGeom>
            <a:avLst/>
            <a:gdLst>
              <a:gd name="connsiteX0" fmla="*/ 0 w 10087428"/>
              <a:gd name="connsiteY0" fmla="*/ 0 h 1828800"/>
              <a:gd name="connsiteX1" fmla="*/ 4296228 w 10087428"/>
              <a:gd name="connsiteY1" fmla="*/ 0 h 1828800"/>
              <a:gd name="connsiteX2" fmla="*/ 4978400 w 10087428"/>
              <a:gd name="connsiteY2" fmla="*/ 1828800 h 1828800"/>
              <a:gd name="connsiteX3" fmla="*/ 10087428 w 10087428"/>
              <a:gd name="connsiteY3" fmla="*/ 1828800 h 1828800"/>
              <a:gd name="connsiteX0" fmla="*/ 0 w 10087428"/>
              <a:gd name="connsiteY0" fmla="*/ 0 h 1828800"/>
              <a:gd name="connsiteX1" fmla="*/ 4486301 w 10087428"/>
              <a:gd name="connsiteY1" fmla="*/ 0 h 1828800"/>
              <a:gd name="connsiteX2" fmla="*/ 4978400 w 10087428"/>
              <a:gd name="connsiteY2" fmla="*/ 1828800 h 1828800"/>
              <a:gd name="connsiteX3" fmla="*/ 10087428 w 10087428"/>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10087428" h="1828800">
                <a:moveTo>
                  <a:pt x="0" y="0"/>
                </a:moveTo>
                <a:lnTo>
                  <a:pt x="4486301" y="0"/>
                </a:lnTo>
                <a:lnTo>
                  <a:pt x="4978400" y="1828800"/>
                </a:lnTo>
                <a:lnTo>
                  <a:pt x="10087428" y="1828800"/>
                </a:lnTo>
              </a:path>
            </a:pathLst>
          </a:cu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p:txBody>
          <a:bodyPr rtlCol="0">
            <a:normAutofit/>
          </a:bodyPr>
          <a:lstStyle/>
          <a:p>
            <a:pPr eaLnBrk="1" fontAlgn="auto" hangingPunct="1">
              <a:spcAft>
                <a:spcPts val="0"/>
              </a:spcAft>
              <a:defRPr/>
            </a:pPr>
            <a:r>
              <a:rPr lang="zh-CN" altLang="en-US" dirty="0"/>
              <a:t>例</a:t>
            </a:r>
            <a:r>
              <a:rPr lang="en-US" altLang="zh-CN" dirty="0"/>
              <a:t>1</a:t>
            </a:r>
            <a:r>
              <a:rPr lang="zh-CN" altLang="en-US" dirty="0"/>
              <a:t>：</a:t>
            </a:r>
            <a:r>
              <a:rPr lang="zh-CN" altLang="en-US" sz="2400" dirty="0"/>
              <a:t>通过蓝色打字突出，并实现突出</a:t>
            </a:r>
            <a:endParaRPr lang="zh-CN" altLang="en-US" dirty="0"/>
          </a:p>
        </p:txBody>
      </p:sp>
      <p:sp>
        <p:nvSpPr>
          <p:cNvPr id="7" name="椭圆 6"/>
          <p:cNvSpPr/>
          <p:nvPr/>
        </p:nvSpPr>
        <p:spPr>
          <a:xfrm>
            <a:off x="1990725" y="26130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8" name="椭圆 7"/>
          <p:cNvSpPr/>
          <p:nvPr/>
        </p:nvSpPr>
        <p:spPr>
          <a:xfrm>
            <a:off x="3925888" y="261302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8"/>
          <p:cNvSpPr/>
          <p:nvPr/>
        </p:nvSpPr>
        <p:spPr>
          <a:xfrm>
            <a:off x="7770813" y="44275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0" name="椭圆 9"/>
          <p:cNvSpPr/>
          <p:nvPr/>
        </p:nvSpPr>
        <p:spPr>
          <a:xfrm>
            <a:off x="9578975" y="44275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1" name="椭圆 10"/>
          <p:cNvSpPr/>
          <p:nvPr/>
        </p:nvSpPr>
        <p:spPr>
          <a:xfrm>
            <a:off x="2066925" y="26892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sp>
        <p:nvSpPr>
          <p:cNvPr id="12" name="椭圆 11"/>
          <p:cNvSpPr/>
          <p:nvPr/>
        </p:nvSpPr>
        <p:spPr>
          <a:xfrm>
            <a:off x="4002088" y="268922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sp>
        <p:nvSpPr>
          <p:cNvPr id="13" name="椭圆 12"/>
          <p:cNvSpPr/>
          <p:nvPr/>
        </p:nvSpPr>
        <p:spPr>
          <a:xfrm>
            <a:off x="7845425" y="450373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sp>
        <p:nvSpPr>
          <p:cNvPr id="14" name="椭圆 13"/>
          <p:cNvSpPr/>
          <p:nvPr/>
        </p:nvSpPr>
        <p:spPr>
          <a:xfrm>
            <a:off x="9652000" y="4503738"/>
            <a:ext cx="541338"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sp>
        <p:nvSpPr>
          <p:cNvPr id="19468" name="TextBox 17"/>
          <p:cNvSpPr txBox="1">
            <a:spLocks noChangeArrowheads="1"/>
          </p:cNvSpPr>
          <p:nvPr/>
        </p:nvSpPr>
        <p:spPr bwMode="auto">
          <a:xfrm>
            <a:off x="10750551" y="4513263"/>
            <a:ext cx="7477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19469" name="Text Box 2"/>
          <p:cNvSpPr txBox="1">
            <a:spLocks noChangeArrowheads="1"/>
          </p:cNvSpPr>
          <p:nvPr/>
        </p:nvSpPr>
        <p:spPr bwMode="auto">
          <a:xfrm>
            <a:off x="5365751" y="3228975"/>
            <a:ext cx="1704975" cy="12001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r>
              <a:rPr lang="zh-CN" altLang="en-US" sz="3600" b="1">
                <a:solidFill>
                  <a:schemeClr val="bg1"/>
                </a:solidFill>
                <a:latin typeface="微软雅黑" pitchFamily="34" charset="-122"/>
                <a:ea typeface="微软雅黑" pitchFamily="34" charset="-122"/>
              </a:rPr>
              <a:t>活动</a:t>
            </a:r>
            <a:endParaRPr lang="en-US" altLang="zh-CN" sz="3600" b="1">
              <a:solidFill>
                <a:schemeClr val="bg1"/>
              </a:solidFill>
              <a:latin typeface="微软雅黑" pitchFamily="34" charset="-122"/>
              <a:ea typeface="微软雅黑" pitchFamily="34" charset="-122"/>
            </a:endParaRPr>
          </a:p>
          <a:p>
            <a:pPr algn="ctr" eaLnBrk="1" hangingPunct="1"/>
            <a:r>
              <a:rPr lang="zh-CN" altLang="en-US" sz="3600" b="1">
                <a:solidFill>
                  <a:schemeClr val="bg1"/>
                </a:solidFill>
                <a:latin typeface="微软雅黑" pitchFamily="34" charset="-122"/>
                <a:ea typeface="微软雅黑" pitchFamily="34" charset="-122"/>
              </a:rPr>
              <a:t>创新点</a:t>
            </a:r>
          </a:p>
        </p:txBody>
      </p:sp>
      <p:sp>
        <p:nvSpPr>
          <p:cNvPr id="19470" name="矩形 15"/>
          <p:cNvSpPr>
            <a:spLocks noChangeArrowheads="1"/>
          </p:cNvSpPr>
          <p:nvPr/>
        </p:nvSpPr>
        <p:spPr bwMode="auto">
          <a:xfrm>
            <a:off x="1195389" y="3490913"/>
            <a:ext cx="1800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9471" name="矩形 16"/>
          <p:cNvSpPr>
            <a:spLocks noChangeArrowheads="1"/>
          </p:cNvSpPr>
          <p:nvPr/>
        </p:nvSpPr>
        <p:spPr bwMode="auto">
          <a:xfrm>
            <a:off x="3444876" y="3509963"/>
            <a:ext cx="1800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9472" name="矩形 20"/>
          <p:cNvSpPr>
            <a:spLocks noChangeArrowheads="1"/>
          </p:cNvSpPr>
          <p:nvPr/>
        </p:nvSpPr>
        <p:spPr bwMode="auto">
          <a:xfrm>
            <a:off x="7210426" y="2689225"/>
            <a:ext cx="1800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9473" name="矩形 21"/>
          <p:cNvSpPr>
            <a:spLocks noChangeArrowheads="1"/>
          </p:cNvSpPr>
          <p:nvPr/>
        </p:nvSpPr>
        <p:spPr bwMode="auto">
          <a:xfrm>
            <a:off x="9459914" y="2689225"/>
            <a:ext cx="18002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cxnSp>
        <p:nvCxnSpPr>
          <p:cNvPr id="25" name="直接连接符 24"/>
          <p:cNvCxnSpPr/>
          <p:nvPr/>
        </p:nvCxnSpPr>
        <p:spPr>
          <a:xfrm>
            <a:off x="3205163" y="3141664"/>
            <a:ext cx="0" cy="197802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101138" y="2565401"/>
            <a:ext cx="0" cy="197802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使用前看一下</a:t>
            </a:r>
            <a:endParaRPr lang="zh-CN" altLang="en-US" dirty="0"/>
          </a:p>
        </p:txBody>
      </p:sp>
      <p:sp>
        <p:nvSpPr>
          <p:cNvPr id="4" name="TextBox 3"/>
          <p:cNvSpPr txBox="1"/>
          <p:nvPr/>
        </p:nvSpPr>
        <p:spPr>
          <a:xfrm>
            <a:off x="1585265" y="1260191"/>
            <a:ext cx="6878806" cy="461665"/>
          </a:xfrm>
          <a:prstGeom prst="rect">
            <a:avLst/>
          </a:prstGeom>
          <a:noFill/>
        </p:spPr>
        <p:txBody>
          <a:bodyPr wrap="square" rtlCol="0">
            <a:spAutoFit/>
          </a:bodyPr>
          <a:lstStyle>
            <a:defPPr>
              <a:defRPr lang="zh-CN"/>
            </a:defPPr>
            <a:lvl1pPr>
              <a:lnSpc>
                <a:spcPct val="150000"/>
              </a:lnSpc>
              <a:defRPr sz="1800">
                <a:latin typeface="幼圆" pitchFamily="49" charset="-122"/>
                <a:ea typeface="幼圆" pitchFamily="49" charset="-122"/>
              </a:defRPr>
            </a:lvl1pPr>
          </a:lstStyle>
          <a:p>
            <a:r>
              <a:rPr lang="en-US" altLang="zh-CN" sz="1600" dirty="0"/>
              <a:t>IMC: Integrated marketing Communication </a:t>
            </a:r>
            <a:r>
              <a:rPr lang="zh-CN" altLang="en-US" sz="1600" dirty="0"/>
              <a:t>整合营销传播的意思</a:t>
            </a:r>
          </a:p>
        </p:txBody>
      </p:sp>
      <p:sp>
        <p:nvSpPr>
          <p:cNvPr id="5" name="TextBox 4"/>
          <p:cNvSpPr txBox="1"/>
          <p:nvPr/>
        </p:nvSpPr>
        <p:spPr>
          <a:xfrm>
            <a:off x="1585265" y="1845255"/>
            <a:ext cx="7170764" cy="2308324"/>
          </a:xfrm>
          <a:prstGeom prst="rect">
            <a:avLst/>
          </a:prstGeom>
          <a:noFill/>
        </p:spPr>
        <p:txBody>
          <a:bodyPr wrap="square" rtlCol="0">
            <a:spAutoFit/>
          </a:bodyPr>
          <a:lstStyle/>
          <a:p>
            <a:pPr>
              <a:lnSpc>
                <a:spcPct val="150000"/>
              </a:lnSpc>
            </a:pPr>
            <a:r>
              <a:rPr lang="zh-CN" altLang="en-US" sz="1600" dirty="0">
                <a:latin typeface="幼圆" pitchFamily="49" charset="-122"/>
                <a:ea typeface="幼圆" pitchFamily="49" charset="-122"/>
              </a:rPr>
              <a:t>使用模版时，可以根据主题，提炼一个关键词，或者</a:t>
            </a:r>
            <a:r>
              <a:rPr lang="en-US" altLang="zh-CN" sz="1600" dirty="0">
                <a:latin typeface="幼圆" pitchFamily="49" charset="-122"/>
                <a:ea typeface="幼圆" pitchFamily="49" charset="-122"/>
              </a:rPr>
              <a:t>LOGO</a:t>
            </a:r>
            <a:r>
              <a:rPr lang="zh-CN" altLang="en-US" sz="1600" dirty="0">
                <a:latin typeface="幼圆" pitchFamily="49" charset="-122"/>
                <a:ea typeface="幼圆" pitchFamily="49" charset="-122"/>
              </a:rPr>
              <a:t>，作为修饰讲模版底部的</a:t>
            </a:r>
            <a:r>
              <a:rPr lang="en-US" altLang="zh-CN" sz="1600" dirty="0">
                <a:latin typeface="幼圆" pitchFamily="49" charset="-122"/>
                <a:ea typeface="幼圆" pitchFamily="49" charset="-122"/>
              </a:rPr>
              <a:t>IMC</a:t>
            </a:r>
            <a:r>
              <a:rPr lang="zh-CN" altLang="en-US" sz="1600" dirty="0">
                <a:latin typeface="幼圆" pitchFamily="49" charset="-122"/>
                <a:ea typeface="幼圆" pitchFamily="49" charset="-122"/>
              </a:rPr>
              <a:t>替换掉，这样就可以定制属于自己的模版了。</a:t>
            </a:r>
            <a:endParaRPr lang="en-US" altLang="zh-CN" sz="1600" dirty="0">
              <a:latin typeface="幼圆" pitchFamily="49" charset="-122"/>
              <a:ea typeface="幼圆" pitchFamily="49" charset="-122"/>
            </a:endParaRPr>
          </a:p>
          <a:p>
            <a:pPr>
              <a:lnSpc>
                <a:spcPct val="150000"/>
              </a:lnSpc>
            </a:pPr>
            <a:endParaRPr lang="en-US" altLang="zh-CN" sz="1600" dirty="0">
              <a:latin typeface="幼圆" pitchFamily="49" charset="-122"/>
              <a:ea typeface="幼圆" pitchFamily="49" charset="-122"/>
            </a:endParaRPr>
          </a:p>
          <a:p>
            <a:pPr>
              <a:lnSpc>
                <a:spcPct val="150000"/>
              </a:lnSpc>
            </a:pPr>
            <a:r>
              <a:rPr lang="zh-CN" altLang="en-US" sz="1600" dirty="0">
                <a:latin typeface="幼圆" pitchFamily="49" charset="-122"/>
                <a:ea typeface="幼圆" pitchFamily="49" charset="-122"/>
              </a:rPr>
              <a:t>关于颜色：模版使用基础蓝色，模版使用可以直接换一个跟</a:t>
            </a:r>
            <a:r>
              <a:rPr lang="en-US" altLang="zh-CN" sz="1600" dirty="0">
                <a:latin typeface="幼圆" pitchFamily="49" charset="-122"/>
                <a:ea typeface="幼圆" pitchFamily="49" charset="-122"/>
              </a:rPr>
              <a:t>LOGO</a:t>
            </a:r>
            <a:r>
              <a:rPr lang="zh-CN" altLang="en-US" sz="1600" dirty="0">
                <a:latin typeface="幼圆" pitchFamily="49" charset="-122"/>
                <a:ea typeface="幼圆" pitchFamily="49" charset="-122"/>
              </a:rPr>
              <a:t>或者主题相关的颜色。则有不同感觉。</a:t>
            </a:r>
            <a:endParaRPr lang="en-US" altLang="zh-CN" sz="1600" dirty="0">
              <a:latin typeface="幼圆" pitchFamily="49" charset="-122"/>
              <a:ea typeface="幼圆" pitchFamily="49" charset="-122"/>
            </a:endParaRPr>
          </a:p>
          <a:p>
            <a:pPr>
              <a:lnSpc>
                <a:spcPct val="150000"/>
              </a:lnSpc>
            </a:pPr>
            <a:r>
              <a:rPr lang="zh-CN" altLang="en-US" sz="1600" dirty="0">
                <a:latin typeface="幼圆" pitchFamily="49" charset="-122"/>
                <a:ea typeface="幼圆" pitchFamily="49" charset="-122"/>
              </a:rPr>
              <a:t>关于内容：模版是删除了整个作品的内容，所以逻辑是固定的，进</a:t>
            </a:r>
            <a:r>
              <a:rPr lang="en-US" altLang="zh-CN" sz="1600" dirty="0">
                <a:latin typeface="幼圆" pitchFamily="49" charset="-122"/>
                <a:ea typeface="幼圆" pitchFamily="49" charset="-122"/>
              </a:rPr>
              <a:t>50P</a:t>
            </a:r>
            <a:r>
              <a:rPr lang="zh-CN" altLang="en-US" sz="1600" dirty="0">
                <a:latin typeface="幼圆" pitchFamily="49" charset="-122"/>
                <a:ea typeface="幼圆" pitchFamily="49" charset="-122"/>
              </a:rPr>
              <a:t>的版式</a:t>
            </a:r>
          </a:p>
        </p:txBody>
      </p:sp>
      <p:sp>
        <p:nvSpPr>
          <p:cNvPr id="6" name="TextBox 5"/>
          <p:cNvSpPr txBox="1"/>
          <p:nvPr/>
        </p:nvSpPr>
        <p:spPr>
          <a:xfrm>
            <a:off x="1585266" y="4276614"/>
            <a:ext cx="6417141" cy="461665"/>
          </a:xfrm>
          <a:prstGeom prst="rect">
            <a:avLst/>
          </a:prstGeom>
          <a:noFill/>
        </p:spPr>
        <p:txBody>
          <a:bodyPr wrap="square" rtlCol="0">
            <a:spAutoFit/>
          </a:bodyPr>
          <a:lstStyle>
            <a:defPPr>
              <a:defRPr lang="zh-CN"/>
            </a:defPPr>
            <a:lvl1pPr>
              <a:lnSpc>
                <a:spcPct val="150000"/>
              </a:lnSpc>
              <a:defRPr sz="1800">
                <a:latin typeface="幼圆" pitchFamily="49" charset="-122"/>
                <a:ea typeface="幼圆" pitchFamily="49" charset="-122"/>
              </a:defRPr>
            </a:lvl1pPr>
          </a:lstStyle>
          <a:p>
            <a:r>
              <a:rPr lang="zh-CN" altLang="en-US" sz="1600" dirty="0"/>
              <a:t>更多</a:t>
            </a:r>
            <a:r>
              <a:rPr lang="en-US" altLang="zh-CN" sz="1600" dirty="0"/>
              <a:t>PPT</a:t>
            </a:r>
            <a:r>
              <a:rPr lang="zh-CN" altLang="en-US" sz="1600" dirty="0"/>
              <a:t>资料：微博关注</a:t>
            </a:r>
            <a:r>
              <a:rPr lang="en-US" altLang="zh-CN" sz="1600" dirty="0"/>
              <a:t>@</a:t>
            </a:r>
            <a:r>
              <a:rPr lang="zh-CN" altLang="en-US" sz="1600" dirty="0"/>
              <a:t>无敌的面包  微信加</a:t>
            </a:r>
            <a:r>
              <a:rPr lang="en-US" altLang="zh-CN" sz="1600" dirty="0"/>
              <a:t>”</a:t>
            </a:r>
            <a:r>
              <a:rPr lang="en-US" altLang="zh-CN" sz="1600" dirty="0" err="1"/>
              <a:t>bread_ppt</a:t>
            </a:r>
            <a:r>
              <a:rPr lang="en-US" altLang="zh-CN" sz="1600" dirty="0"/>
              <a:t>” </a:t>
            </a:r>
            <a:endParaRPr lang="zh-CN" altLang="en-US" sz="1600" dirty="0"/>
          </a:p>
        </p:txBody>
      </p:sp>
      <p:sp>
        <p:nvSpPr>
          <p:cNvPr id="7" name="TextBox 6"/>
          <p:cNvSpPr txBox="1"/>
          <p:nvPr/>
        </p:nvSpPr>
        <p:spPr>
          <a:xfrm>
            <a:off x="4183157" y="5315575"/>
            <a:ext cx="6853158" cy="400110"/>
          </a:xfrm>
          <a:prstGeom prst="rect">
            <a:avLst/>
          </a:prstGeom>
          <a:noFill/>
        </p:spPr>
        <p:txBody>
          <a:bodyPr wrap="none" rtlCol="0">
            <a:spAutoFit/>
          </a:bodyPr>
          <a:lstStyle/>
          <a:p>
            <a:r>
              <a:rPr lang="zh-CN" altLang="en-US" dirty="0">
                <a:latin typeface="幼圆" pitchFamily="49" charset="-122"/>
                <a:ea typeface="幼圆" pitchFamily="49" charset="-122"/>
              </a:rPr>
              <a:t>面包是</a:t>
            </a:r>
            <a:r>
              <a:rPr lang="en-US" altLang="zh-CN" dirty="0">
                <a:latin typeface="幼圆" pitchFamily="49" charset="-122"/>
                <a:ea typeface="幼圆" pitchFamily="49" charset="-122"/>
              </a:rPr>
              <a:t>PPT</a:t>
            </a:r>
            <a:r>
              <a:rPr lang="zh-CN" altLang="en-US" dirty="0">
                <a:latin typeface="幼圆" pitchFamily="49" charset="-122"/>
                <a:ea typeface="幼圆" pitchFamily="49" charset="-122"/>
              </a:rPr>
              <a:t>素食主义的实践者、倡导者</a:t>
            </a:r>
            <a:r>
              <a:rPr lang="en-US" altLang="zh-CN" dirty="0">
                <a:latin typeface="幼圆" pitchFamily="49" charset="-122"/>
                <a:ea typeface="幼圆" pitchFamily="49" charset="-122"/>
              </a:rPr>
              <a:t>,</a:t>
            </a:r>
            <a:r>
              <a:rPr lang="zh-CN" altLang="en-US" dirty="0">
                <a:latin typeface="幼圆" pitchFamily="49" charset="-122"/>
                <a:ea typeface="幼圆" pitchFamily="49" charset="-122"/>
              </a:rPr>
              <a:t>何为“素食主义”？</a:t>
            </a:r>
          </a:p>
        </p:txBody>
      </p:sp>
      <p:sp>
        <p:nvSpPr>
          <p:cNvPr id="8" name="TextBox 7"/>
          <p:cNvSpPr txBox="1"/>
          <p:nvPr/>
        </p:nvSpPr>
        <p:spPr>
          <a:xfrm>
            <a:off x="7850345" y="5711330"/>
            <a:ext cx="3005951" cy="769441"/>
          </a:xfrm>
          <a:prstGeom prst="rect">
            <a:avLst/>
          </a:prstGeom>
          <a:noFill/>
        </p:spPr>
        <p:txBody>
          <a:bodyPr wrap="none" rtlCol="0">
            <a:spAutoFit/>
          </a:bodyPr>
          <a:lstStyle>
            <a:defPPr>
              <a:defRPr lang="zh-CN"/>
            </a:defPPr>
            <a:lvl1pPr>
              <a:defRPr>
                <a:latin typeface="幼圆" pitchFamily="49" charset="-122"/>
                <a:ea typeface="幼圆" pitchFamily="49" charset="-122"/>
              </a:defRPr>
            </a:lvl1pPr>
          </a:lstStyle>
          <a:p>
            <a:r>
              <a:rPr lang="zh-CN" altLang="en-US" sz="4400" dirty="0">
                <a:solidFill>
                  <a:srgbClr val="00B0F0"/>
                </a:solidFill>
              </a:rPr>
              <a:t>舒服、简约</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563646" y="3254399"/>
            <a:ext cx="1386659" cy="1386659"/>
          </a:xfrm>
          <a:prstGeom prst="rect">
            <a:avLst/>
          </a:prstGeom>
        </p:spPr>
      </p:pic>
      <p:sp>
        <p:nvSpPr>
          <p:cNvPr id="10" name="TextBox 9"/>
          <p:cNvSpPr txBox="1"/>
          <p:nvPr/>
        </p:nvSpPr>
        <p:spPr>
          <a:xfrm>
            <a:off x="9405912" y="4545555"/>
            <a:ext cx="1621534" cy="400110"/>
          </a:xfrm>
          <a:prstGeom prst="rect">
            <a:avLst/>
          </a:prstGeom>
          <a:noFill/>
        </p:spPr>
        <p:txBody>
          <a:bodyPr wrap="none" rtlCol="0">
            <a:spAutoFit/>
          </a:bodyPr>
          <a:lstStyle/>
          <a:p>
            <a:r>
              <a:rPr lang="en-US" altLang="zh-CN" dirty="0">
                <a:solidFill>
                  <a:srgbClr val="00B0F0"/>
                </a:solidFill>
                <a:latin typeface="Meiryo UI" pitchFamily="34" charset="-128"/>
                <a:ea typeface="Meiryo UI" pitchFamily="34" charset="-128"/>
                <a:cs typeface="Meiryo UI" pitchFamily="34" charset="-128"/>
              </a:rPr>
              <a:t>Bread Style</a:t>
            </a:r>
            <a:endParaRPr lang="zh-CN" altLang="en-US" dirty="0">
              <a:solidFill>
                <a:srgbClr val="00B0F0"/>
              </a:solidFill>
              <a:latin typeface="Meiryo UI" pitchFamily="34" charset="-128"/>
              <a:ea typeface="Meiryo UI" pitchFamily="34" charset="-128"/>
              <a:cs typeface="Meiryo UI" pitchFamily="34" charset="-128"/>
            </a:endParaRPr>
          </a:p>
        </p:txBody>
      </p:sp>
    </p:spTree>
    <p:extLst>
      <p:ext uri="{BB962C8B-B14F-4D97-AF65-F5344CB8AC3E}">
        <p14:creationId xmlns:p14="http://schemas.microsoft.com/office/powerpoint/2010/main" val="690348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3" name="矩形 2"/>
          <p:cNvSpPr/>
          <p:nvPr/>
        </p:nvSpPr>
        <p:spPr>
          <a:xfrm>
            <a:off x="1517651" y="1316039"/>
            <a:ext cx="8543925" cy="507831"/>
          </a:xfrm>
          <a:prstGeom prst="rect">
            <a:avLst/>
          </a:prstGeom>
        </p:spPr>
        <p:txBody>
          <a:bodyPr>
            <a:spAutoFit/>
          </a:bodyPr>
          <a:lstStyle/>
          <a:p>
            <a:pPr fontAlgn="auto">
              <a:lnSpc>
                <a:spcPct val="150000"/>
              </a:lnSpc>
              <a:spcBef>
                <a:spcPts val="0"/>
              </a:spcBef>
              <a:spcAft>
                <a:spcPts val="0"/>
              </a:spcAft>
              <a:defRPr/>
            </a:pPr>
            <a:r>
              <a:rPr lang="en-US" altLang="zh-CN" sz="1800" dirty="0">
                <a:solidFill>
                  <a:srgbClr val="00B0F0"/>
                </a:solidFill>
                <a:latin typeface="微软雅黑" pitchFamily="34" charset="-122"/>
                <a:ea typeface="微软雅黑" pitchFamily="34" charset="-122"/>
              </a:rPr>
              <a:t> </a:t>
            </a:r>
            <a:endParaRPr lang="zh-CN" altLang="en-US" sz="1800" dirty="0">
              <a:solidFill>
                <a:srgbClr val="00B0F0"/>
              </a:solidFill>
              <a:latin typeface="微软雅黑" pitchFamily="34" charset="-122"/>
              <a:ea typeface="微软雅黑" pitchFamily="34" charset="-122"/>
            </a:endParaRPr>
          </a:p>
        </p:txBody>
      </p:sp>
      <p:sp>
        <p:nvSpPr>
          <p:cNvPr id="4" name="矩形 3"/>
          <p:cNvSpPr/>
          <p:nvPr/>
        </p:nvSpPr>
        <p:spPr>
          <a:xfrm>
            <a:off x="1770658" y="3610610"/>
            <a:ext cx="5400675" cy="1292662"/>
          </a:xfrm>
          <a:prstGeom prst="rect">
            <a:avLst/>
          </a:prstGeom>
        </p:spPr>
        <p:txBody>
          <a:bodyPr>
            <a:spAutoFit/>
          </a:bodyPr>
          <a:lstStyle/>
          <a:p>
            <a:pPr fontAlgn="auto">
              <a:lnSpc>
                <a:spcPct val="150000"/>
              </a:lnSpc>
              <a:spcBef>
                <a:spcPts val="0"/>
              </a:spcBef>
              <a:spcAft>
                <a:spcPts val="0"/>
              </a:spcAft>
              <a:defRPr/>
            </a:pPr>
            <a:r>
              <a:rPr lang="zh-CN" altLang="en-US" b="1" dirty="0">
                <a:solidFill>
                  <a:srgbClr val="00B0F0"/>
                </a:solidFill>
                <a:latin typeface="微软雅黑" pitchFamily="34" charset="-122"/>
                <a:ea typeface="微软雅黑" pitchFamily="34" charset="-122"/>
              </a:rPr>
              <a:t> 标题文字</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5" name="矩形 4"/>
          <p:cNvSpPr/>
          <p:nvPr/>
        </p:nvSpPr>
        <p:spPr>
          <a:xfrm>
            <a:off x="6730640" y="3655616"/>
            <a:ext cx="2730500" cy="1384995"/>
          </a:xfrm>
          <a:prstGeom prst="rect">
            <a:avLst/>
          </a:prstGeom>
        </p:spPr>
        <p:txBody>
          <a:bodyPr>
            <a:spAutoFit/>
          </a:bodyPr>
          <a:lstStyle/>
          <a:p>
            <a:pPr fontAlgn="auto">
              <a:lnSpc>
                <a:spcPct val="150000"/>
              </a:lnSpc>
              <a:spcBef>
                <a:spcPts val="0"/>
              </a:spcBef>
              <a:spcAft>
                <a:spcPts val="0"/>
              </a:spcAft>
              <a:defRPr/>
            </a:pPr>
            <a:r>
              <a:rPr lang="zh-CN" altLang="en-US" sz="2400" b="1" dirty="0">
                <a:solidFill>
                  <a:srgbClr val="00B0F0"/>
                </a:solidFill>
                <a:latin typeface="微软雅黑" pitchFamily="34" charset="-122"/>
                <a:ea typeface="微软雅黑" pitchFamily="34" charset="-122"/>
              </a:rPr>
              <a:t> </a:t>
            </a:r>
            <a:r>
              <a:rPr lang="zh-CN" altLang="en-US" b="1" dirty="0">
                <a:solidFill>
                  <a:srgbClr val="00B0F0"/>
                </a:solidFill>
                <a:latin typeface="微软雅黑" pitchFamily="34" charset="-122"/>
                <a:ea typeface="微软雅黑" pitchFamily="34" charset="-122"/>
              </a:rPr>
              <a:t>标题文字</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5" name="矩形 14"/>
          <p:cNvSpPr/>
          <p:nvPr/>
        </p:nvSpPr>
        <p:spPr>
          <a:xfrm flipV="1">
            <a:off x="5778501" y="2712108"/>
            <a:ext cx="6022975" cy="555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20491" name="TextBox 15"/>
          <p:cNvSpPr txBox="1">
            <a:spLocks noChangeArrowheads="1"/>
          </p:cNvSpPr>
          <p:nvPr/>
        </p:nvSpPr>
        <p:spPr bwMode="auto">
          <a:xfrm>
            <a:off x="10223501" y="2453346"/>
            <a:ext cx="747713"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17" name="矩形 16"/>
          <p:cNvSpPr/>
          <p:nvPr/>
        </p:nvSpPr>
        <p:spPr>
          <a:xfrm>
            <a:off x="6356350" y="1980271"/>
            <a:ext cx="2338388" cy="523875"/>
          </a:xfrm>
          <a:prstGeom prst="rect">
            <a:avLst/>
          </a:prstGeom>
        </p:spPr>
        <p:txBody>
          <a:bodyPr wrap="none">
            <a:spAutoFit/>
          </a:bodyPr>
          <a:lstStyle/>
          <a:p>
            <a:pPr fontAlgn="auto">
              <a:spcBef>
                <a:spcPct val="50000"/>
              </a:spcBef>
              <a:spcAft>
                <a:spcPts val="0"/>
              </a:spcAft>
              <a:defRPr/>
            </a:pPr>
            <a:r>
              <a:rPr lang="zh-CN" altLang="en-US" sz="2800" b="1" dirty="0">
                <a:solidFill>
                  <a:srgbClr val="00B0F0"/>
                </a:solidFill>
                <a:latin typeface="微软雅黑" pitchFamily="34" charset="-122"/>
                <a:ea typeface="微软雅黑" pitchFamily="34" charset="-122"/>
              </a:rPr>
              <a:t>整合营销</a:t>
            </a:r>
            <a:r>
              <a:rPr lang="zh-CN" altLang="en-US" sz="2800" b="1" dirty="0">
                <a:solidFill>
                  <a:schemeClr val="tx1">
                    <a:lumMod val="50000"/>
                    <a:lumOff val="50000"/>
                  </a:schemeClr>
                </a:solidFill>
                <a:latin typeface="微软雅黑" pitchFamily="34" charset="-122"/>
                <a:ea typeface="微软雅黑" pitchFamily="34" charset="-122"/>
              </a:rPr>
              <a:t>情况</a:t>
            </a:r>
          </a:p>
        </p:txBody>
      </p:sp>
      <p:sp>
        <p:nvSpPr>
          <p:cNvPr id="7" name="TextBox 6"/>
          <p:cNvSpPr txBox="1"/>
          <p:nvPr/>
        </p:nvSpPr>
        <p:spPr>
          <a:xfrm>
            <a:off x="1934171" y="3152298"/>
            <a:ext cx="555625" cy="400050"/>
          </a:xfrm>
          <a:prstGeom prst="rect">
            <a:avLst/>
          </a:prstGeom>
          <a:noFill/>
        </p:spPr>
        <p:txBody>
          <a:bodyPr wrap="none">
            <a:spAutoFit/>
          </a:bodyPr>
          <a:lstStyle/>
          <a:p>
            <a:pPr fontAlgn="auto">
              <a:spcBef>
                <a:spcPts val="0"/>
              </a:spcBef>
              <a:spcAft>
                <a:spcPts val="0"/>
              </a:spcAft>
              <a:defRPr/>
            </a:pPr>
            <a:r>
              <a:rPr lang="en-US" altLang="zh-CN" dirty="0">
                <a:solidFill>
                  <a:schemeClr val="tx1">
                    <a:lumMod val="50000"/>
                    <a:lumOff val="50000"/>
                  </a:schemeClr>
                </a:solidFill>
                <a:latin typeface="Arial Black" pitchFamily="34" charset="0"/>
                <a:ea typeface="+mn-ea"/>
              </a:rPr>
              <a:t>[1]</a:t>
            </a:r>
            <a:endParaRPr lang="zh-CN" altLang="en-US" dirty="0">
              <a:solidFill>
                <a:schemeClr val="tx1">
                  <a:lumMod val="50000"/>
                  <a:lumOff val="50000"/>
                </a:schemeClr>
              </a:solidFill>
              <a:latin typeface="Arial Black" pitchFamily="34" charset="0"/>
              <a:ea typeface="+mn-ea"/>
            </a:endParaRPr>
          </a:p>
        </p:txBody>
      </p:sp>
      <p:sp>
        <p:nvSpPr>
          <p:cNvPr id="19" name="TextBox 18"/>
          <p:cNvSpPr txBox="1"/>
          <p:nvPr/>
        </p:nvSpPr>
        <p:spPr>
          <a:xfrm>
            <a:off x="6743341" y="3197253"/>
            <a:ext cx="554037" cy="400050"/>
          </a:xfrm>
          <a:prstGeom prst="rect">
            <a:avLst/>
          </a:prstGeom>
          <a:noFill/>
        </p:spPr>
        <p:txBody>
          <a:bodyPr wrap="none">
            <a:spAutoFit/>
          </a:bodyPr>
          <a:lstStyle/>
          <a:p>
            <a:pPr fontAlgn="auto">
              <a:spcBef>
                <a:spcPts val="0"/>
              </a:spcBef>
              <a:spcAft>
                <a:spcPts val="0"/>
              </a:spcAft>
              <a:defRPr/>
            </a:pPr>
            <a:r>
              <a:rPr lang="en-US" altLang="zh-CN" dirty="0">
                <a:solidFill>
                  <a:schemeClr val="tx1">
                    <a:lumMod val="50000"/>
                    <a:lumOff val="50000"/>
                  </a:schemeClr>
                </a:solidFill>
                <a:latin typeface="Arial Black" pitchFamily="34" charset="0"/>
                <a:ea typeface="+mn-ea"/>
              </a:rPr>
              <a:t>[2]</a:t>
            </a:r>
            <a:endParaRPr lang="zh-CN" altLang="en-US" dirty="0">
              <a:solidFill>
                <a:schemeClr val="tx1">
                  <a:lumMod val="50000"/>
                  <a:lumOff val="50000"/>
                </a:schemeClr>
              </a:solidFill>
              <a:latin typeface="Arial Black" pitchFamily="34" charset="0"/>
              <a:ea typeface="+mn-ea"/>
            </a:endParaRPr>
          </a:p>
        </p:txBody>
      </p:sp>
      <p:sp>
        <p:nvSpPr>
          <p:cNvPr id="16" name="Text Box 4"/>
          <p:cNvSpPr txBox="1">
            <a:spLocks noChangeArrowheads="1"/>
          </p:cNvSpPr>
          <p:nvPr/>
        </p:nvSpPr>
        <p:spPr bwMode="auto">
          <a:xfrm>
            <a:off x="1539876" y="1214439"/>
            <a:ext cx="95789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nSpc>
                <a:spcPct val="150000"/>
              </a:lnSpc>
            </a:pPr>
            <a:r>
              <a:rPr lang="zh-CN" altLang="en-US" b="1" dirty="0">
                <a:solidFill>
                  <a:srgbClr val="00B0F0"/>
                </a:solidFill>
                <a:latin typeface="微软雅黑" pitchFamily="34" charset="-122"/>
                <a:ea typeface="微软雅黑" pitchFamily="34" charset="-122"/>
              </a:rPr>
              <a:t>文字段内容文字段内容文字段内容文字段内文字段内容文字段内文字段内容文字段内文字文字段内容</a:t>
            </a:r>
          </a:p>
        </p:txBody>
      </p:sp>
      <p:sp>
        <p:nvSpPr>
          <p:cNvPr id="18" name="矩形 17"/>
          <p:cNvSpPr/>
          <p:nvPr/>
        </p:nvSpPr>
        <p:spPr>
          <a:xfrm>
            <a:off x="1770657" y="5150371"/>
            <a:ext cx="3979862" cy="1575175"/>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
        <p:nvSpPr>
          <p:cNvPr id="20" name="矩形 19"/>
          <p:cNvSpPr/>
          <p:nvPr/>
        </p:nvSpPr>
        <p:spPr>
          <a:xfrm>
            <a:off x="6533366" y="5150371"/>
            <a:ext cx="3979862" cy="1575175"/>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7165885" y="1935163"/>
            <a:ext cx="4140200" cy="3544887"/>
          </a:xfrm>
          <a:prstGeom prst="rect">
            <a:avLst/>
          </a:prstGeom>
          <a:solidFill>
            <a:srgbClr val="F2F2F2"/>
          </a:solidFill>
          <a:ln>
            <a:noFill/>
          </a:ln>
          <a:effectLst/>
          <a:extLst/>
        </p:spPr>
        <p:txBody>
          <a:bodyPr lIns="102870" tIns="51435" rIns="102870" bIns="51435">
            <a:noAutofit/>
          </a:bodyPr>
          <a:lstStyle>
            <a:lvl1pPr marL="342900" indent="-342900">
              <a:defRPr>
                <a:solidFill>
                  <a:schemeClr val="tx1"/>
                </a:solidFill>
                <a:latin typeface="Arial" charset="0"/>
                <a:ea typeface="宋体" charset="-122"/>
              </a:defRPr>
            </a:lvl1pPr>
            <a:lvl2pPr marL="800100" indent="-342900">
              <a:defRPr>
                <a:solidFill>
                  <a:schemeClr val="tx1"/>
                </a:solidFill>
                <a:latin typeface="Arial" charset="0"/>
                <a:ea typeface="宋体" charset="-122"/>
              </a:defRPr>
            </a:lvl2pPr>
            <a:lvl3pPr marL="1257300" indent="-342900">
              <a:defRPr>
                <a:solidFill>
                  <a:schemeClr val="tx1"/>
                </a:solidFill>
                <a:latin typeface="Arial" charset="0"/>
                <a:ea typeface="宋体" charset="-122"/>
              </a:defRPr>
            </a:lvl3pPr>
            <a:lvl4pPr marL="1714500" indent="-342900">
              <a:defRPr>
                <a:solidFill>
                  <a:schemeClr val="tx1"/>
                </a:solidFill>
                <a:latin typeface="Arial" charset="0"/>
                <a:ea typeface="宋体" charset="-122"/>
              </a:defRPr>
            </a:lvl4pPr>
            <a:lvl5pPr marL="2171700" indent="-342900">
              <a:defRPr>
                <a:solidFill>
                  <a:schemeClr val="tx1"/>
                </a:solidFill>
                <a:latin typeface="Arial" charset="0"/>
                <a:ea typeface="宋体" charset="-122"/>
              </a:defRPr>
            </a:lvl5pPr>
            <a:lvl6pPr marL="2628900" indent="-342900" fontAlgn="base">
              <a:spcBef>
                <a:spcPct val="0"/>
              </a:spcBef>
              <a:spcAft>
                <a:spcPct val="0"/>
              </a:spcAft>
              <a:defRPr>
                <a:solidFill>
                  <a:schemeClr val="tx1"/>
                </a:solidFill>
                <a:latin typeface="Arial" charset="0"/>
                <a:ea typeface="宋体" charset="-122"/>
              </a:defRPr>
            </a:lvl6pPr>
            <a:lvl7pPr marL="3086100" indent="-342900" fontAlgn="base">
              <a:spcBef>
                <a:spcPct val="0"/>
              </a:spcBef>
              <a:spcAft>
                <a:spcPct val="0"/>
              </a:spcAft>
              <a:defRPr>
                <a:solidFill>
                  <a:schemeClr val="tx1"/>
                </a:solidFill>
                <a:latin typeface="Arial" charset="0"/>
                <a:ea typeface="宋体" charset="-122"/>
              </a:defRPr>
            </a:lvl7pPr>
            <a:lvl8pPr marL="3543300" indent="-342900" fontAlgn="base">
              <a:spcBef>
                <a:spcPct val="0"/>
              </a:spcBef>
              <a:spcAft>
                <a:spcPct val="0"/>
              </a:spcAft>
              <a:defRPr>
                <a:solidFill>
                  <a:schemeClr val="tx1"/>
                </a:solidFill>
                <a:latin typeface="Arial" charset="0"/>
                <a:ea typeface="宋体" charset="-122"/>
              </a:defRPr>
            </a:lvl8pPr>
            <a:lvl9pPr marL="4000500" indent="-342900" fontAlgn="base">
              <a:spcBef>
                <a:spcPct val="0"/>
              </a:spcBef>
              <a:spcAft>
                <a:spcPct val="0"/>
              </a:spcAft>
              <a:defRPr>
                <a:solidFill>
                  <a:schemeClr val="tx1"/>
                </a:solidFill>
                <a:latin typeface="Arial" charset="0"/>
                <a:ea typeface="宋体" charset="-122"/>
              </a:defRPr>
            </a:lvl9p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endParaRPr lang="en-US" altLang="zh-CN" sz="18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p:txBody>
      </p:sp>
      <p:sp>
        <p:nvSpPr>
          <p:cNvPr id="5"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pic>
        <p:nvPicPr>
          <p:cNvPr id="21508" name="Picture 2" descr="http://a3.att.hudong.com/46/65/0130000017572212136165738565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35164"/>
            <a:ext cx="5321300" cy="354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矩形 1"/>
          <p:cNvSpPr>
            <a:spLocks noChangeArrowheads="1"/>
          </p:cNvSpPr>
          <p:nvPr/>
        </p:nvSpPr>
        <p:spPr bwMode="auto">
          <a:xfrm>
            <a:off x="1539876" y="3600451"/>
            <a:ext cx="2954655" cy="1200329"/>
          </a:xfrm>
          <a:prstGeom prst="rect">
            <a:avLst/>
          </a:prstGeom>
          <a:solidFill>
            <a:srgbClr val="F2F2F2">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600" b="1" dirty="0">
                <a:solidFill>
                  <a:srgbClr val="00B0F0"/>
                </a:solidFill>
                <a:latin typeface="微软雅黑" pitchFamily="34" charset="-122"/>
                <a:ea typeface="微软雅黑" pitchFamily="34" charset="-122"/>
              </a:rPr>
              <a:t>重点标题内容</a:t>
            </a:r>
            <a:endParaRPr lang="en-US" altLang="zh-CN" sz="3600" b="1" dirty="0">
              <a:solidFill>
                <a:srgbClr val="00B0F0"/>
              </a:solidFill>
              <a:latin typeface="微软雅黑" pitchFamily="34" charset="-122"/>
              <a:ea typeface="微软雅黑" pitchFamily="34" charset="-122"/>
            </a:endParaRPr>
          </a:p>
          <a:p>
            <a:r>
              <a:rPr lang="zh-CN" altLang="en-US" sz="3600" b="1" dirty="0">
                <a:solidFill>
                  <a:srgbClr val="00B0F0"/>
                </a:solidFill>
                <a:latin typeface="微软雅黑" pitchFamily="34" charset="-122"/>
                <a:ea typeface="微软雅黑" pitchFamily="34" charset="-122"/>
              </a:rPr>
              <a:t>背景图片更换</a:t>
            </a:r>
            <a:endParaRPr lang="en-US" altLang="zh-CN" sz="3600" b="1" dirty="0">
              <a:solidFill>
                <a:srgbClr val="00B0F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1674814" y="5310188"/>
            <a:ext cx="9405937" cy="135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p>
            <a:pPr fontAlgn="auto">
              <a:lnSpc>
                <a:spcPct val="150000"/>
              </a:lnSpc>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图片或者表格文字说明内容说明图片或者表格文字说明内容说明图片或者表格文字说明内容说明图片或者表格文字说明内容说明图片或者表格文字说明内容说明图片或者表格文字说明内容说明</a:t>
            </a:r>
          </a:p>
        </p:txBody>
      </p:sp>
      <p:pic>
        <p:nvPicPr>
          <p:cNvPr id="22531" name="Picture 8" descr="{5)@IVRKXY~N004AC90LUR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4814" y="1128714"/>
            <a:ext cx="9405937"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5" name="矩形 4"/>
          <p:cNvSpPr/>
          <p:nvPr/>
        </p:nvSpPr>
        <p:spPr>
          <a:xfrm>
            <a:off x="1674813" y="1129768"/>
            <a:ext cx="9405937" cy="3962933"/>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1495425" y="5451429"/>
            <a:ext cx="9901238" cy="1027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nchor="ctr">
            <a:spAutoFit/>
          </a:bodyPr>
          <a:lstStyle/>
          <a:p>
            <a:pPr fontAlgn="auto">
              <a:lnSpc>
                <a:spcPct val="150000"/>
              </a:lnSpc>
              <a:spcBef>
                <a:spcPts val="0"/>
              </a:spcBef>
              <a:spcAft>
                <a:spcPts val="0"/>
              </a:spcAft>
              <a:defRPr/>
            </a:pPr>
            <a:r>
              <a:rPr lang="zh-CN" altLang="en-US" dirty="0">
                <a:solidFill>
                  <a:schemeClr val="tx1">
                    <a:lumMod val="50000"/>
                    <a:lumOff val="50000"/>
                  </a:schemeClr>
                </a:solidFill>
                <a:latin typeface="微软雅黑" pitchFamily="34" charset="-122"/>
                <a:ea typeface="微软雅黑" pitchFamily="34" charset="-122"/>
              </a:rPr>
              <a:t>图片或者表格文字说明内容说明图片或者表格文字说明内容说明图片或者表格文字说明内容说明图片</a:t>
            </a:r>
          </a:p>
        </p:txBody>
      </p:sp>
      <p:sp>
        <p:nvSpPr>
          <p:cNvPr id="9" name="标题 1"/>
          <p:cNvSpPr txBox="1">
            <a:spLocks/>
          </p:cNvSpPr>
          <p:nvPr/>
        </p:nvSpPr>
        <p:spPr>
          <a:xfrm>
            <a:off x="1495426" y="450851"/>
            <a:ext cx="9720263" cy="569913"/>
          </a:xfrm>
          <a:prstGeom prst="rect">
            <a:avLst/>
          </a:prstGeom>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23560" name="矩形 1"/>
          <p:cNvSpPr>
            <a:spLocks noChangeArrowheads="1"/>
          </p:cNvSpPr>
          <p:nvPr/>
        </p:nvSpPr>
        <p:spPr bwMode="auto">
          <a:xfrm>
            <a:off x="1495425" y="4684714"/>
            <a:ext cx="2209800" cy="4016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rPr>
              <a:t>五四成人礼</a:t>
            </a:r>
            <a:endParaRPr lang="zh-CN" altLang="en-US">
              <a:solidFill>
                <a:schemeClr val="bg1"/>
              </a:solidFill>
              <a:latin typeface="微软雅黑" pitchFamily="34" charset="-122"/>
              <a:ea typeface="微软雅黑" pitchFamily="34" charset="-122"/>
            </a:endParaRPr>
          </a:p>
        </p:txBody>
      </p:sp>
      <p:sp>
        <p:nvSpPr>
          <p:cNvPr id="3" name="矩形 2"/>
          <p:cNvSpPr/>
          <p:nvPr/>
        </p:nvSpPr>
        <p:spPr>
          <a:xfrm>
            <a:off x="3910013" y="4684714"/>
            <a:ext cx="2449512" cy="401637"/>
          </a:xfrm>
          <a:prstGeom prst="rect">
            <a:avLst/>
          </a:prstGeom>
          <a:solidFill>
            <a:schemeClr val="bg1">
              <a:lumMod val="75000"/>
            </a:schemeClr>
          </a:solidFill>
        </p:spPr>
        <p:txBody>
          <a:bodyPr>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六一和未来有约</a:t>
            </a:r>
            <a:endParaRPr lang="zh-CN" altLang="en-US" dirty="0">
              <a:solidFill>
                <a:schemeClr val="bg1"/>
              </a:solidFill>
              <a:latin typeface="微软雅黑" pitchFamily="34" charset="-122"/>
              <a:ea typeface="微软雅黑" pitchFamily="34" charset="-122"/>
            </a:endParaRPr>
          </a:p>
        </p:txBody>
      </p:sp>
      <p:sp>
        <p:nvSpPr>
          <p:cNvPr id="23562" name="矩形 3"/>
          <p:cNvSpPr>
            <a:spLocks noChangeArrowheads="1"/>
          </p:cNvSpPr>
          <p:nvPr/>
        </p:nvSpPr>
        <p:spPr bwMode="auto">
          <a:xfrm>
            <a:off x="6565900" y="4684714"/>
            <a:ext cx="2247900" cy="40163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rPr>
              <a:t>汉语桥</a:t>
            </a:r>
            <a:endParaRPr lang="zh-CN" altLang="en-US">
              <a:solidFill>
                <a:schemeClr val="bg1"/>
              </a:solidFill>
              <a:latin typeface="微软雅黑" pitchFamily="34" charset="-122"/>
              <a:ea typeface="微软雅黑" pitchFamily="34" charset="-122"/>
            </a:endParaRPr>
          </a:p>
        </p:txBody>
      </p:sp>
      <p:sp>
        <p:nvSpPr>
          <p:cNvPr id="5" name="矩形 4"/>
          <p:cNvSpPr/>
          <p:nvPr/>
        </p:nvSpPr>
        <p:spPr>
          <a:xfrm>
            <a:off x="9018589" y="4684714"/>
            <a:ext cx="2378075" cy="401637"/>
          </a:xfrm>
          <a:prstGeom prst="rect">
            <a:avLst/>
          </a:prstGeom>
          <a:solidFill>
            <a:schemeClr val="bg1">
              <a:lumMod val="75000"/>
            </a:schemeClr>
          </a:solidFill>
        </p:spPr>
        <p:txBody>
          <a:bodyPr>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七夕特别节目</a:t>
            </a:r>
            <a:endParaRPr lang="zh-CN" altLang="en-US" dirty="0">
              <a:solidFill>
                <a:schemeClr val="bg1"/>
              </a:solidFill>
              <a:latin typeface="微软雅黑" pitchFamily="34" charset="-122"/>
              <a:ea typeface="微软雅黑" pitchFamily="34" charset="-122"/>
            </a:endParaRPr>
          </a:p>
        </p:txBody>
      </p:sp>
      <p:sp>
        <p:nvSpPr>
          <p:cNvPr id="23564" name="AutoShape 18"/>
          <p:cNvSpPr>
            <a:spLocks noChangeArrowheads="1"/>
          </p:cNvSpPr>
          <p:nvPr/>
        </p:nvSpPr>
        <p:spPr bwMode="auto">
          <a:xfrm>
            <a:off x="1404938" y="1550989"/>
            <a:ext cx="10171112" cy="3717925"/>
          </a:xfrm>
          <a:prstGeom prst="roundRect">
            <a:avLst>
              <a:gd name="adj" fmla="val 313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65" name="矩形 5"/>
          <p:cNvSpPr>
            <a:spLocks noChangeArrowheads="1"/>
          </p:cNvSpPr>
          <p:nvPr/>
        </p:nvSpPr>
        <p:spPr bwMode="auto">
          <a:xfrm>
            <a:off x="5379425" y="1350963"/>
            <a:ext cx="2236510"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B0F0"/>
                </a:solidFill>
                <a:latin typeface="微软雅黑" pitchFamily="34" charset="-122"/>
                <a:ea typeface="微软雅黑" pitchFamily="34" charset="-122"/>
              </a:rPr>
              <a:t>在此录入标题内容</a:t>
            </a:r>
            <a:endParaRPr lang="zh-CN" altLang="en-US" dirty="0">
              <a:solidFill>
                <a:srgbClr val="00B0F0"/>
              </a:solidFill>
              <a:latin typeface="微软雅黑" pitchFamily="34" charset="-122"/>
              <a:ea typeface="微软雅黑" pitchFamily="34" charset="-122"/>
            </a:endParaRPr>
          </a:p>
        </p:txBody>
      </p:sp>
      <p:sp>
        <p:nvSpPr>
          <p:cNvPr id="14" name="矩形 13"/>
          <p:cNvSpPr/>
          <p:nvPr/>
        </p:nvSpPr>
        <p:spPr>
          <a:xfrm>
            <a:off x="1506221" y="2078759"/>
            <a:ext cx="2199004" cy="2556805"/>
          </a:xfrm>
          <a:prstGeom prst="rect">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
        <p:nvSpPr>
          <p:cNvPr id="15" name="矩形 14"/>
          <p:cNvSpPr/>
          <p:nvPr/>
        </p:nvSpPr>
        <p:spPr>
          <a:xfrm>
            <a:off x="3925526" y="2078759"/>
            <a:ext cx="2445543" cy="2556805"/>
          </a:xfrm>
          <a:prstGeom prst="rect">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
        <p:nvSpPr>
          <p:cNvPr id="16" name="矩形 15"/>
          <p:cNvSpPr/>
          <p:nvPr/>
        </p:nvSpPr>
        <p:spPr>
          <a:xfrm>
            <a:off x="6565901" y="2078759"/>
            <a:ext cx="2247900" cy="2556805"/>
          </a:xfrm>
          <a:prstGeom prst="rect">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
        <p:nvSpPr>
          <p:cNvPr id="17" name="矩形 16"/>
          <p:cNvSpPr/>
          <p:nvPr/>
        </p:nvSpPr>
        <p:spPr>
          <a:xfrm>
            <a:off x="9018589" y="2078759"/>
            <a:ext cx="2378075" cy="2556805"/>
          </a:xfrm>
          <a:prstGeom prst="rect">
            <a:avLst/>
          </a:prstGeom>
          <a:solidFill>
            <a:schemeClr val="bg1">
              <a:lumMod val="6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ext Box 4"/>
          <p:cNvSpPr txBox="1">
            <a:spLocks noChangeArrowheads="1"/>
          </p:cNvSpPr>
          <p:nvPr/>
        </p:nvSpPr>
        <p:spPr bwMode="auto">
          <a:xfrm>
            <a:off x="9874250" y="5330825"/>
            <a:ext cx="1517650"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p>
            <a:pPr fontAlgn="auto">
              <a:spcBef>
                <a:spcPts val="0"/>
              </a:spcBef>
              <a:spcAft>
                <a:spcPts val="0"/>
              </a:spcAft>
              <a:defRPr/>
            </a:pPr>
            <a:r>
              <a:rPr lang="zh-CN" altLang="en-US" sz="1400" b="1" i="1" dirty="0">
                <a:solidFill>
                  <a:schemeClr val="tx1">
                    <a:lumMod val="50000"/>
                    <a:lumOff val="50000"/>
                  </a:schemeClr>
                </a:solidFill>
                <a:latin typeface="微软雅黑" pitchFamily="34" charset="-122"/>
                <a:ea typeface="微软雅黑" pitchFamily="34" charset="-122"/>
              </a:rPr>
              <a:t>主办：湖南卫视 </a:t>
            </a:r>
          </a:p>
        </p:txBody>
      </p:sp>
      <p:sp>
        <p:nvSpPr>
          <p:cNvPr id="57349" name="Text Box 5"/>
          <p:cNvSpPr txBox="1">
            <a:spLocks noChangeArrowheads="1"/>
          </p:cNvSpPr>
          <p:nvPr/>
        </p:nvSpPr>
        <p:spPr bwMode="auto">
          <a:xfrm>
            <a:off x="1809750" y="5057776"/>
            <a:ext cx="4351338" cy="934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p>
            <a:pPr fontAlgn="auto">
              <a:lnSpc>
                <a:spcPct val="150000"/>
              </a:lnSpc>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在此录入文字内容</a:t>
            </a:r>
          </a:p>
          <a:p>
            <a:pPr fontAlgn="auto">
              <a:lnSpc>
                <a:spcPct val="150000"/>
              </a:lnSpc>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在此录入文字内容</a:t>
            </a:r>
          </a:p>
        </p:txBody>
      </p:sp>
      <p:sp>
        <p:nvSpPr>
          <p:cNvPr id="24581" name="标题 1"/>
          <p:cNvSpPr>
            <a:spLocks noGrp="1"/>
          </p:cNvSpPr>
          <p:nvPr>
            <p:ph type="title"/>
          </p:nvPr>
        </p:nvSpPr>
        <p:spPr/>
        <p:txBody>
          <a:bodyPr/>
          <a:lstStyle/>
          <a:p>
            <a:pPr eaLnBrk="1" hangingPunct="1"/>
            <a:r>
              <a:rPr lang="zh-CN" altLang="en-US" dirty="0"/>
              <a:t>在此录入</a:t>
            </a:r>
            <a:r>
              <a:rPr lang="zh-CN" altLang="en-US" dirty="0">
                <a:solidFill>
                  <a:schemeClr val="tx1">
                    <a:lumMod val="50000"/>
                    <a:lumOff val="50000"/>
                  </a:schemeClr>
                </a:solidFill>
              </a:rPr>
              <a:t>标题内容</a:t>
            </a:r>
            <a:endParaRPr lang="zh-CN" altLang="en-US" dirty="0" smtClean="0"/>
          </a:p>
        </p:txBody>
      </p:sp>
      <p:sp>
        <p:nvSpPr>
          <p:cNvPr id="24582" name="矩形 2"/>
          <p:cNvSpPr>
            <a:spLocks noChangeArrowheads="1"/>
          </p:cNvSpPr>
          <p:nvPr/>
        </p:nvSpPr>
        <p:spPr bwMode="auto">
          <a:xfrm>
            <a:off x="1809751" y="3236914"/>
            <a:ext cx="316071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8000" b="1">
                <a:solidFill>
                  <a:srgbClr val="00B0F0"/>
                </a:solidFill>
                <a:latin typeface="微软雅黑" pitchFamily="34" charset="-122"/>
                <a:ea typeface="微软雅黑" pitchFamily="34" charset="-122"/>
              </a:rPr>
              <a:t>未来</a:t>
            </a:r>
            <a:r>
              <a:rPr lang="zh-CN" altLang="en-US" sz="3600" b="1">
                <a:solidFill>
                  <a:srgbClr val="BFBFBF"/>
                </a:solidFill>
                <a:latin typeface="微软雅黑" pitchFamily="34" charset="-122"/>
                <a:ea typeface="微软雅黑" pitchFamily="34" charset="-122"/>
              </a:rPr>
              <a:t>有约</a:t>
            </a:r>
            <a:endParaRPr lang="zh-CN" altLang="en-US" sz="3600">
              <a:solidFill>
                <a:srgbClr val="BFBFBF"/>
              </a:solidFill>
              <a:latin typeface="微软雅黑" pitchFamily="34" charset="-122"/>
              <a:ea typeface="微软雅黑" pitchFamily="34" charset="-122"/>
            </a:endParaRPr>
          </a:p>
        </p:txBody>
      </p:sp>
      <p:sp>
        <p:nvSpPr>
          <p:cNvPr id="5" name="矩形 4"/>
          <p:cNvSpPr/>
          <p:nvPr/>
        </p:nvSpPr>
        <p:spPr>
          <a:xfrm>
            <a:off x="1725614" y="3036888"/>
            <a:ext cx="593725" cy="584200"/>
          </a:xfrm>
          <a:prstGeom prst="rect">
            <a:avLst/>
          </a:prstGeom>
        </p:spPr>
        <p:txBody>
          <a:bodyPr wrap="none">
            <a:spAutoFit/>
          </a:bodyPr>
          <a:lstStyle/>
          <a:p>
            <a:pPr fontAlgn="auto">
              <a:spcBef>
                <a:spcPts val="0"/>
              </a:spcBef>
              <a:spcAft>
                <a:spcPts val="0"/>
              </a:spcAft>
              <a:defRPr/>
            </a:pPr>
            <a:r>
              <a:rPr lang="zh-CN" altLang="en-US" sz="3200" b="1" dirty="0">
                <a:solidFill>
                  <a:schemeClr val="tx1">
                    <a:lumMod val="50000"/>
                    <a:lumOff val="50000"/>
                  </a:schemeClr>
                </a:solidFill>
                <a:latin typeface="微软雅黑" pitchFamily="34" charset="-122"/>
                <a:ea typeface="微软雅黑" pitchFamily="34" charset="-122"/>
              </a:rPr>
              <a:t>和</a:t>
            </a:r>
            <a:endParaRPr lang="zh-CN" altLang="en-US" sz="3200" dirty="0">
              <a:solidFill>
                <a:schemeClr val="tx1">
                  <a:lumMod val="50000"/>
                  <a:lumOff val="50000"/>
                </a:schemeClr>
              </a:solidFill>
              <a:latin typeface="+mn-lt"/>
              <a:ea typeface="+mn-ea"/>
            </a:endParaRPr>
          </a:p>
        </p:txBody>
      </p:sp>
      <p:sp>
        <p:nvSpPr>
          <p:cNvPr id="24584" name="矩形 7"/>
          <p:cNvSpPr>
            <a:spLocks noChangeArrowheads="1"/>
          </p:cNvSpPr>
          <p:nvPr/>
        </p:nvSpPr>
        <p:spPr bwMode="auto">
          <a:xfrm>
            <a:off x="2284413" y="4489451"/>
            <a:ext cx="2647950" cy="277813"/>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b="1">
                <a:solidFill>
                  <a:schemeClr val="bg1"/>
                </a:solidFill>
                <a:latin typeface="微软雅黑" pitchFamily="34" charset="-122"/>
                <a:ea typeface="微软雅黑" pitchFamily="34" charset="-122"/>
              </a:rPr>
              <a:t>“成长系列晚会”四大主题活动之一</a:t>
            </a:r>
            <a:endParaRPr lang="zh-CN" altLang="en-US" sz="1200">
              <a:solidFill>
                <a:schemeClr val="bg1"/>
              </a:solidFill>
              <a:latin typeface="微软雅黑" pitchFamily="34" charset="-122"/>
              <a:ea typeface="微软雅黑" pitchFamily="34" charset="-122"/>
            </a:endParaRPr>
          </a:p>
        </p:txBody>
      </p:sp>
      <p:sp>
        <p:nvSpPr>
          <p:cNvPr id="9" name="矩形 8"/>
          <p:cNvSpPr/>
          <p:nvPr/>
        </p:nvSpPr>
        <p:spPr>
          <a:xfrm>
            <a:off x="5635716" y="1129768"/>
            <a:ext cx="5445034" cy="3962933"/>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4627564" y="1125539"/>
            <a:ext cx="6637337" cy="27320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2870" tIns="252000" rIns="102870" bIns="51435" anchor="t"/>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b="1" dirty="0">
                <a:solidFill>
                  <a:schemeClr val="bg1"/>
                </a:solidFill>
                <a:latin typeface="微软雅黑" pitchFamily="34" charset="-122"/>
                <a:ea typeface="微软雅黑" pitchFamily="34" charset="-122"/>
              </a:rPr>
              <a:t>活动主题</a:t>
            </a:r>
          </a:p>
          <a:p>
            <a:pPr eaLnBrk="1" hangingPunct="1">
              <a:lnSpc>
                <a:spcPct val="150000"/>
              </a:lnSpc>
            </a:pPr>
            <a:r>
              <a:rPr lang="zh-CN" altLang="en-US" sz="1600" dirty="0">
                <a:solidFill>
                  <a:schemeClr val="bg1"/>
                </a:solidFill>
                <a:latin typeface="微软雅黑" pitchFamily="34" charset="-122"/>
                <a:ea typeface="微软雅黑" pitchFamily="34" charset="-122"/>
              </a:rPr>
              <a:t>图片或者表格文字说明内容说明图片或者表格文字说明内容说明图片或者表格文字说明内容说明</a:t>
            </a:r>
          </a:p>
        </p:txBody>
      </p:sp>
      <p:sp>
        <p:nvSpPr>
          <p:cNvPr id="58373" name="Text Box 5"/>
          <p:cNvSpPr txBox="1">
            <a:spLocks noChangeArrowheads="1"/>
          </p:cNvSpPr>
          <p:nvPr/>
        </p:nvSpPr>
        <p:spPr bwMode="auto">
          <a:xfrm>
            <a:off x="1450976" y="4149726"/>
            <a:ext cx="2682875" cy="59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70" tIns="51435" rIns="102870" bIns="51435">
            <a:spAutoFit/>
          </a:bodyPr>
          <a:lstStyle/>
          <a:p>
            <a:pPr fontAlgn="auto">
              <a:spcBef>
                <a:spcPts val="0"/>
              </a:spcBef>
              <a:spcAft>
                <a:spcPts val="0"/>
              </a:spcAft>
              <a:defRPr/>
            </a:pPr>
            <a:r>
              <a:rPr lang="zh-CN" altLang="en-US" sz="2800" b="1" i="1" dirty="0">
                <a:solidFill>
                  <a:srgbClr val="00B0F0"/>
                </a:solidFill>
                <a:latin typeface="微软雅黑" pitchFamily="34" charset="-122"/>
                <a:ea typeface="微软雅黑" pitchFamily="34" charset="-122"/>
              </a:rPr>
              <a:t>关键词 </a:t>
            </a:r>
            <a:r>
              <a:rPr lang="en-US" altLang="zh-CN" sz="3200" dirty="0">
                <a:solidFill>
                  <a:schemeClr val="tx1">
                    <a:lumMod val="50000"/>
                    <a:lumOff val="50000"/>
                  </a:schemeClr>
                </a:solidFill>
                <a:latin typeface="Impact" pitchFamily="34" charset="0"/>
                <a:ea typeface="微软雅黑" pitchFamily="34" charset="-122"/>
              </a:rPr>
              <a:t>+</a:t>
            </a:r>
            <a:r>
              <a:rPr lang="zh-CN" altLang="en-US" sz="2800" b="1" i="1" dirty="0">
                <a:solidFill>
                  <a:srgbClr val="00B0F0"/>
                </a:solidFill>
                <a:latin typeface="微软雅黑" pitchFamily="34" charset="-122"/>
                <a:ea typeface="微软雅黑" pitchFamily="34" charset="-122"/>
              </a:rPr>
              <a:t>关键词</a:t>
            </a:r>
          </a:p>
        </p:txBody>
      </p:sp>
      <p:sp>
        <p:nvSpPr>
          <p:cNvPr id="58375" name="Line 7"/>
          <p:cNvSpPr>
            <a:spLocks noChangeShapeType="1"/>
          </p:cNvSpPr>
          <p:nvPr/>
        </p:nvSpPr>
        <p:spPr bwMode="auto">
          <a:xfrm>
            <a:off x="4133851" y="4503738"/>
            <a:ext cx="900113" cy="0"/>
          </a:xfrm>
          <a:prstGeom prst="line">
            <a:avLst/>
          </a:prstGeom>
          <a:noFill/>
          <a:ln w="57150">
            <a:solidFill>
              <a:schemeClr val="bg1">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lstStyle/>
          <a:p>
            <a:pPr fontAlgn="auto">
              <a:spcBef>
                <a:spcPts val="0"/>
              </a:spcBef>
              <a:spcAft>
                <a:spcPts val="0"/>
              </a:spcAft>
              <a:defRPr/>
            </a:pPr>
            <a:endParaRPr lang="zh-CN" altLang="en-US">
              <a:latin typeface="+mn-lt"/>
              <a:ea typeface="+mn-ea"/>
            </a:endParaRPr>
          </a:p>
        </p:txBody>
      </p:sp>
      <p:sp>
        <p:nvSpPr>
          <p:cNvPr id="25606" name="Text Box 8"/>
          <p:cNvSpPr txBox="1">
            <a:spLocks noChangeArrowheads="1"/>
          </p:cNvSpPr>
          <p:nvPr/>
        </p:nvSpPr>
        <p:spPr bwMode="auto">
          <a:xfrm>
            <a:off x="5389564" y="4197350"/>
            <a:ext cx="2554545" cy="53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zh-CN" altLang="en-US" sz="2800" b="1" i="1" dirty="0">
                <a:solidFill>
                  <a:srgbClr val="00B0F0"/>
                </a:solidFill>
                <a:latin typeface="微软雅黑" pitchFamily="34" charset="-122"/>
                <a:ea typeface="微软雅黑" pitchFamily="34" charset="-122"/>
              </a:rPr>
              <a:t>关键词</a:t>
            </a:r>
            <a:r>
              <a:rPr lang="en-US" altLang="zh-CN" sz="2800" b="1" dirty="0">
                <a:latin typeface="Impact" pitchFamily="34" charset="0"/>
                <a:ea typeface="微软雅黑" pitchFamily="34" charset="-122"/>
              </a:rPr>
              <a:t>+</a:t>
            </a:r>
            <a:r>
              <a:rPr lang="zh-CN" altLang="en-US" sz="2800" b="1" i="1" dirty="0">
                <a:solidFill>
                  <a:srgbClr val="00B0F0"/>
                </a:solidFill>
                <a:latin typeface="微软雅黑" pitchFamily="34" charset="-122"/>
                <a:ea typeface="微软雅黑" pitchFamily="34" charset="-122"/>
              </a:rPr>
              <a:t>关键词</a:t>
            </a:r>
          </a:p>
        </p:txBody>
      </p:sp>
      <p:sp>
        <p:nvSpPr>
          <p:cNvPr id="58379" name="Text Box 11"/>
          <p:cNvSpPr txBox="1">
            <a:spLocks noChangeArrowheads="1"/>
          </p:cNvSpPr>
          <p:nvPr/>
        </p:nvSpPr>
        <p:spPr bwMode="auto">
          <a:xfrm>
            <a:off x="2790825" y="5207000"/>
            <a:ext cx="927100" cy="96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p>
            <a:pPr fontAlgn="auto">
              <a:spcBef>
                <a:spcPts val="0"/>
              </a:spcBef>
              <a:spcAft>
                <a:spcPts val="0"/>
              </a:spcAft>
              <a:defRPr/>
            </a:pPr>
            <a:r>
              <a:rPr lang="zh-CN" altLang="en-US" sz="2800" b="1" dirty="0">
                <a:solidFill>
                  <a:srgbClr val="FF6699"/>
                </a:solidFill>
                <a:latin typeface="微软雅黑" pitchFamily="34" charset="-122"/>
                <a:ea typeface="微软雅黑" pitchFamily="34" charset="-122"/>
              </a:rPr>
              <a:t>七夕</a:t>
            </a:r>
            <a:endParaRPr lang="en-US" altLang="zh-CN" sz="2800" b="1" dirty="0">
              <a:solidFill>
                <a:srgbClr val="FF6699"/>
              </a:solidFill>
              <a:latin typeface="微软雅黑" pitchFamily="34" charset="-122"/>
              <a:ea typeface="微软雅黑" pitchFamily="34" charset="-122"/>
            </a:endParaRPr>
          </a:p>
          <a:p>
            <a:pPr fontAlgn="auto">
              <a:spcBef>
                <a:spcPts val="0"/>
              </a:spcBef>
              <a:spcAft>
                <a:spcPts val="0"/>
              </a:spcAft>
              <a:defRPr/>
            </a:pPr>
            <a:r>
              <a:rPr lang="zh-CN" altLang="en-US" sz="2800" b="1" dirty="0">
                <a:solidFill>
                  <a:schemeClr val="tx1">
                    <a:lumMod val="50000"/>
                    <a:lumOff val="50000"/>
                  </a:schemeClr>
                </a:solidFill>
                <a:latin typeface="微软雅黑" pitchFamily="34" charset="-122"/>
                <a:ea typeface="微软雅黑" pitchFamily="34" charset="-122"/>
              </a:rPr>
              <a:t>将至</a:t>
            </a:r>
          </a:p>
        </p:txBody>
      </p:sp>
      <p:sp>
        <p:nvSpPr>
          <p:cNvPr id="58381" name="Text Box 13"/>
          <p:cNvSpPr txBox="1">
            <a:spLocks noChangeArrowheads="1"/>
          </p:cNvSpPr>
          <p:nvPr/>
        </p:nvSpPr>
        <p:spPr bwMode="auto">
          <a:xfrm>
            <a:off x="4999039" y="5718176"/>
            <a:ext cx="1350691" cy="965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870" tIns="51435" rIns="102870" bIns="51435">
            <a:spAutoFit/>
          </a:bodyPr>
          <a:lstStyle/>
          <a:p>
            <a:pPr fontAlgn="auto">
              <a:spcBef>
                <a:spcPts val="0"/>
              </a:spcBef>
              <a:spcAft>
                <a:spcPts val="0"/>
              </a:spcAft>
              <a:defRPr/>
            </a:pPr>
            <a:r>
              <a:rPr lang="zh-CN" altLang="en-US" sz="2400" b="1" i="1" dirty="0">
                <a:solidFill>
                  <a:schemeClr val="tx1">
                    <a:lumMod val="50000"/>
                    <a:lumOff val="50000"/>
                  </a:schemeClr>
                </a:solidFill>
                <a:latin typeface="微软雅黑" pitchFamily="34" charset="-122"/>
                <a:ea typeface="微软雅黑" pitchFamily="34" charset="-122"/>
              </a:rPr>
              <a:t>关键词</a:t>
            </a:r>
            <a:r>
              <a:rPr lang="en-US" altLang="zh-CN" sz="3200" dirty="0">
                <a:solidFill>
                  <a:srgbClr val="00B0F0"/>
                </a:solidFill>
                <a:latin typeface="Impact" pitchFamily="34" charset="0"/>
                <a:ea typeface="微软雅黑" pitchFamily="34" charset="-122"/>
              </a:rPr>
              <a:t>+</a:t>
            </a:r>
          </a:p>
          <a:p>
            <a:pPr fontAlgn="auto">
              <a:spcBef>
                <a:spcPts val="0"/>
              </a:spcBef>
              <a:spcAft>
                <a:spcPts val="0"/>
              </a:spcAft>
              <a:defRPr/>
            </a:pPr>
            <a:r>
              <a:rPr lang="zh-CN" altLang="en-US" sz="2400" b="1" i="1" dirty="0">
                <a:solidFill>
                  <a:schemeClr val="tx1">
                    <a:lumMod val="50000"/>
                    <a:lumOff val="50000"/>
                  </a:schemeClr>
                </a:solidFill>
                <a:latin typeface="微软雅黑" pitchFamily="34" charset="-122"/>
                <a:ea typeface="微软雅黑" pitchFamily="34" charset="-122"/>
              </a:rPr>
              <a:t>关键词</a:t>
            </a:r>
          </a:p>
        </p:txBody>
      </p:sp>
      <p:sp>
        <p:nvSpPr>
          <p:cNvPr id="58382" name="Line 14"/>
          <p:cNvSpPr>
            <a:spLocks noChangeShapeType="1"/>
          </p:cNvSpPr>
          <p:nvPr/>
        </p:nvSpPr>
        <p:spPr bwMode="auto">
          <a:xfrm>
            <a:off x="4133850" y="5732463"/>
            <a:ext cx="692150" cy="468312"/>
          </a:xfrm>
          <a:prstGeom prst="line">
            <a:avLst/>
          </a:prstGeom>
          <a:noFill/>
          <a:ln w="57150">
            <a:solidFill>
              <a:schemeClr val="bg1">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lstStyle/>
          <a:p>
            <a:pPr fontAlgn="auto">
              <a:spcBef>
                <a:spcPts val="0"/>
              </a:spcBef>
              <a:spcAft>
                <a:spcPts val="0"/>
              </a:spcAft>
              <a:defRPr/>
            </a:pPr>
            <a:endParaRPr lang="zh-CN" altLang="en-US">
              <a:latin typeface="+mn-lt"/>
              <a:ea typeface="+mn-ea"/>
            </a:endParaRPr>
          </a:p>
        </p:txBody>
      </p:sp>
      <p:sp>
        <p:nvSpPr>
          <p:cNvPr id="58383" name="Line 15"/>
          <p:cNvSpPr>
            <a:spLocks noChangeShapeType="1"/>
          </p:cNvSpPr>
          <p:nvPr/>
        </p:nvSpPr>
        <p:spPr bwMode="auto">
          <a:xfrm>
            <a:off x="6400800" y="4843464"/>
            <a:ext cx="0" cy="719137"/>
          </a:xfrm>
          <a:prstGeom prst="line">
            <a:avLst/>
          </a:prstGeom>
          <a:noFill/>
          <a:ln w="57150">
            <a:solidFill>
              <a:schemeClr val="bg1">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lstStyle/>
          <a:p>
            <a:pPr fontAlgn="auto">
              <a:spcBef>
                <a:spcPts val="0"/>
              </a:spcBef>
              <a:spcAft>
                <a:spcPts val="0"/>
              </a:spcAft>
              <a:defRPr/>
            </a:pPr>
            <a:endParaRPr lang="zh-CN" altLang="en-US">
              <a:latin typeface="+mn-lt"/>
              <a:ea typeface="+mn-ea"/>
            </a:endParaRPr>
          </a:p>
        </p:txBody>
      </p:sp>
      <p:sp>
        <p:nvSpPr>
          <p:cNvPr id="25611" name="标题 1"/>
          <p:cNvSpPr>
            <a:spLocks noGrp="1"/>
          </p:cNvSpPr>
          <p:nvPr>
            <p:ph type="title"/>
          </p:nvPr>
        </p:nvSpPr>
        <p:spPr/>
        <p:txBody>
          <a:body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3" name="矩形 2"/>
          <p:cNvSpPr/>
          <p:nvPr/>
        </p:nvSpPr>
        <p:spPr>
          <a:xfrm>
            <a:off x="1450975" y="1125539"/>
            <a:ext cx="3041650" cy="2732087"/>
          </a:xfrm>
          <a:prstGeom prst="rect">
            <a:avLst/>
          </a:prstGeom>
          <a:solidFill>
            <a:schemeClr val="bg1">
              <a:lumMod val="95000"/>
            </a:schemeClr>
          </a:solidFill>
        </p:spPr>
        <p:txBody>
          <a:bodyPr tIns="252000" anchor="t"/>
          <a:lstStyle/>
          <a:p>
            <a:pPr algn="ctr" fontAlgn="auto">
              <a:spcBef>
                <a:spcPts val="0"/>
              </a:spcBef>
              <a:spcAft>
                <a:spcPts val="0"/>
              </a:spcAft>
              <a:defRPr/>
            </a:pPr>
            <a:r>
              <a:rPr lang="zh-CN" altLang="en-US" b="1" dirty="0">
                <a:solidFill>
                  <a:srgbClr val="00B0F0"/>
                </a:solidFill>
                <a:latin typeface="微软雅黑" pitchFamily="34" charset="-122"/>
                <a:ea typeface="微软雅黑" pitchFamily="34" charset="-122"/>
              </a:rPr>
              <a:t>活动背景</a:t>
            </a:r>
          </a:p>
          <a:p>
            <a:pPr fontAlgn="auto">
              <a:lnSpc>
                <a:spcPct val="150000"/>
              </a:lnSpc>
              <a:spcBef>
                <a:spcPts val="0"/>
              </a:spcBef>
              <a:spcAft>
                <a:spcPts val="0"/>
              </a:spcAft>
              <a:defRPr/>
            </a:pPr>
            <a:r>
              <a:rPr lang="zh-CN" altLang="en-US" sz="1600" dirty="0">
                <a:latin typeface="微软雅黑" pitchFamily="34" charset="-122"/>
                <a:ea typeface="微软雅黑" pitchFamily="34" charset="-122"/>
              </a:rPr>
              <a:t>图片或者表格文字说明内容说明图片或者表格文字说明内容说明图片或者表格文字说明内容说明</a:t>
            </a:r>
          </a:p>
        </p:txBody>
      </p:sp>
      <p:sp>
        <p:nvSpPr>
          <p:cNvPr id="4" name="心形 3"/>
          <p:cNvSpPr/>
          <p:nvPr/>
        </p:nvSpPr>
        <p:spPr>
          <a:xfrm rot="20673680">
            <a:off x="1930401" y="5300664"/>
            <a:ext cx="720725" cy="663575"/>
          </a:xfrm>
          <a:prstGeom prst="hear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心形 20"/>
          <p:cNvSpPr/>
          <p:nvPr/>
        </p:nvSpPr>
        <p:spPr>
          <a:xfrm rot="717419">
            <a:off x="2152650" y="5540376"/>
            <a:ext cx="528638" cy="485775"/>
          </a:xfrm>
          <a:prstGeom prst="hear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p:nvSpPr>
        <p:spPr>
          <a:xfrm rot="1345613">
            <a:off x="8811000" y="3198692"/>
            <a:ext cx="2247900" cy="3171650"/>
          </a:xfrm>
          <a:prstGeom prst="rect">
            <a:avLst/>
          </a:prstGeom>
          <a:solidFill>
            <a:schemeClr val="bg1">
              <a:lumMod val="6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t>PHOTO</a:t>
            </a:r>
            <a:endParaRPr lang="zh-CN" altLang="en-US" sz="4000" dirty="0"/>
          </a:p>
        </p:txBody>
      </p:sp>
      <p:sp>
        <p:nvSpPr>
          <p:cNvPr id="2" name="椭圆 1"/>
          <p:cNvSpPr/>
          <p:nvPr/>
        </p:nvSpPr>
        <p:spPr>
          <a:xfrm>
            <a:off x="9596155" y="5283112"/>
            <a:ext cx="1530170" cy="15301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TextBox 4"/>
          <p:cNvSpPr txBox="1">
            <a:spLocks noChangeArrowheads="1"/>
          </p:cNvSpPr>
          <p:nvPr/>
        </p:nvSpPr>
        <p:spPr bwMode="auto">
          <a:xfrm>
            <a:off x="2979738" y="1935163"/>
            <a:ext cx="2214562"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17300">
                <a:solidFill>
                  <a:srgbClr val="00B0F0"/>
                </a:solidFill>
                <a:latin typeface="Latha" pitchFamily="34" charset="0"/>
                <a:cs typeface="Latha" pitchFamily="34" charset="0"/>
              </a:rPr>
              <a:t>[</a:t>
            </a:r>
            <a:r>
              <a:rPr lang="en-US" altLang="zh-CN" sz="17300">
                <a:solidFill>
                  <a:srgbClr val="00B0F0"/>
                </a:solidFill>
                <a:latin typeface="FrankRuehl" pitchFamily="34" charset="-79"/>
                <a:cs typeface="FrankRuehl" pitchFamily="34" charset="-79"/>
              </a:rPr>
              <a:t>2</a:t>
            </a:r>
            <a:r>
              <a:rPr lang="en-US" altLang="zh-CN" sz="17300">
                <a:solidFill>
                  <a:srgbClr val="00B0F0"/>
                </a:solidFill>
                <a:latin typeface="Latha" pitchFamily="34" charset="0"/>
                <a:cs typeface="Latha" pitchFamily="34" charset="0"/>
              </a:rPr>
              <a:t>]</a:t>
            </a:r>
            <a:endParaRPr lang="zh-CN" altLang="en-US" sz="17300">
              <a:solidFill>
                <a:srgbClr val="00B0F0"/>
              </a:solidFill>
              <a:latin typeface="Latha" pitchFamily="34" charset="0"/>
              <a:cs typeface="Latha" pitchFamily="34" charset="0"/>
            </a:endParaRPr>
          </a:p>
        </p:txBody>
      </p:sp>
      <p:sp>
        <p:nvSpPr>
          <p:cNvPr id="26628" name="TextBox 5"/>
          <p:cNvSpPr txBox="1">
            <a:spLocks noChangeArrowheads="1"/>
          </p:cNvSpPr>
          <p:nvPr/>
        </p:nvSpPr>
        <p:spPr bwMode="auto">
          <a:xfrm>
            <a:off x="4446588" y="3311526"/>
            <a:ext cx="747712"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5" name="矩形 4"/>
          <p:cNvSpPr/>
          <p:nvPr/>
        </p:nvSpPr>
        <p:spPr>
          <a:xfrm>
            <a:off x="5618163" y="2520951"/>
            <a:ext cx="3262432" cy="1692771"/>
          </a:xfrm>
          <a:prstGeom prst="rect">
            <a:avLst/>
          </a:prstGeom>
        </p:spPr>
        <p:txBody>
          <a:bodyPr wrap="none">
            <a:spAutoFit/>
          </a:bodyPr>
          <a:lstStyle/>
          <a:p>
            <a:pPr fontAlgn="auto">
              <a:spcBef>
                <a:spcPts val="0"/>
              </a:spcBef>
              <a:spcAft>
                <a:spcPts val="0"/>
              </a:spcAft>
              <a:defRPr/>
            </a:pPr>
            <a:r>
              <a:rPr lang="zh-CN" altLang="en-US" sz="6000" b="1" dirty="0">
                <a:solidFill>
                  <a:srgbClr val="00B0F0"/>
                </a:solidFill>
                <a:latin typeface="微软雅黑" pitchFamily="34" charset="-122"/>
                <a:ea typeface="微软雅黑" pitchFamily="34" charset="-122"/>
              </a:rPr>
              <a:t>标题重点</a:t>
            </a:r>
            <a:endParaRPr lang="en-US" altLang="zh-CN" sz="6000" b="1" dirty="0">
              <a:solidFill>
                <a:srgbClr val="00B0F0"/>
              </a:solidFill>
              <a:latin typeface="微软雅黑" pitchFamily="34" charset="-122"/>
              <a:ea typeface="微软雅黑" pitchFamily="34" charset="-122"/>
            </a:endParaRPr>
          </a:p>
          <a:p>
            <a:pPr fontAlgn="auto">
              <a:spcBef>
                <a:spcPts val="0"/>
              </a:spcBef>
              <a:spcAft>
                <a:spcPts val="0"/>
              </a:spcAft>
              <a:defRPr/>
            </a:pPr>
            <a:r>
              <a:rPr lang="zh-CN" altLang="en-US" sz="4400" b="1" dirty="0">
                <a:solidFill>
                  <a:schemeClr val="tx1">
                    <a:lumMod val="50000"/>
                    <a:lumOff val="50000"/>
                  </a:schemeClr>
                </a:solidFill>
                <a:latin typeface="微软雅黑" pitchFamily="34" charset="-122"/>
                <a:ea typeface="微软雅黑" pitchFamily="34" charset="-122"/>
              </a:rPr>
              <a:t>内容描述</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pPr eaLnBrk="1" hangingPunct="1"/>
            <a:r>
              <a:rPr lang="zh-CN" altLang="en-US" dirty="0"/>
              <a:t>在此录入</a:t>
            </a:r>
            <a:r>
              <a:rPr lang="zh-CN" altLang="en-US" dirty="0">
                <a:solidFill>
                  <a:schemeClr val="tx1">
                    <a:lumMod val="50000"/>
                    <a:lumOff val="50000"/>
                  </a:schemeClr>
                </a:solidFill>
              </a:rPr>
              <a:t>标题内容</a:t>
            </a:r>
            <a:endParaRPr lang="zh-CN" altLang="en-US" dirty="0" smtClean="0"/>
          </a:p>
        </p:txBody>
      </p:sp>
      <p:sp>
        <p:nvSpPr>
          <p:cNvPr id="3" name="矩形 2"/>
          <p:cNvSpPr/>
          <p:nvPr/>
        </p:nvSpPr>
        <p:spPr>
          <a:xfrm>
            <a:off x="1638300" y="1728789"/>
            <a:ext cx="4230688" cy="19526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4000" dirty="0"/>
              <a:t>CASE1</a:t>
            </a:r>
          </a:p>
          <a:p>
            <a:pPr fontAlgn="auto">
              <a:spcBef>
                <a:spcPts val="0"/>
              </a:spcBef>
              <a:spcAft>
                <a:spcPts val="0"/>
              </a:spcAft>
              <a:defRPr/>
            </a:pPr>
            <a:r>
              <a:rPr lang="zh-CN" altLang="en-US" sz="3200" dirty="0">
                <a:latin typeface="微软雅黑" pitchFamily="34" charset="-122"/>
                <a:ea typeface="微软雅黑" pitchFamily="34" charset="-122"/>
              </a:rPr>
              <a:t>标题内容</a:t>
            </a:r>
          </a:p>
        </p:txBody>
      </p:sp>
      <p:sp>
        <p:nvSpPr>
          <p:cNvPr id="11" name="矩形 10"/>
          <p:cNvSpPr/>
          <p:nvPr/>
        </p:nvSpPr>
        <p:spPr>
          <a:xfrm>
            <a:off x="1657350" y="3887789"/>
            <a:ext cx="4211638" cy="19510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4000" dirty="0"/>
              <a:t>CASE2</a:t>
            </a:r>
          </a:p>
          <a:p>
            <a:pPr fontAlgn="auto">
              <a:spcBef>
                <a:spcPts val="0"/>
              </a:spcBef>
              <a:spcAft>
                <a:spcPts val="0"/>
              </a:spcAft>
              <a:defRPr/>
            </a:pPr>
            <a:r>
              <a:rPr lang="zh-CN" altLang="en-US" sz="3200" dirty="0">
                <a:latin typeface="微软雅黑" pitchFamily="34" charset="-122"/>
                <a:ea typeface="微软雅黑" pitchFamily="34" charset="-122"/>
              </a:rPr>
              <a:t>标题内容</a:t>
            </a:r>
          </a:p>
        </p:txBody>
      </p:sp>
      <p:sp>
        <p:nvSpPr>
          <p:cNvPr id="12" name="矩形 11"/>
          <p:cNvSpPr/>
          <p:nvPr/>
        </p:nvSpPr>
        <p:spPr>
          <a:xfrm>
            <a:off x="6202364" y="1711325"/>
            <a:ext cx="4860925" cy="4127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4000" dirty="0"/>
              <a:t>CASE3</a:t>
            </a:r>
          </a:p>
          <a:p>
            <a:pPr fontAlgn="auto">
              <a:spcBef>
                <a:spcPts val="0"/>
              </a:spcBef>
              <a:spcAft>
                <a:spcPts val="0"/>
              </a:spcAft>
              <a:defRPr/>
            </a:pPr>
            <a:r>
              <a:rPr lang="zh-CN" altLang="en-US" sz="3200" dirty="0">
                <a:latin typeface="微软雅黑" pitchFamily="34" charset="-122"/>
                <a:ea typeface="微软雅黑" pitchFamily="34" charset="-122"/>
              </a:rPr>
              <a:t>标题内容</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Text Box 3"/>
          <p:cNvSpPr txBox="1">
            <a:spLocks noChangeArrowheads="1"/>
          </p:cNvSpPr>
          <p:nvPr/>
        </p:nvSpPr>
        <p:spPr bwMode="auto">
          <a:xfrm>
            <a:off x="1674814" y="5310188"/>
            <a:ext cx="9405937" cy="135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p>
            <a:pPr fontAlgn="auto">
              <a:lnSpc>
                <a:spcPct val="150000"/>
              </a:lnSpc>
              <a:spcBef>
                <a:spcPts val="0"/>
              </a:spcBef>
              <a:spcAft>
                <a:spcPts val="0"/>
              </a:spcAft>
              <a:defRPr/>
            </a:pPr>
            <a:r>
              <a:rPr lang="zh-CN" altLang="en-US" sz="1800" b="1" dirty="0">
                <a:solidFill>
                  <a:schemeClr val="tx1">
                    <a:lumMod val="50000"/>
                    <a:lumOff val="50000"/>
                  </a:schemeClr>
                </a:solidFill>
                <a:latin typeface="微软雅黑" pitchFamily="34" charset="-122"/>
                <a:ea typeface="微软雅黑" pitchFamily="34" charset="-122"/>
              </a:rPr>
              <a:t>图片或者表格文字说明内容说明图片或者表格文字说明内容说明图片或者表格文字说明内容说明图片或者表格文字说明内容说明图片或者表格文字说明内容说明图片或者表格文字说明内容说明</a:t>
            </a:r>
          </a:p>
        </p:txBody>
      </p:sp>
      <p:pic>
        <p:nvPicPr>
          <p:cNvPr id="22531" name="Picture 8" descr="{5)@IVRKXY~N004AC90LUR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4814" y="1128714"/>
            <a:ext cx="9405937"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5" name="矩形 4"/>
          <p:cNvSpPr/>
          <p:nvPr/>
        </p:nvSpPr>
        <p:spPr>
          <a:xfrm>
            <a:off x="1674813" y="1129768"/>
            <a:ext cx="9405937" cy="3962933"/>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Tree>
    <p:extLst>
      <p:ext uri="{BB962C8B-B14F-4D97-AF65-F5344CB8AC3E}">
        <p14:creationId xmlns:p14="http://schemas.microsoft.com/office/powerpoint/2010/main" val="2492553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5" name="Text Box 7"/>
          <p:cNvSpPr txBox="1">
            <a:spLocks noChangeArrowheads="1"/>
          </p:cNvSpPr>
          <p:nvPr/>
        </p:nvSpPr>
        <p:spPr bwMode="auto">
          <a:xfrm>
            <a:off x="5468939" y="1566864"/>
            <a:ext cx="5746750" cy="53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spcBef>
                <a:spcPct val="50000"/>
              </a:spcBef>
            </a:pPr>
            <a:r>
              <a:rPr lang="zh-CN" altLang="en-US" sz="2800" b="1" dirty="0">
                <a:solidFill>
                  <a:srgbClr val="00B0F0"/>
                </a:solidFill>
                <a:latin typeface="微软雅黑" pitchFamily="34" charset="-122"/>
                <a:ea typeface="微软雅黑" pitchFamily="34" charset="-122"/>
              </a:rPr>
              <a:t>标题内容</a:t>
            </a:r>
          </a:p>
        </p:txBody>
      </p:sp>
      <p:sp>
        <p:nvSpPr>
          <p:cNvPr id="10" name="标题 1"/>
          <p:cNvSpPr txBox="1">
            <a:spLocks/>
          </p:cNvSpPr>
          <p:nvPr/>
        </p:nvSpPr>
        <p:spPr>
          <a:xfrm>
            <a:off x="1495426" y="450851"/>
            <a:ext cx="9720263" cy="569913"/>
          </a:xfrm>
          <a:prstGeom prst="rect">
            <a:avLst/>
          </a:prstGeom>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tabLst>
                <a:tab pos="5294313" algn="l"/>
              </a:tabLst>
              <a:defRPr/>
            </a:pPr>
            <a:r>
              <a:rPr lang="zh-CN" altLang="en-US" dirty="0"/>
              <a:t>触动传播</a:t>
            </a:r>
            <a:r>
              <a:rPr lang="en-US" altLang="zh-CN" dirty="0">
                <a:solidFill>
                  <a:schemeClr val="tx1">
                    <a:lumMod val="50000"/>
                    <a:lumOff val="50000"/>
                  </a:schemeClr>
                </a:solidFill>
              </a:rPr>
              <a:t>+</a:t>
            </a:r>
            <a:r>
              <a:rPr lang="zh-CN" altLang="en-US" dirty="0">
                <a:solidFill>
                  <a:schemeClr val="tx1">
                    <a:lumMod val="50000"/>
                    <a:lumOff val="50000"/>
                  </a:schemeClr>
                </a:solidFill>
              </a:rPr>
              <a:t>线下活动</a:t>
            </a:r>
          </a:p>
        </p:txBody>
      </p:sp>
      <p:sp>
        <p:nvSpPr>
          <p:cNvPr id="35847" name="矩形 2"/>
          <p:cNvSpPr>
            <a:spLocks noChangeArrowheads="1"/>
          </p:cNvSpPr>
          <p:nvPr/>
        </p:nvSpPr>
        <p:spPr bwMode="auto">
          <a:xfrm>
            <a:off x="1911528" y="4393293"/>
            <a:ext cx="54006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p:txBody>
      </p:sp>
      <p:sp>
        <p:nvSpPr>
          <p:cNvPr id="35848" name="矩形 3"/>
          <p:cNvSpPr>
            <a:spLocks noChangeArrowheads="1"/>
          </p:cNvSpPr>
          <p:nvPr/>
        </p:nvSpPr>
        <p:spPr bwMode="auto">
          <a:xfrm>
            <a:off x="5468940" y="2341586"/>
            <a:ext cx="327212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p:txBody>
      </p:sp>
      <p:sp>
        <p:nvSpPr>
          <p:cNvPr id="14" name="矩形 13"/>
          <p:cNvSpPr/>
          <p:nvPr/>
        </p:nvSpPr>
        <p:spPr>
          <a:xfrm flipV="1">
            <a:off x="1814514" y="3963989"/>
            <a:ext cx="9082087" cy="34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35850" name="TextBox 14"/>
          <p:cNvSpPr txBox="1">
            <a:spLocks noChangeArrowheads="1"/>
          </p:cNvSpPr>
          <p:nvPr/>
        </p:nvSpPr>
        <p:spPr bwMode="auto">
          <a:xfrm>
            <a:off x="9420226" y="3711576"/>
            <a:ext cx="747713"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11" name="矩形 10"/>
          <p:cNvSpPr/>
          <p:nvPr/>
        </p:nvSpPr>
        <p:spPr>
          <a:xfrm>
            <a:off x="1897063" y="1566864"/>
            <a:ext cx="3465512" cy="2128837"/>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
        <p:nvSpPr>
          <p:cNvPr id="12" name="矩形 11"/>
          <p:cNvSpPr/>
          <p:nvPr/>
        </p:nvSpPr>
        <p:spPr>
          <a:xfrm>
            <a:off x="7432167" y="4344989"/>
            <a:ext cx="3465512" cy="2128837"/>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00801" y="1125539"/>
            <a:ext cx="5400675" cy="49053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sz="1600" dirty="0">
              <a:solidFill>
                <a:schemeClr val="tx1">
                  <a:lumMod val="85000"/>
                  <a:lumOff val="15000"/>
                </a:schemeClr>
              </a:solidFill>
            </a:endParaRPr>
          </a:p>
        </p:txBody>
      </p:sp>
      <p:pic>
        <p:nvPicPr>
          <p:cNvPr id="3075" name="图片 2" descr="iblrak00648723.jpg"/>
          <p:cNvPicPr>
            <a:picLocks noChangeAspect="1"/>
          </p:cNvPicPr>
          <p:nvPr/>
        </p:nvPicPr>
        <p:blipFill>
          <a:blip r:embed="rId3">
            <a:grayscl/>
            <a:extLst>
              <a:ext uri="{28A0092B-C50C-407E-A947-70E740481C1C}">
                <a14:useLocalDpi xmlns:a14="http://schemas.microsoft.com/office/drawing/2010/main" val="0"/>
              </a:ext>
            </a:extLst>
          </a:blip>
          <a:srcRect t="4684"/>
          <a:stretch>
            <a:fillRect/>
          </a:stretch>
        </p:blipFill>
        <p:spPr bwMode="auto">
          <a:xfrm>
            <a:off x="1000126" y="2079625"/>
            <a:ext cx="5241925"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7"/>
          <p:cNvSpPr txBox="1">
            <a:spLocks noChangeArrowheads="1"/>
          </p:cNvSpPr>
          <p:nvPr/>
        </p:nvSpPr>
        <p:spPr bwMode="auto">
          <a:xfrm>
            <a:off x="6879254" y="2079625"/>
            <a:ext cx="2721258" cy="2873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a:p>
            <a:pPr marL="457200" indent="-457200">
              <a:lnSpc>
                <a:spcPct val="150000"/>
              </a:lnSpc>
              <a:buFont typeface="+mj-lt"/>
              <a:buAutoNum type="alphaUcPeriod"/>
            </a:pPr>
            <a:r>
              <a:rPr lang="zh-CN" altLang="en-US" b="1" dirty="0">
                <a:solidFill>
                  <a:schemeClr val="bg1"/>
                </a:solidFill>
                <a:latin typeface="微软雅黑" pitchFamily="34" charset="-122"/>
                <a:ea typeface="微软雅黑" pitchFamily="34" charset="-122"/>
              </a:rPr>
              <a:t>在此录入文字目录</a:t>
            </a:r>
            <a:endParaRPr lang="en-US" altLang="zh-CN" b="1" dirty="0">
              <a:solidFill>
                <a:schemeClr val="bg1"/>
              </a:solidFill>
              <a:latin typeface="微软雅黑" pitchFamily="34" charset="-122"/>
              <a:ea typeface="微软雅黑" pitchFamily="34" charset="-122"/>
            </a:endParaRPr>
          </a:p>
        </p:txBody>
      </p:sp>
      <p:sp>
        <p:nvSpPr>
          <p:cNvPr id="12" name="标题 1"/>
          <p:cNvSpPr>
            <a:spLocks noGrp="1"/>
          </p:cNvSpPr>
          <p:nvPr>
            <p:ph type="title"/>
          </p:nvPr>
        </p:nvSpPr>
        <p:spPr>
          <a:xfrm>
            <a:off x="2755901" y="2684464"/>
            <a:ext cx="2970213" cy="1597025"/>
          </a:xfrm>
        </p:spPr>
        <p:txBody>
          <a:bodyPr rtlCol="0">
            <a:normAutofit/>
          </a:bodyPr>
          <a:lstStyle/>
          <a:p>
            <a:pPr eaLnBrk="1" fontAlgn="auto" hangingPunct="1">
              <a:spcAft>
                <a:spcPts val="0"/>
              </a:spcAft>
              <a:defRPr/>
            </a:pPr>
            <a:r>
              <a:rPr lang="zh-CN" altLang="en-US" sz="5400" dirty="0"/>
              <a:t>目录</a:t>
            </a:r>
            <a:r>
              <a:rPr lang="en-US" altLang="zh-CN" sz="3200" dirty="0"/>
              <a:t/>
            </a:r>
            <a:br>
              <a:rPr lang="en-US" altLang="zh-CN" sz="3200" dirty="0"/>
            </a:br>
            <a:r>
              <a:rPr lang="zh-CN" altLang="en-US" sz="3200" dirty="0"/>
              <a:t> </a:t>
            </a:r>
            <a:r>
              <a:rPr lang="en-US" altLang="zh-CN" b="0" dirty="0" smtClean="0">
                <a:solidFill>
                  <a:schemeClr val="bg1">
                    <a:lumMod val="50000"/>
                  </a:schemeClr>
                </a:solidFill>
                <a:latin typeface="Impact" pitchFamily="34" charset="0"/>
              </a:rPr>
              <a:t>CONTENTS</a:t>
            </a:r>
            <a:endParaRPr lang="zh-CN" altLang="en-US" b="0" dirty="0">
              <a:solidFill>
                <a:schemeClr val="bg1">
                  <a:lumMod val="50000"/>
                </a:schemeClr>
              </a:solidFill>
              <a:latin typeface="Impact"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Box 4"/>
          <p:cNvSpPr txBox="1">
            <a:spLocks noChangeArrowheads="1"/>
          </p:cNvSpPr>
          <p:nvPr/>
        </p:nvSpPr>
        <p:spPr bwMode="auto">
          <a:xfrm>
            <a:off x="2979738" y="1935163"/>
            <a:ext cx="2214562"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17300">
                <a:solidFill>
                  <a:srgbClr val="00B0F0"/>
                </a:solidFill>
                <a:latin typeface="Latha" pitchFamily="34" charset="0"/>
                <a:cs typeface="Latha" pitchFamily="34" charset="0"/>
              </a:rPr>
              <a:t>[</a:t>
            </a:r>
            <a:r>
              <a:rPr lang="en-US" altLang="zh-CN" sz="17300">
                <a:solidFill>
                  <a:srgbClr val="00B0F0"/>
                </a:solidFill>
                <a:latin typeface="FrankRuehl" pitchFamily="34" charset="-79"/>
                <a:cs typeface="FrankRuehl" pitchFamily="34" charset="-79"/>
              </a:rPr>
              <a:t>3</a:t>
            </a:r>
            <a:r>
              <a:rPr lang="en-US" altLang="zh-CN" sz="17300">
                <a:solidFill>
                  <a:srgbClr val="00B0F0"/>
                </a:solidFill>
                <a:latin typeface="Latha" pitchFamily="34" charset="0"/>
                <a:cs typeface="Latha" pitchFamily="34" charset="0"/>
              </a:rPr>
              <a:t>]</a:t>
            </a:r>
            <a:endParaRPr lang="zh-CN" altLang="en-US" sz="17300">
              <a:solidFill>
                <a:srgbClr val="00B0F0"/>
              </a:solidFill>
              <a:latin typeface="Latha" pitchFamily="34" charset="0"/>
              <a:cs typeface="Latha" pitchFamily="34" charset="0"/>
            </a:endParaRPr>
          </a:p>
        </p:txBody>
      </p:sp>
      <p:sp>
        <p:nvSpPr>
          <p:cNvPr id="36868" name="TextBox 5"/>
          <p:cNvSpPr txBox="1">
            <a:spLocks noChangeArrowheads="1"/>
          </p:cNvSpPr>
          <p:nvPr/>
        </p:nvSpPr>
        <p:spPr bwMode="auto">
          <a:xfrm>
            <a:off x="4465638" y="3311526"/>
            <a:ext cx="747712"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2" name="矩形 1"/>
          <p:cNvSpPr/>
          <p:nvPr/>
        </p:nvSpPr>
        <p:spPr>
          <a:xfrm>
            <a:off x="5500701" y="4050500"/>
            <a:ext cx="2723823" cy="369332"/>
          </a:xfrm>
          <a:prstGeom prst="rect">
            <a:avLst/>
          </a:prstGeom>
        </p:spPr>
        <p:txBody>
          <a:bodyPr wrap="none">
            <a:spAutoFit/>
          </a:bodyPr>
          <a:lstStyle/>
          <a:p>
            <a:pPr algn="ctr" fontAlgn="auto">
              <a:spcBef>
                <a:spcPts val="0"/>
              </a:spcBef>
              <a:spcAft>
                <a:spcPts val="0"/>
              </a:spcAft>
              <a:defRPr/>
            </a:pPr>
            <a:r>
              <a:rPr lang="zh-CN" altLang="en-US" sz="1800" dirty="0">
                <a:solidFill>
                  <a:schemeClr val="tx1">
                    <a:lumMod val="50000"/>
                    <a:lumOff val="50000"/>
                  </a:schemeClr>
                </a:solidFill>
                <a:latin typeface="微软雅黑" pitchFamily="34" charset="-122"/>
                <a:ea typeface="微软雅黑" pitchFamily="34" charset="-122"/>
              </a:rPr>
              <a:t>关键词、关键词、关键词</a:t>
            </a:r>
          </a:p>
        </p:txBody>
      </p:sp>
      <p:sp>
        <p:nvSpPr>
          <p:cNvPr id="6" name="矩形 5"/>
          <p:cNvSpPr/>
          <p:nvPr/>
        </p:nvSpPr>
        <p:spPr>
          <a:xfrm>
            <a:off x="5410690" y="2340311"/>
            <a:ext cx="3262432" cy="1692771"/>
          </a:xfrm>
          <a:prstGeom prst="rect">
            <a:avLst/>
          </a:prstGeom>
        </p:spPr>
        <p:txBody>
          <a:bodyPr wrap="none">
            <a:spAutoFit/>
          </a:bodyPr>
          <a:lstStyle/>
          <a:p>
            <a:pPr fontAlgn="auto">
              <a:spcBef>
                <a:spcPts val="0"/>
              </a:spcBef>
              <a:spcAft>
                <a:spcPts val="0"/>
              </a:spcAft>
              <a:defRPr/>
            </a:pPr>
            <a:r>
              <a:rPr lang="zh-CN" altLang="en-US" sz="6000" b="1" dirty="0">
                <a:solidFill>
                  <a:srgbClr val="00B0F0"/>
                </a:solidFill>
                <a:latin typeface="微软雅黑" pitchFamily="34" charset="-122"/>
                <a:ea typeface="微软雅黑" pitchFamily="34" charset="-122"/>
              </a:rPr>
              <a:t>标题重点</a:t>
            </a:r>
            <a:endParaRPr lang="en-US" altLang="zh-CN" sz="6000" b="1" dirty="0">
              <a:solidFill>
                <a:srgbClr val="00B0F0"/>
              </a:solidFill>
              <a:latin typeface="微软雅黑" pitchFamily="34" charset="-122"/>
              <a:ea typeface="微软雅黑" pitchFamily="34" charset="-122"/>
            </a:endParaRPr>
          </a:p>
          <a:p>
            <a:pPr fontAlgn="auto">
              <a:spcBef>
                <a:spcPts val="0"/>
              </a:spcBef>
              <a:spcAft>
                <a:spcPts val="0"/>
              </a:spcAft>
              <a:defRPr/>
            </a:pPr>
            <a:r>
              <a:rPr lang="zh-CN" altLang="en-US" sz="4400" b="1" dirty="0">
                <a:solidFill>
                  <a:schemeClr val="tx1">
                    <a:lumMod val="50000"/>
                    <a:lumOff val="50000"/>
                  </a:schemeClr>
                </a:solidFill>
                <a:latin typeface="微软雅黑" pitchFamily="34" charset="-122"/>
                <a:ea typeface="微软雅黑" pitchFamily="34" charset="-122"/>
              </a:rPr>
              <a:t>内容描述</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空心弧 1"/>
          <p:cNvSpPr/>
          <p:nvPr/>
        </p:nvSpPr>
        <p:spPr>
          <a:xfrm rot="16200000">
            <a:off x="9400381" y="1146969"/>
            <a:ext cx="4802188" cy="4800600"/>
          </a:xfrm>
          <a:prstGeom prst="blockArc">
            <a:avLst>
              <a:gd name="adj1" fmla="val 10800000"/>
              <a:gd name="adj2" fmla="val 59550"/>
              <a:gd name="adj3" fmla="val 496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5" name="椭圆 4"/>
          <p:cNvSpPr/>
          <p:nvPr/>
        </p:nvSpPr>
        <p:spPr>
          <a:xfrm>
            <a:off x="10690225" y="110807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6" name="椭圆 5"/>
          <p:cNvSpPr/>
          <p:nvPr/>
        </p:nvSpPr>
        <p:spPr>
          <a:xfrm>
            <a:off x="9280525" y="2413000"/>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 name="椭圆 6"/>
          <p:cNvSpPr/>
          <p:nvPr/>
        </p:nvSpPr>
        <p:spPr>
          <a:xfrm>
            <a:off x="9496425" y="445928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8" name="椭圆 7"/>
          <p:cNvSpPr/>
          <p:nvPr/>
        </p:nvSpPr>
        <p:spPr>
          <a:xfrm>
            <a:off x="10621964" y="5435600"/>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8"/>
          <p:cNvSpPr/>
          <p:nvPr/>
        </p:nvSpPr>
        <p:spPr>
          <a:xfrm>
            <a:off x="10766425" y="118427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sp>
        <p:nvSpPr>
          <p:cNvPr id="10" name="椭圆 9"/>
          <p:cNvSpPr/>
          <p:nvPr/>
        </p:nvSpPr>
        <p:spPr>
          <a:xfrm>
            <a:off x="9356725" y="2489200"/>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sp>
        <p:nvSpPr>
          <p:cNvPr id="11" name="椭圆 10"/>
          <p:cNvSpPr/>
          <p:nvPr/>
        </p:nvSpPr>
        <p:spPr>
          <a:xfrm>
            <a:off x="9569450" y="453548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sp>
        <p:nvSpPr>
          <p:cNvPr id="12" name="椭圆 11"/>
          <p:cNvSpPr/>
          <p:nvPr/>
        </p:nvSpPr>
        <p:spPr>
          <a:xfrm>
            <a:off x="10698163" y="5511800"/>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sp>
        <p:nvSpPr>
          <p:cNvPr id="38924" name="矩形 1"/>
          <p:cNvSpPr>
            <a:spLocks noChangeArrowheads="1"/>
          </p:cNvSpPr>
          <p:nvPr/>
        </p:nvSpPr>
        <p:spPr bwMode="auto">
          <a:xfrm>
            <a:off x="1495256" y="1046487"/>
            <a:ext cx="778668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r>
              <a:rPr lang="zh-CN" altLang="en-US" sz="1400" dirty="0">
                <a:latin typeface="微软雅黑" pitchFamily="34" charset="-122"/>
                <a:ea typeface="微软雅黑" pitchFamily="34" charset="-122"/>
              </a:rPr>
              <a:t>。</a:t>
            </a:r>
          </a:p>
        </p:txBody>
      </p:sp>
      <p:sp>
        <p:nvSpPr>
          <p:cNvPr id="38925" name="TextBox 5"/>
          <p:cNvSpPr txBox="1">
            <a:spLocks noChangeArrowheads="1"/>
          </p:cNvSpPr>
          <p:nvPr/>
        </p:nvSpPr>
        <p:spPr bwMode="auto">
          <a:xfrm>
            <a:off x="9147176" y="3621088"/>
            <a:ext cx="7477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38926" name="矩形 12"/>
          <p:cNvSpPr>
            <a:spLocks noChangeArrowheads="1"/>
          </p:cNvSpPr>
          <p:nvPr/>
        </p:nvSpPr>
        <p:spPr bwMode="auto">
          <a:xfrm>
            <a:off x="1495256" y="2605498"/>
            <a:ext cx="778668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r>
              <a:rPr lang="zh-CN" altLang="en-US" sz="1400" dirty="0">
                <a:latin typeface="微软雅黑" pitchFamily="34" charset="-122"/>
                <a:ea typeface="微软雅黑" pitchFamily="34" charset="-122"/>
              </a:rPr>
              <a:t>。</a:t>
            </a:r>
          </a:p>
        </p:txBody>
      </p:sp>
      <p:sp>
        <p:nvSpPr>
          <p:cNvPr id="38927" name="矩形 13"/>
          <p:cNvSpPr>
            <a:spLocks noChangeArrowheads="1"/>
          </p:cNvSpPr>
          <p:nvPr/>
        </p:nvSpPr>
        <p:spPr bwMode="auto">
          <a:xfrm>
            <a:off x="1495256" y="4115586"/>
            <a:ext cx="742473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r>
              <a:rPr lang="zh-CN" altLang="en-US" sz="1400" dirty="0">
                <a:latin typeface="微软雅黑" pitchFamily="34" charset="-122"/>
                <a:ea typeface="微软雅黑" pitchFamily="34" charset="-122"/>
              </a:rPr>
              <a:t>。</a:t>
            </a:r>
          </a:p>
        </p:txBody>
      </p:sp>
      <p:sp>
        <p:nvSpPr>
          <p:cNvPr id="38928" name="矩形 15"/>
          <p:cNvSpPr>
            <a:spLocks noChangeArrowheads="1"/>
          </p:cNvSpPr>
          <p:nvPr/>
        </p:nvSpPr>
        <p:spPr bwMode="auto">
          <a:xfrm>
            <a:off x="1495255" y="5625675"/>
            <a:ext cx="8767762"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0"/>
              </a:spcBef>
            </a:pPr>
            <a:r>
              <a:rPr lang="zh-CN" altLang="en-US" sz="1800" b="1" dirty="0">
                <a:solidFill>
                  <a:srgbClr val="00B0F0"/>
                </a:solidFill>
                <a:latin typeface="微软雅黑" pitchFamily="34" charset="-122"/>
                <a:ea typeface="微软雅黑" pitchFamily="34" charset="-122"/>
              </a:rPr>
              <a:t>在此录入文字内容</a:t>
            </a:r>
            <a:endParaRPr lang="en-US" altLang="zh-CN" sz="1800" b="1" dirty="0">
              <a:solidFill>
                <a:srgbClr val="00B0F0"/>
              </a:solidFill>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r>
              <a:rPr lang="zh-CN" altLang="en-US" sz="1400" dirty="0">
                <a:latin typeface="微软雅黑" pitchFamily="34" charset="-122"/>
                <a:ea typeface="微软雅黑" pitchFamily="34" charset="-122"/>
              </a:rPr>
              <a:t>。</a:t>
            </a:r>
          </a:p>
        </p:txBody>
      </p:sp>
      <p:sp>
        <p:nvSpPr>
          <p:cNvPr id="19"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tabLst>
                <a:tab pos="5294313" algn="l"/>
              </a:tabLst>
              <a:defRPr/>
            </a:pPr>
            <a:r>
              <a:rPr lang="zh-CN" altLang="en-US" dirty="0"/>
              <a:t>在此录入</a:t>
            </a:r>
            <a:r>
              <a:rPr lang="zh-CN" altLang="en-US" dirty="0">
                <a:solidFill>
                  <a:schemeClr val="tx1">
                    <a:lumMod val="50000"/>
                    <a:lumOff val="50000"/>
                  </a:schemeClr>
                </a:solidFill>
              </a:rPr>
              <a:t>标题内容</a:t>
            </a:r>
            <a:endParaRPr lang="en-US" altLang="zh-CN" dirty="0">
              <a:solidFill>
                <a:schemeClr val="tx1">
                  <a:lumMod val="50000"/>
                  <a:lumOff val="50000"/>
                </a:schemeClr>
              </a:solidFill>
            </a:endParaRPr>
          </a:p>
        </p:txBody>
      </p:sp>
      <p:sp>
        <p:nvSpPr>
          <p:cNvPr id="17" name="任意多边形 16"/>
          <p:cNvSpPr/>
          <p:nvPr/>
        </p:nvSpPr>
        <p:spPr>
          <a:xfrm>
            <a:off x="8896350" y="1044576"/>
            <a:ext cx="1798638" cy="233363"/>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任意多边形 17"/>
          <p:cNvSpPr/>
          <p:nvPr/>
        </p:nvSpPr>
        <p:spPr>
          <a:xfrm>
            <a:off x="8532814" y="2960688"/>
            <a:ext cx="739775" cy="40640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任意多边形 19"/>
          <p:cNvSpPr/>
          <p:nvPr/>
        </p:nvSpPr>
        <p:spPr>
          <a:xfrm>
            <a:off x="8648700" y="4513263"/>
            <a:ext cx="769938" cy="290512"/>
          </a:xfrm>
          <a:custGeom>
            <a:avLst/>
            <a:gdLst>
              <a:gd name="connsiteX0" fmla="*/ 769257 w 769257"/>
              <a:gd name="connsiteY0" fmla="*/ 290286 h 290286"/>
              <a:gd name="connsiteX1" fmla="*/ 493485 w 769257"/>
              <a:gd name="connsiteY1" fmla="*/ 0 h 290286"/>
              <a:gd name="connsiteX2" fmla="*/ 0 w 769257"/>
              <a:gd name="connsiteY2" fmla="*/ 0 h 290286"/>
            </a:gdLst>
            <a:ahLst/>
            <a:cxnLst>
              <a:cxn ang="0">
                <a:pos x="connsiteX0" y="connsiteY0"/>
              </a:cxn>
              <a:cxn ang="0">
                <a:pos x="connsiteX1" y="connsiteY1"/>
              </a:cxn>
              <a:cxn ang="0">
                <a:pos x="connsiteX2" y="connsiteY2"/>
              </a:cxn>
            </a:cxnLst>
            <a:rect l="l" t="t" r="r" b="b"/>
            <a:pathLst>
              <a:path w="769257" h="290286">
                <a:moveTo>
                  <a:pt x="769257" y="290286"/>
                </a:moveTo>
                <a:lnTo>
                  <a:pt x="493485"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flipV="1">
            <a:off x="8794751" y="5789614"/>
            <a:ext cx="1800225" cy="2317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18"/>
          <p:cNvSpPr>
            <a:spLocks noChangeArrowheads="1"/>
          </p:cNvSpPr>
          <p:nvPr/>
        </p:nvSpPr>
        <p:spPr bwMode="auto">
          <a:xfrm>
            <a:off x="1563689" y="4154489"/>
            <a:ext cx="9852025" cy="23653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grpSp>
        <p:nvGrpSpPr>
          <p:cNvPr id="40965" name="组合 14"/>
          <p:cNvGrpSpPr>
            <a:grpSpLocks/>
          </p:cNvGrpSpPr>
          <p:nvPr/>
        </p:nvGrpSpPr>
        <p:grpSpPr bwMode="auto">
          <a:xfrm>
            <a:off x="2146300" y="2147889"/>
            <a:ext cx="1733550" cy="809625"/>
            <a:chOff x="965561" y="2290630"/>
            <a:chExt cx="1734814" cy="809830"/>
          </a:xfrm>
        </p:grpSpPr>
        <p:sp>
          <p:nvSpPr>
            <p:cNvPr id="40979" name="矩形 1"/>
            <p:cNvSpPr>
              <a:spLocks noChangeArrowheads="1"/>
            </p:cNvSpPr>
            <p:nvPr/>
          </p:nvSpPr>
          <p:spPr bwMode="auto">
            <a:xfrm>
              <a:off x="965561" y="2290630"/>
              <a:ext cx="1734814" cy="36933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00" b="1" dirty="0">
                  <a:solidFill>
                    <a:schemeClr val="bg1"/>
                  </a:solidFill>
                </a:rPr>
                <a:t>数据指标</a:t>
              </a:r>
            </a:p>
          </p:txBody>
        </p:sp>
        <p:sp>
          <p:nvSpPr>
            <p:cNvPr id="3" name="矩形 2"/>
            <p:cNvSpPr/>
            <p:nvPr/>
          </p:nvSpPr>
          <p:spPr>
            <a:xfrm>
              <a:off x="965561" y="2700309"/>
              <a:ext cx="1734814" cy="400151"/>
            </a:xfrm>
            <a:prstGeom prst="rect">
              <a:avLst/>
            </a:prstGeom>
            <a:solidFill>
              <a:schemeClr val="bg1">
                <a:lumMod val="95000"/>
              </a:schemeClr>
            </a:solidFill>
          </p:spPr>
          <p:txBody>
            <a:bodyPr>
              <a:spAutoFit/>
            </a:bodyPr>
            <a:lstStyle/>
            <a:p>
              <a:pPr algn="ctr">
                <a:defRPr/>
              </a:pPr>
              <a:r>
                <a:rPr lang="en-US" altLang="zh-CN" dirty="0">
                  <a:latin typeface="Arial Unicode MS" pitchFamily="34" charset="-122"/>
                  <a:ea typeface="Arial Unicode MS" pitchFamily="34" charset="-122"/>
                  <a:cs typeface="Arial Unicode MS" pitchFamily="34" charset="-122"/>
                </a:rPr>
                <a:t>5,300,759</a:t>
              </a:r>
              <a:endParaRPr lang="zh-CN" altLang="en-US" dirty="0">
                <a:latin typeface="Arial Unicode MS" pitchFamily="34" charset="-122"/>
                <a:ea typeface="Arial Unicode MS" pitchFamily="34" charset="-122"/>
                <a:cs typeface="Arial Unicode MS" pitchFamily="34" charset="-122"/>
              </a:endParaRPr>
            </a:p>
          </p:txBody>
        </p:sp>
      </p:grpSp>
      <p:grpSp>
        <p:nvGrpSpPr>
          <p:cNvPr id="40966" name="组合 13"/>
          <p:cNvGrpSpPr>
            <a:grpSpLocks/>
          </p:cNvGrpSpPr>
          <p:nvPr/>
        </p:nvGrpSpPr>
        <p:grpSpPr bwMode="auto">
          <a:xfrm>
            <a:off x="4264025" y="2147887"/>
            <a:ext cx="1728788" cy="809626"/>
            <a:chOff x="3087610" y="2290629"/>
            <a:chExt cx="1728000" cy="809831"/>
          </a:xfrm>
        </p:grpSpPr>
        <p:sp>
          <p:nvSpPr>
            <p:cNvPr id="40977" name="矩形 3"/>
            <p:cNvSpPr>
              <a:spLocks noChangeArrowheads="1"/>
            </p:cNvSpPr>
            <p:nvPr/>
          </p:nvSpPr>
          <p:spPr bwMode="auto">
            <a:xfrm>
              <a:off x="3087610" y="2290629"/>
              <a:ext cx="1683570" cy="369426"/>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800" b="1" dirty="0">
                  <a:solidFill>
                    <a:schemeClr val="bg1"/>
                  </a:solidFill>
                </a:rPr>
                <a:t>数据指标</a:t>
              </a:r>
            </a:p>
          </p:txBody>
        </p:sp>
        <p:sp>
          <p:nvSpPr>
            <p:cNvPr id="8" name="矩形 7"/>
            <p:cNvSpPr/>
            <p:nvPr/>
          </p:nvSpPr>
          <p:spPr>
            <a:xfrm>
              <a:off x="3087610" y="2700309"/>
              <a:ext cx="1728000" cy="400151"/>
            </a:xfrm>
            <a:prstGeom prst="rect">
              <a:avLst/>
            </a:prstGeom>
            <a:solidFill>
              <a:schemeClr val="bg1">
                <a:lumMod val="95000"/>
              </a:schemeClr>
            </a:solidFill>
          </p:spPr>
          <p:txBody>
            <a:bodyPr>
              <a:spAutoFit/>
            </a:bodyPr>
            <a:lstStyle/>
            <a:p>
              <a:pPr algn="ctr">
                <a:defRPr/>
              </a:pPr>
              <a:r>
                <a:rPr lang="en-US" altLang="zh-CN" dirty="0">
                  <a:latin typeface="Arial Unicode MS" pitchFamily="34" charset="-122"/>
                  <a:ea typeface="Arial Unicode MS" pitchFamily="34" charset="-122"/>
                  <a:cs typeface="Arial Unicode MS" pitchFamily="34" charset="-122"/>
                </a:rPr>
                <a:t>3,853,294</a:t>
              </a:r>
            </a:p>
          </p:txBody>
        </p:sp>
      </p:grpSp>
      <p:grpSp>
        <p:nvGrpSpPr>
          <p:cNvPr id="40967" name="组合 15"/>
          <p:cNvGrpSpPr>
            <a:grpSpLocks/>
          </p:cNvGrpSpPr>
          <p:nvPr/>
        </p:nvGrpSpPr>
        <p:grpSpPr bwMode="auto">
          <a:xfrm>
            <a:off x="6376987" y="2147889"/>
            <a:ext cx="1800226" cy="809625"/>
            <a:chOff x="5267468" y="2290630"/>
            <a:chExt cx="1800001" cy="809830"/>
          </a:xfrm>
        </p:grpSpPr>
        <p:sp>
          <p:nvSpPr>
            <p:cNvPr id="40975" name="矩形 8"/>
            <p:cNvSpPr>
              <a:spLocks noChangeArrowheads="1"/>
            </p:cNvSpPr>
            <p:nvPr/>
          </p:nvSpPr>
          <p:spPr bwMode="auto">
            <a:xfrm>
              <a:off x="5267468" y="2290630"/>
              <a:ext cx="1800000" cy="369426"/>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800" b="1" dirty="0">
                  <a:solidFill>
                    <a:schemeClr val="bg1"/>
                  </a:solidFill>
                </a:rPr>
                <a:t>数据指标</a:t>
              </a:r>
            </a:p>
          </p:txBody>
        </p:sp>
        <p:sp>
          <p:nvSpPr>
            <p:cNvPr id="10" name="矩形 9"/>
            <p:cNvSpPr/>
            <p:nvPr/>
          </p:nvSpPr>
          <p:spPr>
            <a:xfrm>
              <a:off x="5267469" y="2700309"/>
              <a:ext cx="1800000" cy="400151"/>
            </a:xfrm>
            <a:prstGeom prst="rect">
              <a:avLst/>
            </a:prstGeom>
            <a:solidFill>
              <a:schemeClr val="bg1">
                <a:lumMod val="95000"/>
              </a:schemeClr>
            </a:solidFill>
          </p:spPr>
          <p:txBody>
            <a:bodyPr>
              <a:spAutoFit/>
            </a:bodyPr>
            <a:lstStyle/>
            <a:p>
              <a:pPr algn="ctr">
                <a:defRPr/>
              </a:pPr>
              <a:r>
                <a:rPr lang="en-US" altLang="zh-CN" dirty="0">
                  <a:latin typeface="Arial Unicode MS" pitchFamily="34" charset="-122"/>
                  <a:ea typeface="Arial Unicode MS" pitchFamily="34" charset="-122"/>
                  <a:cs typeface="Arial Unicode MS" pitchFamily="34" charset="-122"/>
                </a:rPr>
                <a:t>3,681,176</a:t>
              </a:r>
            </a:p>
          </p:txBody>
        </p:sp>
      </p:grpSp>
      <p:grpSp>
        <p:nvGrpSpPr>
          <p:cNvPr id="40968" name="组合 16"/>
          <p:cNvGrpSpPr>
            <a:grpSpLocks/>
          </p:cNvGrpSpPr>
          <p:nvPr/>
        </p:nvGrpSpPr>
        <p:grpSpPr bwMode="auto">
          <a:xfrm>
            <a:off x="8561389" y="2147889"/>
            <a:ext cx="2249487" cy="809625"/>
            <a:chOff x="7515910" y="2290630"/>
            <a:chExt cx="2250250" cy="809830"/>
          </a:xfrm>
        </p:grpSpPr>
        <p:sp>
          <p:nvSpPr>
            <p:cNvPr id="40973" name="矩形 10"/>
            <p:cNvSpPr>
              <a:spLocks noChangeArrowheads="1"/>
            </p:cNvSpPr>
            <p:nvPr/>
          </p:nvSpPr>
          <p:spPr bwMode="auto">
            <a:xfrm>
              <a:off x="7515910" y="2290630"/>
              <a:ext cx="2250250" cy="36933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800" b="1" dirty="0">
                  <a:solidFill>
                    <a:schemeClr val="bg1"/>
                  </a:solidFill>
                </a:rPr>
                <a:t>数据指标</a:t>
              </a:r>
            </a:p>
          </p:txBody>
        </p:sp>
        <p:sp>
          <p:nvSpPr>
            <p:cNvPr id="12" name="矩形 11"/>
            <p:cNvSpPr/>
            <p:nvPr/>
          </p:nvSpPr>
          <p:spPr>
            <a:xfrm>
              <a:off x="7515910" y="2700309"/>
              <a:ext cx="2250250" cy="400151"/>
            </a:xfrm>
            <a:prstGeom prst="rect">
              <a:avLst/>
            </a:prstGeom>
            <a:solidFill>
              <a:schemeClr val="bg1">
                <a:lumMod val="95000"/>
              </a:schemeClr>
            </a:solidFill>
          </p:spPr>
          <p:txBody>
            <a:bodyPr>
              <a:spAutoFit/>
            </a:bodyPr>
            <a:lstStyle/>
            <a:p>
              <a:pPr algn="ctr">
                <a:defRPr/>
              </a:pPr>
              <a:r>
                <a:rPr lang="en-US" altLang="zh-CN" dirty="0">
                  <a:latin typeface="Arial Unicode MS" pitchFamily="34" charset="-122"/>
                  <a:ea typeface="Arial Unicode MS" pitchFamily="34" charset="-122"/>
                  <a:cs typeface="Arial Unicode MS" pitchFamily="34" charset="-122"/>
                </a:rPr>
                <a:t>3,312,241</a:t>
              </a:r>
            </a:p>
          </p:txBody>
        </p:sp>
      </p:grpSp>
      <p:sp>
        <p:nvSpPr>
          <p:cNvPr id="40969" name="矩形 12"/>
          <p:cNvSpPr>
            <a:spLocks noChangeArrowheads="1"/>
          </p:cNvSpPr>
          <p:nvPr/>
        </p:nvSpPr>
        <p:spPr bwMode="auto">
          <a:xfrm>
            <a:off x="2201863" y="1665289"/>
            <a:ext cx="8655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latin typeface="微软雅黑" pitchFamily="34" charset="-122"/>
                <a:ea typeface="微软雅黑" pitchFamily="34" charset="-122"/>
              </a:rPr>
              <a:t>数据说明内容在此录入</a:t>
            </a:r>
          </a:p>
        </p:txBody>
      </p:sp>
      <p:sp>
        <p:nvSpPr>
          <p:cNvPr id="40970" name="矩形 17"/>
          <p:cNvSpPr>
            <a:spLocks noChangeArrowheads="1"/>
          </p:cNvSpPr>
          <p:nvPr/>
        </p:nvSpPr>
        <p:spPr bwMode="auto">
          <a:xfrm>
            <a:off x="5730875" y="1228725"/>
            <a:ext cx="1210588"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B0F0"/>
                </a:solidFill>
                <a:latin typeface="微软雅黑" pitchFamily="34" charset="-122"/>
                <a:ea typeface="微软雅黑" pitchFamily="34" charset="-122"/>
              </a:rPr>
              <a:t>数据标题</a:t>
            </a:r>
          </a:p>
        </p:txBody>
      </p:sp>
      <p:sp>
        <p:nvSpPr>
          <p:cNvPr id="40971" name="矩形 18"/>
          <p:cNvSpPr>
            <a:spLocks noChangeArrowheads="1"/>
          </p:cNvSpPr>
          <p:nvPr/>
        </p:nvSpPr>
        <p:spPr bwMode="auto">
          <a:xfrm>
            <a:off x="2106613" y="3151188"/>
            <a:ext cx="8845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a:latin typeface="微软雅黑" pitchFamily="34" charset="-122"/>
                <a:ea typeface="微软雅黑" pitchFamily="34" charset="-122"/>
              </a:rPr>
              <a:t>人人网同步对推广效果进行了调查。品牌知名度：从活动之前的</a:t>
            </a:r>
            <a:r>
              <a:rPr lang="en-US" altLang="zh-CN">
                <a:solidFill>
                  <a:srgbClr val="00B0F0"/>
                </a:solidFill>
                <a:latin typeface="Impact" pitchFamily="34" charset="0"/>
                <a:ea typeface="微软雅黑" pitchFamily="34" charset="-122"/>
              </a:rPr>
              <a:t>90.8%</a:t>
            </a:r>
            <a:r>
              <a:rPr lang="zh-CN" altLang="en-US" sz="1800">
                <a:latin typeface="微软雅黑" pitchFamily="34" charset="-122"/>
                <a:ea typeface="微软雅黑" pitchFamily="34" charset="-122"/>
              </a:rPr>
              <a:t>提升到</a:t>
            </a:r>
            <a:r>
              <a:rPr lang="en-US" altLang="zh-CN">
                <a:solidFill>
                  <a:srgbClr val="00B0F0"/>
                </a:solidFill>
                <a:latin typeface="Impact" pitchFamily="34" charset="0"/>
                <a:ea typeface="微软雅黑" pitchFamily="34" charset="-122"/>
              </a:rPr>
              <a:t>95.1%</a:t>
            </a:r>
            <a:r>
              <a:rPr lang="zh-CN" altLang="en-US" sz="1800">
                <a:latin typeface="微软雅黑" pitchFamily="34" charset="-122"/>
                <a:ea typeface="微软雅黑" pitchFamily="34" charset="-122"/>
              </a:rPr>
              <a:t>。</a:t>
            </a:r>
          </a:p>
        </p:txBody>
      </p:sp>
      <p:sp>
        <p:nvSpPr>
          <p:cNvPr id="40972" name="矩形 19"/>
          <p:cNvSpPr>
            <a:spLocks noChangeArrowheads="1"/>
          </p:cNvSpPr>
          <p:nvPr/>
        </p:nvSpPr>
        <p:spPr bwMode="auto">
          <a:xfrm>
            <a:off x="5948363" y="3876675"/>
            <a:ext cx="774700"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b="1">
                <a:solidFill>
                  <a:srgbClr val="00B0F0"/>
                </a:solidFill>
                <a:latin typeface="微软雅黑" pitchFamily="34" charset="-122"/>
                <a:ea typeface="微软雅黑" pitchFamily="34" charset="-122"/>
              </a:rPr>
              <a:t>总 结</a:t>
            </a:r>
          </a:p>
        </p:txBody>
      </p:sp>
      <p:sp>
        <p:nvSpPr>
          <p:cNvPr id="2" name="矩形 1"/>
          <p:cNvSpPr/>
          <p:nvPr/>
        </p:nvSpPr>
        <p:spPr>
          <a:xfrm>
            <a:off x="2209801" y="4829344"/>
            <a:ext cx="5400675" cy="1015663"/>
          </a:xfrm>
          <a:prstGeom prst="rect">
            <a:avLst/>
          </a:prstGeom>
        </p:spPr>
        <p:txBody>
          <a:bodyPr>
            <a:spAutoFit/>
          </a:bodyPr>
          <a:lstStyle/>
          <a:p>
            <a:pP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总结内容</a:t>
            </a:r>
            <a:r>
              <a:rPr lang="en-US" altLang="zh-CN" b="1" dirty="0">
                <a:solidFill>
                  <a:schemeClr val="tx1">
                    <a:lumMod val="65000"/>
                    <a:lumOff val="35000"/>
                  </a:schemeClr>
                </a:solidFill>
                <a:latin typeface="微软雅黑" pitchFamily="34" charset="-122"/>
                <a:ea typeface="微软雅黑" pitchFamily="34" charset="-122"/>
              </a:rPr>
              <a:t>1</a:t>
            </a:r>
          </a:p>
          <a:p>
            <a:pP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总结内容</a:t>
            </a:r>
            <a:r>
              <a:rPr lang="en-US" altLang="zh-CN" b="1" dirty="0">
                <a:solidFill>
                  <a:schemeClr val="tx1">
                    <a:lumMod val="65000"/>
                    <a:lumOff val="35000"/>
                  </a:schemeClr>
                </a:solidFill>
                <a:latin typeface="微软雅黑" pitchFamily="34" charset="-122"/>
                <a:ea typeface="微软雅黑" pitchFamily="34" charset="-122"/>
              </a:rPr>
              <a:t>2</a:t>
            </a:r>
            <a:endParaRPr lang="zh-CN" altLang="en-US" b="1"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528764" y="3414713"/>
            <a:ext cx="9691687" cy="47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sz="1600" dirty="0">
                <a:latin typeface="微软雅黑" pitchFamily="34" charset="-122"/>
                <a:ea typeface="微软雅黑" pitchFamily="34" charset="-122"/>
              </a:rPr>
              <a:t>内容说明，主题说明</a:t>
            </a:r>
          </a:p>
        </p:txBody>
      </p:sp>
      <p:sp>
        <p:nvSpPr>
          <p:cNvPr id="9"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10" name="Text Box 2"/>
          <p:cNvSpPr txBox="1">
            <a:spLocks noChangeArrowheads="1"/>
          </p:cNvSpPr>
          <p:nvPr/>
        </p:nvSpPr>
        <p:spPr bwMode="auto">
          <a:xfrm>
            <a:off x="1500188" y="2366963"/>
            <a:ext cx="5130800" cy="102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defRPr/>
            </a:pPr>
            <a:r>
              <a:rPr lang="en-US" altLang="en-US" sz="6000" b="1" dirty="0">
                <a:solidFill>
                  <a:srgbClr val="00B0F0"/>
                </a:solidFill>
              </a:rPr>
              <a:t>I</a:t>
            </a:r>
            <a:r>
              <a:rPr lang="en-US" altLang="en-US" sz="6000" b="1" dirty="0">
                <a:solidFill>
                  <a:schemeClr val="tx1">
                    <a:lumMod val="50000"/>
                    <a:lumOff val="50000"/>
                  </a:schemeClr>
                </a:solidFill>
              </a:rPr>
              <a:t>ndividuality</a:t>
            </a:r>
          </a:p>
        </p:txBody>
      </p:sp>
      <p:sp>
        <p:nvSpPr>
          <p:cNvPr id="2" name="矩形 1"/>
          <p:cNvSpPr/>
          <p:nvPr/>
        </p:nvSpPr>
        <p:spPr>
          <a:xfrm>
            <a:off x="5626101" y="2201863"/>
            <a:ext cx="989013" cy="400050"/>
          </a:xfrm>
          <a:prstGeom prst="rect">
            <a:avLst/>
          </a:prstGeom>
        </p:spPr>
        <p:txBody>
          <a:bodyPr wrap="none">
            <a:spAutoFit/>
          </a:bodyPr>
          <a:lstStyle/>
          <a:p>
            <a:pPr algn="r">
              <a:defRPr/>
            </a:pPr>
            <a:r>
              <a:rPr lang="en-US" altLang="zh-CN" dirty="0">
                <a:solidFill>
                  <a:schemeClr val="bg1">
                    <a:lumMod val="75000"/>
                  </a:schemeClr>
                </a:solidFill>
                <a:latin typeface="Impact" pitchFamily="34" charset="0"/>
                <a:ea typeface="微软雅黑" pitchFamily="34" charset="-122"/>
              </a:rPr>
              <a:t>4 I </a:t>
            </a:r>
            <a:r>
              <a:rPr lang="zh-CN" altLang="en-US" b="1" dirty="0">
                <a:solidFill>
                  <a:schemeClr val="bg1">
                    <a:lumMod val="75000"/>
                  </a:schemeClr>
                </a:solidFill>
                <a:latin typeface="微软雅黑" pitchFamily="34" charset="-122"/>
                <a:ea typeface="微软雅黑" pitchFamily="34" charset="-122"/>
              </a:rPr>
              <a:t>原则</a:t>
            </a:r>
            <a:endParaRPr lang="zh-CN" altLang="en-US" dirty="0">
              <a:solidFill>
                <a:schemeClr val="bg1">
                  <a:lumMod val="75000"/>
                </a:schemeClr>
              </a:solidFill>
              <a:latin typeface="微软雅黑" pitchFamily="34" charset="-122"/>
              <a:ea typeface="微软雅黑" pitchFamily="34" charset="-122"/>
            </a:endParaRPr>
          </a:p>
        </p:txBody>
      </p:sp>
      <p:sp>
        <p:nvSpPr>
          <p:cNvPr id="13" name="矩形 12"/>
          <p:cNvSpPr/>
          <p:nvPr/>
        </p:nvSpPr>
        <p:spPr>
          <a:xfrm flipV="1">
            <a:off x="2136776" y="5265739"/>
            <a:ext cx="9083675" cy="34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43015" name="TextBox 5"/>
          <p:cNvSpPr txBox="1">
            <a:spLocks noChangeArrowheads="1"/>
          </p:cNvSpPr>
          <p:nvPr/>
        </p:nvSpPr>
        <p:spPr bwMode="auto">
          <a:xfrm>
            <a:off x="9036051" y="4986338"/>
            <a:ext cx="7477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sp>
        <p:nvSpPr>
          <p:cNvPr id="8" name="矩形 7"/>
          <p:cNvSpPr/>
          <p:nvPr/>
        </p:nvSpPr>
        <p:spPr>
          <a:xfrm>
            <a:off x="7432167" y="1228863"/>
            <a:ext cx="3465512" cy="2128837"/>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3"/>
          <p:cNvSpPr txBox="1">
            <a:spLocks noChangeArrowheads="1"/>
          </p:cNvSpPr>
          <p:nvPr/>
        </p:nvSpPr>
        <p:spPr bwMode="auto">
          <a:xfrm>
            <a:off x="1539875" y="4410075"/>
            <a:ext cx="9761538" cy="47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r" eaLnBrk="1" hangingPunct="1">
              <a:lnSpc>
                <a:spcPct val="150000"/>
              </a:lnSpc>
            </a:pPr>
            <a:r>
              <a:rPr lang="zh-CN" altLang="en-US" sz="1600" dirty="0">
                <a:latin typeface="微软雅黑" pitchFamily="34" charset="-122"/>
                <a:ea typeface="微软雅黑" pitchFamily="34" charset="-122"/>
              </a:rPr>
              <a:t>内容说明，主题说明</a:t>
            </a:r>
          </a:p>
        </p:txBody>
      </p:sp>
      <p:sp>
        <p:nvSpPr>
          <p:cNvPr id="9"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10" name="Text Box 2"/>
          <p:cNvSpPr txBox="1">
            <a:spLocks noChangeArrowheads="1"/>
          </p:cNvSpPr>
          <p:nvPr/>
        </p:nvSpPr>
        <p:spPr bwMode="auto">
          <a:xfrm>
            <a:off x="6221413" y="3287713"/>
            <a:ext cx="5129212" cy="102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lgn="r">
              <a:defRPr/>
            </a:pPr>
            <a:r>
              <a:rPr lang="en-US" altLang="en-US" sz="6000" b="1" dirty="0">
                <a:solidFill>
                  <a:srgbClr val="00B0F0"/>
                </a:solidFill>
              </a:rPr>
              <a:t>I</a:t>
            </a:r>
            <a:r>
              <a:rPr lang="en-US" altLang="en-US" sz="6000" b="1" dirty="0">
                <a:solidFill>
                  <a:schemeClr val="tx1">
                    <a:lumMod val="50000"/>
                    <a:lumOff val="50000"/>
                  </a:schemeClr>
                </a:solidFill>
              </a:rPr>
              <a:t>nterests</a:t>
            </a:r>
          </a:p>
        </p:txBody>
      </p:sp>
      <p:sp>
        <p:nvSpPr>
          <p:cNvPr id="12" name="矩形 11"/>
          <p:cNvSpPr/>
          <p:nvPr/>
        </p:nvSpPr>
        <p:spPr>
          <a:xfrm>
            <a:off x="10587038" y="3208338"/>
            <a:ext cx="989012" cy="400050"/>
          </a:xfrm>
          <a:prstGeom prst="rect">
            <a:avLst/>
          </a:prstGeom>
        </p:spPr>
        <p:txBody>
          <a:bodyPr wrap="none">
            <a:spAutoFit/>
          </a:bodyPr>
          <a:lstStyle/>
          <a:p>
            <a:pPr algn="r">
              <a:defRPr/>
            </a:pPr>
            <a:r>
              <a:rPr lang="en-US" altLang="zh-CN" dirty="0">
                <a:solidFill>
                  <a:schemeClr val="bg1">
                    <a:lumMod val="75000"/>
                  </a:schemeClr>
                </a:solidFill>
                <a:latin typeface="Impact" pitchFamily="34" charset="0"/>
                <a:ea typeface="微软雅黑" pitchFamily="34" charset="-122"/>
              </a:rPr>
              <a:t>4 I </a:t>
            </a:r>
            <a:r>
              <a:rPr lang="zh-CN" altLang="en-US" b="1" dirty="0">
                <a:solidFill>
                  <a:schemeClr val="bg1">
                    <a:lumMod val="75000"/>
                  </a:schemeClr>
                </a:solidFill>
                <a:latin typeface="微软雅黑" pitchFamily="34" charset="-122"/>
                <a:ea typeface="微软雅黑" pitchFamily="34" charset="-122"/>
              </a:rPr>
              <a:t>原则</a:t>
            </a:r>
            <a:endParaRPr lang="zh-CN" altLang="en-US" dirty="0">
              <a:solidFill>
                <a:schemeClr val="bg1">
                  <a:lumMod val="75000"/>
                </a:schemeClr>
              </a:solidFill>
              <a:latin typeface="微软雅黑" pitchFamily="34" charset="-122"/>
              <a:ea typeface="微软雅黑" pitchFamily="34" charset="-122"/>
            </a:endParaRPr>
          </a:p>
        </p:txBody>
      </p:sp>
      <p:sp>
        <p:nvSpPr>
          <p:cNvPr id="11" name="矩形 10"/>
          <p:cNvSpPr/>
          <p:nvPr/>
        </p:nvSpPr>
        <p:spPr>
          <a:xfrm>
            <a:off x="1539875" y="1563907"/>
            <a:ext cx="3780805" cy="2237362"/>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387475" y="4184650"/>
            <a:ext cx="9837738" cy="473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sz="1600" dirty="0">
                <a:latin typeface="微软雅黑" pitchFamily="34" charset="-122"/>
                <a:ea typeface="微软雅黑" pitchFamily="34" charset="-122"/>
              </a:rPr>
              <a:t>内容说明，主题说明</a:t>
            </a:r>
          </a:p>
        </p:txBody>
      </p:sp>
      <p:sp>
        <p:nvSpPr>
          <p:cNvPr id="8" name="Text Box 2"/>
          <p:cNvSpPr txBox="1">
            <a:spLocks noChangeArrowheads="1"/>
          </p:cNvSpPr>
          <p:nvPr/>
        </p:nvSpPr>
        <p:spPr bwMode="auto">
          <a:xfrm>
            <a:off x="1385888" y="3284538"/>
            <a:ext cx="5130800" cy="1027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defRPr/>
            </a:pPr>
            <a:r>
              <a:rPr lang="en-US" altLang="en-US" sz="6000" b="1" dirty="0">
                <a:solidFill>
                  <a:srgbClr val="00B0F0"/>
                </a:solidFill>
              </a:rPr>
              <a:t>I</a:t>
            </a:r>
            <a:r>
              <a:rPr lang="en-US" altLang="en-US" sz="6000" b="1" dirty="0">
                <a:solidFill>
                  <a:schemeClr val="tx1">
                    <a:lumMod val="50000"/>
                    <a:lumOff val="50000"/>
                  </a:schemeClr>
                </a:solidFill>
              </a:rPr>
              <a:t>nteresting</a:t>
            </a:r>
          </a:p>
        </p:txBody>
      </p:sp>
      <p:sp>
        <p:nvSpPr>
          <p:cNvPr id="9"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10" name="矩形 9"/>
          <p:cNvSpPr/>
          <p:nvPr/>
        </p:nvSpPr>
        <p:spPr>
          <a:xfrm>
            <a:off x="4294188" y="3084513"/>
            <a:ext cx="989012" cy="400050"/>
          </a:xfrm>
          <a:prstGeom prst="rect">
            <a:avLst/>
          </a:prstGeom>
        </p:spPr>
        <p:txBody>
          <a:bodyPr wrap="none">
            <a:spAutoFit/>
          </a:bodyPr>
          <a:lstStyle/>
          <a:p>
            <a:pPr algn="r">
              <a:defRPr/>
            </a:pPr>
            <a:r>
              <a:rPr lang="en-US" altLang="zh-CN" dirty="0">
                <a:solidFill>
                  <a:schemeClr val="bg1">
                    <a:lumMod val="75000"/>
                  </a:schemeClr>
                </a:solidFill>
                <a:latin typeface="Impact" pitchFamily="34" charset="0"/>
                <a:ea typeface="微软雅黑" pitchFamily="34" charset="-122"/>
              </a:rPr>
              <a:t>4 I </a:t>
            </a:r>
            <a:r>
              <a:rPr lang="zh-CN" altLang="en-US" b="1" dirty="0">
                <a:solidFill>
                  <a:schemeClr val="bg1">
                    <a:lumMod val="75000"/>
                  </a:schemeClr>
                </a:solidFill>
                <a:latin typeface="微软雅黑" pitchFamily="34" charset="-122"/>
                <a:ea typeface="微软雅黑" pitchFamily="34" charset="-122"/>
              </a:rPr>
              <a:t>原则</a:t>
            </a:r>
            <a:endParaRPr lang="zh-CN" altLang="en-US" dirty="0">
              <a:solidFill>
                <a:schemeClr val="bg1">
                  <a:lumMod val="75000"/>
                </a:schemeClr>
              </a:solidFill>
              <a:latin typeface="微软雅黑" pitchFamily="34" charset="-122"/>
              <a:ea typeface="微软雅黑" pitchFamily="34" charset="-122"/>
            </a:endParaRPr>
          </a:p>
        </p:txBody>
      </p:sp>
      <p:sp>
        <p:nvSpPr>
          <p:cNvPr id="11" name="矩形 10"/>
          <p:cNvSpPr/>
          <p:nvPr/>
        </p:nvSpPr>
        <p:spPr>
          <a:xfrm>
            <a:off x="5815735" y="955676"/>
            <a:ext cx="5130570" cy="2842418"/>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Text Box 2"/>
          <p:cNvSpPr txBox="1">
            <a:spLocks noChangeArrowheads="1"/>
          </p:cNvSpPr>
          <p:nvPr/>
        </p:nvSpPr>
        <p:spPr bwMode="auto">
          <a:xfrm>
            <a:off x="1390650" y="1403351"/>
            <a:ext cx="5130800"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a:defRPr/>
            </a:pPr>
            <a:r>
              <a:rPr lang="en-US" altLang="en-US" sz="6000" b="1" dirty="0">
                <a:solidFill>
                  <a:srgbClr val="00B0F0"/>
                </a:solidFill>
              </a:rPr>
              <a:t>I</a:t>
            </a:r>
            <a:r>
              <a:rPr lang="en-US" altLang="en-US" sz="6000" b="1" dirty="0">
                <a:solidFill>
                  <a:schemeClr val="tx1">
                    <a:lumMod val="50000"/>
                    <a:lumOff val="50000"/>
                  </a:schemeClr>
                </a:solidFill>
              </a:rPr>
              <a:t>nteraction</a:t>
            </a:r>
            <a:endParaRPr lang="en-US" altLang="zh-CN" sz="6000" dirty="0">
              <a:solidFill>
                <a:schemeClr val="tx1">
                  <a:lumMod val="50000"/>
                  <a:lumOff val="50000"/>
                </a:schemeClr>
              </a:solidFill>
            </a:endParaRPr>
          </a:p>
        </p:txBody>
      </p:sp>
      <p:sp>
        <p:nvSpPr>
          <p:cNvPr id="46084" name="矩形 1"/>
          <p:cNvSpPr>
            <a:spLocks noChangeArrowheads="1"/>
          </p:cNvSpPr>
          <p:nvPr/>
        </p:nvSpPr>
        <p:spPr bwMode="auto">
          <a:xfrm>
            <a:off x="1323975" y="2430464"/>
            <a:ext cx="52657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ct val="150000"/>
              </a:lnSpc>
            </a:pPr>
            <a:r>
              <a:rPr lang="zh-CN" altLang="en-US" sz="1600" dirty="0">
                <a:latin typeface="微软雅黑" pitchFamily="34" charset="-122"/>
                <a:ea typeface="微软雅黑" pitchFamily="34" charset="-122"/>
              </a:rPr>
              <a:t>内容说明，主题说明</a:t>
            </a:r>
          </a:p>
        </p:txBody>
      </p:sp>
      <p:sp>
        <p:nvSpPr>
          <p:cNvPr id="7"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8" name="矩形 7"/>
          <p:cNvSpPr/>
          <p:nvPr/>
        </p:nvSpPr>
        <p:spPr>
          <a:xfrm>
            <a:off x="4870451" y="1403350"/>
            <a:ext cx="989013" cy="400050"/>
          </a:xfrm>
          <a:prstGeom prst="rect">
            <a:avLst/>
          </a:prstGeom>
        </p:spPr>
        <p:txBody>
          <a:bodyPr wrap="none">
            <a:spAutoFit/>
          </a:bodyPr>
          <a:lstStyle/>
          <a:p>
            <a:pPr algn="r">
              <a:defRPr/>
            </a:pPr>
            <a:r>
              <a:rPr lang="en-US" altLang="zh-CN" dirty="0">
                <a:solidFill>
                  <a:schemeClr val="bg1">
                    <a:lumMod val="75000"/>
                  </a:schemeClr>
                </a:solidFill>
                <a:latin typeface="Impact" pitchFamily="34" charset="0"/>
                <a:ea typeface="微软雅黑" pitchFamily="34" charset="-122"/>
              </a:rPr>
              <a:t>4 I </a:t>
            </a:r>
            <a:r>
              <a:rPr lang="zh-CN" altLang="en-US" b="1" dirty="0">
                <a:solidFill>
                  <a:schemeClr val="bg1">
                    <a:lumMod val="75000"/>
                  </a:schemeClr>
                </a:solidFill>
                <a:latin typeface="微软雅黑" pitchFamily="34" charset="-122"/>
                <a:ea typeface="微软雅黑" pitchFamily="34" charset="-122"/>
              </a:rPr>
              <a:t>原则</a:t>
            </a:r>
            <a:endParaRPr lang="zh-CN" altLang="en-US" dirty="0">
              <a:solidFill>
                <a:schemeClr val="bg1">
                  <a:lumMod val="75000"/>
                </a:schemeClr>
              </a:solidFill>
              <a:latin typeface="微软雅黑" pitchFamily="34" charset="-122"/>
              <a:ea typeface="微软雅黑" pitchFamily="34" charset="-122"/>
            </a:endParaRPr>
          </a:p>
        </p:txBody>
      </p:sp>
      <p:sp>
        <p:nvSpPr>
          <p:cNvPr id="9" name="矩形 8"/>
          <p:cNvSpPr/>
          <p:nvPr/>
        </p:nvSpPr>
        <p:spPr>
          <a:xfrm>
            <a:off x="6130770" y="1366045"/>
            <a:ext cx="4950550" cy="4529661"/>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t>PHOTO</a:t>
            </a:r>
            <a:endParaRPr lang="zh-CN" altLang="en-US" sz="3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flipV="1">
            <a:off x="1809751" y="1884364"/>
            <a:ext cx="9083675" cy="349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45061" name="Text Box 3"/>
          <p:cNvSpPr txBox="1">
            <a:spLocks noChangeArrowheads="1"/>
          </p:cNvSpPr>
          <p:nvPr/>
        </p:nvSpPr>
        <p:spPr bwMode="auto">
          <a:xfrm>
            <a:off x="1655764" y="4911725"/>
            <a:ext cx="9356725" cy="84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defRPr sz="2000">
                <a:solidFill>
                  <a:schemeClr val="tx1"/>
                </a:solidFill>
                <a:latin typeface="Calibri" pitchFamily="34" charset="0"/>
                <a:ea typeface="宋体" charset="-122"/>
              </a:defRPr>
            </a:lvl6pPr>
            <a:lvl7pPr marL="2971800" indent="-228600" defTabSz="1028700" fontAlgn="base">
              <a:spcBef>
                <a:spcPct val="0"/>
              </a:spcBef>
              <a:spcAft>
                <a:spcPct val="0"/>
              </a:spcAft>
              <a:defRPr sz="2000">
                <a:solidFill>
                  <a:schemeClr val="tx1"/>
                </a:solidFill>
                <a:latin typeface="Calibri" pitchFamily="34" charset="0"/>
                <a:ea typeface="宋体" charset="-122"/>
              </a:defRPr>
            </a:lvl7pPr>
            <a:lvl8pPr marL="3429000" indent="-228600" defTabSz="1028700" fontAlgn="base">
              <a:spcBef>
                <a:spcPct val="0"/>
              </a:spcBef>
              <a:spcAft>
                <a:spcPct val="0"/>
              </a:spcAft>
              <a:defRPr sz="2000">
                <a:solidFill>
                  <a:schemeClr val="tx1"/>
                </a:solidFill>
                <a:latin typeface="Calibri" pitchFamily="34" charset="0"/>
                <a:ea typeface="宋体" charset="-122"/>
              </a:defRPr>
            </a:lvl8pPr>
            <a:lvl9pPr marL="3886200" indent="-228600" defTabSz="1028700" fontAlgn="base">
              <a:spcBef>
                <a:spcPct val="0"/>
              </a:spcBef>
              <a:spcAft>
                <a:spcPct val="0"/>
              </a:spcAft>
              <a:defRPr sz="2000">
                <a:solidFill>
                  <a:schemeClr val="tx1"/>
                </a:solidFill>
                <a:latin typeface="Calibri" pitchFamily="34" charset="0"/>
                <a:ea typeface="宋体" charset="-122"/>
              </a:defRPr>
            </a:lvl9pPr>
          </a:lstStyle>
          <a:p>
            <a:pPr fontAlgn="auto">
              <a:lnSpc>
                <a:spcPct val="150000"/>
              </a:lnSpc>
              <a:spcBef>
                <a:spcPts val="0"/>
              </a:spcBef>
              <a:spcAft>
                <a:spcPts val="0"/>
              </a:spcAft>
              <a:defRPr/>
            </a:pPr>
            <a:r>
              <a:rPr lang="zh-CN" altLang="en-US" sz="1600" b="1" dirty="0">
                <a:solidFill>
                  <a:schemeClr val="tx1">
                    <a:lumMod val="65000"/>
                    <a:lumOff val="35000"/>
                  </a:schemeClr>
                </a:solidFill>
                <a:latin typeface="微软雅黑" pitchFamily="34" charset="-122"/>
                <a:ea typeface="微软雅黑" pitchFamily="34" charset="-122"/>
              </a:rPr>
              <a:t>总结内容</a:t>
            </a:r>
            <a:r>
              <a:rPr lang="en-US" altLang="zh-CN" sz="1600" b="1" dirty="0">
                <a:solidFill>
                  <a:schemeClr val="tx1">
                    <a:lumMod val="65000"/>
                    <a:lumOff val="35000"/>
                  </a:schemeClr>
                </a:solidFill>
                <a:latin typeface="微软雅黑" pitchFamily="34" charset="-122"/>
                <a:ea typeface="微软雅黑" pitchFamily="34" charset="-122"/>
              </a:rPr>
              <a:t>1</a:t>
            </a:r>
          </a:p>
          <a:p>
            <a:pPr fontAlgn="auto">
              <a:lnSpc>
                <a:spcPct val="150000"/>
              </a:lnSpc>
              <a:spcBef>
                <a:spcPts val="0"/>
              </a:spcBef>
              <a:spcAft>
                <a:spcPts val="0"/>
              </a:spcAft>
              <a:defRPr/>
            </a:pPr>
            <a:r>
              <a:rPr lang="zh-CN" altLang="en-US" sz="1600" b="1" dirty="0">
                <a:solidFill>
                  <a:schemeClr val="tx1">
                    <a:lumMod val="65000"/>
                    <a:lumOff val="35000"/>
                  </a:schemeClr>
                </a:solidFill>
                <a:latin typeface="微软雅黑" pitchFamily="34" charset="-122"/>
                <a:ea typeface="微软雅黑" pitchFamily="34" charset="-122"/>
              </a:rPr>
              <a:t>总结内容</a:t>
            </a:r>
            <a:r>
              <a:rPr lang="en-US" altLang="zh-CN" sz="1600" b="1" dirty="0">
                <a:solidFill>
                  <a:schemeClr val="tx1">
                    <a:lumMod val="65000"/>
                    <a:lumOff val="35000"/>
                  </a:schemeClr>
                </a:solidFill>
                <a:latin typeface="微软雅黑" pitchFamily="34" charset="-122"/>
                <a:ea typeface="微软雅黑" pitchFamily="34" charset="-122"/>
              </a:rPr>
              <a:t>2</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6"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grpSp>
        <p:nvGrpSpPr>
          <p:cNvPr id="47109" name="组合 16"/>
          <p:cNvGrpSpPr>
            <a:grpSpLocks/>
          </p:cNvGrpSpPr>
          <p:nvPr/>
        </p:nvGrpSpPr>
        <p:grpSpPr bwMode="auto">
          <a:xfrm>
            <a:off x="6916738" y="1711325"/>
            <a:ext cx="381000" cy="381000"/>
            <a:chOff x="1229020" y="2399280"/>
            <a:chExt cx="692150" cy="692150"/>
          </a:xfrm>
        </p:grpSpPr>
        <p:sp>
          <p:nvSpPr>
            <p:cNvPr id="18" name="椭圆 17"/>
            <p:cNvSpPr/>
            <p:nvPr/>
          </p:nvSpPr>
          <p:spPr>
            <a:xfrm>
              <a:off x="1229020" y="2399280"/>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9" name="椭圆 18"/>
            <p:cNvSpPr/>
            <p:nvPr/>
          </p:nvSpPr>
          <p:spPr>
            <a:xfrm>
              <a:off x="1304003" y="2474263"/>
              <a:ext cx="542184" cy="542184"/>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Impact" pitchFamily="34" charset="0"/>
              </a:endParaRPr>
            </a:p>
          </p:txBody>
        </p:sp>
      </p:grpSp>
      <p:sp>
        <p:nvSpPr>
          <p:cNvPr id="47110" name="TextBox 5"/>
          <p:cNvSpPr txBox="1">
            <a:spLocks noChangeArrowheads="1"/>
          </p:cNvSpPr>
          <p:nvPr/>
        </p:nvSpPr>
        <p:spPr bwMode="auto">
          <a:xfrm>
            <a:off x="8709026" y="1643063"/>
            <a:ext cx="7477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grpSp>
        <p:nvGrpSpPr>
          <p:cNvPr id="47111" name="组合 1"/>
          <p:cNvGrpSpPr>
            <a:grpSpLocks/>
          </p:cNvGrpSpPr>
          <p:nvPr/>
        </p:nvGrpSpPr>
        <p:grpSpPr bwMode="auto">
          <a:xfrm>
            <a:off x="2562225" y="1711325"/>
            <a:ext cx="381000" cy="381000"/>
            <a:chOff x="1229020" y="2399280"/>
            <a:chExt cx="692150" cy="692150"/>
          </a:xfrm>
        </p:grpSpPr>
        <p:sp>
          <p:nvSpPr>
            <p:cNvPr id="9" name="椭圆 8"/>
            <p:cNvSpPr/>
            <p:nvPr/>
          </p:nvSpPr>
          <p:spPr>
            <a:xfrm>
              <a:off x="1229020" y="2399280"/>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0" name="椭圆 9"/>
            <p:cNvSpPr/>
            <p:nvPr/>
          </p:nvSpPr>
          <p:spPr>
            <a:xfrm>
              <a:off x="1304003" y="2474263"/>
              <a:ext cx="542184" cy="542184"/>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Impact" pitchFamily="34" charset="0"/>
              </a:endParaRPr>
            </a:p>
          </p:txBody>
        </p:sp>
      </p:grpSp>
      <p:grpSp>
        <p:nvGrpSpPr>
          <p:cNvPr id="47112" name="组合 13"/>
          <p:cNvGrpSpPr>
            <a:grpSpLocks/>
          </p:cNvGrpSpPr>
          <p:nvPr/>
        </p:nvGrpSpPr>
        <p:grpSpPr bwMode="auto">
          <a:xfrm>
            <a:off x="4822825" y="1711325"/>
            <a:ext cx="381000" cy="381000"/>
            <a:chOff x="1229020" y="2399280"/>
            <a:chExt cx="692150" cy="692150"/>
          </a:xfrm>
        </p:grpSpPr>
        <p:sp>
          <p:nvSpPr>
            <p:cNvPr id="15" name="椭圆 14"/>
            <p:cNvSpPr/>
            <p:nvPr/>
          </p:nvSpPr>
          <p:spPr>
            <a:xfrm>
              <a:off x="1229020" y="2399280"/>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6" name="椭圆 15"/>
            <p:cNvSpPr/>
            <p:nvPr/>
          </p:nvSpPr>
          <p:spPr>
            <a:xfrm>
              <a:off x="1304003" y="2474263"/>
              <a:ext cx="542184" cy="542184"/>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Impact" pitchFamily="34" charset="0"/>
              </a:endParaRPr>
            </a:p>
          </p:txBody>
        </p:sp>
      </p:grpSp>
      <p:cxnSp>
        <p:nvCxnSpPr>
          <p:cNvPr id="13" name="肘形连接符 12"/>
          <p:cNvCxnSpPr>
            <a:stCxn id="9" idx="4"/>
            <a:endCxn id="15" idx="4"/>
          </p:cNvCxnSpPr>
          <p:nvPr/>
        </p:nvCxnSpPr>
        <p:spPr>
          <a:xfrm rot="16200000" flipH="1">
            <a:off x="3883025" y="962025"/>
            <a:ext cx="12700" cy="2260600"/>
          </a:xfrm>
          <a:prstGeom prst="bentConnector3">
            <a:avLst>
              <a:gd name="adj1" fmla="val 1800000"/>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肘形连接符 21"/>
          <p:cNvCxnSpPr>
            <a:stCxn id="15" idx="4"/>
            <a:endCxn id="18" idx="4"/>
          </p:cNvCxnSpPr>
          <p:nvPr/>
        </p:nvCxnSpPr>
        <p:spPr>
          <a:xfrm rot="16200000" flipH="1">
            <a:off x="6060282" y="1045369"/>
            <a:ext cx="12700" cy="2093913"/>
          </a:xfrm>
          <a:prstGeom prst="bentConnector3">
            <a:avLst>
              <a:gd name="adj1" fmla="val 1800000"/>
            </a:avLst>
          </a:prstGeom>
          <a:ln w="31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7115" name="矩形 22"/>
          <p:cNvSpPr>
            <a:spLocks noChangeArrowheads="1"/>
          </p:cNvSpPr>
          <p:nvPr/>
        </p:nvSpPr>
        <p:spPr bwMode="auto">
          <a:xfrm>
            <a:off x="2562226" y="2424113"/>
            <a:ext cx="22891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400" dirty="0">
                <a:latin typeface="微软雅黑" pitchFamily="34" charset="-122"/>
                <a:ea typeface="微软雅黑" pitchFamily="34" charset="-122"/>
              </a:rPr>
              <a:t>在此录入文字内容</a:t>
            </a:r>
          </a:p>
        </p:txBody>
      </p:sp>
      <p:sp>
        <p:nvSpPr>
          <p:cNvPr id="47116" name="矩形 23"/>
          <p:cNvSpPr>
            <a:spLocks noChangeArrowheads="1"/>
          </p:cNvSpPr>
          <p:nvPr/>
        </p:nvSpPr>
        <p:spPr bwMode="auto">
          <a:xfrm>
            <a:off x="3216275" y="1484313"/>
            <a:ext cx="1104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latin typeface="微软雅黑" pitchFamily="34" charset="-122"/>
                <a:ea typeface="微软雅黑" pitchFamily="34" charset="-122"/>
              </a:rPr>
              <a:t>第</a:t>
            </a:r>
            <a:r>
              <a:rPr lang="en-US" altLang="zh-CN" dirty="0">
                <a:latin typeface="微软雅黑" pitchFamily="34" charset="-122"/>
                <a:ea typeface="微软雅黑" pitchFamily="34" charset="-122"/>
              </a:rPr>
              <a:t>1</a:t>
            </a:r>
            <a:r>
              <a:rPr lang="zh-CN" altLang="en-US" dirty="0">
                <a:latin typeface="微软雅黑" pitchFamily="34" charset="-122"/>
                <a:ea typeface="微软雅黑" pitchFamily="34" charset="-122"/>
              </a:rPr>
              <a:t>阶段</a:t>
            </a:r>
            <a:endParaRPr lang="zh-CN" altLang="en-US" dirty="0"/>
          </a:p>
        </p:txBody>
      </p:sp>
      <p:sp>
        <p:nvSpPr>
          <p:cNvPr id="47117" name="矩形 26"/>
          <p:cNvSpPr>
            <a:spLocks noChangeArrowheads="1"/>
          </p:cNvSpPr>
          <p:nvPr/>
        </p:nvSpPr>
        <p:spPr bwMode="auto">
          <a:xfrm>
            <a:off x="5461000" y="1443038"/>
            <a:ext cx="1104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latin typeface="微软雅黑" pitchFamily="34" charset="-122"/>
                <a:ea typeface="微软雅黑" pitchFamily="34" charset="-122"/>
              </a:rPr>
              <a:t>第</a:t>
            </a: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阶段</a:t>
            </a:r>
            <a:endParaRPr lang="zh-CN" altLang="en-US"/>
          </a:p>
        </p:txBody>
      </p:sp>
      <p:sp>
        <p:nvSpPr>
          <p:cNvPr id="47118" name="矩形 24"/>
          <p:cNvSpPr>
            <a:spLocks noChangeArrowheads="1"/>
          </p:cNvSpPr>
          <p:nvPr/>
        </p:nvSpPr>
        <p:spPr bwMode="auto">
          <a:xfrm>
            <a:off x="5032375" y="2424113"/>
            <a:ext cx="65738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400" dirty="0">
                <a:latin typeface="微软雅黑" pitchFamily="34" charset="-122"/>
                <a:ea typeface="微软雅黑" pitchFamily="34" charset="-122"/>
              </a:rPr>
              <a:t>在此录入文字内容</a:t>
            </a:r>
          </a:p>
        </p:txBody>
      </p:sp>
      <p:sp>
        <p:nvSpPr>
          <p:cNvPr id="47119" name="AutoShape 18"/>
          <p:cNvSpPr>
            <a:spLocks noChangeArrowheads="1"/>
          </p:cNvSpPr>
          <p:nvPr/>
        </p:nvSpPr>
        <p:spPr bwMode="auto">
          <a:xfrm>
            <a:off x="1450976" y="4641851"/>
            <a:ext cx="9852025" cy="17938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7120" name="矩形 28"/>
          <p:cNvSpPr>
            <a:spLocks noChangeArrowheads="1"/>
          </p:cNvSpPr>
          <p:nvPr/>
        </p:nvSpPr>
        <p:spPr bwMode="auto">
          <a:xfrm>
            <a:off x="5938838" y="4440239"/>
            <a:ext cx="696912" cy="401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zh-CN" altLang="en-US" b="1">
                <a:solidFill>
                  <a:srgbClr val="00B0F0"/>
                </a:solidFill>
                <a:latin typeface="微软雅黑" pitchFamily="34" charset="-122"/>
                <a:ea typeface="微软雅黑" pitchFamily="34" charset="-122"/>
              </a:rPr>
              <a:t>总结</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49155" name="矩形 1"/>
          <p:cNvSpPr>
            <a:spLocks noChangeArrowheads="1"/>
          </p:cNvSpPr>
          <p:nvPr/>
        </p:nvSpPr>
        <p:spPr bwMode="auto">
          <a:xfrm>
            <a:off x="5005389" y="1555750"/>
            <a:ext cx="23129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00B0F0"/>
                </a:solidFill>
                <a:latin typeface="微软雅黑" pitchFamily="34" charset="-122"/>
                <a:ea typeface="微软雅黑" pitchFamily="34" charset="-122"/>
              </a:rPr>
              <a:t>活 动 目 标 </a:t>
            </a:r>
          </a:p>
        </p:txBody>
      </p:sp>
      <p:sp>
        <p:nvSpPr>
          <p:cNvPr id="49156" name="矩形 5"/>
          <p:cNvSpPr>
            <a:spLocks noChangeArrowheads="1"/>
          </p:cNvSpPr>
          <p:nvPr/>
        </p:nvSpPr>
        <p:spPr bwMode="auto">
          <a:xfrm>
            <a:off x="1405246" y="2897640"/>
            <a:ext cx="2160587"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49157" name="矩形 6"/>
          <p:cNvSpPr>
            <a:spLocks noChangeArrowheads="1"/>
          </p:cNvSpPr>
          <p:nvPr/>
        </p:nvSpPr>
        <p:spPr bwMode="auto">
          <a:xfrm>
            <a:off x="4000807" y="2897640"/>
            <a:ext cx="21590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49158" name="矩形 7"/>
          <p:cNvSpPr>
            <a:spLocks noChangeArrowheads="1"/>
          </p:cNvSpPr>
          <p:nvPr/>
        </p:nvSpPr>
        <p:spPr bwMode="auto">
          <a:xfrm>
            <a:off x="6594782" y="2897640"/>
            <a:ext cx="21590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49159" name="矩形 8"/>
          <p:cNvSpPr>
            <a:spLocks noChangeArrowheads="1"/>
          </p:cNvSpPr>
          <p:nvPr/>
        </p:nvSpPr>
        <p:spPr bwMode="auto">
          <a:xfrm>
            <a:off x="9188757" y="2897640"/>
            <a:ext cx="215900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49160" name="AutoShape 18"/>
          <p:cNvSpPr>
            <a:spLocks noChangeArrowheads="1"/>
          </p:cNvSpPr>
          <p:nvPr/>
        </p:nvSpPr>
        <p:spPr bwMode="auto">
          <a:xfrm>
            <a:off x="1360489" y="2582864"/>
            <a:ext cx="2295525" cy="26828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9161" name="AutoShape 18"/>
          <p:cNvSpPr>
            <a:spLocks noChangeArrowheads="1"/>
          </p:cNvSpPr>
          <p:nvPr/>
        </p:nvSpPr>
        <p:spPr bwMode="auto">
          <a:xfrm>
            <a:off x="3941764" y="2582864"/>
            <a:ext cx="2295525" cy="26828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9162" name="AutoShape 18"/>
          <p:cNvSpPr>
            <a:spLocks noChangeArrowheads="1"/>
          </p:cNvSpPr>
          <p:nvPr/>
        </p:nvSpPr>
        <p:spPr bwMode="auto">
          <a:xfrm>
            <a:off x="6524626" y="2582864"/>
            <a:ext cx="2295525" cy="26828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9163" name="AutoShape 18"/>
          <p:cNvSpPr>
            <a:spLocks noChangeArrowheads="1"/>
          </p:cNvSpPr>
          <p:nvPr/>
        </p:nvSpPr>
        <p:spPr bwMode="auto">
          <a:xfrm>
            <a:off x="9105901" y="2582864"/>
            <a:ext cx="2295525" cy="2682875"/>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495426" y="450851"/>
            <a:ext cx="9720263" cy="569913"/>
          </a:xfrm>
          <a:prstGeom prst="rect">
            <a:avLst/>
          </a:prstGeom>
          <a:ln w="6350">
            <a:noFill/>
          </a:ln>
        </p:spPr>
        <p:txBody>
          <a:bodyPr lIns="102870" tIns="51435" rIns="102870" bIns="51435" anchor="ctr">
            <a:normAutofit/>
          </a:bodyPr>
          <a:lstStyle>
            <a:lvl1pPr algn="l" defTabSz="1028700" rtl="0" eaLnBrk="1" latinLnBrk="0" hangingPunct="1">
              <a:spcBef>
                <a:spcPct val="0"/>
              </a:spcBef>
              <a:buNone/>
              <a:defRPr sz="2700" b="1" kern="1200">
                <a:solidFill>
                  <a:srgbClr val="00B0F0"/>
                </a:solidFill>
                <a:latin typeface="微软雅黑" pitchFamily="34" charset="-122"/>
                <a:ea typeface="微软雅黑" pitchFamily="34" charset="-122"/>
                <a:cs typeface="+mj-cs"/>
              </a:defRPr>
            </a:lvl1pPr>
          </a:lstStyle>
          <a:p>
            <a:pPr fontAlgn="auto">
              <a:spcAft>
                <a:spcPts val="0"/>
              </a:spcAft>
              <a:tabLst>
                <a:tab pos="5294313" algn="l"/>
              </a:tabLst>
              <a:defRPr/>
            </a:pPr>
            <a:r>
              <a:rPr lang="zh-CN" altLang="en-US" dirty="0"/>
              <a:t>福特</a:t>
            </a:r>
            <a:r>
              <a:rPr lang="en-US" altLang="zh-CN" dirty="0">
                <a:solidFill>
                  <a:schemeClr val="tx1">
                    <a:lumMod val="50000"/>
                    <a:lumOff val="50000"/>
                  </a:schemeClr>
                </a:solidFill>
              </a:rPr>
              <a:t>+</a:t>
            </a:r>
            <a:r>
              <a:rPr lang="zh-CN" altLang="en-US" dirty="0">
                <a:solidFill>
                  <a:schemeClr val="tx1">
                    <a:lumMod val="50000"/>
                    <a:lumOff val="50000"/>
                  </a:schemeClr>
                </a:solidFill>
              </a:rPr>
              <a:t>微博</a:t>
            </a:r>
            <a:endParaRPr lang="en-US" altLang="zh-CN" dirty="0">
              <a:solidFill>
                <a:schemeClr val="tx1">
                  <a:lumMod val="50000"/>
                  <a:lumOff val="50000"/>
                </a:schemeClr>
              </a:solidFill>
            </a:endParaRPr>
          </a:p>
        </p:txBody>
      </p:sp>
      <p:sp>
        <p:nvSpPr>
          <p:cNvPr id="50179" name="TextBox 1"/>
          <p:cNvSpPr txBox="1">
            <a:spLocks noChangeArrowheads="1"/>
          </p:cNvSpPr>
          <p:nvPr/>
        </p:nvSpPr>
        <p:spPr bwMode="auto">
          <a:xfrm>
            <a:off x="1508126" y="1287464"/>
            <a:ext cx="320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a:solidFill>
                  <a:srgbClr val="00B0F0"/>
                </a:solidFill>
                <a:latin typeface="Impact" pitchFamily="34" charset="0"/>
                <a:ea typeface="MS UI Gothic" pitchFamily="34" charset="-128"/>
              </a:rPr>
              <a:t>1</a:t>
            </a:r>
            <a:endParaRPr lang="zh-CN" altLang="en-US" sz="2800">
              <a:solidFill>
                <a:srgbClr val="00B0F0"/>
              </a:solidFill>
              <a:latin typeface="Impact" pitchFamily="34" charset="0"/>
              <a:ea typeface="MS UI Gothic" pitchFamily="34" charset="-128"/>
            </a:endParaRPr>
          </a:p>
        </p:txBody>
      </p:sp>
      <p:cxnSp>
        <p:nvCxnSpPr>
          <p:cNvPr id="7" name="直接连接符 6"/>
          <p:cNvCxnSpPr/>
          <p:nvPr/>
        </p:nvCxnSpPr>
        <p:spPr>
          <a:xfrm flipH="1">
            <a:off x="1508125" y="1287463"/>
            <a:ext cx="590550" cy="590550"/>
          </a:xfrm>
          <a:prstGeom prst="line">
            <a:avLst/>
          </a:prstGeom>
        </p:spPr>
        <p:style>
          <a:lnRef idx="1">
            <a:schemeClr val="accent1"/>
          </a:lnRef>
          <a:fillRef idx="0">
            <a:schemeClr val="accent1"/>
          </a:fillRef>
          <a:effectRef idx="0">
            <a:schemeClr val="accent1"/>
          </a:effectRef>
          <a:fontRef idx="minor">
            <a:schemeClr val="tx1"/>
          </a:fontRef>
        </p:style>
      </p:cxnSp>
      <p:sp>
        <p:nvSpPr>
          <p:cNvPr id="50181" name="矩形 7"/>
          <p:cNvSpPr>
            <a:spLocks noChangeArrowheads="1"/>
          </p:cNvSpPr>
          <p:nvPr/>
        </p:nvSpPr>
        <p:spPr bwMode="auto">
          <a:xfrm>
            <a:off x="1960563" y="1382713"/>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B0F0"/>
                </a:solidFill>
                <a:latin typeface="微软雅黑" pitchFamily="34" charset="-122"/>
                <a:ea typeface="微软雅黑" pitchFamily="34" charset="-122"/>
              </a:rPr>
              <a:t>在此录入文字内容</a:t>
            </a:r>
          </a:p>
        </p:txBody>
      </p:sp>
      <p:sp>
        <p:nvSpPr>
          <p:cNvPr id="50182" name="矩形 8"/>
          <p:cNvSpPr>
            <a:spLocks noChangeArrowheads="1"/>
          </p:cNvSpPr>
          <p:nvPr/>
        </p:nvSpPr>
        <p:spPr bwMode="auto">
          <a:xfrm>
            <a:off x="1960563" y="1864759"/>
            <a:ext cx="9359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latin typeface="微软雅黑" pitchFamily="34" charset="-122"/>
                <a:ea typeface="微软雅黑" pitchFamily="34" charset="-122"/>
              </a:rPr>
              <a:t>图片或者表格文字说明内容说明图片或者表格文字说明内容说明图片或者表格文字说明内容说明图片或者表格文字说明内容说明图片或者表格文字说明内容说明图片或者表格文字说明内容说明</a:t>
            </a:r>
          </a:p>
        </p:txBody>
      </p:sp>
      <p:sp>
        <p:nvSpPr>
          <p:cNvPr id="50183" name="TextBox 10"/>
          <p:cNvSpPr txBox="1">
            <a:spLocks noChangeArrowheads="1"/>
          </p:cNvSpPr>
          <p:nvPr/>
        </p:nvSpPr>
        <p:spPr bwMode="auto">
          <a:xfrm>
            <a:off x="1512889" y="3032126"/>
            <a:ext cx="363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a:solidFill>
                  <a:srgbClr val="00B0F0"/>
                </a:solidFill>
                <a:latin typeface="Impact" pitchFamily="34" charset="0"/>
                <a:ea typeface="MS UI Gothic" pitchFamily="34" charset="-128"/>
              </a:rPr>
              <a:t>2</a:t>
            </a:r>
            <a:endParaRPr lang="zh-CN" altLang="en-US" sz="2800">
              <a:solidFill>
                <a:srgbClr val="00B0F0"/>
              </a:solidFill>
              <a:latin typeface="Impact" pitchFamily="34" charset="0"/>
              <a:ea typeface="MS UI Gothic" pitchFamily="34" charset="-128"/>
            </a:endParaRPr>
          </a:p>
        </p:txBody>
      </p:sp>
      <p:cxnSp>
        <p:nvCxnSpPr>
          <p:cNvPr id="12" name="直接连接符 11"/>
          <p:cNvCxnSpPr/>
          <p:nvPr/>
        </p:nvCxnSpPr>
        <p:spPr>
          <a:xfrm flipH="1">
            <a:off x="1512888" y="3032125"/>
            <a:ext cx="590550" cy="590550"/>
          </a:xfrm>
          <a:prstGeom prst="line">
            <a:avLst/>
          </a:prstGeom>
        </p:spPr>
        <p:style>
          <a:lnRef idx="1">
            <a:schemeClr val="accent1"/>
          </a:lnRef>
          <a:fillRef idx="0">
            <a:schemeClr val="accent1"/>
          </a:fillRef>
          <a:effectRef idx="0">
            <a:schemeClr val="accent1"/>
          </a:effectRef>
          <a:fontRef idx="minor">
            <a:schemeClr val="tx1"/>
          </a:fontRef>
        </p:style>
      </p:cxnSp>
      <p:sp>
        <p:nvSpPr>
          <p:cNvPr id="50185" name="矩形 12"/>
          <p:cNvSpPr>
            <a:spLocks noChangeArrowheads="1"/>
          </p:cNvSpPr>
          <p:nvPr/>
        </p:nvSpPr>
        <p:spPr bwMode="auto">
          <a:xfrm>
            <a:off x="1960563" y="3127375"/>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B0F0"/>
                </a:solidFill>
                <a:latin typeface="微软雅黑" pitchFamily="34" charset="-122"/>
                <a:ea typeface="微软雅黑" pitchFamily="34" charset="-122"/>
              </a:rPr>
              <a:t>在此录入文字内容</a:t>
            </a:r>
          </a:p>
        </p:txBody>
      </p:sp>
      <p:sp>
        <p:nvSpPr>
          <p:cNvPr id="50186" name="矩形 9"/>
          <p:cNvSpPr>
            <a:spLocks noChangeArrowheads="1"/>
          </p:cNvSpPr>
          <p:nvPr/>
        </p:nvSpPr>
        <p:spPr bwMode="auto">
          <a:xfrm>
            <a:off x="1960563" y="3556000"/>
            <a:ext cx="9359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latin typeface="微软雅黑" pitchFamily="34" charset="-122"/>
                <a:ea typeface="微软雅黑" pitchFamily="34" charset="-122"/>
              </a:rPr>
              <a:t>图片或者表格文字说明内容说明图片或者表格文字说明内容说明图片或者表格文字说明内容说明图片或者表格文字说明内容说明图片或者表格文字说明内容说明图片或者表格文字说明内容说明</a:t>
            </a:r>
          </a:p>
        </p:txBody>
      </p:sp>
      <p:sp>
        <p:nvSpPr>
          <p:cNvPr id="50187" name="TextBox 14"/>
          <p:cNvSpPr txBox="1">
            <a:spLocks noChangeArrowheads="1"/>
          </p:cNvSpPr>
          <p:nvPr/>
        </p:nvSpPr>
        <p:spPr bwMode="auto">
          <a:xfrm>
            <a:off x="1393825" y="4702176"/>
            <a:ext cx="374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a:solidFill>
                  <a:srgbClr val="00B0F0"/>
                </a:solidFill>
                <a:latin typeface="Impact" pitchFamily="34" charset="0"/>
                <a:ea typeface="MS UI Gothic" pitchFamily="34" charset="-128"/>
              </a:rPr>
              <a:t>3</a:t>
            </a:r>
            <a:endParaRPr lang="zh-CN" altLang="en-US" sz="2800">
              <a:solidFill>
                <a:srgbClr val="00B0F0"/>
              </a:solidFill>
              <a:latin typeface="Impact" pitchFamily="34" charset="0"/>
              <a:ea typeface="MS UI Gothic" pitchFamily="34" charset="-128"/>
            </a:endParaRPr>
          </a:p>
        </p:txBody>
      </p:sp>
      <p:cxnSp>
        <p:nvCxnSpPr>
          <p:cNvPr id="16" name="直接连接符 15"/>
          <p:cNvCxnSpPr/>
          <p:nvPr/>
        </p:nvCxnSpPr>
        <p:spPr>
          <a:xfrm flipH="1">
            <a:off x="1393825" y="4702175"/>
            <a:ext cx="590550" cy="590550"/>
          </a:xfrm>
          <a:prstGeom prst="line">
            <a:avLst/>
          </a:prstGeom>
        </p:spPr>
        <p:style>
          <a:lnRef idx="1">
            <a:schemeClr val="accent1"/>
          </a:lnRef>
          <a:fillRef idx="0">
            <a:schemeClr val="accent1"/>
          </a:fillRef>
          <a:effectRef idx="0">
            <a:schemeClr val="accent1"/>
          </a:effectRef>
          <a:fontRef idx="minor">
            <a:schemeClr val="tx1"/>
          </a:fontRef>
        </p:style>
      </p:cxnSp>
      <p:sp>
        <p:nvSpPr>
          <p:cNvPr id="50189" name="矩形 16"/>
          <p:cNvSpPr>
            <a:spLocks noChangeArrowheads="1"/>
          </p:cNvSpPr>
          <p:nvPr/>
        </p:nvSpPr>
        <p:spPr bwMode="auto">
          <a:xfrm>
            <a:off x="1960563" y="4797425"/>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B0F0"/>
                </a:solidFill>
                <a:latin typeface="微软雅黑" pitchFamily="34" charset="-122"/>
                <a:ea typeface="微软雅黑" pitchFamily="34" charset="-122"/>
              </a:rPr>
              <a:t>在此录入文字内容</a:t>
            </a:r>
          </a:p>
        </p:txBody>
      </p:sp>
      <p:sp>
        <p:nvSpPr>
          <p:cNvPr id="50190" name="矩形 17"/>
          <p:cNvSpPr>
            <a:spLocks noChangeArrowheads="1"/>
          </p:cNvSpPr>
          <p:nvPr/>
        </p:nvSpPr>
        <p:spPr bwMode="auto">
          <a:xfrm>
            <a:off x="1960563" y="5226050"/>
            <a:ext cx="9359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latin typeface="微软雅黑" pitchFamily="34" charset="-122"/>
                <a:ea typeface="微软雅黑" pitchFamily="34" charset="-122"/>
              </a:rPr>
              <a:t>图片或者表格文字说明内容说明图片或者表格文字说明内容说明图片或者表格文字说明内容说明图片或者表格文字说明内容说明图片或者表格文字说明内容说明图片或者表格文字说明内容说明</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8" name="组合 12"/>
          <p:cNvGrpSpPr>
            <a:grpSpLocks/>
          </p:cNvGrpSpPr>
          <p:nvPr/>
        </p:nvGrpSpPr>
        <p:grpSpPr bwMode="auto">
          <a:xfrm>
            <a:off x="9126539" y="2463800"/>
            <a:ext cx="2295525" cy="4019550"/>
            <a:chOff x="416496" y="2204864"/>
            <a:chExt cx="2295525" cy="4020273"/>
          </a:xfrm>
        </p:grpSpPr>
        <p:sp>
          <p:nvSpPr>
            <p:cNvPr id="4128"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3" name="AutoShape 19"/>
            <p:cNvSpPr>
              <a:spLocks noChangeArrowheads="1"/>
            </p:cNvSpPr>
            <p:nvPr/>
          </p:nvSpPr>
          <p:spPr bwMode="gray">
            <a:xfrm>
              <a:off x="632396" y="2230269"/>
              <a:ext cx="1863725" cy="287390"/>
            </a:xfrm>
            <a:prstGeom prst="roundRect">
              <a:avLst>
                <a:gd name="adj" fmla="val 50000"/>
              </a:avLst>
            </a:prstGeom>
            <a:solidFill>
              <a:schemeClr val="tx1">
                <a:lumMod val="65000"/>
                <a:lumOff val="35000"/>
              </a:schemeClr>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4130"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31"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32" name="Text Box 22"/>
            <p:cNvSpPr txBox="1">
              <a:spLocks noChangeArrowheads="1"/>
            </p:cNvSpPr>
            <p:nvPr/>
          </p:nvSpPr>
          <p:spPr bwMode="gray">
            <a:xfrm>
              <a:off x="1061545" y="2204864"/>
              <a:ext cx="9861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r>
                <a:rPr lang="en-US" altLang="zh-CN" sz="1400" b="1">
                  <a:solidFill>
                    <a:schemeClr val="bg1"/>
                  </a:solidFill>
                  <a:latin typeface="微软雅黑" pitchFamily="34" charset="-122"/>
                  <a:ea typeface="微软雅黑" pitchFamily="34" charset="-122"/>
                </a:rPr>
                <a:t>2007</a:t>
              </a:r>
              <a:r>
                <a:rPr lang="zh-CN" altLang="en-US" sz="1400" b="1">
                  <a:solidFill>
                    <a:schemeClr val="bg1"/>
                  </a:solidFill>
                  <a:latin typeface="微软雅黑" pitchFamily="34" charset="-122"/>
                  <a:ea typeface="微软雅黑" pitchFamily="34" charset="-122"/>
                </a:rPr>
                <a:t>至今</a:t>
              </a:r>
            </a:p>
          </p:txBody>
        </p:sp>
      </p:gr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smtClean="0"/>
              <a:t>在此录入</a:t>
            </a:r>
            <a:r>
              <a:rPr lang="zh-CN" altLang="en-US" dirty="0" smtClean="0">
                <a:solidFill>
                  <a:schemeClr val="tx1">
                    <a:lumMod val="50000"/>
                    <a:lumOff val="50000"/>
                  </a:schemeClr>
                </a:solidFill>
              </a:rPr>
              <a:t>标题内容</a:t>
            </a:r>
            <a:endParaRPr lang="zh-CN" altLang="en-US" dirty="0">
              <a:solidFill>
                <a:schemeClr val="tx1">
                  <a:lumMod val="50000"/>
                  <a:lumOff val="50000"/>
                </a:schemeClr>
              </a:solidFill>
            </a:endParaRPr>
          </a:p>
        </p:txBody>
      </p:sp>
      <p:sp>
        <p:nvSpPr>
          <p:cNvPr id="4100" name="Text Box 9"/>
          <p:cNvSpPr txBox="1">
            <a:spLocks noChangeArrowheads="1"/>
          </p:cNvSpPr>
          <p:nvPr/>
        </p:nvSpPr>
        <p:spPr bwMode="gray">
          <a:xfrm>
            <a:off x="1630364" y="2030414"/>
            <a:ext cx="19446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a:solidFill>
                  <a:srgbClr val="00B0F0"/>
                </a:solidFill>
                <a:latin typeface="微软雅黑" pitchFamily="34" charset="-122"/>
                <a:ea typeface="微软雅黑" pitchFamily="34" charset="-122"/>
              </a:rPr>
              <a:t>观点内容</a:t>
            </a:r>
          </a:p>
        </p:txBody>
      </p:sp>
      <p:sp>
        <p:nvSpPr>
          <p:cNvPr id="4101" name="Text Box 7"/>
          <p:cNvSpPr txBox="1">
            <a:spLocks noChangeArrowheads="1"/>
          </p:cNvSpPr>
          <p:nvPr/>
        </p:nvSpPr>
        <p:spPr bwMode="auto">
          <a:xfrm>
            <a:off x="1540261" y="3145751"/>
            <a:ext cx="2055813"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endParaRPr lang="en-US" altLang="zh-CN" sz="1400" dirty="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endParaRPr lang="zh-CN" altLang="en-US" sz="1400" dirty="0">
              <a:latin typeface="微软雅黑" pitchFamily="34" charset="-122"/>
              <a:ea typeface="微软雅黑" pitchFamily="34" charset="-122"/>
            </a:endParaRPr>
          </a:p>
        </p:txBody>
      </p:sp>
      <p:sp>
        <p:nvSpPr>
          <p:cNvPr id="4102" name="Text Box 10"/>
          <p:cNvSpPr txBox="1">
            <a:spLocks noChangeArrowheads="1"/>
          </p:cNvSpPr>
          <p:nvPr/>
        </p:nvSpPr>
        <p:spPr bwMode="gray">
          <a:xfrm>
            <a:off x="4248150" y="2049463"/>
            <a:ext cx="1728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a:solidFill>
                  <a:srgbClr val="00B0F0"/>
                </a:solidFill>
                <a:latin typeface="微软雅黑" pitchFamily="34" charset="-122"/>
                <a:ea typeface="微软雅黑" pitchFamily="34" charset="-122"/>
              </a:rPr>
              <a:t>观点内容</a:t>
            </a:r>
          </a:p>
        </p:txBody>
      </p:sp>
      <p:sp>
        <p:nvSpPr>
          <p:cNvPr id="4103" name="Text Box 11"/>
          <p:cNvSpPr txBox="1">
            <a:spLocks noChangeArrowheads="1"/>
          </p:cNvSpPr>
          <p:nvPr/>
        </p:nvSpPr>
        <p:spPr bwMode="gray">
          <a:xfrm>
            <a:off x="6873876" y="2068513"/>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a:solidFill>
                  <a:srgbClr val="00B0F0"/>
                </a:solidFill>
                <a:latin typeface="微软雅黑" pitchFamily="34" charset="-122"/>
                <a:ea typeface="微软雅黑" pitchFamily="34" charset="-122"/>
              </a:rPr>
              <a:t>观点内容</a:t>
            </a:r>
          </a:p>
        </p:txBody>
      </p:sp>
      <p:sp>
        <p:nvSpPr>
          <p:cNvPr id="4104" name="Text Box 12"/>
          <p:cNvSpPr txBox="1">
            <a:spLocks noChangeArrowheads="1"/>
          </p:cNvSpPr>
          <p:nvPr/>
        </p:nvSpPr>
        <p:spPr bwMode="gray">
          <a:xfrm>
            <a:off x="9332914" y="2025650"/>
            <a:ext cx="171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spcBef>
                <a:spcPct val="50000"/>
              </a:spcBef>
            </a:pPr>
            <a:r>
              <a:rPr lang="zh-CN" altLang="en-US" sz="1800" b="1" dirty="0">
                <a:solidFill>
                  <a:srgbClr val="00B0F0"/>
                </a:solidFill>
                <a:latin typeface="微软雅黑" pitchFamily="34" charset="-122"/>
                <a:ea typeface="微软雅黑" pitchFamily="34" charset="-122"/>
              </a:rPr>
              <a:t>观点内容</a:t>
            </a:r>
          </a:p>
        </p:txBody>
      </p:sp>
      <p:sp>
        <p:nvSpPr>
          <p:cNvPr id="4105" name="Text Box 19"/>
          <p:cNvSpPr txBox="1">
            <a:spLocks noChangeArrowheads="1"/>
          </p:cNvSpPr>
          <p:nvPr/>
        </p:nvSpPr>
        <p:spPr bwMode="auto">
          <a:xfrm>
            <a:off x="4005649" y="3145751"/>
            <a:ext cx="2035175"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endParaRPr lang="en-US" altLang="zh-CN" sz="1400" dirty="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endParaRPr lang="zh-CN" altLang="en-US" sz="1400" dirty="0">
              <a:latin typeface="微软雅黑" pitchFamily="34" charset="-122"/>
              <a:ea typeface="微软雅黑" pitchFamily="34" charset="-122"/>
            </a:endParaRPr>
          </a:p>
        </p:txBody>
      </p:sp>
      <p:sp>
        <p:nvSpPr>
          <p:cNvPr id="4106" name="Text Box 20"/>
          <p:cNvSpPr txBox="1">
            <a:spLocks noChangeArrowheads="1"/>
          </p:cNvSpPr>
          <p:nvPr/>
        </p:nvSpPr>
        <p:spPr bwMode="auto">
          <a:xfrm>
            <a:off x="6536123" y="3145751"/>
            <a:ext cx="2430462"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endParaRPr lang="en-US" altLang="zh-CN" sz="1400" dirty="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endParaRPr lang="zh-CN" altLang="en-US" sz="1400" dirty="0">
              <a:latin typeface="微软雅黑" pitchFamily="34" charset="-122"/>
              <a:ea typeface="微软雅黑" pitchFamily="34" charset="-122"/>
            </a:endParaRPr>
          </a:p>
        </p:txBody>
      </p:sp>
      <p:sp>
        <p:nvSpPr>
          <p:cNvPr id="4107" name="Text Box 21"/>
          <p:cNvSpPr txBox="1">
            <a:spLocks noChangeArrowheads="1"/>
          </p:cNvSpPr>
          <p:nvPr/>
        </p:nvSpPr>
        <p:spPr bwMode="auto">
          <a:xfrm>
            <a:off x="9236460" y="3145751"/>
            <a:ext cx="2078038" cy="256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rnd">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endParaRPr lang="en-US" altLang="zh-CN" sz="1400" dirty="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endParaRPr lang="zh-CN" altLang="en-US" sz="1400" dirty="0">
              <a:latin typeface="微软雅黑" pitchFamily="34" charset="-122"/>
              <a:ea typeface="微软雅黑" pitchFamily="34" charset="-122"/>
            </a:endParaRPr>
          </a:p>
        </p:txBody>
      </p:sp>
      <p:sp>
        <p:nvSpPr>
          <p:cNvPr id="42" name="矩形 41"/>
          <p:cNvSpPr/>
          <p:nvPr/>
        </p:nvSpPr>
        <p:spPr>
          <a:xfrm flipV="1">
            <a:off x="1404938" y="1649414"/>
            <a:ext cx="10063162" cy="460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4109" name="TextBox 42"/>
          <p:cNvSpPr txBox="1">
            <a:spLocks noChangeArrowheads="1"/>
          </p:cNvSpPr>
          <p:nvPr/>
        </p:nvSpPr>
        <p:spPr bwMode="auto">
          <a:xfrm>
            <a:off x="9101138" y="1387476"/>
            <a:ext cx="747712"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grpSp>
        <p:nvGrpSpPr>
          <p:cNvPr id="4110" name="组合 12"/>
          <p:cNvGrpSpPr>
            <a:grpSpLocks/>
          </p:cNvGrpSpPr>
          <p:nvPr/>
        </p:nvGrpSpPr>
        <p:grpSpPr bwMode="auto">
          <a:xfrm>
            <a:off x="1360489" y="2463800"/>
            <a:ext cx="2295525" cy="4019550"/>
            <a:chOff x="416496" y="2204864"/>
            <a:chExt cx="2295525" cy="4020273"/>
          </a:xfrm>
        </p:grpSpPr>
        <p:sp>
          <p:nvSpPr>
            <p:cNvPr id="4123"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6" name="AutoShape 19"/>
            <p:cNvSpPr>
              <a:spLocks noChangeArrowheads="1"/>
            </p:cNvSpPr>
            <p:nvPr/>
          </p:nvSpPr>
          <p:spPr bwMode="gray">
            <a:xfrm>
              <a:off x="632396" y="2230269"/>
              <a:ext cx="1863725" cy="287390"/>
            </a:xfrm>
            <a:prstGeom prst="roundRect">
              <a:avLst>
                <a:gd name="adj" fmla="val 50000"/>
              </a:avLst>
            </a:prstGeom>
            <a:solidFill>
              <a:schemeClr val="tx1">
                <a:lumMod val="65000"/>
                <a:lumOff val="35000"/>
              </a:schemeClr>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4125"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26"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27" name="Text Box 22"/>
            <p:cNvSpPr txBox="1">
              <a:spLocks noChangeArrowheads="1"/>
            </p:cNvSpPr>
            <p:nvPr/>
          </p:nvSpPr>
          <p:spPr bwMode="gray">
            <a:xfrm>
              <a:off x="1022271" y="2204864"/>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r>
                <a:rPr lang="en-US" altLang="zh-CN" sz="1400" b="1">
                  <a:solidFill>
                    <a:schemeClr val="bg1"/>
                  </a:solidFill>
                  <a:latin typeface="微软雅黑" pitchFamily="34" charset="-122"/>
                  <a:ea typeface="微软雅黑" pitchFamily="34" charset="-122"/>
                </a:rPr>
                <a:t>60-70</a:t>
              </a:r>
              <a:r>
                <a:rPr lang="zh-CN" altLang="en-US" sz="1400" b="1">
                  <a:solidFill>
                    <a:schemeClr val="bg1"/>
                  </a:solidFill>
                  <a:latin typeface="微软雅黑" pitchFamily="34" charset="-122"/>
                  <a:ea typeface="微软雅黑" pitchFamily="34" charset="-122"/>
                </a:rPr>
                <a:t>年代</a:t>
              </a:r>
            </a:p>
          </p:txBody>
        </p:sp>
      </p:grpSp>
      <p:grpSp>
        <p:nvGrpSpPr>
          <p:cNvPr id="4111" name="组合 12"/>
          <p:cNvGrpSpPr>
            <a:grpSpLocks/>
          </p:cNvGrpSpPr>
          <p:nvPr/>
        </p:nvGrpSpPr>
        <p:grpSpPr bwMode="auto">
          <a:xfrm>
            <a:off x="6538914" y="2463800"/>
            <a:ext cx="2295525" cy="4019550"/>
            <a:chOff x="416496" y="2204864"/>
            <a:chExt cx="2295525" cy="4020273"/>
          </a:xfrm>
        </p:grpSpPr>
        <p:sp>
          <p:nvSpPr>
            <p:cNvPr id="4118"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9" name="AutoShape 19"/>
            <p:cNvSpPr>
              <a:spLocks noChangeArrowheads="1"/>
            </p:cNvSpPr>
            <p:nvPr/>
          </p:nvSpPr>
          <p:spPr bwMode="gray">
            <a:xfrm>
              <a:off x="632396" y="2230269"/>
              <a:ext cx="1863725" cy="287390"/>
            </a:xfrm>
            <a:prstGeom prst="roundRect">
              <a:avLst>
                <a:gd name="adj" fmla="val 50000"/>
              </a:avLst>
            </a:prstGeom>
            <a:solidFill>
              <a:schemeClr val="tx1">
                <a:lumMod val="65000"/>
                <a:lumOff val="35000"/>
              </a:schemeClr>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4120"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21"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22" name="Text Box 22"/>
            <p:cNvSpPr txBox="1">
              <a:spLocks noChangeArrowheads="1"/>
            </p:cNvSpPr>
            <p:nvPr/>
          </p:nvSpPr>
          <p:spPr bwMode="gray">
            <a:xfrm>
              <a:off x="980594" y="2204864"/>
              <a:ext cx="11480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r>
                <a:rPr lang="en-US" altLang="zh-CN" sz="1400" b="1">
                  <a:solidFill>
                    <a:schemeClr val="bg1"/>
                  </a:solidFill>
                  <a:latin typeface="微软雅黑" pitchFamily="34" charset="-122"/>
                  <a:ea typeface="微软雅黑" pitchFamily="34" charset="-122"/>
                </a:rPr>
                <a:t>2000-2006</a:t>
              </a:r>
              <a:endParaRPr lang="zh-CN" altLang="en-US" sz="1400" b="1">
                <a:solidFill>
                  <a:schemeClr val="bg1"/>
                </a:solidFill>
                <a:latin typeface="微软雅黑" pitchFamily="34" charset="-122"/>
                <a:ea typeface="微软雅黑" pitchFamily="34" charset="-122"/>
              </a:endParaRPr>
            </a:p>
          </p:txBody>
        </p:sp>
      </p:grpSp>
      <p:grpSp>
        <p:nvGrpSpPr>
          <p:cNvPr id="4112" name="组合 12"/>
          <p:cNvGrpSpPr>
            <a:grpSpLocks/>
          </p:cNvGrpSpPr>
          <p:nvPr/>
        </p:nvGrpSpPr>
        <p:grpSpPr bwMode="auto">
          <a:xfrm>
            <a:off x="3949701" y="2463800"/>
            <a:ext cx="2295525" cy="4019550"/>
            <a:chOff x="416496" y="2204864"/>
            <a:chExt cx="2295525" cy="4020273"/>
          </a:xfrm>
        </p:grpSpPr>
        <p:sp>
          <p:nvSpPr>
            <p:cNvPr id="4113" name="AutoShape 18"/>
            <p:cNvSpPr>
              <a:spLocks noChangeArrowheads="1"/>
            </p:cNvSpPr>
            <p:nvPr/>
          </p:nvSpPr>
          <p:spPr bwMode="auto">
            <a:xfrm>
              <a:off x="416496" y="2373137"/>
              <a:ext cx="2295525" cy="3852000"/>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 name="AutoShape 19"/>
            <p:cNvSpPr>
              <a:spLocks noChangeArrowheads="1"/>
            </p:cNvSpPr>
            <p:nvPr/>
          </p:nvSpPr>
          <p:spPr bwMode="gray">
            <a:xfrm>
              <a:off x="632396" y="2230269"/>
              <a:ext cx="1863725" cy="287390"/>
            </a:xfrm>
            <a:prstGeom prst="roundRect">
              <a:avLst>
                <a:gd name="adj" fmla="val 50000"/>
              </a:avLst>
            </a:prstGeom>
            <a:solidFill>
              <a:schemeClr val="tx1">
                <a:lumMod val="65000"/>
                <a:lumOff val="35000"/>
              </a:schemeClr>
            </a:solid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4115" name="AutoShape 20"/>
            <p:cNvSpPr>
              <a:spLocks noChangeArrowheads="1"/>
            </p:cNvSpPr>
            <p:nvPr/>
          </p:nvSpPr>
          <p:spPr bwMode="auto">
            <a:xfrm flipH="1">
              <a:off x="2316734" y="2301702"/>
              <a:ext cx="71438"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16" name="AutoShape 21"/>
            <p:cNvSpPr>
              <a:spLocks noChangeArrowheads="1"/>
            </p:cNvSpPr>
            <p:nvPr/>
          </p:nvSpPr>
          <p:spPr bwMode="auto">
            <a:xfrm flipH="1">
              <a:off x="733996" y="2301702"/>
              <a:ext cx="73025" cy="144463"/>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17" name="Text Box 22"/>
            <p:cNvSpPr txBox="1">
              <a:spLocks noChangeArrowheads="1"/>
            </p:cNvSpPr>
            <p:nvPr/>
          </p:nvSpPr>
          <p:spPr bwMode="gray">
            <a:xfrm>
              <a:off x="1022271" y="2204864"/>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a:r>
                <a:rPr lang="en-US" altLang="zh-CN" sz="1400" b="1">
                  <a:solidFill>
                    <a:schemeClr val="bg1"/>
                  </a:solidFill>
                  <a:latin typeface="微软雅黑" pitchFamily="34" charset="-122"/>
                  <a:ea typeface="微软雅黑" pitchFamily="34" charset="-122"/>
                </a:rPr>
                <a:t>80-90</a:t>
              </a:r>
              <a:r>
                <a:rPr lang="zh-CN" altLang="en-US" sz="1400" b="1">
                  <a:solidFill>
                    <a:schemeClr val="bg1"/>
                  </a:solidFill>
                  <a:latin typeface="微软雅黑" pitchFamily="34" charset="-122"/>
                  <a:ea typeface="微软雅黑" pitchFamily="34" charset="-122"/>
                </a:rPr>
                <a:t>年代</a:t>
              </a:r>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sp>
        <p:nvSpPr>
          <p:cNvPr id="52226" name="TextBox 3"/>
          <p:cNvSpPr txBox="1">
            <a:spLocks noChangeArrowheads="1"/>
          </p:cNvSpPr>
          <p:nvPr/>
        </p:nvSpPr>
        <p:spPr bwMode="auto">
          <a:xfrm>
            <a:off x="4947618" y="2205296"/>
            <a:ext cx="29400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6600" b="1">
                <a:solidFill>
                  <a:srgbClr val="00B0F0"/>
                </a:solidFill>
                <a:cs typeface="Calibri" pitchFamily="34" charset="0"/>
              </a:rPr>
              <a:t>Thanks!</a:t>
            </a:r>
            <a:endParaRPr lang="zh-CN" altLang="en-US" sz="6600" b="1">
              <a:solidFill>
                <a:srgbClr val="00B0F0"/>
              </a:solidFill>
              <a:cs typeface="Calibri" pitchFamily="34" charset="0"/>
            </a:endParaRPr>
          </a:p>
        </p:txBody>
      </p:sp>
      <p:sp>
        <p:nvSpPr>
          <p:cNvPr id="6" name="TextBox 5"/>
          <p:cNvSpPr txBox="1"/>
          <p:nvPr/>
        </p:nvSpPr>
        <p:spPr>
          <a:xfrm>
            <a:off x="5081253" y="3951198"/>
            <a:ext cx="2672783" cy="369332"/>
          </a:xfrm>
          <a:prstGeom prst="rect">
            <a:avLst/>
          </a:prstGeom>
          <a:noFill/>
        </p:spPr>
        <p:txBody>
          <a:bodyPr wrap="none">
            <a:spAutoFit/>
          </a:bodyPr>
          <a:lstStyle/>
          <a:p>
            <a:pPr>
              <a:defRPr/>
            </a:pPr>
            <a:r>
              <a:rPr lang="en-US" altLang="zh-CN" sz="1800" dirty="0">
                <a:solidFill>
                  <a:schemeClr val="bg1">
                    <a:lumMod val="50000"/>
                  </a:schemeClr>
                </a:solidFill>
              </a:rPr>
              <a:t>PPT DEISGN BY BREAD PPT</a:t>
            </a:r>
            <a:endParaRPr lang="zh-CN" altLang="en-US" sz="1800" dirty="0">
              <a:solidFill>
                <a:schemeClr val="bg1">
                  <a:lumMod val="50000"/>
                </a:schemeClr>
              </a:solidFill>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0950" y="5670680"/>
            <a:ext cx="1053868" cy="1053868"/>
          </a:xfrm>
          <a:prstGeom prst="rect">
            <a:avLst/>
          </a:prstGeom>
        </p:spPr>
      </p:pic>
      <p:sp>
        <p:nvSpPr>
          <p:cNvPr id="2" name="TextBox 1"/>
          <p:cNvSpPr txBox="1"/>
          <p:nvPr/>
        </p:nvSpPr>
        <p:spPr>
          <a:xfrm>
            <a:off x="4555595" y="3425365"/>
            <a:ext cx="3724096" cy="400110"/>
          </a:xfrm>
          <a:prstGeom prst="rect">
            <a:avLst/>
          </a:prstGeom>
          <a:noFill/>
        </p:spPr>
        <p:txBody>
          <a:bodyPr wrap="none" rtlCol="0">
            <a:spAutoFit/>
          </a:bodyPr>
          <a:lstStyle/>
          <a:p>
            <a:r>
              <a:rPr lang="en-US" altLang="zh-CN" dirty="0">
                <a:solidFill>
                  <a:schemeClr val="bg1">
                    <a:lumMod val="65000"/>
                  </a:schemeClr>
                </a:solidFill>
                <a:latin typeface="微软雅黑" pitchFamily="34" charset="-122"/>
                <a:ea typeface="微软雅黑" pitchFamily="34" charset="-122"/>
              </a:rPr>
              <a:t>PPT</a:t>
            </a:r>
            <a:r>
              <a:rPr lang="zh-CN" altLang="en-US" dirty="0">
                <a:solidFill>
                  <a:schemeClr val="bg1">
                    <a:lumMod val="65000"/>
                  </a:schemeClr>
                </a:solidFill>
                <a:latin typeface="微软雅黑" pitchFamily="34" charset="-122"/>
                <a:ea typeface="微软雅黑" pitchFamily="34" charset="-122"/>
              </a:rPr>
              <a:t>“素食主义”的宗旨：舒服</a:t>
            </a:r>
          </a:p>
        </p:txBody>
      </p:sp>
      <p:sp>
        <p:nvSpPr>
          <p:cNvPr id="3" name="TextBox 2"/>
          <p:cNvSpPr txBox="1"/>
          <p:nvPr/>
        </p:nvSpPr>
        <p:spPr>
          <a:xfrm>
            <a:off x="8966086" y="5625675"/>
            <a:ext cx="1806905" cy="738664"/>
          </a:xfrm>
          <a:prstGeom prst="rect">
            <a:avLst/>
          </a:prstGeom>
          <a:noFill/>
        </p:spPr>
        <p:txBody>
          <a:bodyPr wrap="none" rtlCol="0">
            <a:spAutoFit/>
          </a:bodyPr>
          <a:lstStyle/>
          <a:p>
            <a:pPr>
              <a:lnSpc>
                <a:spcPct val="150000"/>
              </a:lnSpc>
            </a:pPr>
            <a:r>
              <a:rPr lang="zh-CN" altLang="en-US" sz="1400" dirty="0">
                <a:latin typeface="微软雅黑" pitchFamily="34" charset="-122"/>
                <a:ea typeface="微软雅黑" pitchFamily="34" charset="-122"/>
              </a:rPr>
              <a:t>微信：</a:t>
            </a:r>
            <a:r>
              <a:rPr lang="en-US" altLang="zh-CN" sz="1400" dirty="0" err="1">
                <a:latin typeface="微软雅黑" pitchFamily="34" charset="-122"/>
                <a:ea typeface="微软雅黑" pitchFamily="34" charset="-122"/>
              </a:rPr>
              <a:t>bread_ppt</a:t>
            </a:r>
            <a:endParaRPr lang="en-US" altLang="zh-CN" sz="1400" dirty="0">
              <a:latin typeface="微软雅黑" pitchFamily="34" charset="-122"/>
              <a:ea typeface="微软雅黑" pitchFamily="34" charset="-122"/>
            </a:endParaRPr>
          </a:p>
          <a:p>
            <a:pPr>
              <a:lnSpc>
                <a:spcPct val="150000"/>
              </a:lnSpc>
            </a:pPr>
            <a:r>
              <a:rPr lang="zh-CN" altLang="en-US" sz="1400" dirty="0">
                <a:latin typeface="微软雅黑" pitchFamily="34" charset="-122"/>
                <a:ea typeface="微软雅黑" pitchFamily="34" charset="-122"/>
              </a:rPr>
              <a:t>微博：</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无敌的面包</a:t>
            </a:r>
            <a:endParaRPr lang="en-US" altLang="zh-CN" sz="1400" dirty="0">
              <a:latin typeface="微软雅黑" pitchFamily="34" charset="-122"/>
              <a:ea typeface="微软雅黑" pitchFamily="34" charset="-122"/>
            </a:endParaRPr>
          </a:p>
        </p:txBody>
      </p:sp>
      <p:sp>
        <p:nvSpPr>
          <p:cNvPr id="4" name="TextBox 3"/>
          <p:cNvSpPr txBox="1"/>
          <p:nvPr/>
        </p:nvSpPr>
        <p:spPr>
          <a:xfrm>
            <a:off x="8966086" y="6255745"/>
            <a:ext cx="2749471" cy="400110"/>
          </a:xfrm>
          <a:prstGeom prst="rect">
            <a:avLst/>
          </a:prstGeom>
          <a:noFill/>
        </p:spPr>
        <p:txBody>
          <a:bodyPr wrap="none" rtlCol="0">
            <a:spAutoFit/>
          </a:bodyPr>
          <a:lstStyle/>
          <a:p>
            <a:r>
              <a:rPr lang="zh-CN" altLang="en-US" dirty="0">
                <a:latin typeface="华文中宋" pitchFamily="2" charset="-122"/>
                <a:ea typeface="华文中宋" pitchFamily="2" charset="-122"/>
              </a:rPr>
              <a:t>扫一下，有更多惊喜！</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55697" y="3093703"/>
            <a:ext cx="626582" cy="68945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9880" fontAlgn="auto">
              <a:spcBef>
                <a:spcPts val="0"/>
              </a:spcBef>
              <a:spcAft>
                <a:spcPts val="0"/>
              </a:spcAft>
              <a:defRPr/>
            </a:pPr>
            <a:endParaRPr lang="zh-CN" altLang="en-US" sz="1889">
              <a:solidFill>
                <a:prstClr val="white"/>
              </a:solidFill>
            </a:endParaRPr>
          </a:p>
        </p:txBody>
      </p:sp>
      <p:sp>
        <p:nvSpPr>
          <p:cNvPr id="4" name="矩形 3"/>
          <p:cNvSpPr/>
          <p:nvPr/>
        </p:nvSpPr>
        <p:spPr>
          <a:xfrm>
            <a:off x="2974598" y="3097489"/>
            <a:ext cx="9825336" cy="68990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8951" tIns="0" rIns="188951" bIns="0" anchor="ctr"/>
          <a:lstStyle/>
          <a:p>
            <a:pPr algn="ctr" defTabSz="959880" fontAlgn="auto">
              <a:spcBef>
                <a:spcPts val="0"/>
              </a:spcBef>
              <a:spcAft>
                <a:spcPts val="0"/>
              </a:spcAft>
              <a:defRPr/>
            </a:pPr>
            <a:r>
              <a:rPr lang="en-US" altLang="zh-CN" sz="2939">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39"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668" y="2291538"/>
            <a:ext cx="9775344" cy="8138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59880" fontAlgn="auto">
              <a:spcBef>
                <a:spcPts val="0"/>
              </a:spcBef>
              <a:spcAft>
                <a:spcPts val="0"/>
              </a:spcAft>
              <a:defRPr/>
            </a:pPr>
            <a:r>
              <a:rPr lang="zh-CN" altLang="en-US" sz="3359" spc="21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39" spc="21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777010" y="2287297"/>
            <a:ext cx="896152" cy="818070"/>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59880" fontAlgn="auto">
              <a:spcBef>
                <a:spcPts val="0"/>
              </a:spcBef>
              <a:spcAft>
                <a:spcPts val="0"/>
              </a:spcAft>
              <a:defRPr/>
            </a:pPr>
            <a:endParaRPr lang="zh-CN" altLang="en-US" sz="1889">
              <a:solidFill>
                <a:prstClr val="white"/>
              </a:solidFill>
            </a:endParaRPr>
          </a:p>
        </p:txBody>
      </p:sp>
      <p:sp>
        <p:nvSpPr>
          <p:cNvPr id="12" name="矩形 11"/>
          <p:cNvSpPr/>
          <p:nvPr/>
        </p:nvSpPr>
        <p:spPr>
          <a:xfrm>
            <a:off x="2711883" y="4116939"/>
            <a:ext cx="7249841" cy="1776947"/>
          </a:xfrm>
          <a:prstGeom prst="rect">
            <a:avLst/>
          </a:prstGeom>
          <a:noFill/>
          <a:ln w="25400" cap="flat" cmpd="sng" algn="ctr">
            <a:noFill/>
            <a:prstDash val="solid"/>
          </a:ln>
          <a:effectLst/>
        </p:spPr>
        <p:txBody>
          <a:bodyPr rtlCol="0" anchor="ctr"/>
          <a:lstStyle/>
          <a:p>
            <a:pPr defTabSz="959880" fontAlgn="auto">
              <a:lnSpc>
                <a:spcPts val="2519"/>
              </a:lnSpc>
              <a:spcBef>
                <a:spcPts val="0"/>
              </a:spcBef>
              <a:spcAft>
                <a:spcPts val="0"/>
              </a:spcAft>
            </a:pP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59" kern="0" dirty="0">
              <a:solidFill>
                <a:srgbClr val="EEECE1">
                  <a:lumMod val="25000"/>
                </a:srgbClr>
              </a:solidFill>
              <a:latin typeface="微软雅黑" panose="020B0503020204020204" pitchFamily="34" charset="-122"/>
              <a:ea typeface="微软雅黑" panose="020B0503020204020204" pitchFamily="34" charset="-122"/>
            </a:endParaRPr>
          </a:p>
          <a:p>
            <a:pPr defTabSz="959880" fontAlgn="auto">
              <a:lnSpc>
                <a:spcPts val="2519"/>
              </a:lnSpc>
              <a:spcBef>
                <a:spcPts val="0"/>
              </a:spcBef>
              <a:spcAft>
                <a:spcPts val="0"/>
              </a:spcAft>
            </a:pP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59" kern="0" dirty="0">
              <a:solidFill>
                <a:srgbClr val="EEECE1">
                  <a:lumMod val="25000"/>
                </a:srgbClr>
              </a:solidFill>
              <a:latin typeface="微软雅黑" panose="020B0503020204020204" pitchFamily="34" charset="-122"/>
              <a:ea typeface="微软雅黑" panose="020B0503020204020204" pitchFamily="34" charset="-122"/>
            </a:endParaRPr>
          </a:p>
          <a:p>
            <a:pPr defTabSz="959880" fontAlgn="auto">
              <a:lnSpc>
                <a:spcPts val="2519"/>
              </a:lnSpc>
              <a:spcBef>
                <a:spcPts val="0"/>
              </a:spcBef>
              <a:spcAft>
                <a:spcPts val="0"/>
              </a:spcAft>
            </a:pP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59"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59"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37469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grpSp>
        <p:nvGrpSpPr>
          <p:cNvPr id="5123" name="组合 1"/>
          <p:cNvGrpSpPr>
            <a:grpSpLocks/>
          </p:cNvGrpSpPr>
          <p:nvPr/>
        </p:nvGrpSpPr>
        <p:grpSpPr bwMode="auto">
          <a:xfrm>
            <a:off x="1935163" y="1169989"/>
            <a:ext cx="8928100" cy="3024187"/>
            <a:chOff x="535653" y="1268760"/>
            <a:chExt cx="7931262" cy="2520000"/>
          </a:xfrm>
        </p:grpSpPr>
        <p:pic>
          <p:nvPicPr>
            <p:cNvPr id="5127" name="Picture 1" descr="C:\Users\hd02\Desktop\42-17023163.jpg"/>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4687877" y="1268760"/>
              <a:ext cx="3779038"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2" descr="C:\Users\hd02\Desktop\is098un5v.jpg"/>
            <p:cNvPicPr>
              <a:picLocks noChangeAspect="1" noChangeArrowheads="1"/>
            </p:cNvPicPr>
            <p:nvPr/>
          </p:nvPicPr>
          <p:blipFill>
            <a:blip r:embed="rId3">
              <a:grayscl/>
              <a:extLst>
                <a:ext uri="{28A0092B-C50C-407E-A947-70E740481C1C}">
                  <a14:useLocalDpi xmlns:a14="http://schemas.microsoft.com/office/drawing/2010/main" val="0"/>
                </a:ext>
              </a:extLst>
            </a:blip>
            <a:srcRect t="3912" b="4807"/>
            <a:stretch>
              <a:fillRect/>
            </a:stretch>
          </p:blipFill>
          <p:spPr bwMode="auto">
            <a:xfrm>
              <a:off x="535653" y="1268760"/>
              <a:ext cx="4139998"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矩形 9"/>
          <p:cNvSpPr/>
          <p:nvPr/>
        </p:nvSpPr>
        <p:spPr>
          <a:xfrm>
            <a:off x="3240089" y="2592388"/>
            <a:ext cx="7623175" cy="1168400"/>
          </a:xfrm>
          <a:prstGeom prst="rect">
            <a:avLst/>
          </a:prstGeom>
          <a:solidFill>
            <a:schemeClr val="tx1">
              <a:lumMod val="85000"/>
              <a:lumOff val="15000"/>
              <a:alpha val="60000"/>
            </a:schemeClr>
          </a:solidFill>
        </p:spPr>
        <p:txBody>
          <a:bodyPr>
            <a:spAutoFit/>
          </a:bodyPr>
          <a:lstStyle/>
          <a:p>
            <a:pPr fontAlgn="auto">
              <a:lnSpc>
                <a:spcPct val="150000"/>
              </a:lnSpc>
              <a:spcBef>
                <a:spcPct val="20000"/>
              </a:spcBef>
              <a:spcAft>
                <a:spcPts val="0"/>
              </a:spcAft>
              <a:defRPr/>
            </a:pPr>
            <a:r>
              <a:rPr lang="zh-CN" altLang="en-US" sz="2400" b="1" u="sng" dirty="0">
                <a:solidFill>
                  <a:srgbClr val="00B0F0"/>
                </a:solidFill>
                <a:latin typeface="微软雅黑" pitchFamily="34" charset="-122"/>
                <a:ea typeface="微软雅黑" pitchFamily="34" charset="-122"/>
              </a:rPr>
              <a:t>关键概念</a:t>
            </a:r>
            <a:endParaRPr lang="en-US" altLang="zh-CN" sz="2400" b="1" dirty="0">
              <a:solidFill>
                <a:srgbClr val="00B0F0"/>
              </a:solidFill>
              <a:latin typeface="微软雅黑" pitchFamily="34" charset="-122"/>
              <a:ea typeface="微软雅黑" pitchFamily="34" charset="-122"/>
            </a:endParaRPr>
          </a:p>
          <a:p>
            <a:pPr fontAlgn="auto">
              <a:lnSpc>
                <a:spcPct val="150000"/>
              </a:lnSpc>
              <a:spcBef>
                <a:spcPct val="20000"/>
              </a:spcBef>
              <a:spcAft>
                <a:spcPts val="0"/>
              </a:spcAft>
              <a:defRPr/>
            </a:pPr>
            <a:r>
              <a:rPr lang="zh-CN" altLang="en-US" b="1" dirty="0">
                <a:solidFill>
                  <a:schemeClr val="bg1"/>
                </a:solidFill>
                <a:latin typeface="微软雅黑" pitchFamily="34" charset="-122"/>
                <a:ea typeface="微软雅黑" pitchFamily="34" charset="-122"/>
              </a:rPr>
              <a:t>关键概念内容解析，在此录入文字内容或者观点。</a:t>
            </a:r>
            <a:endParaRPr lang="zh-CN" altLang="en-US" dirty="0">
              <a:solidFill>
                <a:schemeClr val="bg1"/>
              </a:solidFill>
              <a:latin typeface="微软雅黑" pitchFamily="34" charset="-122"/>
              <a:ea typeface="微软雅黑" pitchFamily="34" charset="-122"/>
            </a:endParaRPr>
          </a:p>
        </p:txBody>
      </p:sp>
      <p:sp>
        <p:nvSpPr>
          <p:cNvPr id="5125" name="Text Box 25"/>
          <p:cNvSpPr txBox="1">
            <a:spLocks noChangeArrowheads="1"/>
          </p:cNvSpPr>
          <p:nvPr/>
        </p:nvSpPr>
        <p:spPr bwMode="auto">
          <a:xfrm>
            <a:off x="1855788" y="4368801"/>
            <a:ext cx="4005262" cy="213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spcBef>
                <a:spcPct val="50000"/>
              </a:spcBef>
              <a:buFont typeface="Calibri" pitchFamily="34" charset="0"/>
              <a:buAutoNum type="arabicPeriod"/>
            </a:pPr>
            <a:r>
              <a:rPr lang="zh-CN" altLang="en-US" sz="1400" dirty="0">
                <a:latin typeface="微软雅黑" pitchFamily="34" charset="-122"/>
                <a:ea typeface="微软雅黑" pitchFamily="34" charset="-122"/>
              </a:rPr>
              <a:t>在此录入文字内容</a:t>
            </a:r>
          </a:p>
          <a:p>
            <a:pPr eaLnBrk="1" hangingPunct="1">
              <a:lnSpc>
                <a:spcPct val="150000"/>
              </a:lnSpc>
              <a:spcBef>
                <a:spcPct val="50000"/>
              </a:spcBef>
              <a:buFont typeface="Calibri" pitchFamily="34" charset="0"/>
              <a:buAutoNum type="arabicPeriod"/>
            </a:pPr>
            <a:r>
              <a:rPr lang="zh-CN" altLang="en-US" sz="1400" dirty="0">
                <a:latin typeface="微软雅黑" pitchFamily="34" charset="-122"/>
                <a:ea typeface="微软雅黑" pitchFamily="34" charset="-122"/>
              </a:rPr>
              <a:t>在此录入文字内容</a:t>
            </a:r>
          </a:p>
          <a:p>
            <a:pPr eaLnBrk="1" hangingPunct="1">
              <a:lnSpc>
                <a:spcPct val="150000"/>
              </a:lnSpc>
              <a:spcBef>
                <a:spcPct val="50000"/>
              </a:spcBef>
              <a:buFont typeface="Calibri" pitchFamily="34" charset="0"/>
              <a:buAutoNum type="arabicPeriod"/>
            </a:pPr>
            <a:r>
              <a:rPr lang="zh-CN" altLang="en-US" sz="1400" dirty="0">
                <a:latin typeface="微软雅黑" pitchFamily="34" charset="-122"/>
                <a:ea typeface="微软雅黑" pitchFamily="34" charset="-122"/>
              </a:rPr>
              <a:t>在此录入文字内容</a:t>
            </a:r>
          </a:p>
          <a:p>
            <a:pPr eaLnBrk="1" hangingPunct="1">
              <a:lnSpc>
                <a:spcPct val="150000"/>
              </a:lnSpc>
              <a:spcBef>
                <a:spcPct val="50000"/>
              </a:spcBef>
              <a:buFont typeface="Calibri" pitchFamily="34" charset="0"/>
              <a:buAutoNum type="arabicPeriod"/>
            </a:pPr>
            <a:r>
              <a:rPr lang="zh-CN" altLang="en-US" sz="1400" dirty="0">
                <a:latin typeface="微软雅黑" pitchFamily="34" charset="-122"/>
                <a:ea typeface="微软雅黑" pitchFamily="34" charset="-122"/>
              </a:rPr>
              <a:t>在此录入文字内容</a:t>
            </a:r>
          </a:p>
          <a:p>
            <a:pPr eaLnBrk="1" hangingPunct="1">
              <a:lnSpc>
                <a:spcPct val="150000"/>
              </a:lnSpc>
              <a:spcBef>
                <a:spcPct val="50000"/>
              </a:spcBef>
              <a:buFont typeface="Calibri" pitchFamily="34" charset="0"/>
              <a:buAutoNum type="arabicPeriod"/>
            </a:pPr>
            <a:r>
              <a:rPr lang="zh-CN" altLang="en-US" sz="1400" dirty="0">
                <a:latin typeface="微软雅黑" pitchFamily="34" charset="-122"/>
                <a:ea typeface="微软雅黑" pitchFamily="34" charset="-122"/>
              </a:rPr>
              <a:t>在此录入文字内容</a:t>
            </a:r>
          </a:p>
        </p:txBody>
      </p:sp>
      <p:sp>
        <p:nvSpPr>
          <p:cNvPr id="5126" name="Text Box 28"/>
          <p:cNvSpPr txBox="1">
            <a:spLocks noChangeArrowheads="1"/>
          </p:cNvSpPr>
          <p:nvPr/>
        </p:nvSpPr>
        <p:spPr bwMode="auto">
          <a:xfrm>
            <a:off x="6580835" y="4368801"/>
            <a:ext cx="4635500" cy="213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endParaRPr lang="en-US" altLang="zh-CN" sz="1400" dirty="0">
              <a:latin typeface="微软雅黑" pitchFamily="34" charset="-122"/>
              <a:ea typeface="微软雅黑" pitchFamily="34" charset="-122"/>
            </a:endParaRP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a:p>
            <a:pPr marL="285750" indent="-285750" eaLnBrk="1" hangingPunct="1">
              <a:lnSpc>
                <a:spcPct val="150000"/>
              </a:lnSpc>
              <a:spcBef>
                <a:spcPct val="50000"/>
              </a:spcBef>
              <a:buFont typeface="Arial" pitchFamily="34" charset="0"/>
              <a:buChar char="•"/>
            </a:pPr>
            <a:r>
              <a:rPr lang="zh-CN" altLang="en-US" sz="1400" dirty="0">
                <a:latin typeface="微软雅黑" pitchFamily="34" charset="-122"/>
                <a:ea typeface="微软雅黑" pitchFamily="34" charset="-122"/>
              </a:rPr>
              <a:t>在此录入文字内容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grpSp>
        <p:nvGrpSpPr>
          <p:cNvPr id="6147" name="Group 6"/>
          <p:cNvGrpSpPr>
            <a:grpSpLocks/>
          </p:cNvGrpSpPr>
          <p:nvPr/>
        </p:nvGrpSpPr>
        <p:grpSpPr bwMode="auto">
          <a:xfrm>
            <a:off x="1466850" y="2609850"/>
            <a:ext cx="5113338" cy="3240088"/>
            <a:chOff x="1247" y="2069"/>
            <a:chExt cx="2892" cy="1896"/>
          </a:xfrm>
        </p:grpSpPr>
        <p:pic>
          <p:nvPicPr>
            <p:cNvPr id="6150" name="Picture 4" descr="%E4%BA%8B%E4%BB%B6%E8%90%A5%E9%94%80%E7%BB%86%E5%88%86%E5%9B%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7" y="2069"/>
              <a:ext cx="2892" cy="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Rectangle 5"/>
            <p:cNvSpPr>
              <a:spLocks noChangeArrowheads="1"/>
            </p:cNvSpPr>
            <p:nvPr/>
          </p:nvSpPr>
          <p:spPr bwMode="auto">
            <a:xfrm>
              <a:off x="2653" y="2568"/>
              <a:ext cx="136" cy="318"/>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200" b="1"/>
                <a:t>活</a:t>
              </a:r>
            </a:p>
            <a:p>
              <a:pPr algn="ctr"/>
              <a:endParaRPr lang="zh-CN" altLang="en-US" sz="600" b="1"/>
            </a:p>
            <a:p>
              <a:pPr algn="ctr"/>
              <a:r>
                <a:rPr lang="zh-CN" altLang="en-US" sz="1200" b="1"/>
                <a:t>动</a:t>
              </a:r>
            </a:p>
          </p:txBody>
        </p:sp>
      </p:grpSp>
      <p:sp>
        <p:nvSpPr>
          <p:cNvPr id="7" name="Text Box 10"/>
          <p:cNvSpPr txBox="1">
            <a:spLocks noChangeArrowheads="1"/>
          </p:cNvSpPr>
          <p:nvPr/>
        </p:nvSpPr>
        <p:spPr bwMode="auto">
          <a:xfrm>
            <a:off x="1495425" y="1236664"/>
            <a:ext cx="88201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50000"/>
              </a:lnSpc>
              <a:spcBef>
                <a:spcPts val="0"/>
              </a:spcBef>
              <a:spcAft>
                <a:spcPts val="0"/>
              </a:spcAft>
              <a:defRPr/>
            </a:pPr>
            <a:r>
              <a:rPr lang="zh-CN" altLang="en-US" sz="2400" dirty="0">
                <a:solidFill>
                  <a:schemeClr val="tx1">
                    <a:lumMod val="50000"/>
                    <a:lumOff val="50000"/>
                  </a:schemeClr>
                </a:solidFill>
                <a:latin typeface="微软雅黑" pitchFamily="34" charset="-122"/>
                <a:ea typeface="微软雅黑" pitchFamily="34" charset="-122"/>
              </a:rPr>
              <a:t>文字说明</a:t>
            </a:r>
            <a:r>
              <a:rPr lang="zh-CN" altLang="en-US" b="1" dirty="0">
                <a:solidFill>
                  <a:schemeClr val="tx1">
                    <a:lumMod val="50000"/>
                    <a:lumOff val="50000"/>
                  </a:schemeClr>
                </a:solidFill>
                <a:latin typeface="微软雅黑" pitchFamily="34" charset="-122"/>
                <a:ea typeface="微软雅黑" pitchFamily="34" charset="-122"/>
              </a:rPr>
              <a:t>：</a:t>
            </a:r>
            <a:r>
              <a:rPr lang="zh-CN" altLang="en-US" sz="3200" b="1" dirty="0">
                <a:solidFill>
                  <a:srgbClr val="00B0F0"/>
                </a:solidFill>
                <a:latin typeface="微软雅黑" pitchFamily="34" charset="-122"/>
                <a:ea typeface="微软雅黑" pitchFamily="34" charset="-122"/>
              </a:rPr>
              <a:t>需要强调的观点</a:t>
            </a:r>
            <a:endParaRPr lang="en-US" altLang="zh-CN" sz="1800" b="1" dirty="0">
              <a:solidFill>
                <a:srgbClr val="00B0F0"/>
              </a:solidFill>
              <a:latin typeface="Arial Unicode MS" pitchFamily="34" charset="-122"/>
              <a:ea typeface="Arial Unicode MS" pitchFamily="34" charset="-122"/>
              <a:cs typeface="Arial Unicode MS" pitchFamily="34" charset="-122"/>
            </a:endParaRPr>
          </a:p>
        </p:txBody>
      </p:sp>
      <p:sp>
        <p:nvSpPr>
          <p:cNvPr id="8" name="矩形 7"/>
          <p:cNvSpPr/>
          <p:nvPr/>
        </p:nvSpPr>
        <p:spPr>
          <a:xfrm>
            <a:off x="6940551" y="2565336"/>
            <a:ext cx="4365625" cy="2169825"/>
          </a:xfrm>
          <a:prstGeom prst="rect">
            <a:avLst/>
          </a:prstGeom>
        </p:spPr>
        <p:txBody>
          <a:bodyPr>
            <a:spAutoFit/>
          </a:bodyPr>
          <a:lstStyle/>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endParaRPr lang="en-US" altLang="zh-CN" sz="18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800" dirty="0">
                <a:latin typeface="微软雅黑" pitchFamily="34" charset="-122"/>
                <a:ea typeface="微软雅黑" pitchFamily="34" charset="-122"/>
              </a:rPr>
              <a:t>在此录入文字内容</a:t>
            </a:r>
          </a:p>
        </p:txBody>
      </p:sp>
      <p:sp>
        <p:nvSpPr>
          <p:cNvPr id="3" name="矩形 2"/>
          <p:cNvSpPr/>
          <p:nvPr/>
        </p:nvSpPr>
        <p:spPr>
          <a:xfrm>
            <a:off x="1466851" y="2520951"/>
            <a:ext cx="5248985" cy="3464765"/>
          </a:xfrm>
          <a:prstGeom prst="rect">
            <a:avLst/>
          </a:pr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t>PHOTO</a:t>
            </a:r>
            <a:endParaRPr lang="zh-CN" altLang="en-US" sz="5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6" name="Text Box 10"/>
          <p:cNvSpPr txBox="1">
            <a:spLocks noChangeArrowheads="1"/>
          </p:cNvSpPr>
          <p:nvPr/>
        </p:nvSpPr>
        <p:spPr bwMode="auto">
          <a:xfrm>
            <a:off x="1393825" y="2474914"/>
            <a:ext cx="2960688"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charset="0"/>
                <a:ea typeface="宋体" pitchFamily="2" charset="-122"/>
              </a:defRPr>
            </a:lvl1pPr>
            <a:lvl2pPr marL="800100" indent="-342900">
              <a:defRPr>
                <a:solidFill>
                  <a:schemeClr val="tx1"/>
                </a:solidFill>
                <a:latin typeface="Arial" charset="0"/>
                <a:ea typeface="宋体" pitchFamily="2" charset="-122"/>
              </a:defRPr>
            </a:lvl2pPr>
            <a:lvl3pPr marL="1257300" indent="-342900">
              <a:defRPr>
                <a:solidFill>
                  <a:schemeClr val="tx1"/>
                </a:solidFill>
                <a:latin typeface="Arial" charset="0"/>
                <a:ea typeface="宋体" pitchFamily="2" charset="-122"/>
              </a:defRPr>
            </a:lvl3pPr>
            <a:lvl4pPr marL="1714500" indent="-342900">
              <a:defRPr>
                <a:solidFill>
                  <a:schemeClr val="tx1"/>
                </a:solidFill>
                <a:latin typeface="Arial" charset="0"/>
                <a:ea typeface="宋体" pitchFamily="2" charset="-122"/>
              </a:defRPr>
            </a:lvl4pPr>
            <a:lvl5pPr marL="2171700" indent="-342900">
              <a:defRPr>
                <a:solidFill>
                  <a:schemeClr val="tx1"/>
                </a:solidFill>
                <a:latin typeface="Arial" charset="0"/>
                <a:ea typeface="宋体" pitchFamily="2" charset="-122"/>
              </a:defRPr>
            </a:lvl5pPr>
            <a:lvl6pPr marL="2628900" indent="-342900" fontAlgn="base">
              <a:spcBef>
                <a:spcPct val="0"/>
              </a:spcBef>
              <a:spcAft>
                <a:spcPct val="0"/>
              </a:spcAft>
              <a:defRPr>
                <a:solidFill>
                  <a:schemeClr val="tx1"/>
                </a:solidFill>
                <a:latin typeface="Arial" charset="0"/>
                <a:ea typeface="宋体" pitchFamily="2" charset="-122"/>
              </a:defRPr>
            </a:lvl6pPr>
            <a:lvl7pPr marL="3086100" indent="-342900" fontAlgn="base">
              <a:spcBef>
                <a:spcPct val="0"/>
              </a:spcBef>
              <a:spcAft>
                <a:spcPct val="0"/>
              </a:spcAft>
              <a:defRPr>
                <a:solidFill>
                  <a:schemeClr val="tx1"/>
                </a:solidFill>
                <a:latin typeface="Arial" charset="0"/>
                <a:ea typeface="宋体" pitchFamily="2" charset="-122"/>
              </a:defRPr>
            </a:lvl7pPr>
            <a:lvl8pPr marL="3543300" indent="-342900" fontAlgn="base">
              <a:spcBef>
                <a:spcPct val="0"/>
              </a:spcBef>
              <a:spcAft>
                <a:spcPct val="0"/>
              </a:spcAft>
              <a:defRPr>
                <a:solidFill>
                  <a:schemeClr val="tx1"/>
                </a:solidFill>
                <a:latin typeface="Arial" charset="0"/>
                <a:ea typeface="宋体" pitchFamily="2" charset="-122"/>
              </a:defRPr>
            </a:lvl8pPr>
            <a:lvl9pPr marL="4000500" indent="-342900" fontAlgn="base">
              <a:spcBef>
                <a:spcPct val="0"/>
              </a:spcBef>
              <a:spcAft>
                <a:spcPct val="0"/>
              </a:spcAft>
              <a:defRPr>
                <a:solidFill>
                  <a:schemeClr val="tx1"/>
                </a:solidFill>
                <a:latin typeface="Arial" charset="0"/>
                <a:ea typeface="宋体" pitchFamily="2" charset="-122"/>
              </a:defRPr>
            </a:lvl9pPr>
          </a:lstStyle>
          <a:p>
            <a:pPr marL="0" indent="0" fontAlgn="auto">
              <a:lnSpc>
                <a:spcPct val="150000"/>
              </a:lnSpc>
              <a:spcBef>
                <a:spcPct val="20000"/>
              </a:spcBef>
              <a:spcAft>
                <a:spcPts val="0"/>
              </a:spcAft>
              <a:defRPr/>
            </a:pPr>
            <a:r>
              <a:rPr lang="zh-CN" altLang="en-US" sz="1800" dirty="0">
                <a:solidFill>
                  <a:srgbClr val="00B0F0"/>
                </a:solidFill>
                <a:latin typeface="微软雅黑" pitchFamily="34" charset="-122"/>
                <a:ea typeface="微软雅黑" pitchFamily="34" charset="-122"/>
              </a:rPr>
              <a:t>观点内容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cxnSp>
        <p:nvCxnSpPr>
          <p:cNvPr id="8" name="直接连接符 7"/>
          <p:cNvCxnSpPr/>
          <p:nvPr/>
        </p:nvCxnSpPr>
        <p:spPr>
          <a:xfrm>
            <a:off x="4510088" y="1214438"/>
            <a:ext cx="0" cy="385286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805455" y="1214438"/>
            <a:ext cx="0" cy="5103812"/>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flipV="1">
            <a:off x="1000126" y="6411913"/>
            <a:ext cx="6022975" cy="555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7178" name="TextBox 10"/>
          <p:cNvSpPr txBox="1">
            <a:spLocks noChangeArrowheads="1"/>
          </p:cNvSpPr>
          <p:nvPr/>
        </p:nvSpPr>
        <p:spPr bwMode="auto">
          <a:xfrm>
            <a:off x="5545138" y="6159501"/>
            <a:ext cx="747712"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700">
                <a:solidFill>
                  <a:srgbClr val="00B0F0"/>
                </a:solidFill>
                <a:latin typeface="Impact" pitchFamily="34" charset="0"/>
              </a:rPr>
              <a:t>IMC</a:t>
            </a:r>
            <a:endParaRPr lang="zh-CN" altLang="en-US" sz="2700">
              <a:solidFill>
                <a:srgbClr val="00B0F0"/>
              </a:solidFill>
              <a:latin typeface="Impact" pitchFamily="34" charset="0"/>
            </a:endParaRPr>
          </a:p>
        </p:txBody>
      </p:sp>
      <p:pic>
        <p:nvPicPr>
          <p:cNvPr id="7179" name="Picture 2" descr="C:\Users\hd02\Desktop\bld036040.jpg"/>
          <p:cNvPicPr>
            <a:picLocks noChangeAspect="1" noChangeArrowheads="1"/>
          </p:cNvPicPr>
          <p:nvPr/>
        </p:nvPicPr>
        <p:blipFill>
          <a:blip r:embed="rId2">
            <a:grayscl/>
            <a:extLst>
              <a:ext uri="{28A0092B-C50C-407E-A947-70E740481C1C}">
                <a14:useLocalDpi xmlns:a14="http://schemas.microsoft.com/office/drawing/2010/main" val="0"/>
              </a:ext>
            </a:extLst>
          </a:blip>
          <a:srcRect t="41519"/>
          <a:stretch>
            <a:fillRect/>
          </a:stretch>
        </p:blipFill>
        <p:spPr bwMode="auto">
          <a:xfrm>
            <a:off x="1495425" y="1304925"/>
            <a:ext cx="2770188"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3" descr="C:\Users\hd02\Desktop\bld091385.jpg"/>
          <p:cNvPicPr>
            <a:picLocks noChangeAspect="1" noChangeArrowheads="1"/>
          </p:cNvPicPr>
          <p:nvPr/>
        </p:nvPicPr>
        <p:blipFill>
          <a:blip r:embed="rId3">
            <a:grayscl/>
            <a:extLst>
              <a:ext uri="{28A0092B-C50C-407E-A947-70E740481C1C}">
                <a14:useLocalDpi xmlns:a14="http://schemas.microsoft.com/office/drawing/2010/main" val="0"/>
              </a:ext>
            </a:extLst>
          </a:blip>
          <a:srcRect t="11842" b="28113"/>
          <a:stretch>
            <a:fillRect/>
          </a:stretch>
        </p:blipFill>
        <p:spPr bwMode="auto">
          <a:xfrm>
            <a:off x="4691063" y="1304925"/>
            <a:ext cx="2697162"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4" descr="C:\Users\hd02\Desktop\top-820677.jpg"/>
          <p:cNvPicPr>
            <a:picLocks noChangeAspect="1" noChangeArrowheads="1"/>
          </p:cNvPicPr>
          <p:nvPr/>
        </p:nvPicPr>
        <p:blipFill>
          <a:blip r:embed="rId4">
            <a:extLst>
              <a:ext uri="{28A0092B-C50C-407E-A947-70E740481C1C}">
                <a14:useLocalDpi xmlns:a14="http://schemas.microsoft.com/office/drawing/2010/main" val="0"/>
              </a:ext>
            </a:extLst>
          </a:blip>
          <a:srcRect t="21127" b="14008"/>
          <a:stretch>
            <a:fillRect/>
          </a:stretch>
        </p:blipFill>
        <p:spPr bwMode="auto">
          <a:xfrm>
            <a:off x="8075331" y="1304925"/>
            <a:ext cx="2498725"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1262063" y="5805489"/>
            <a:ext cx="4442242" cy="584775"/>
          </a:xfrm>
          <a:prstGeom prst="rect">
            <a:avLst/>
          </a:prstGeom>
        </p:spPr>
        <p:txBody>
          <a:bodyPr wrap="none">
            <a:spAutoFit/>
          </a:bodyPr>
          <a:lstStyle/>
          <a:p>
            <a:pPr fontAlgn="auto">
              <a:spcBef>
                <a:spcPct val="50000"/>
              </a:spcBef>
              <a:spcAft>
                <a:spcPts val="0"/>
              </a:spcAft>
              <a:defRPr/>
            </a:pPr>
            <a:r>
              <a:rPr lang="zh-CN" altLang="en-US" b="1" dirty="0">
                <a:solidFill>
                  <a:srgbClr val="00B0F0"/>
                </a:solidFill>
                <a:latin typeface="微软雅黑" pitchFamily="34" charset="-122"/>
                <a:ea typeface="微软雅黑" pitchFamily="34" charset="-122"/>
              </a:rPr>
              <a:t>在此录入子标题</a:t>
            </a:r>
            <a:r>
              <a:rPr lang="zh-CN" altLang="en-US" sz="3200" b="1" dirty="0">
                <a:solidFill>
                  <a:schemeClr val="tx1">
                    <a:lumMod val="50000"/>
                    <a:lumOff val="50000"/>
                  </a:schemeClr>
                </a:solidFill>
                <a:latin typeface="微软雅黑" pitchFamily="34" charset="-122"/>
                <a:ea typeface="微软雅黑" pitchFamily="34" charset="-122"/>
              </a:rPr>
              <a:t>强调的关键词</a:t>
            </a:r>
            <a:endParaRPr lang="zh-CN" altLang="en-US" sz="4000" b="1" dirty="0">
              <a:solidFill>
                <a:schemeClr val="tx1">
                  <a:lumMod val="50000"/>
                  <a:lumOff val="50000"/>
                </a:schemeClr>
              </a:solidFill>
              <a:latin typeface="微软雅黑" pitchFamily="34" charset="-122"/>
              <a:ea typeface="微软雅黑" pitchFamily="34" charset="-122"/>
            </a:endParaRPr>
          </a:p>
        </p:txBody>
      </p:sp>
      <p:sp>
        <p:nvSpPr>
          <p:cNvPr id="16" name="Text Box 10"/>
          <p:cNvSpPr txBox="1">
            <a:spLocks noChangeArrowheads="1"/>
          </p:cNvSpPr>
          <p:nvPr/>
        </p:nvSpPr>
        <p:spPr bwMode="auto">
          <a:xfrm>
            <a:off x="4610100" y="2474914"/>
            <a:ext cx="2960688"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charset="0"/>
                <a:ea typeface="宋体" pitchFamily="2" charset="-122"/>
              </a:defRPr>
            </a:lvl1pPr>
            <a:lvl2pPr marL="800100" indent="-342900">
              <a:defRPr>
                <a:solidFill>
                  <a:schemeClr val="tx1"/>
                </a:solidFill>
                <a:latin typeface="Arial" charset="0"/>
                <a:ea typeface="宋体" pitchFamily="2" charset="-122"/>
              </a:defRPr>
            </a:lvl2pPr>
            <a:lvl3pPr marL="1257300" indent="-342900">
              <a:defRPr>
                <a:solidFill>
                  <a:schemeClr val="tx1"/>
                </a:solidFill>
                <a:latin typeface="Arial" charset="0"/>
                <a:ea typeface="宋体" pitchFamily="2" charset="-122"/>
              </a:defRPr>
            </a:lvl3pPr>
            <a:lvl4pPr marL="1714500" indent="-342900">
              <a:defRPr>
                <a:solidFill>
                  <a:schemeClr val="tx1"/>
                </a:solidFill>
                <a:latin typeface="Arial" charset="0"/>
                <a:ea typeface="宋体" pitchFamily="2" charset="-122"/>
              </a:defRPr>
            </a:lvl4pPr>
            <a:lvl5pPr marL="2171700" indent="-342900">
              <a:defRPr>
                <a:solidFill>
                  <a:schemeClr val="tx1"/>
                </a:solidFill>
                <a:latin typeface="Arial" charset="0"/>
                <a:ea typeface="宋体" pitchFamily="2" charset="-122"/>
              </a:defRPr>
            </a:lvl5pPr>
            <a:lvl6pPr marL="2628900" indent="-342900" fontAlgn="base">
              <a:spcBef>
                <a:spcPct val="0"/>
              </a:spcBef>
              <a:spcAft>
                <a:spcPct val="0"/>
              </a:spcAft>
              <a:defRPr>
                <a:solidFill>
                  <a:schemeClr val="tx1"/>
                </a:solidFill>
                <a:latin typeface="Arial" charset="0"/>
                <a:ea typeface="宋体" pitchFamily="2" charset="-122"/>
              </a:defRPr>
            </a:lvl6pPr>
            <a:lvl7pPr marL="3086100" indent="-342900" fontAlgn="base">
              <a:spcBef>
                <a:spcPct val="0"/>
              </a:spcBef>
              <a:spcAft>
                <a:spcPct val="0"/>
              </a:spcAft>
              <a:defRPr>
                <a:solidFill>
                  <a:schemeClr val="tx1"/>
                </a:solidFill>
                <a:latin typeface="Arial" charset="0"/>
                <a:ea typeface="宋体" pitchFamily="2" charset="-122"/>
              </a:defRPr>
            </a:lvl7pPr>
            <a:lvl8pPr marL="3543300" indent="-342900" fontAlgn="base">
              <a:spcBef>
                <a:spcPct val="0"/>
              </a:spcBef>
              <a:spcAft>
                <a:spcPct val="0"/>
              </a:spcAft>
              <a:defRPr>
                <a:solidFill>
                  <a:schemeClr val="tx1"/>
                </a:solidFill>
                <a:latin typeface="Arial" charset="0"/>
                <a:ea typeface="宋体" pitchFamily="2" charset="-122"/>
              </a:defRPr>
            </a:lvl8pPr>
            <a:lvl9pPr marL="4000500" indent="-342900" fontAlgn="base">
              <a:spcBef>
                <a:spcPct val="0"/>
              </a:spcBef>
              <a:spcAft>
                <a:spcPct val="0"/>
              </a:spcAft>
              <a:defRPr>
                <a:solidFill>
                  <a:schemeClr val="tx1"/>
                </a:solidFill>
                <a:latin typeface="Arial" charset="0"/>
                <a:ea typeface="宋体" pitchFamily="2" charset="-122"/>
              </a:defRPr>
            </a:lvl9pPr>
          </a:lstStyle>
          <a:p>
            <a:pPr marL="0" indent="0" fontAlgn="auto">
              <a:lnSpc>
                <a:spcPct val="150000"/>
              </a:lnSpc>
              <a:spcBef>
                <a:spcPct val="20000"/>
              </a:spcBef>
              <a:spcAft>
                <a:spcPts val="0"/>
              </a:spcAft>
              <a:defRPr/>
            </a:pPr>
            <a:r>
              <a:rPr lang="zh-CN" altLang="en-US" sz="1800" dirty="0">
                <a:solidFill>
                  <a:srgbClr val="00B0F0"/>
                </a:solidFill>
                <a:latin typeface="微软雅黑" pitchFamily="34" charset="-122"/>
                <a:ea typeface="微软雅黑" pitchFamily="34" charset="-122"/>
              </a:rPr>
              <a:t>观点内容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
        <p:nvSpPr>
          <p:cNvPr id="17" name="Text Box 10"/>
          <p:cNvSpPr txBox="1">
            <a:spLocks noChangeArrowheads="1"/>
          </p:cNvSpPr>
          <p:nvPr/>
        </p:nvSpPr>
        <p:spPr bwMode="auto">
          <a:xfrm>
            <a:off x="8075330" y="2474914"/>
            <a:ext cx="2960688" cy="2354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charset="0"/>
                <a:ea typeface="宋体" pitchFamily="2" charset="-122"/>
              </a:defRPr>
            </a:lvl1pPr>
            <a:lvl2pPr marL="800100" indent="-342900">
              <a:defRPr>
                <a:solidFill>
                  <a:schemeClr val="tx1"/>
                </a:solidFill>
                <a:latin typeface="Arial" charset="0"/>
                <a:ea typeface="宋体" pitchFamily="2" charset="-122"/>
              </a:defRPr>
            </a:lvl2pPr>
            <a:lvl3pPr marL="1257300" indent="-342900">
              <a:defRPr>
                <a:solidFill>
                  <a:schemeClr val="tx1"/>
                </a:solidFill>
                <a:latin typeface="Arial" charset="0"/>
                <a:ea typeface="宋体" pitchFamily="2" charset="-122"/>
              </a:defRPr>
            </a:lvl3pPr>
            <a:lvl4pPr marL="1714500" indent="-342900">
              <a:defRPr>
                <a:solidFill>
                  <a:schemeClr val="tx1"/>
                </a:solidFill>
                <a:latin typeface="Arial" charset="0"/>
                <a:ea typeface="宋体" pitchFamily="2" charset="-122"/>
              </a:defRPr>
            </a:lvl4pPr>
            <a:lvl5pPr marL="2171700" indent="-342900">
              <a:defRPr>
                <a:solidFill>
                  <a:schemeClr val="tx1"/>
                </a:solidFill>
                <a:latin typeface="Arial" charset="0"/>
                <a:ea typeface="宋体" pitchFamily="2" charset="-122"/>
              </a:defRPr>
            </a:lvl5pPr>
            <a:lvl6pPr marL="2628900" indent="-342900" fontAlgn="base">
              <a:spcBef>
                <a:spcPct val="0"/>
              </a:spcBef>
              <a:spcAft>
                <a:spcPct val="0"/>
              </a:spcAft>
              <a:defRPr>
                <a:solidFill>
                  <a:schemeClr val="tx1"/>
                </a:solidFill>
                <a:latin typeface="Arial" charset="0"/>
                <a:ea typeface="宋体" pitchFamily="2" charset="-122"/>
              </a:defRPr>
            </a:lvl6pPr>
            <a:lvl7pPr marL="3086100" indent="-342900" fontAlgn="base">
              <a:spcBef>
                <a:spcPct val="0"/>
              </a:spcBef>
              <a:spcAft>
                <a:spcPct val="0"/>
              </a:spcAft>
              <a:defRPr>
                <a:solidFill>
                  <a:schemeClr val="tx1"/>
                </a:solidFill>
                <a:latin typeface="Arial" charset="0"/>
                <a:ea typeface="宋体" pitchFamily="2" charset="-122"/>
              </a:defRPr>
            </a:lvl7pPr>
            <a:lvl8pPr marL="3543300" indent="-342900" fontAlgn="base">
              <a:spcBef>
                <a:spcPct val="0"/>
              </a:spcBef>
              <a:spcAft>
                <a:spcPct val="0"/>
              </a:spcAft>
              <a:defRPr>
                <a:solidFill>
                  <a:schemeClr val="tx1"/>
                </a:solidFill>
                <a:latin typeface="Arial" charset="0"/>
                <a:ea typeface="宋体" pitchFamily="2" charset="-122"/>
              </a:defRPr>
            </a:lvl8pPr>
            <a:lvl9pPr marL="4000500" indent="-342900" fontAlgn="base">
              <a:spcBef>
                <a:spcPct val="0"/>
              </a:spcBef>
              <a:spcAft>
                <a:spcPct val="0"/>
              </a:spcAft>
              <a:defRPr>
                <a:solidFill>
                  <a:schemeClr val="tx1"/>
                </a:solidFill>
                <a:latin typeface="Arial" charset="0"/>
                <a:ea typeface="宋体" pitchFamily="2" charset="-122"/>
              </a:defRPr>
            </a:lvl9pPr>
          </a:lstStyle>
          <a:p>
            <a:pPr marL="0" indent="0" fontAlgn="auto">
              <a:lnSpc>
                <a:spcPct val="150000"/>
              </a:lnSpc>
              <a:spcBef>
                <a:spcPct val="20000"/>
              </a:spcBef>
              <a:spcAft>
                <a:spcPts val="0"/>
              </a:spcAft>
              <a:defRPr/>
            </a:pPr>
            <a:r>
              <a:rPr lang="zh-CN" altLang="en-US" sz="1800" dirty="0">
                <a:solidFill>
                  <a:srgbClr val="00B0F0"/>
                </a:solidFill>
                <a:latin typeface="微软雅黑" pitchFamily="34" charset="-122"/>
                <a:ea typeface="微软雅黑" pitchFamily="34" charset="-122"/>
              </a:rPr>
              <a:t>观点内容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endParaRPr lang="en-US" altLang="zh-CN" sz="1600" dirty="0">
              <a:latin typeface="微软雅黑" pitchFamily="34" charset="-122"/>
              <a:ea typeface="微软雅黑" pitchFamily="34" charset="-122"/>
            </a:endParaRP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a:p>
            <a:pPr marL="285750" indent="-285750">
              <a:lnSpc>
                <a:spcPct val="150000"/>
              </a:lnSpc>
              <a:spcBef>
                <a:spcPts val="0"/>
              </a:spcBef>
              <a:buFont typeface="Arial" pitchFamily="34" charset="0"/>
              <a:buChar char="•"/>
            </a:pPr>
            <a:r>
              <a:rPr lang="zh-CN" altLang="en-US" sz="1600" dirty="0">
                <a:latin typeface="微软雅黑" pitchFamily="34" charset="-122"/>
                <a:ea typeface="微软雅黑" pitchFamily="34" charset="-122"/>
              </a:rPr>
              <a:t>在此录入文字内容</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8921751" y="1260475"/>
            <a:ext cx="1528763" cy="15303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椭圆 18"/>
          <p:cNvSpPr/>
          <p:nvPr/>
        </p:nvSpPr>
        <p:spPr>
          <a:xfrm>
            <a:off x="2368551" y="1260475"/>
            <a:ext cx="1528763" cy="15303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p>
        </p:txBody>
      </p:sp>
      <p:sp>
        <p:nvSpPr>
          <p:cNvPr id="8197" name="Text Box 10"/>
          <p:cNvSpPr txBox="1">
            <a:spLocks noChangeArrowheads="1"/>
          </p:cNvSpPr>
          <p:nvPr/>
        </p:nvSpPr>
        <p:spPr bwMode="auto">
          <a:xfrm>
            <a:off x="9010651" y="1570038"/>
            <a:ext cx="1368425"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spcBef>
                <a:spcPts val="0"/>
              </a:spcBef>
            </a:pPr>
            <a:r>
              <a:rPr lang="zh-CN" altLang="en-US" sz="2600" b="1" dirty="0">
                <a:solidFill>
                  <a:schemeClr val="bg1"/>
                </a:solidFill>
                <a:latin typeface="微软雅黑" pitchFamily="34" charset="-122"/>
                <a:ea typeface="微软雅黑" pitchFamily="34" charset="-122"/>
              </a:rPr>
              <a:t>观点</a:t>
            </a:r>
            <a:endParaRPr lang="en-US" altLang="zh-CN" sz="2600" b="1" dirty="0">
              <a:solidFill>
                <a:schemeClr val="bg1"/>
              </a:solidFill>
              <a:latin typeface="微软雅黑" pitchFamily="34" charset="-122"/>
              <a:ea typeface="微软雅黑" pitchFamily="34" charset="-122"/>
            </a:endParaRPr>
          </a:p>
          <a:p>
            <a:pPr algn="ctr" eaLnBrk="1" hangingPunct="1">
              <a:spcBef>
                <a:spcPts val="0"/>
              </a:spcBef>
            </a:pPr>
            <a:r>
              <a:rPr lang="zh-CN" altLang="en-US" sz="2600" b="1" dirty="0">
                <a:solidFill>
                  <a:schemeClr val="bg1"/>
                </a:solidFill>
                <a:latin typeface="微软雅黑" pitchFamily="34" charset="-122"/>
                <a:ea typeface="微软雅黑" pitchFamily="34" charset="-122"/>
              </a:rPr>
              <a:t>内容</a:t>
            </a:r>
          </a:p>
        </p:txBody>
      </p:sp>
      <p:sp>
        <p:nvSpPr>
          <p:cNvPr id="8198" name="Text Box 15"/>
          <p:cNvSpPr txBox="1">
            <a:spLocks noChangeArrowheads="1"/>
          </p:cNvSpPr>
          <p:nvPr/>
        </p:nvSpPr>
        <p:spPr bwMode="auto">
          <a:xfrm>
            <a:off x="2646364" y="1570038"/>
            <a:ext cx="936625"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spcBef>
                <a:spcPts val="0"/>
              </a:spcBef>
            </a:pPr>
            <a:r>
              <a:rPr lang="zh-CN" altLang="en-US" sz="2600" b="1" dirty="0">
                <a:solidFill>
                  <a:schemeClr val="bg1"/>
                </a:solidFill>
                <a:latin typeface="微软雅黑" pitchFamily="34" charset="-122"/>
                <a:ea typeface="微软雅黑" pitchFamily="34" charset="-122"/>
              </a:rPr>
              <a:t>观点</a:t>
            </a:r>
            <a:endParaRPr lang="en-US" altLang="zh-CN" sz="2600" b="1" dirty="0">
              <a:solidFill>
                <a:schemeClr val="bg1"/>
              </a:solidFill>
              <a:latin typeface="微软雅黑" pitchFamily="34" charset="-122"/>
              <a:ea typeface="微软雅黑" pitchFamily="34" charset="-122"/>
            </a:endParaRPr>
          </a:p>
          <a:p>
            <a:pPr algn="ctr" eaLnBrk="1" hangingPunct="1">
              <a:spcBef>
                <a:spcPts val="0"/>
              </a:spcBef>
            </a:pPr>
            <a:r>
              <a:rPr lang="zh-CN" altLang="en-US" sz="2600" b="1" dirty="0">
                <a:solidFill>
                  <a:schemeClr val="bg1"/>
                </a:solidFill>
                <a:latin typeface="微软雅黑" pitchFamily="34" charset="-122"/>
                <a:ea typeface="微软雅黑" pitchFamily="34" charset="-122"/>
              </a:rPr>
              <a:t>内容</a:t>
            </a:r>
          </a:p>
        </p:txBody>
      </p:sp>
      <p:sp>
        <p:nvSpPr>
          <p:cNvPr id="14" name="Freeform 10"/>
          <p:cNvSpPr>
            <a:spLocks/>
          </p:cNvSpPr>
          <p:nvPr/>
        </p:nvSpPr>
        <p:spPr bwMode="gray">
          <a:xfrm>
            <a:off x="4392613" y="1395413"/>
            <a:ext cx="4392612" cy="317500"/>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chemeClr val="bg1">
              <a:lumMod val="85000"/>
            </a:schemeClr>
          </a:solidFill>
          <a:ln>
            <a:noFill/>
          </a:ln>
        </p:spPr>
        <p:txBody>
          <a:bodyPr wrap="none" anchor="ctr"/>
          <a:lstStyle/>
          <a:p>
            <a:pPr fontAlgn="auto">
              <a:spcBef>
                <a:spcPts val="0"/>
              </a:spcBef>
              <a:spcAft>
                <a:spcPts val="0"/>
              </a:spcAft>
              <a:defRPr/>
            </a:pPr>
            <a:endParaRPr lang="zh-CN" altLang="en-US">
              <a:latin typeface="+mn-lt"/>
              <a:ea typeface="+mn-ea"/>
            </a:endParaRPr>
          </a:p>
        </p:txBody>
      </p:sp>
      <p:sp>
        <p:nvSpPr>
          <p:cNvPr id="15" name="Freeform 16"/>
          <p:cNvSpPr>
            <a:spLocks/>
          </p:cNvSpPr>
          <p:nvPr/>
        </p:nvSpPr>
        <p:spPr bwMode="gray">
          <a:xfrm flipH="1" flipV="1">
            <a:off x="4330700" y="2339976"/>
            <a:ext cx="4148138" cy="2889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chemeClr val="bg1">
              <a:lumMod val="85000"/>
            </a:schemeClr>
          </a:solidFill>
          <a:ln>
            <a:noFill/>
          </a:ln>
        </p:spPr>
        <p:txBody>
          <a:bodyPr wrap="none" anchor="ctr"/>
          <a:lstStyle/>
          <a:p>
            <a:pPr fontAlgn="auto">
              <a:spcBef>
                <a:spcPts val="0"/>
              </a:spcBef>
              <a:spcAft>
                <a:spcPts val="0"/>
              </a:spcAft>
              <a:defRPr/>
            </a:pPr>
            <a:endParaRPr lang="zh-CN" altLang="en-US">
              <a:latin typeface="+mn-lt"/>
              <a:ea typeface="+mn-ea"/>
            </a:endParaRPr>
          </a:p>
        </p:txBody>
      </p:sp>
      <p:sp>
        <p:nvSpPr>
          <p:cNvPr id="16" name="Text Box 18"/>
          <p:cNvSpPr txBox="1">
            <a:spLocks noChangeArrowheads="1"/>
          </p:cNvSpPr>
          <p:nvPr/>
        </p:nvSpPr>
        <p:spPr bwMode="auto">
          <a:xfrm>
            <a:off x="1765301" y="3113232"/>
            <a:ext cx="427037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rgbClr val="99CC00"/>
                </a:solidFill>
                <a:prstDash val="dash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p>
            <a:pPr algn="r" fontAlgn="auto">
              <a:lnSpc>
                <a:spcPct val="150000"/>
              </a:lnSpc>
              <a:spcBef>
                <a:spcPts val="0"/>
              </a:spcBef>
              <a:spcAft>
                <a:spcPts val="0"/>
              </a:spcAft>
              <a:defRPr/>
            </a:pPr>
            <a:r>
              <a:rPr lang="zh-CN" altLang="en-US" sz="1800" b="1" dirty="0">
                <a:solidFill>
                  <a:srgbClr val="00B0F0"/>
                </a:solidFill>
                <a:latin typeface="微软雅黑" pitchFamily="34" charset="-122"/>
                <a:ea typeface="微软雅黑" pitchFamily="34" charset="-122"/>
              </a:rPr>
              <a:t>观点内容</a:t>
            </a:r>
          </a:p>
          <a:p>
            <a:pPr marL="342900" indent="-342900" algn="r"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a:p>
            <a:pPr marL="342900" indent="-342900" algn="r"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a:p>
            <a:pPr marL="342900" indent="-342900" algn="r"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p:txBody>
      </p:sp>
      <p:sp>
        <p:nvSpPr>
          <p:cNvPr id="8202" name="Text Box 19"/>
          <p:cNvSpPr txBox="1">
            <a:spLocks noChangeArrowheads="1"/>
          </p:cNvSpPr>
          <p:nvPr/>
        </p:nvSpPr>
        <p:spPr bwMode="auto">
          <a:xfrm>
            <a:off x="4510088" y="1800225"/>
            <a:ext cx="39608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spcBef>
                <a:spcPct val="50000"/>
              </a:spcBef>
            </a:pPr>
            <a:r>
              <a:rPr lang="zh-CN" altLang="en-US" sz="2400" b="1" dirty="0">
                <a:solidFill>
                  <a:srgbClr val="00B0F0"/>
                </a:solidFill>
                <a:latin typeface="微软雅黑" pitchFamily="34" charset="-122"/>
                <a:ea typeface="微软雅黑" pitchFamily="34" charset="-122"/>
              </a:rPr>
              <a:t>并列关系的交互</a:t>
            </a:r>
          </a:p>
        </p:txBody>
      </p:sp>
      <p:sp>
        <p:nvSpPr>
          <p:cNvPr id="18" name="Text Box 20"/>
          <p:cNvSpPr txBox="1">
            <a:spLocks noChangeArrowheads="1"/>
          </p:cNvSpPr>
          <p:nvPr/>
        </p:nvSpPr>
        <p:spPr bwMode="auto">
          <a:xfrm>
            <a:off x="6491289" y="3113232"/>
            <a:ext cx="490537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rgbClr val="99CC00"/>
                </a:solidFill>
                <a:prstDash val="dash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spAutoFit/>
          </a:bodyPr>
          <a:lstStyle/>
          <a:p>
            <a:pPr fontAlgn="auto">
              <a:lnSpc>
                <a:spcPct val="150000"/>
              </a:lnSpc>
              <a:spcBef>
                <a:spcPts val="0"/>
              </a:spcBef>
              <a:spcAft>
                <a:spcPts val="0"/>
              </a:spcAft>
              <a:defRPr/>
            </a:pPr>
            <a:r>
              <a:rPr lang="zh-CN" altLang="en-US" sz="1800" b="1" dirty="0">
                <a:solidFill>
                  <a:srgbClr val="00B0F0"/>
                </a:solidFill>
                <a:latin typeface="微软雅黑" pitchFamily="34" charset="-122"/>
                <a:ea typeface="微软雅黑" pitchFamily="34" charset="-122"/>
              </a:rPr>
              <a:t>观点内容</a:t>
            </a:r>
          </a:p>
          <a:p>
            <a:pPr marL="342900" indent="-342900"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a:p>
            <a:pPr marL="342900" indent="-342900"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a:p>
            <a:pPr marL="342900" indent="-342900" fontAlgn="auto">
              <a:lnSpc>
                <a:spcPct val="150000"/>
              </a:lnSpc>
              <a:spcBef>
                <a:spcPts val="0"/>
              </a:spcBef>
              <a:spcAft>
                <a:spcPts val="0"/>
              </a:spcAft>
              <a:buFont typeface="+mj-lt"/>
              <a:buAutoNum type="arabicPeriod"/>
              <a:defRPr/>
            </a:pPr>
            <a:r>
              <a:rPr lang="zh-CN" altLang="en-US" sz="1400" dirty="0">
                <a:latin typeface="微软雅黑" pitchFamily="34" charset="-122"/>
                <a:ea typeface="微软雅黑" pitchFamily="34" charset="-122"/>
              </a:rPr>
              <a:t>在此录入文字内容</a:t>
            </a:r>
          </a:p>
        </p:txBody>
      </p:sp>
      <p:sp>
        <p:nvSpPr>
          <p:cNvPr id="21" name="矩形 20"/>
          <p:cNvSpPr/>
          <p:nvPr/>
        </p:nvSpPr>
        <p:spPr>
          <a:xfrm>
            <a:off x="2184400" y="5532438"/>
            <a:ext cx="8758238" cy="923330"/>
          </a:xfrm>
          <a:prstGeom prst="rect">
            <a:avLst/>
          </a:prstGeom>
        </p:spPr>
        <p:txBody>
          <a:bodyPr>
            <a:spAutoFit/>
          </a:bodyPr>
          <a:lstStyle/>
          <a:p>
            <a:pPr fontAlgn="auto">
              <a:lnSpc>
                <a:spcPct val="150000"/>
              </a:lnSpc>
              <a:spcBef>
                <a:spcPts val="0"/>
              </a:spcBef>
              <a:spcAft>
                <a:spcPts val="0"/>
              </a:spcAft>
              <a:defRPr/>
            </a:pPr>
            <a:r>
              <a:rPr lang="zh-CN" altLang="en-US" sz="1800" b="1" dirty="0">
                <a:solidFill>
                  <a:schemeClr val="tx1">
                    <a:lumMod val="65000"/>
                    <a:lumOff val="35000"/>
                  </a:schemeClr>
                </a:solidFill>
                <a:latin typeface="微软雅黑" pitchFamily="34" charset="-122"/>
                <a:ea typeface="微软雅黑" pitchFamily="34" charset="-122"/>
              </a:rPr>
              <a:t>总结内容</a:t>
            </a:r>
            <a:r>
              <a:rPr lang="en-US" altLang="zh-CN" sz="1800" b="1" dirty="0">
                <a:solidFill>
                  <a:schemeClr val="tx1">
                    <a:lumMod val="65000"/>
                    <a:lumOff val="35000"/>
                  </a:schemeClr>
                </a:solidFill>
                <a:latin typeface="微软雅黑" pitchFamily="34" charset="-122"/>
                <a:ea typeface="微软雅黑" pitchFamily="34" charset="-122"/>
              </a:rPr>
              <a:t>1</a:t>
            </a:r>
          </a:p>
          <a:p>
            <a:pPr fontAlgn="auto">
              <a:lnSpc>
                <a:spcPct val="150000"/>
              </a:lnSpc>
              <a:spcBef>
                <a:spcPts val="0"/>
              </a:spcBef>
              <a:spcAft>
                <a:spcPts val="0"/>
              </a:spcAft>
              <a:defRPr/>
            </a:pPr>
            <a:r>
              <a:rPr lang="zh-CN" altLang="en-US" sz="1800" b="1" dirty="0">
                <a:solidFill>
                  <a:schemeClr val="tx1">
                    <a:lumMod val="65000"/>
                    <a:lumOff val="35000"/>
                  </a:schemeClr>
                </a:solidFill>
                <a:latin typeface="微软雅黑" pitchFamily="34" charset="-122"/>
                <a:ea typeface="微软雅黑" pitchFamily="34" charset="-122"/>
              </a:rPr>
              <a:t>总结内容</a:t>
            </a:r>
            <a:r>
              <a:rPr lang="en-US" altLang="zh-CN" sz="1800" b="1" dirty="0">
                <a:solidFill>
                  <a:schemeClr val="tx1">
                    <a:lumMod val="65000"/>
                    <a:lumOff val="35000"/>
                  </a:schemeClr>
                </a:solidFill>
                <a:latin typeface="微软雅黑" pitchFamily="34" charset="-122"/>
                <a:ea typeface="微软雅黑" pitchFamily="34" charset="-122"/>
              </a:rPr>
              <a:t>2</a:t>
            </a:r>
            <a:endParaRPr lang="zh-CN" altLang="en-US" sz="1800" b="1" dirty="0">
              <a:solidFill>
                <a:schemeClr val="tx1">
                  <a:lumMod val="65000"/>
                  <a:lumOff val="35000"/>
                </a:schemeClr>
              </a:solidFill>
              <a:latin typeface="微软雅黑" pitchFamily="34" charset="-122"/>
              <a:ea typeface="微软雅黑" pitchFamily="34" charset="-122"/>
            </a:endParaRPr>
          </a:p>
        </p:txBody>
      </p:sp>
      <p:cxnSp>
        <p:nvCxnSpPr>
          <p:cNvPr id="22" name="直接连接符 21"/>
          <p:cNvCxnSpPr/>
          <p:nvPr/>
        </p:nvCxnSpPr>
        <p:spPr>
          <a:xfrm>
            <a:off x="6221413" y="3014664"/>
            <a:ext cx="0" cy="1620837"/>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8206" name="AutoShape 18"/>
          <p:cNvSpPr>
            <a:spLocks noChangeArrowheads="1"/>
          </p:cNvSpPr>
          <p:nvPr/>
        </p:nvSpPr>
        <p:spPr bwMode="auto">
          <a:xfrm>
            <a:off x="1544639" y="5172075"/>
            <a:ext cx="9852025" cy="1443038"/>
          </a:xfrm>
          <a:prstGeom prst="roundRect">
            <a:avLst>
              <a:gd name="adj" fmla="val 4690"/>
            </a:avLst>
          </a:prstGeom>
          <a:noFill/>
          <a:ln w="34925">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30" name="组合 29"/>
          <p:cNvGrpSpPr/>
          <p:nvPr/>
        </p:nvGrpSpPr>
        <p:grpSpPr>
          <a:xfrm>
            <a:off x="5050650" y="4922926"/>
            <a:ext cx="2507038" cy="429680"/>
            <a:chOff x="4288792" y="4913215"/>
            <a:chExt cx="1863725" cy="287338"/>
          </a:xfrm>
          <a:solidFill>
            <a:srgbClr val="00B0F0"/>
          </a:solidFill>
        </p:grpSpPr>
        <p:sp>
          <p:nvSpPr>
            <p:cNvPr id="27" name="AutoShape 19"/>
            <p:cNvSpPr>
              <a:spLocks noChangeArrowheads="1"/>
            </p:cNvSpPr>
            <p:nvPr/>
          </p:nvSpPr>
          <p:spPr bwMode="gray">
            <a:xfrm>
              <a:off x="4288792" y="4913215"/>
              <a:ext cx="1863725" cy="287338"/>
            </a:xfrm>
            <a:prstGeom prst="roundRect">
              <a:avLst>
                <a:gd name="adj" fmla="val 34483"/>
              </a:avLst>
            </a:prstGeom>
            <a:grpFill/>
            <a:ln w="9525">
              <a:noFill/>
              <a:round/>
              <a:headEnd/>
              <a:tailEnd/>
            </a:ln>
            <a:effectLst/>
          </p:spPr>
          <p:txBody>
            <a:bodyPr wrap="none" anchor="ctr"/>
            <a:lstStyle/>
            <a:p>
              <a:pPr fontAlgn="auto">
                <a:spcBef>
                  <a:spcPts val="0"/>
                </a:spcBef>
                <a:spcAft>
                  <a:spcPts val="0"/>
                </a:spcAft>
                <a:defRPr/>
              </a:pPr>
              <a:endParaRPr lang="zh-CN" altLang="en-US">
                <a:latin typeface="Arial" charset="0"/>
              </a:endParaRPr>
            </a:p>
          </p:txBody>
        </p:sp>
        <p:sp>
          <p:nvSpPr>
            <p:cNvPr id="28" name="AutoShape 20"/>
            <p:cNvSpPr>
              <a:spLocks noChangeArrowheads="1"/>
            </p:cNvSpPr>
            <p:nvPr/>
          </p:nvSpPr>
          <p:spPr bwMode="auto">
            <a:xfrm flipH="1">
              <a:off x="5973130" y="4984653"/>
              <a:ext cx="71438" cy="144463"/>
            </a:xfrm>
            <a:prstGeom prst="octagon">
              <a:avLst>
                <a:gd name="adj" fmla="val 29287"/>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a:latin typeface="+mn-lt"/>
                <a:ea typeface="+mn-ea"/>
              </a:endParaRPr>
            </a:p>
          </p:txBody>
        </p:sp>
        <p:sp>
          <p:nvSpPr>
            <p:cNvPr id="29" name="AutoShape 21"/>
            <p:cNvSpPr>
              <a:spLocks noChangeArrowheads="1"/>
            </p:cNvSpPr>
            <p:nvPr/>
          </p:nvSpPr>
          <p:spPr bwMode="auto">
            <a:xfrm flipH="1">
              <a:off x="4390392" y="4984653"/>
              <a:ext cx="73025" cy="144463"/>
            </a:xfrm>
            <a:prstGeom prst="octagon">
              <a:avLst>
                <a:gd name="adj" fmla="val 29287"/>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a:latin typeface="+mn-lt"/>
                <a:ea typeface="+mn-ea"/>
              </a:endParaRPr>
            </a:p>
          </p:txBody>
        </p:sp>
      </p:grpSp>
      <p:sp>
        <p:nvSpPr>
          <p:cNvPr id="8208" name="矩形 25"/>
          <p:cNvSpPr>
            <a:spLocks noChangeArrowheads="1"/>
          </p:cNvSpPr>
          <p:nvPr/>
        </p:nvSpPr>
        <p:spPr bwMode="auto">
          <a:xfrm>
            <a:off x="5589588" y="4968875"/>
            <a:ext cx="12105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80000"/>
              </a:lnSpc>
            </a:pPr>
            <a:r>
              <a:rPr lang="zh-CN" altLang="en-US" b="1" dirty="0">
                <a:solidFill>
                  <a:schemeClr val="bg1"/>
                </a:solidFill>
                <a:latin typeface="微软雅黑" pitchFamily="34" charset="-122"/>
                <a:ea typeface="微软雅黑" pitchFamily="34" charset="-122"/>
              </a:rPr>
              <a:t>观点内容</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4854575" y="2887664"/>
            <a:ext cx="2808288" cy="2378075"/>
          </a:xfrm>
          <a:prstGeom prst="rect">
            <a:avLst/>
          </a:prstGeom>
          <a:solidFill>
            <a:schemeClr val="bg1">
              <a:lumMod val="95000"/>
            </a:schemeClr>
          </a:solidFill>
          <a:ln>
            <a:solidFill>
              <a:srgbClr val="00B0F0"/>
            </a:solidFill>
          </a:ln>
          <a:effectLst/>
        </p:spPr>
        <p:style>
          <a:lnRef idx="1">
            <a:schemeClr val="accent3"/>
          </a:lnRef>
          <a:fillRef idx="2">
            <a:schemeClr val="accent3"/>
          </a:fillRef>
          <a:effectRef idx="1">
            <a:schemeClr val="accent3"/>
          </a:effectRef>
          <a:fontRef idx="minor">
            <a:schemeClr val="dk1"/>
          </a:fontRef>
        </p:style>
        <p:txBody>
          <a:bodyPr/>
          <a:lstStyle/>
          <a:p>
            <a:pPr defTabSz="755650" fontAlgn="auto">
              <a:lnSpc>
                <a:spcPct val="150000"/>
              </a:lnSpc>
              <a:spcBef>
                <a:spcPts val="0"/>
              </a:spcBef>
              <a:spcAft>
                <a:spcPct val="15000"/>
              </a:spcAft>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45" name="TextBox 44"/>
          <p:cNvSpPr txBox="1"/>
          <p:nvPr/>
        </p:nvSpPr>
        <p:spPr>
          <a:xfrm>
            <a:off x="7918450" y="2887664"/>
            <a:ext cx="2808288" cy="2378075"/>
          </a:xfrm>
          <a:prstGeom prst="rect">
            <a:avLst/>
          </a:prstGeom>
          <a:solidFill>
            <a:schemeClr val="bg1">
              <a:lumMod val="95000"/>
            </a:schemeClr>
          </a:solidFill>
          <a:ln>
            <a:solidFill>
              <a:srgbClr val="00B0F0"/>
            </a:solidFill>
          </a:ln>
          <a:effectLst/>
        </p:spPr>
        <p:style>
          <a:lnRef idx="1">
            <a:schemeClr val="accent3"/>
          </a:lnRef>
          <a:fillRef idx="2">
            <a:schemeClr val="accent3"/>
          </a:fillRef>
          <a:effectRef idx="1">
            <a:schemeClr val="accent3"/>
          </a:effectRef>
          <a:fontRef idx="minor">
            <a:schemeClr val="dk1"/>
          </a:fontRef>
        </p:style>
        <p:txBody>
          <a:bodyPr/>
          <a:lstStyle/>
          <a:p>
            <a:pPr defTabSz="755650" fontAlgn="auto">
              <a:lnSpc>
                <a:spcPct val="150000"/>
              </a:lnSpc>
              <a:spcBef>
                <a:spcPts val="0"/>
              </a:spcBef>
              <a:spcAft>
                <a:spcPct val="15000"/>
              </a:spcAft>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7931150" y="2401888"/>
            <a:ext cx="2808288" cy="400050"/>
          </a:xfrm>
          <a:prstGeom prst="rect">
            <a:avLst/>
          </a:prstGeom>
          <a:solidFill>
            <a:srgbClr val="00B0F0"/>
          </a:solidFill>
          <a:ln>
            <a:noFill/>
          </a:ln>
          <a:effectLst/>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新媒体整合营销</a:t>
            </a:r>
          </a:p>
        </p:txBody>
      </p:sp>
      <p:sp>
        <p:nvSpPr>
          <p:cNvPr id="41" name="TextBox 40"/>
          <p:cNvSpPr txBox="1"/>
          <p:nvPr/>
        </p:nvSpPr>
        <p:spPr>
          <a:xfrm>
            <a:off x="1819275" y="2887664"/>
            <a:ext cx="2808288" cy="2378075"/>
          </a:xfrm>
          <a:prstGeom prst="rect">
            <a:avLst/>
          </a:prstGeom>
          <a:solidFill>
            <a:schemeClr val="bg1">
              <a:lumMod val="95000"/>
            </a:schemeClr>
          </a:solidFill>
          <a:ln>
            <a:solidFill>
              <a:srgbClr val="00B0F0"/>
            </a:solidFill>
          </a:ln>
          <a:effectLst/>
        </p:spPr>
        <p:style>
          <a:lnRef idx="1">
            <a:schemeClr val="accent3"/>
          </a:lnRef>
          <a:fillRef idx="2">
            <a:schemeClr val="accent3"/>
          </a:fillRef>
          <a:effectRef idx="1">
            <a:schemeClr val="accent3"/>
          </a:effectRef>
          <a:fontRef idx="minor">
            <a:schemeClr val="dk1"/>
          </a:fontRef>
        </p:style>
        <p:txBody>
          <a:bodyPr/>
          <a:lstStyle/>
          <a:p>
            <a:pPr defTabSz="755650" fontAlgn="auto">
              <a:lnSpc>
                <a:spcPct val="150000"/>
              </a:lnSpc>
              <a:spcBef>
                <a:spcPts val="0"/>
              </a:spcBef>
              <a:spcAft>
                <a:spcPct val="15000"/>
              </a:spcAft>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rtlCol="0">
            <a:normAutofit/>
          </a:bodyPr>
          <a:lstStyle/>
          <a:p>
            <a:pPr eaLnBrk="1" fontAlgn="auto" hangingPunct="1">
              <a:spcAft>
                <a:spcPts val="0"/>
              </a:spcAft>
              <a:defRPr/>
            </a:pPr>
            <a:r>
              <a:rPr lang="zh-CN" altLang="en-US" dirty="0"/>
              <a:t>在此录入</a:t>
            </a:r>
            <a:r>
              <a:rPr lang="zh-CN" altLang="en-US" dirty="0">
                <a:solidFill>
                  <a:schemeClr val="tx1">
                    <a:lumMod val="50000"/>
                    <a:lumOff val="50000"/>
                  </a:schemeClr>
                </a:solidFill>
              </a:rPr>
              <a:t>标题内容</a:t>
            </a:r>
            <a:endParaRPr lang="zh-CN" altLang="en-US" dirty="0">
              <a:solidFill>
                <a:schemeClr val="bg1">
                  <a:lumMod val="50000"/>
                </a:schemeClr>
              </a:solidFill>
            </a:endParaRPr>
          </a:p>
        </p:txBody>
      </p:sp>
      <p:sp>
        <p:nvSpPr>
          <p:cNvPr id="28" name="Text Box 17"/>
          <p:cNvSpPr txBox="1">
            <a:spLocks noChangeArrowheads="1"/>
          </p:cNvSpPr>
          <p:nvPr/>
        </p:nvSpPr>
        <p:spPr bwMode="auto">
          <a:xfrm>
            <a:off x="2080320" y="2978217"/>
            <a:ext cx="225025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p:txBody>
      </p:sp>
      <p:sp>
        <p:nvSpPr>
          <p:cNvPr id="42" name="TextBox 41"/>
          <p:cNvSpPr txBox="1"/>
          <p:nvPr/>
        </p:nvSpPr>
        <p:spPr>
          <a:xfrm>
            <a:off x="1819275" y="2401888"/>
            <a:ext cx="2808288" cy="400050"/>
          </a:xfrm>
          <a:prstGeom prst="rect">
            <a:avLst/>
          </a:prstGeom>
          <a:solidFill>
            <a:srgbClr val="00B0F0"/>
          </a:solidFill>
          <a:ln>
            <a:noFill/>
          </a:ln>
          <a:effectLst/>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传统媒体整合营销</a:t>
            </a:r>
          </a:p>
        </p:txBody>
      </p:sp>
      <p:sp>
        <p:nvSpPr>
          <p:cNvPr id="44" name="TextBox 43"/>
          <p:cNvSpPr txBox="1"/>
          <p:nvPr/>
        </p:nvSpPr>
        <p:spPr>
          <a:xfrm>
            <a:off x="4854575" y="2401888"/>
            <a:ext cx="2808288" cy="400050"/>
          </a:xfrm>
          <a:prstGeom prst="rect">
            <a:avLst/>
          </a:prstGeom>
          <a:solidFill>
            <a:srgbClr val="00B0F0"/>
          </a:solidFill>
          <a:ln>
            <a:noFill/>
          </a:ln>
          <a:effectLst/>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新兴媒体整合营销</a:t>
            </a:r>
          </a:p>
        </p:txBody>
      </p:sp>
      <p:sp>
        <p:nvSpPr>
          <p:cNvPr id="22" name="TextBox 21"/>
          <p:cNvSpPr txBox="1"/>
          <p:nvPr/>
        </p:nvSpPr>
        <p:spPr>
          <a:xfrm>
            <a:off x="3251201" y="4648201"/>
            <a:ext cx="1268413" cy="708025"/>
          </a:xfrm>
          <a:prstGeom prst="rect">
            <a:avLst/>
          </a:prstGeom>
          <a:noFill/>
        </p:spPr>
        <p:txBody>
          <a:bodyPr wrap="none">
            <a:spAutoFit/>
          </a:bodyPr>
          <a:lstStyle/>
          <a:p>
            <a:pPr fontAlgn="auto">
              <a:spcBef>
                <a:spcPts val="0"/>
              </a:spcBef>
              <a:spcAft>
                <a:spcPts val="0"/>
              </a:spcAft>
              <a:defRPr/>
            </a:pPr>
            <a:r>
              <a:rPr lang="en-US" altLang="zh-CN" sz="3200" i="1" dirty="0">
                <a:solidFill>
                  <a:schemeClr val="bg1">
                    <a:lumMod val="75000"/>
                  </a:schemeClr>
                </a:solidFill>
                <a:latin typeface="Impact" pitchFamily="34" charset="0"/>
                <a:ea typeface="+mn-ea"/>
              </a:rPr>
              <a:t>CASE </a:t>
            </a:r>
            <a:r>
              <a:rPr lang="en-US" altLang="zh-CN" sz="4000" i="1" dirty="0">
                <a:solidFill>
                  <a:schemeClr val="bg1">
                    <a:lumMod val="75000"/>
                  </a:schemeClr>
                </a:solidFill>
                <a:latin typeface="Impact" pitchFamily="34" charset="0"/>
                <a:ea typeface="+mn-ea"/>
              </a:rPr>
              <a:t>1</a:t>
            </a:r>
            <a:endParaRPr lang="zh-CN" altLang="en-US" sz="4000" i="1" dirty="0">
              <a:solidFill>
                <a:schemeClr val="bg1">
                  <a:lumMod val="75000"/>
                </a:schemeClr>
              </a:solidFill>
              <a:latin typeface="Impact" pitchFamily="34" charset="0"/>
              <a:ea typeface="+mn-ea"/>
            </a:endParaRPr>
          </a:p>
        </p:txBody>
      </p:sp>
      <p:sp>
        <p:nvSpPr>
          <p:cNvPr id="49" name="TextBox 48"/>
          <p:cNvSpPr txBox="1"/>
          <p:nvPr/>
        </p:nvSpPr>
        <p:spPr>
          <a:xfrm>
            <a:off x="6238876" y="4648201"/>
            <a:ext cx="1331913" cy="708025"/>
          </a:xfrm>
          <a:prstGeom prst="rect">
            <a:avLst/>
          </a:prstGeom>
          <a:noFill/>
        </p:spPr>
        <p:txBody>
          <a:bodyPr wrap="none">
            <a:spAutoFit/>
          </a:bodyPr>
          <a:lstStyle/>
          <a:p>
            <a:pPr fontAlgn="auto">
              <a:spcBef>
                <a:spcPts val="0"/>
              </a:spcBef>
              <a:spcAft>
                <a:spcPts val="0"/>
              </a:spcAft>
              <a:defRPr/>
            </a:pPr>
            <a:r>
              <a:rPr lang="en-US" altLang="zh-CN" sz="3200" i="1" dirty="0">
                <a:solidFill>
                  <a:schemeClr val="bg1">
                    <a:lumMod val="75000"/>
                  </a:schemeClr>
                </a:solidFill>
                <a:latin typeface="Impact" pitchFamily="34" charset="0"/>
                <a:ea typeface="+mn-ea"/>
              </a:rPr>
              <a:t>CASE </a:t>
            </a:r>
            <a:r>
              <a:rPr lang="en-US" altLang="zh-CN" sz="4000" i="1" dirty="0">
                <a:solidFill>
                  <a:schemeClr val="bg1">
                    <a:lumMod val="75000"/>
                  </a:schemeClr>
                </a:solidFill>
                <a:latin typeface="Impact" pitchFamily="34" charset="0"/>
                <a:ea typeface="+mn-ea"/>
              </a:rPr>
              <a:t>2</a:t>
            </a:r>
            <a:endParaRPr lang="zh-CN" altLang="en-US" sz="4000" i="1" dirty="0">
              <a:solidFill>
                <a:schemeClr val="bg1">
                  <a:lumMod val="75000"/>
                </a:schemeClr>
              </a:solidFill>
              <a:latin typeface="Impact" pitchFamily="34" charset="0"/>
              <a:ea typeface="+mn-ea"/>
            </a:endParaRPr>
          </a:p>
        </p:txBody>
      </p:sp>
      <p:sp>
        <p:nvSpPr>
          <p:cNvPr id="50" name="TextBox 49"/>
          <p:cNvSpPr txBox="1"/>
          <p:nvPr/>
        </p:nvSpPr>
        <p:spPr>
          <a:xfrm>
            <a:off x="9374189" y="4648201"/>
            <a:ext cx="1347787" cy="708025"/>
          </a:xfrm>
          <a:prstGeom prst="rect">
            <a:avLst/>
          </a:prstGeom>
          <a:noFill/>
        </p:spPr>
        <p:txBody>
          <a:bodyPr wrap="none">
            <a:spAutoFit/>
          </a:bodyPr>
          <a:lstStyle/>
          <a:p>
            <a:pPr fontAlgn="auto">
              <a:spcBef>
                <a:spcPts val="0"/>
              </a:spcBef>
              <a:spcAft>
                <a:spcPts val="0"/>
              </a:spcAft>
              <a:defRPr/>
            </a:pPr>
            <a:r>
              <a:rPr lang="en-US" altLang="zh-CN" sz="3200" i="1" dirty="0">
                <a:solidFill>
                  <a:schemeClr val="bg1">
                    <a:lumMod val="75000"/>
                  </a:schemeClr>
                </a:solidFill>
                <a:latin typeface="Impact" pitchFamily="34" charset="0"/>
                <a:ea typeface="+mn-ea"/>
              </a:rPr>
              <a:t>CASE </a:t>
            </a:r>
            <a:r>
              <a:rPr lang="en-US" altLang="zh-CN" sz="4000" i="1" dirty="0">
                <a:solidFill>
                  <a:schemeClr val="bg1">
                    <a:lumMod val="75000"/>
                  </a:schemeClr>
                </a:solidFill>
                <a:latin typeface="Impact" pitchFamily="34" charset="0"/>
                <a:ea typeface="+mn-ea"/>
              </a:rPr>
              <a:t>3</a:t>
            </a:r>
            <a:endParaRPr lang="zh-CN" altLang="en-US" sz="3200" i="1" dirty="0">
              <a:solidFill>
                <a:schemeClr val="bg1">
                  <a:lumMod val="75000"/>
                </a:schemeClr>
              </a:solidFill>
              <a:latin typeface="Impact" pitchFamily="34" charset="0"/>
              <a:ea typeface="+mn-ea"/>
            </a:endParaRPr>
          </a:p>
        </p:txBody>
      </p:sp>
      <p:sp>
        <p:nvSpPr>
          <p:cNvPr id="15" name="Text Box 17"/>
          <p:cNvSpPr txBox="1">
            <a:spLocks noChangeArrowheads="1"/>
          </p:cNvSpPr>
          <p:nvPr/>
        </p:nvSpPr>
        <p:spPr bwMode="auto">
          <a:xfrm>
            <a:off x="5133594" y="2978217"/>
            <a:ext cx="225025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p:txBody>
      </p:sp>
      <p:sp>
        <p:nvSpPr>
          <p:cNvPr id="16" name="Text Box 17"/>
          <p:cNvSpPr txBox="1">
            <a:spLocks noChangeArrowheads="1"/>
          </p:cNvSpPr>
          <p:nvPr/>
        </p:nvSpPr>
        <p:spPr bwMode="auto">
          <a:xfrm>
            <a:off x="8249063" y="2978217"/>
            <a:ext cx="225025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a:p>
            <a:pPr algn="ctr" fontAlgn="auto">
              <a:lnSpc>
                <a:spcPct val="150000"/>
              </a:lnSpc>
              <a:spcBef>
                <a:spcPts val="0"/>
              </a:spcBef>
              <a:spcAft>
                <a:spcPts val="0"/>
              </a:spcAft>
              <a:defRPr/>
            </a:pPr>
            <a:r>
              <a:rPr lang="zh-CN" altLang="en-US" b="1" dirty="0">
                <a:solidFill>
                  <a:schemeClr val="tx1">
                    <a:lumMod val="65000"/>
                    <a:lumOff val="35000"/>
                  </a:schemeClr>
                </a:solidFill>
                <a:latin typeface="微软雅黑" pitchFamily="34" charset="-122"/>
                <a:ea typeface="微软雅黑" pitchFamily="34" charset="-122"/>
              </a:rPr>
              <a:t>在此录入文字内容</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640</TotalTime>
  <Words>3450</Words>
  <Application>Microsoft Office PowerPoint</Application>
  <PresentationFormat>自定义</PresentationFormat>
  <Paragraphs>409</Paragraphs>
  <Slides>41</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41</vt:i4>
      </vt:variant>
    </vt:vector>
  </HeadingPairs>
  <TitlesOfParts>
    <vt:vector size="58" baseType="lpstr">
      <vt:lpstr>Arial Unicode MS</vt:lpstr>
      <vt:lpstr>Meiryo</vt:lpstr>
      <vt:lpstr>Meiryo UI</vt:lpstr>
      <vt:lpstr>MS UI Gothic</vt:lpstr>
      <vt:lpstr>华文中宋</vt:lpstr>
      <vt:lpstr>宋体</vt:lpstr>
      <vt:lpstr>微软雅黑</vt:lpstr>
      <vt:lpstr>幼圆</vt:lpstr>
      <vt:lpstr>Arial</vt:lpstr>
      <vt:lpstr>Arial Black</vt:lpstr>
      <vt:lpstr>Calibri</vt:lpstr>
      <vt:lpstr>Calibri Light</vt:lpstr>
      <vt:lpstr>FrankRuehl</vt:lpstr>
      <vt:lpstr>Impact</vt:lpstr>
      <vt:lpstr>Latha</vt:lpstr>
      <vt:lpstr>Office 主题​​</vt:lpstr>
      <vt:lpstr>Office Theme</vt:lpstr>
      <vt:lpstr>PowerPoint 演示文稿</vt:lpstr>
      <vt:lpstr>使用前看一下</vt:lpstr>
      <vt:lpstr>目录  CONTENTS</vt:lpstr>
      <vt:lpstr>在此录入标题内容</vt:lpstr>
      <vt:lpstr>在此录入标题内容</vt:lpstr>
      <vt:lpstr>在此录入标题内容</vt:lpstr>
      <vt:lpstr>在此录入标题内容</vt:lpstr>
      <vt:lpstr>在此录入标题内容</vt:lpstr>
      <vt:lpstr>在此录入标题内容</vt:lpstr>
      <vt:lpstr>PowerPoint 演示文稿</vt:lpstr>
      <vt:lpstr>在此录入标题内容</vt:lpstr>
      <vt:lpstr>在此录入标题内容</vt:lpstr>
      <vt:lpstr>例1：通过蓝色打字突出，并实现突出</vt:lpstr>
      <vt:lpstr>例1：通过蓝色打字突出，并实现突出</vt:lpstr>
      <vt:lpstr>例1：通过蓝色打字突出，并实现突出</vt:lpstr>
      <vt:lpstr>例1：通过蓝色打字突出，并实现突出</vt:lpstr>
      <vt:lpstr>例1：通过蓝色打字突出，并实现突出</vt:lpstr>
      <vt:lpstr>例1：通过蓝色打字突出，并实现突出</vt:lpstr>
      <vt:lpstr>例1：通过蓝色打字突出，并实现突出</vt:lpstr>
      <vt:lpstr>在此录入标题内容</vt:lpstr>
      <vt:lpstr>在此录入标题内容</vt:lpstr>
      <vt:lpstr>在此录入标题内容</vt:lpstr>
      <vt:lpstr>PowerPoint 演示文稿</vt:lpstr>
      <vt:lpstr>在此录入标题内容</vt:lpstr>
      <vt:lpstr>在此录入标题内容</vt:lpstr>
      <vt:lpstr>PowerPoint 演示文稿</vt:lpstr>
      <vt:lpstr>在此录入标题内容</vt:lpstr>
      <vt:lpstr>在此录入标题内容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63</cp:revision>
  <dcterms:created xsi:type="dcterms:W3CDTF">2012-10-26T07:13:38Z</dcterms:created>
  <dcterms:modified xsi:type="dcterms:W3CDTF">2017-02-25T07:04:13Z</dcterms:modified>
</cp:coreProperties>
</file>