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  <p:sldMasterId id="2147483664" r:id="rId3"/>
  </p:sldMasterIdLst>
  <p:notesMasterIdLst>
    <p:notesMasterId r:id="rId37"/>
  </p:notesMasterIdLst>
  <p:sldIdLst>
    <p:sldId id="520" r:id="rId4"/>
    <p:sldId id="489" r:id="rId5"/>
    <p:sldId id="519" r:id="rId6"/>
    <p:sldId id="518" r:id="rId7"/>
    <p:sldId id="490" r:id="rId8"/>
    <p:sldId id="491" r:id="rId9"/>
    <p:sldId id="492" r:id="rId10"/>
    <p:sldId id="493" r:id="rId11"/>
    <p:sldId id="494" r:id="rId12"/>
    <p:sldId id="495" r:id="rId13"/>
    <p:sldId id="496" r:id="rId14"/>
    <p:sldId id="497" r:id="rId15"/>
    <p:sldId id="498" r:id="rId16"/>
    <p:sldId id="499" r:id="rId17"/>
    <p:sldId id="500" r:id="rId18"/>
    <p:sldId id="501" r:id="rId19"/>
    <p:sldId id="502" r:id="rId20"/>
    <p:sldId id="503" r:id="rId21"/>
    <p:sldId id="504" r:id="rId22"/>
    <p:sldId id="505" r:id="rId23"/>
    <p:sldId id="506" r:id="rId24"/>
    <p:sldId id="507" r:id="rId25"/>
    <p:sldId id="508" r:id="rId26"/>
    <p:sldId id="509" r:id="rId27"/>
    <p:sldId id="513" r:id="rId28"/>
    <p:sldId id="514" r:id="rId29"/>
    <p:sldId id="515" r:id="rId30"/>
    <p:sldId id="516" r:id="rId31"/>
    <p:sldId id="517" r:id="rId32"/>
    <p:sldId id="510" r:id="rId33"/>
    <p:sldId id="511" r:id="rId34"/>
    <p:sldId id="512" r:id="rId35"/>
    <p:sldId id="521" r:id="rId36"/>
  </p:sldIdLst>
  <p:sldSz cx="9144000" cy="5143500" type="screen16x9"/>
  <p:notesSz cx="6858000" cy="9144000"/>
  <p:defaultTextStyle>
    <a:defPPr>
      <a:defRPr lang="zh-CN"/>
    </a:defPPr>
    <a:lvl1pPr marL="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AF28795B-9B05-47B3-AC0A-280BBD118015}">
          <p14:sldIdLst>
            <p14:sldId id="520"/>
            <p14:sldId id="489"/>
            <p14:sldId id="519"/>
            <p14:sldId id="518"/>
            <p14:sldId id="490"/>
            <p14:sldId id="491"/>
            <p14:sldId id="492"/>
            <p14:sldId id="493"/>
            <p14:sldId id="494"/>
            <p14:sldId id="495"/>
            <p14:sldId id="496"/>
            <p14:sldId id="497"/>
            <p14:sldId id="498"/>
            <p14:sldId id="499"/>
            <p14:sldId id="500"/>
            <p14:sldId id="501"/>
            <p14:sldId id="502"/>
            <p14:sldId id="503"/>
            <p14:sldId id="504"/>
            <p14:sldId id="505"/>
            <p14:sldId id="506"/>
            <p14:sldId id="507"/>
            <p14:sldId id="508"/>
            <p14:sldId id="509"/>
            <p14:sldId id="513"/>
            <p14:sldId id="514"/>
            <p14:sldId id="515"/>
            <p14:sldId id="516"/>
            <p14:sldId id="517"/>
            <p14:sldId id="510"/>
            <p14:sldId id="511"/>
            <p14:sldId id="512"/>
            <p14:sldId id="521"/>
          </p14:sldIdLst>
        </p14:section>
      </p14:sectionLst>
    </p:ext>
    <p:ext uri="{EFAFB233-063F-42B5-8137-9DF3F51BA10A}">
      <p15:sldGuideLst xmlns:p15="http://schemas.microsoft.com/office/powerpoint/2012/main">
        <p15:guide id="1" pos="3681">
          <p15:clr>
            <a:srgbClr val="A4A3A4"/>
          </p15:clr>
        </p15:guide>
        <p15:guide id="2" pos="4929">
          <p15:clr>
            <a:srgbClr val="A4A3A4"/>
          </p15:clr>
        </p15:guide>
        <p15:guide id="3" pos="7559">
          <p15:clr>
            <a:srgbClr val="A4A3A4"/>
          </p15:clr>
        </p15:guide>
        <p15:guide id="4" orient="horz" pos="3135">
          <p15:clr>
            <a:srgbClr val="A4A3A4"/>
          </p15:clr>
        </p15:guide>
        <p15:guide id="5" pos="3999">
          <p15:clr>
            <a:srgbClr val="A4A3A4"/>
          </p15:clr>
        </p15:guide>
        <p15:guide id="6" pos="7582">
          <p15:clr>
            <a:srgbClr val="A4A3A4"/>
          </p15:clr>
        </p15:guide>
        <p15:guide id="7" orient="horz" pos="1933">
          <p15:clr>
            <a:srgbClr val="A4A3A4"/>
          </p15:clr>
        </p15:guide>
        <p15:guide id="8" orient="horz" pos="2351">
          <p15:clr>
            <a:srgbClr val="A4A3A4"/>
          </p15:clr>
        </p15:guide>
        <p15:guide id="9" orient="horz" pos="1450">
          <p15:clr>
            <a:srgbClr val="A4A3A4"/>
          </p15:clr>
        </p15:guide>
        <p15:guide id="10" pos="2761">
          <p15:clr>
            <a:srgbClr val="A4A3A4"/>
          </p15:clr>
        </p15:guide>
        <p15:guide id="11" pos="3697">
          <p15:clr>
            <a:srgbClr val="A4A3A4"/>
          </p15:clr>
        </p15:guide>
        <p15:guide id="12" pos="5669">
          <p15:clr>
            <a:srgbClr val="A4A3A4"/>
          </p15:clr>
        </p15:guide>
        <p15:guide id="13" pos="2999">
          <p15:clr>
            <a:srgbClr val="A4A3A4"/>
          </p15:clr>
        </p15:guide>
        <p15:guide id="14" pos="5687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000000"/>
    <a:srgbClr val="ADADAD"/>
    <a:srgbClr val="00B050"/>
    <a:srgbClr val="FFB850"/>
    <a:srgbClr val="663A77"/>
    <a:srgbClr val="01ACBE"/>
    <a:srgbClr val="E87071"/>
    <a:srgbClr val="C65885"/>
    <a:srgbClr val="9B6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062" autoAdjust="0"/>
    <p:restoredTop sz="94173" autoAdjust="0"/>
  </p:normalViewPr>
  <p:slideViewPr>
    <p:cSldViewPr snapToGrid="0" showGuides="1">
      <p:cViewPr varScale="1">
        <p:scale>
          <a:sx n="117" d="100"/>
          <a:sy n="117" d="100"/>
        </p:scale>
        <p:origin x="330" y="96"/>
      </p:cViewPr>
      <p:guideLst>
        <p:guide pos="3681"/>
        <p:guide pos="4929"/>
        <p:guide pos="7559"/>
        <p:guide orient="horz" pos="3135"/>
        <p:guide pos="3999"/>
        <p:guide pos="7582"/>
        <p:guide orient="horz" pos="1933"/>
        <p:guide orient="horz" pos="2351"/>
        <p:guide orient="horz" pos="1450"/>
        <p:guide pos="2761"/>
        <p:guide pos="3697"/>
        <p:guide pos="5669"/>
        <p:guide pos="2999"/>
        <p:guide pos="568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9" Type="http://schemas.openxmlformats.org/officeDocument/2006/relationships/viewProps" Target="viewProps.xml"/><Relationship Id="rId21" Type="http://schemas.openxmlformats.org/officeDocument/2006/relationships/slide" Target="slides/slide18.xml"/><Relationship Id="rId34" Type="http://schemas.openxmlformats.org/officeDocument/2006/relationships/slide" Target="slides/slide31.xml"/><Relationship Id="rId7" Type="http://schemas.openxmlformats.org/officeDocument/2006/relationships/slide" Target="slides/slide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slide" Target="slides/slide29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slide" Target="slides/slide33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slide" Target="slides/slide32.xml"/><Relationship Id="rId8" Type="http://schemas.openxmlformats.org/officeDocument/2006/relationships/slide" Target="slides/slide5.xml"/><Relationship Id="rId3" Type="http://schemas.openxmlformats.org/officeDocument/2006/relationships/slideMaster" Target="slideMasters/slideMaster3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slide" Target="slides/slide30.xml"/><Relationship Id="rId38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4DA59C-A287-427C-8D85-D3DDF41ADB4B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4ED96B-6651-43F6-B5FF-BE1A2E4A4DF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6848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429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858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10287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3716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7145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20574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4003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743200" algn="l" defTabSz="685800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B2A0F9D-3357-4A94-85C8-3B842B870DC6}" type="slidenum">
              <a:rPr lang="zh-CN" altLang="en-US" smtClean="0">
                <a:solidFill>
                  <a:prstClr val="black"/>
                </a:solidFill>
              </a:rPr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306577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273987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872289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0933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6269953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212526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99186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479946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325718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784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14398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107222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164697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225370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511344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3764138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2919116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606060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307685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108269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278944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881939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7084213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971514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95947862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9295030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579868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540536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79229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32745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44621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0156807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94ED96B-6651-43F6-B5FF-BE1A2E4A4DF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692428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42994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818547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6239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427987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799170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87804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682144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14972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89021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7716913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11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68580" tIns="34290" rIns="68580" bIns="3429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218"/>
            <a:ext cx="7886700" cy="3263504"/>
          </a:xfrm>
          <a:prstGeom prst="rect">
            <a:avLst/>
          </a:prstGeom>
        </p:spPr>
        <p:txBody>
          <a:bodyPr vert="horz" lIns="68580" tIns="34290" rIns="68580" bIns="3429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B0C53-5EA7-4A7B-B035-0D740D79EBF9}" type="datetimeFigureOut">
              <a:rPr lang="zh-CN" altLang="en-US" smtClean="0"/>
              <a:t>2017/1/25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68580" tIns="34290" rIns="68580" bIns="3429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79AE4B-7E0F-4952-BF6F-01DE59CE7ED2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8F8F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44CCEC7-3A54-47D1-BB25-17A0FDA63797}" type="datetimeFigureOut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2017/1/25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5495661-81B6-46E9-A91E-889569155CC2}" type="slidenum">
              <a:rPr lang="zh-CN" altLang="en-US" smtClean="0">
                <a:solidFill>
                  <a:srgbClr val="F37487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F37487">
                  <a:tint val="75000"/>
                </a:srgb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2017/1/25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6115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  <p:sldLayoutId id="2147483672" r:id="rId8"/>
    <p:sldLayoutId id="2147483673" r:id="rId9"/>
    <p:sldLayoutId id="2147483674" r:id="rId10"/>
    <p:sldLayoutId id="2147483675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.xml"/><Relationship Id="rId5" Type="http://schemas.microsoft.com/office/2007/relationships/hdphoto" Target="../media/hdphoto1.wdp"/><Relationship Id="rId4" Type="http://schemas.openxmlformats.org/officeDocument/2006/relationships/image" Target="../media/image4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1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2F2F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2" name="图片 27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cxnSp>
        <p:nvCxnSpPr>
          <p:cNvPr id="253" name="直接连接符 252"/>
          <p:cNvCxnSpPr/>
          <p:nvPr/>
        </p:nvCxnSpPr>
        <p:spPr>
          <a:xfrm>
            <a:off x="0" y="2571750"/>
            <a:ext cx="9144000" cy="0"/>
          </a:xfrm>
          <a:prstGeom prst="line">
            <a:avLst/>
          </a:prstGeom>
          <a:ln w="28575">
            <a:solidFill>
              <a:srgbClr val="92929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8" name="组合 257"/>
          <p:cNvGrpSpPr/>
          <p:nvPr/>
        </p:nvGrpSpPr>
        <p:grpSpPr>
          <a:xfrm>
            <a:off x="2591779" y="555526"/>
            <a:ext cx="3960440" cy="3960440"/>
            <a:chOff x="2574489" y="430223"/>
            <a:chExt cx="3960440" cy="3960440"/>
          </a:xfrm>
        </p:grpSpPr>
        <p:grpSp>
          <p:nvGrpSpPr>
            <p:cNvPr id="269" name="组合 268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70" name="同心圆 269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71" name="椭圆 27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41" name="椭圆 240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grpSp>
        <p:nvGrpSpPr>
          <p:cNvPr id="277" name="组合 276"/>
          <p:cNvGrpSpPr/>
          <p:nvPr/>
        </p:nvGrpSpPr>
        <p:grpSpPr>
          <a:xfrm>
            <a:off x="1198104" y="1964922"/>
            <a:ext cx="1141648" cy="1141648"/>
            <a:chOff x="2574489" y="430223"/>
            <a:chExt cx="3960440" cy="3960440"/>
          </a:xfrm>
        </p:grpSpPr>
        <p:grpSp>
          <p:nvGrpSpPr>
            <p:cNvPr id="278" name="组合 277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0" name="同心圆 279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1" name="椭圆 280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79" name="椭圆 278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grpSp>
        <p:nvGrpSpPr>
          <p:cNvPr id="282" name="组合 281"/>
          <p:cNvGrpSpPr/>
          <p:nvPr/>
        </p:nvGrpSpPr>
        <p:grpSpPr>
          <a:xfrm>
            <a:off x="6918412" y="1964922"/>
            <a:ext cx="1141648" cy="1141648"/>
            <a:chOff x="2574489" y="430223"/>
            <a:chExt cx="3960440" cy="3960440"/>
          </a:xfrm>
        </p:grpSpPr>
        <p:grpSp>
          <p:nvGrpSpPr>
            <p:cNvPr id="283" name="组合 282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285" name="同心圆 284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286" name="椭圆 285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84" name="椭圆 283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sp>
        <p:nvSpPr>
          <p:cNvPr id="307" name="文本框 21"/>
          <p:cNvSpPr txBox="1"/>
          <p:nvPr/>
        </p:nvSpPr>
        <p:spPr>
          <a:xfrm>
            <a:off x="3590012" y="1203598"/>
            <a:ext cx="22781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19455"/>
            <a:r>
              <a:rPr lang="en-US" altLang="zh-CN" sz="7000" spc="79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mpact" panose="020B0806030902050204" pitchFamily="34" charset="0"/>
              </a:rPr>
              <a:t>2015</a:t>
            </a:r>
            <a:endParaRPr lang="zh-CN" altLang="en-US" sz="7000" spc="79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mpact" panose="020B0806030902050204" pitchFamily="34" charset="0"/>
            </a:endParaRPr>
          </a:p>
        </p:txBody>
      </p:sp>
      <p:sp>
        <p:nvSpPr>
          <p:cNvPr id="308" name="文本框 21"/>
          <p:cNvSpPr txBox="1"/>
          <p:nvPr/>
        </p:nvSpPr>
        <p:spPr>
          <a:xfrm>
            <a:off x="3039694" y="2255927"/>
            <a:ext cx="3619323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719455"/>
            <a:r>
              <a:rPr lang="zh-CN" altLang="en-US" sz="3700" b="1" spc="79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年度总结汇报</a:t>
            </a:r>
          </a:p>
        </p:txBody>
      </p:sp>
      <p:sp>
        <p:nvSpPr>
          <p:cNvPr id="309" name="矩形 17"/>
          <p:cNvSpPr>
            <a:spLocks noChangeArrowheads="1"/>
          </p:cNvSpPr>
          <p:nvPr/>
        </p:nvSpPr>
        <p:spPr bwMode="auto">
          <a:xfrm>
            <a:off x="3203848" y="3028999"/>
            <a:ext cx="3015624" cy="2862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19455"/>
            <a:r>
              <a:rPr lang="en-US" altLang="zh-CN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Business report template </a:t>
            </a:r>
            <a:r>
              <a:rPr lang="en-US" altLang="zh-CN" sz="1200" dirty="0" err="1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poweroint</a:t>
            </a:r>
            <a:endParaRPr lang="zh-CN" altLang="en-US" sz="1200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10" name="直接连接符 309"/>
          <p:cNvCxnSpPr/>
          <p:nvPr/>
        </p:nvCxnSpPr>
        <p:spPr>
          <a:xfrm>
            <a:off x="3094180" y="2930881"/>
            <a:ext cx="2989988" cy="0"/>
          </a:xfrm>
          <a:prstGeom prst="line">
            <a:avLst/>
          </a:prstGeom>
          <a:ln>
            <a:solidFill>
              <a:srgbClr val="F2F2F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1" name="矩形 17"/>
          <p:cNvSpPr>
            <a:spLocks noChangeArrowheads="1"/>
          </p:cNvSpPr>
          <p:nvPr/>
        </p:nvSpPr>
        <p:spPr bwMode="auto">
          <a:xfrm>
            <a:off x="3888876" y="3394254"/>
            <a:ext cx="1841283" cy="2870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defTabSz="719455"/>
            <a:r>
              <a:rPr lang="zh-CN" altLang="en-US" sz="1200" dirty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汇报</a:t>
            </a:r>
            <a:r>
              <a:rPr lang="zh-CN" altLang="en-US" sz="1200" dirty="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人：优品</a:t>
            </a:r>
            <a:r>
              <a:rPr lang="en-US" altLang="zh-CN" sz="1200" smtClean="0">
                <a:solidFill>
                  <a:srgbClr val="F2F2F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endParaRPr lang="zh-CN" altLang="en-US" sz="1200" dirty="0">
              <a:solidFill>
                <a:srgbClr val="F2F2F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 advClick="0" advTm="8000">
        <p14:vortex/>
      </p:transition>
    </mc:Choice>
    <mc:Fallback xmlns="">
      <p:transition spd="slow" advClick="0" advTm="8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"/>
                            </p:stCondLst>
                            <p:childTnLst>
                              <p:par>
                                <p:cTn id="28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0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3" dur="500"/>
                                        <p:tgtEl>
                                          <p:spTgt spid="2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1000"/>
                            </p:stCondLst>
                            <p:childTnLst>
                              <p:par>
                                <p:cTn id="4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" grpId="0"/>
      <p:bldP spid="308" grpId="0"/>
      <p:bldP spid="309" grpId="0"/>
      <p:bldP spid="3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43808" y="987574"/>
            <a:ext cx="3135387" cy="3135387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rgbClr val="F8F8F8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/>
          <p:nvPr/>
        </p:nvSpPr>
        <p:spPr bwMode="auto">
          <a:xfrm>
            <a:off x="2993911" y="2372502"/>
            <a:ext cx="2835177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175" b="1" dirty="0" smtClean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标题文字内容</a:t>
            </a:r>
            <a:endParaRPr lang="en-US" sz="3175" b="1" dirty="0">
              <a:solidFill>
                <a:schemeClr val="accent2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" name="Rectangle 2"/>
          <p:cNvSpPr/>
          <p:nvPr/>
        </p:nvSpPr>
        <p:spPr bwMode="auto">
          <a:xfrm>
            <a:off x="3243164" y="2840371"/>
            <a:ext cx="2336673" cy="62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9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</a:t>
            </a:r>
            <a:endParaRPr lang="en-US" sz="95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09" y="2343166"/>
            <a:ext cx="2283989" cy="2803728"/>
          </a:xfrm>
          <a:prstGeom prst="rect">
            <a:avLst/>
          </a:prstGeom>
        </p:spPr>
      </p:pic>
      <p:sp>
        <p:nvSpPr>
          <p:cNvPr id="6" name="Rectangle 3"/>
          <p:cNvSpPr/>
          <p:nvPr/>
        </p:nvSpPr>
        <p:spPr bwMode="auto">
          <a:xfrm>
            <a:off x="3691419" y="1622712"/>
            <a:ext cx="1440160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chemeClr val="accent2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Bebas Neue" charset="0"/>
                <a:sym typeface="Bebas Neue" charset="0"/>
              </a:rPr>
              <a:t>02</a:t>
            </a:r>
            <a:endParaRPr lang="en-US" sz="6000" dirty="0">
              <a:solidFill>
                <a:schemeClr val="accent2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197444" y="3343643"/>
            <a:ext cx="1086557" cy="1086557"/>
          </a:xfrm>
          <a:prstGeom prst="roundRect">
            <a:avLst>
              <a:gd name="adj" fmla="val 12985"/>
            </a:avLst>
          </a:prstGeom>
          <a:solidFill>
            <a:schemeClr val="accent1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3785906" y="3031189"/>
            <a:ext cx="860426" cy="860426"/>
          </a:xfrm>
          <a:prstGeom prst="roundRect">
            <a:avLst>
              <a:gd name="adj" fmla="val 12985"/>
            </a:avLst>
          </a:prstGeom>
          <a:solidFill>
            <a:schemeClr val="accent2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680573" y="1092481"/>
            <a:ext cx="860426" cy="860426"/>
          </a:xfrm>
          <a:prstGeom prst="roundRect">
            <a:avLst>
              <a:gd name="adj" fmla="val 12985"/>
            </a:avLst>
          </a:prstGeom>
          <a:solidFill>
            <a:schemeClr val="accent4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7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74478" y="1454238"/>
            <a:ext cx="1086557" cy="1086557"/>
          </a:xfrm>
          <a:prstGeom prst="roundRect">
            <a:avLst>
              <a:gd name="adj" fmla="val 12985"/>
            </a:avLst>
          </a:prstGeom>
          <a:solidFill>
            <a:schemeClr val="accent3"/>
          </a:solidFill>
          <a:ln w="25400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39700" dist="762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rot="18900000">
            <a:off x="1753419" y="2102979"/>
            <a:ext cx="5267728" cy="1390798"/>
          </a:xfrm>
          <a:custGeom>
            <a:avLst/>
            <a:gdLst>
              <a:gd name="connsiteX0" fmla="*/ 6382501 w 7023637"/>
              <a:gd name="connsiteY0" fmla="*/ 230936 h 1854397"/>
              <a:gd name="connsiteX1" fmla="*/ 6984659 w 7023637"/>
              <a:gd name="connsiteY1" fmla="*/ 833094 h 1854397"/>
              <a:gd name="connsiteX2" fmla="*/ 6984659 w 7023637"/>
              <a:gd name="connsiteY2" fmla="*/ 1021294 h 1854397"/>
              <a:gd name="connsiteX3" fmla="*/ 6382502 w 7023637"/>
              <a:gd name="connsiteY3" fmla="*/ 1623452 h 1854397"/>
              <a:gd name="connsiteX4" fmla="*/ 6238324 w 7023637"/>
              <a:gd name="connsiteY4" fmla="*/ 1652686 h 1854397"/>
              <a:gd name="connsiteX5" fmla="*/ 6233468 w 7023637"/>
              <a:gd name="connsiteY5" fmla="*/ 1649461 h 1854397"/>
              <a:gd name="connsiteX6" fmla="*/ 5619292 w 7023637"/>
              <a:gd name="connsiteY6" fmla="*/ 1035284 h 1854397"/>
              <a:gd name="connsiteX7" fmla="*/ 5381956 w 7023637"/>
              <a:gd name="connsiteY7" fmla="*/ 1035284 h 1854397"/>
              <a:gd name="connsiteX8" fmla="*/ 4622585 w 7023637"/>
              <a:gd name="connsiteY8" fmla="*/ 1794655 h 1854397"/>
              <a:gd name="connsiteX9" fmla="*/ 4612056 w 7023637"/>
              <a:gd name="connsiteY9" fmla="*/ 1810510 h 1854397"/>
              <a:gd name="connsiteX10" fmla="*/ 4564487 w 7023637"/>
              <a:gd name="connsiteY10" fmla="*/ 1842098 h 1854397"/>
              <a:gd name="connsiteX11" fmla="*/ 4423292 w 7023637"/>
              <a:gd name="connsiteY11" fmla="*/ 1835186 h 1854397"/>
              <a:gd name="connsiteX12" fmla="*/ 4387173 w 7023637"/>
              <a:gd name="connsiteY12" fmla="*/ 1808553 h 1854397"/>
              <a:gd name="connsiteX13" fmla="*/ 4380859 w 7023637"/>
              <a:gd name="connsiteY13" fmla="*/ 1799045 h 1854397"/>
              <a:gd name="connsiteX14" fmla="*/ 3621487 w 7023637"/>
              <a:gd name="connsiteY14" fmla="*/ 1039674 h 1854397"/>
              <a:gd name="connsiteX15" fmla="*/ 3439668 w 7023637"/>
              <a:gd name="connsiteY15" fmla="*/ 1002808 h 1854397"/>
              <a:gd name="connsiteX16" fmla="*/ 3407952 w 7023637"/>
              <a:gd name="connsiteY16" fmla="*/ 1023869 h 1854397"/>
              <a:gd name="connsiteX17" fmla="*/ 2808370 w 7023637"/>
              <a:gd name="connsiteY17" fmla="*/ 1623451 h 1854397"/>
              <a:gd name="connsiteX18" fmla="*/ 2620170 w 7023637"/>
              <a:gd name="connsiteY18" fmla="*/ 1623451 h 1854397"/>
              <a:gd name="connsiteX19" fmla="*/ 2194586 w 7023637"/>
              <a:gd name="connsiteY19" fmla="*/ 1197867 h 1854397"/>
              <a:gd name="connsiteX20" fmla="*/ 2194565 w 7023637"/>
              <a:gd name="connsiteY20" fmla="*/ 1197867 h 1854397"/>
              <a:gd name="connsiteX21" fmla="*/ 2042569 w 7023637"/>
              <a:gd name="connsiteY21" fmla="*/ 1045871 h 1854397"/>
              <a:gd name="connsiteX22" fmla="*/ 1805233 w 7023637"/>
              <a:gd name="connsiteY22" fmla="*/ 1045871 h 1854397"/>
              <a:gd name="connsiteX23" fmla="*/ 1045861 w 7023637"/>
              <a:gd name="connsiteY23" fmla="*/ 1805242 h 1854397"/>
              <a:gd name="connsiteX24" fmla="*/ 1045860 w 7023637"/>
              <a:gd name="connsiteY24" fmla="*/ 1805244 h 1854397"/>
              <a:gd name="connsiteX25" fmla="*/ 990345 w 7023637"/>
              <a:gd name="connsiteY25" fmla="*/ 1842109 h 1854397"/>
              <a:gd name="connsiteX26" fmla="*/ 808525 w 7023637"/>
              <a:gd name="connsiteY26" fmla="*/ 1805243 h 1854397"/>
              <a:gd name="connsiteX27" fmla="*/ 49154 w 7023637"/>
              <a:gd name="connsiteY27" fmla="*/ 1045872 h 1854397"/>
              <a:gd name="connsiteX28" fmla="*/ 49154 w 7023637"/>
              <a:gd name="connsiteY28" fmla="*/ 808536 h 1854397"/>
              <a:gd name="connsiteX29" fmla="*/ 808525 w 7023637"/>
              <a:gd name="connsiteY29" fmla="*/ 49164 h 1854397"/>
              <a:gd name="connsiteX30" fmla="*/ 1045861 w 7023637"/>
              <a:gd name="connsiteY30" fmla="*/ 49164 h 1854397"/>
              <a:gd name="connsiteX31" fmla="*/ 1653226 w 7023637"/>
              <a:gd name="connsiteY31" fmla="*/ 656529 h 1854397"/>
              <a:gd name="connsiteX32" fmla="*/ 1653248 w 7023637"/>
              <a:gd name="connsiteY32" fmla="*/ 656529 h 1854397"/>
              <a:gd name="connsiteX33" fmla="*/ 1805243 w 7023637"/>
              <a:gd name="connsiteY33" fmla="*/ 808524 h 1854397"/>
              <a:gd name="connsiteX34" fmla="*/ 2042579 w 7023637"/>
              <a:gd name="connsiteY34" fmla="*/ 808524 h 1854397"/>
              <a:gd name="connsiteX35" fmla="*/ 2112731 w 7023637"/>
              <a:gd name="connsiteY35" fmla="*/ 738372 h 1854397"/>
              <a:gd name="connsiteX36" fmla="*/ 2620169 w 7023637"/>
              <a:gd name="connsiteY36" fmla="*/ 230935 h 1854397"/>
              <a:gd name="connsiteX37" fmla="*/ 2808370 w 7023637"/>
              <a:gd name="connsiteY37" fmla="*/ 230935 h 1854397"/>
              <a:gd name="connsiteX38" fmla="*/ 3236140 w 7023637"/>
              <a:gd name="connsiteY38" fmla="*/ 658705 h 1854397"/>
              <a:gd name="connsiteX39" fmla="*/ 3240530 w 7023637"/>
              <a:gd name="connsiteY39" fmla="*/ 658705 h 1854397"/>
              <a:gd name="connsiteX40" fmla="*/ 3388156 w 7023637"/>
              <a:gd name="connsiteY40" fmla="*/ 806331 h 1854397"/>
              <a:gd name="connsiteX41" fmla="*/ 3625492 w 7023637"/>
              <a:gd name="connsiteY41" fmla="*/ 806331 h 1854397"/>
              <a:gd name="connsiteX42" fmla="*/ 4382672 w 7023637"/>
              <a:gd name="connsiteY42" fmla="*/ 49151 h 1854397"/>
              <a:gd name="connsiteX43" fmla="*/ 4438185 w 7023637"/>
              <a:gd name="connsiteY43" fmla="*/ 12288 h 1854397"/>
              <a:gd name="connsiteX44" fmla="*/ 4579381 w 7023637"/>
              <a:gd name="connsiteY44" fmla="*/ 19201 h 1854397"/>
              <a:gd name="connsiteX45" fmla="*/ 4615497 w 7023637"/>
              <a:gd name="connsiteY45" fmla="*/ 45831 h 1854397"/>
              <a:gd name="connsiteX46" fmla="*/ 4621812 w 7023637"/>
              <a:gd name="connsiteY46" fmla="*/ 55341 h 1854397"/>
              <a:gd name="connsiteX47" fmla="*/ 5381183 w 7023637"/>
              <a:gd name="connsiteY47" fmla="*/ 814712 h 1854397"/>
              <a:gd name="connsiteX48" fmla="*/ 5618519 w 7023637"/>
              <a:gd name="connsiteY48" fmla="*/ 814712 h 1854397"/>
              <a:gd name="connsiteX49" fmla="*/ 6218098 w 7023637"/>
              <a:gd name="connsiteY49" fmla="*/ 215133 h 1854397"/>
              <a:gd name="connsiteX50" fmla="*/ 6238324 w 7023637"/>
              <a:gd name="connsiteY50" fmla="*/ 201702 h 1854397"/>
              <a:gd name="connsiteX51" fmla="*/ 6382501 w 7023637"/>
              <a:gd name="connsiteY51" fmla="*/ 230936 h 18543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</a:cxnLst>
            <a:rect l="l" t="t" r="r" b="b"/>
            <a:pathLst>
              <a:path w="7023637" h="1854397">
                <a:moveTo>
                  <a:pt x="6382501" y="230936"/>
                </a:moveTo>
                <a:lnTo>
                  <a:pt x="6984659" y="833094"/>
                </a:lnTo>
                <a:cubicBezTo>
                  <a:pt x="7036630" y="885064"/>
                  <a:pt x="7036630" y="969325"/>
                  <a:pt x="6984659" y="1021294"/>
                </a:cubicBezTo>
                <a:lnTo>
                  <a:pt x="6382502" y="1623452"/>
                </a:lnTo>
                <a:cubicBezTo>
                  <a:pt x="6343525" y="1662430"/>
                  <a:pt x="6286384" y="1672174"/>
                  <a:pt x="6238324" y="1652686"/>
                </a:cubicBezTo>
                <a:lnTo>
                  <a:pt x="6233468" y="1649461"/>
                </a:lnTo>
                <a:lnTo>
                  <a:pt x="5619292" y="1035284"/>
                </a:lnTo>
                <a:cubicBezTo>
                  <a:pt x="5553753" y="969745"/>
                  <a:pt x="5447494" y="969745"/>
                  <a:pt x="5381956" y="1035284"/>
                </a:cubicBezTo>
                <a:lnTo>
                  <a:pt x="4622585" y="1794655"/>
                </a:lnTo>
                <a:lnTo>
                  <a:pt x="4612056" y="1810510"/>
                </a:lnTo>
                <a:lnTo>
                  <a:pt x="4564487" y="1842098"/>
                </a:lnTo>
                <a:cubicBezTo>
                  <a:pt x="4519032" y="1860531"/>
                  <a:pt x="4467136" y="1858226"/>
                  <a:pt x="4423292" y="1835186"/>
                </a:cubicBezTo>
                <a:lnTo>
                  <a:pt x="4387173" y="1808553"/>
                </a:lnTo>
                <a:lnTo>
                  <a:pt x="4380859" y="1799045"/>
                </a:lnTo>
                <a:lnTo>
                  <a:pt x="3621487" y="1039674"/>
                </a:lnTo>
                <a:cubicBezTo>
                  <a:pt x="3572333" y="990520"/>
                  <a:pt x="3500274" y="978231"/>
                  <a:pt x="3439668" y="1002808"/>
                </a:cubicBezTo>
                <a:lnTo>
                  <a:pt x="3407952" y="1023869"/>
                </a:lnTo>
                <a:lnTo>
                  <a:pt x="2808370" y="1623451"/>
                </a:lnTo>
                <a:cubicBezTo>
                  <a:pt x="2756400" y="1675421"/>
                  <a:pt x="2672140" y="1675421"/>
                  <a:pt x="2620170" y="1623451"/>
                </a:cubicBezTo>
                <a:lnTo>
                  <a:pt x="2194586" y="1197867"/>
                </a:lnTo>
                <a:lnTo>
                  <a:pt x="2194565" y="1197867"/>
                </a:lnTo>
                <a:lnTo>
                  <a:pt x="2042569" y="1045871"/>
                </a:lnTo>
                <a:cubicBezTo>
                  <a:pt x="1977030" y="980332"/>
                  <a:pt x="1870772" y="980332"/>
                  <a:pt x="1805233" y="1045871"/>
                </a:cubicBezTo>
                <a:lnTo>
                  <a:pt x="1045861" y="1805242"/>
                </a:lnTo>
                <a:lnTo>
                  <a:pt x="1045860" y="1805244"/>
                </a:lnTo>
                <a:lnTo>
                  <a:pt x="990345" y="1842109"/>
                </a:lnTo>
                <a:cubicBezTo>
                  <a:pt x="929738" y="1866686"/>
                  <a:pt x="857679" y="1854397"/>
                  <a:pt x="808525" y="1805243"/>
                </a:cubicBezTo>
                <a:lnTo>
                  <a:pt x="49154" y="1045872"/>
                </a:lnTo>
                <a:cubicBezTo>
                  <a:pt x="-16385" y="980333"/>
                  <a:pt x="-16385" y="874074"/>
                  <a:pt x="49154" y="808536"/>
                </a:cubicBezTo>
                <a:lnTo>
                  <a:pt x="808525" y="49164"/>
                </a:lnTo>
                <a:cubicBezTo>
                  <a:pt x="874064" y="-16375"/>
                  <a:pt x="980322" y="-16375"/>
                  <a:pt x="1045861" y="49164"/>
                </a:cubicBezTo>
                <a:lnTo>
                  <a:pt x="1653226" y="656529"/>
                </a:lnTo>
                <a:lnTo>
                  <a:pt x="1653248" y="656529"/>
                </a:lnTo>
                <a:lnTo>
                  <a:pt x="1805243" y="808524"/>
                </a:lnTo>
                <a:cubicBezTo>
                  <a:pt x="1870782" y="874063"/>
                  <a:pt x="1977040" y="874063"/>
                  <a:pt x="2042579" y="808524"/>
                </a:cubicBezTo>
                <a:lnTo>
                  <a:pt x="2112731" y="738372"/>
                </a:lnTo>
                <a:lnTo>
                  <a:pt x="2620169" y="230935"/>
                </a:lnTo>
                <a:cubicBezTo>
                  <a:pt x="2672139" y="178964"/>
                  <a:pt x="2756399" y="178964"/>
                  <a:pt x="2808370" y="230935"/>
                </a:cubicBezTo>
                <a:lnTo>
                  <a:pt x="3236140" y="658705"/>
                </a:lnTo>
                <a:lnTo>
                  <a:pt x="3240530" y="658705"/>
                </a:lnTo>
                <a:lnTo>
                  <a:pt x="3388156" y="806331"/>
                </a:lnTo>
                <a:cubicBezTo>
                  <a:pt x="3453695" y="871870"/>
                  <a:pt x="3559954" y="871870"/>
                  <a:pt x="3625492" y="806331"/>
                </a:cubicBezTo>
                <a:lnTo>
                  <a:pt x="4382672" y="49151"/>
                </a:lnTo>
                <a:lnTo>
                  <a:pt x="4438185" y="12288"/>
                </a:lnTo>
                <a:cubicBezTo>
                  <a:pt x="4483639" y="-6144"/>
                  <a:pt x="4535536" y="-3840"/>
                  <a:pt x="4579381" y="19201"/>
                </a:cubicBezTo>
                <a:lnTo>
                  <a:pt x="4615497" y="45831"/>
                </a:lnTo>
                <a:lnTo>
                  <a:pt x="4621812" y="55341"/>
                </a:lnTo>
                <a:lnTo>
                  <a:pt x="5381183" y="814712"/>
                </a:lnTo>
                <a:cubicBezTo>
                  <a:pt x="5446722" y="880251"/>
                  <a:pt x="5552980" y="880251"/>
                  <a:pt x="5618519" y="814712"/>
                </a:cubicBezTo>
                <a:lnTo>
                  <a:pt x="6218098" y="215133"/>
                </a:lnTo>
                <a:lnTo>
                  <a:pt x="6238324" y="201702"/>
                </a:lnTo>
                <a:cubicBezTo>
                  <a:pt x="6286383" y="182213"/>
                  <a:pt x="6343523" y="191958"/>
                  <a:pt x="6382501" y="230936"/>
                </a:cubicBezTo>
                <a:close/>
              </a:path>
            </a:pathLst>
          </a:custGeom>
          <a:gradFill>
            <a:gsLst>
              <a:gs pos="100000">
                <a:srgbClr val="F5F5F5"/>
              </a:gs>
              <a:gs pos="0">
                <a:srgbClr val="D9D9D9"/>
              </a:gs>
            </a:gsLst>
            <a:lin ang="5400000" scaled="0"/>
          </a:gradFill>
          <a:ln w="22225">
            <a:gradFill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5400000" scaled="1"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552369" y="3702428"/>
            <a:ext cx="918527" cy="553998"/>
            <a:chOff x="3403158" y="4615023"/>
            <a:chExt cx="1224703" cy="738663"/>
          </a:xfrm>
        </p:grpSpPr>
        <p:sp>
          <p:nvSpPr>
            <p:cNvPr id="11" name="文本框 10"/>
            <p:cNvSpPr txBox="1"/>
            <p:nvPr/>
          </p:nvSpPr>
          <p:spPr>
            <a:xfrm>
              <a:off x="4005561" y="4615023"/>
              <a:ext cx="622300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0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3403158" y="4891975"/>
              <a:ext cx="841620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3568171" y="2788817"/>
            <a:ext cx="808511" cy="507831"/>
            <a:chOff x="3556196" y="4615023"/>
            <a:chExt cx="1078015" cy="677108"/>
          </a:xfrm>
        </p:grpSpPr>
        <p:sp>
          <p:nvSpPr>
            <p:cNvPr id="14" name="文本框 13"/>
            <p:cNvSpPr txBox="1"/>
            <p:nvPr/>
          </p:nvSpPr>
          <p:spPr>
            <a:xfrm>
              <a:off x="4011911" y="4615023"/>
              <a:ext cx="6223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rgbClr val="E8707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7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3556196" y="4860226"/>
              <a:ext cx="7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392452" y="1782066"/>
            <a:ext cx="941523" cy="553998"/>
            <a:chOff x="3372497" y="4615023"/>
            <a:chExt cx="1255364" cy="738663"/>
          </a:xfrm>
        </p:grpSpPr>
        <p:sp>
          <p:nvSpPr>
            <p:cNvPr id="17" name="文本框 16"/>
            <p:cNvSpPr txBox="1"/>
            <p:nvPr/>
          </p:nvSpPr>
          <p:spPr>
            <a:xfrm>
              <a:off x="4005561" y="4615023"/>
              <a:ext cx="622300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0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30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372497" y="4891975"/>
              <a:ext cx="872283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dirty="0" smtClean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461095" y="926630"/>
            <a:ext cx="808511" cy="507831"/>
            <a:chOff x="3556196" y="4615023"/>
            <a:chExt cx="1078015" cy="677108"/>
          </a:xfrm>
        </p:grpSpPr>
        <p:sp>
          <p:nvSpPr>
            <p:cNvPr id="20" name="文本框 19"/>
            <p:cNvSpPr txBox="1"/>
            <p:nvPr/>
          </p:nvSpPr>
          <p:spPr>
            <a:xfrm>
              <a:off x="4011911" y="4615023"/>
              <a:ext cx="622300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7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7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556196" y="4860226"/>
              <a:ext cx="7457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schemeClr val="bg1">
                      <a:lumMod val="6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STEP</a:t>
              </a:r>
              <a:endParaRPr lang="zh-CN" altLang="en-US" sz="1200" dirty="0">
                <a:solidFill>
                  <a:schemeClr val="bg1">
                    <a:lumMod val="6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Group 4"/>
          <p:cNvGrpSpPr>
            <a:grpSpLocks noChangeAspect="1"/>
          </p:cNvGrpSpPr>
          <p:nvPr/>
        </p:nvGrpSpPr>
        <p:grpSpPr bwMode="auto">
          <a:xfrm>
            <a:off x="4709399" y="2316746"/>
            <a:ext cx="396729" cy="376684"/>
            <a:chOff x="4797" y="1501"/>
            <a:chExt cx="950" cy="902"/>
          </a:xfrm>
          <a:solidFill>
            <a:schemeClr val="accent3"/>
          </a:solidFill>
        </p:grpSpPr>
        <p:sp>
          <p:nvSpPr>
            <p:cNvPr id="23" name="Freeform 5"/>
            <p:cNvSpPr/>
            <p:nvPr/>
          </p:nvSpPr>
          <p:spPr bwMode="auto">
            <a:xfrm>
              <a:off x="4797" y="1501"/>
              <a:ext cx="950" cy="902"/>
            </a:xfrm>
            <a:custGeom>
              <a:avLst/>
              <a:gdLst>
                <a:gd name="T0" fmla="*/ 384 w 399"/>
                <a:gd name="T1" fmla="*/ 350 h 379"/>
                <a:gd name="T2" fmla="*/ 371 w 399"/>
                <a:gd name="T3" fmla="*/ 360 h 379"/>
                <a:gd name="T4" fmla="*/ 307 w 399"/>
                <a:gd name="T5" fmla="*/ 360 h 379"/>
                <a:gd name="T6" fmla="*/ 307 w 399"/>
                <a:gd name="T7" fmla="*/ 349 h 379"/>
                <a:gd name="T8" fmla="*/ 297 w 399"/>
                <a:gd name="T9" fmla="*/ 349 h 379"/>
                <a:gd name="T10" fmla="*/ 297 w 399"/>
                <a:gd name="T11" fmla="*/ 360 h 379"/>
                <a:gd name="T12" fmla="*/ 224 w 399"/>
                <a:gd name="T13" fmla="*/ 360 h 379"/>
                <a:gd name="T14" fmla="*/ 224 w 399"/>
                <a:gd name="T15" fmla="*/ 349 h 379"/>
                <a:gd name="T16" fmla="*/ 215 w 399"/>
                <a:gd name="T17" fmla="*/ 349 h 379"/>
                <a:gd name="T18" fmla="*/ 215 w 399"/>
                <a:gd name="T19" fmla="*/ 360 h 379"/>
                <a:gd name="T20" fmla="*/ 141 w 399"/>
                <a:gd name="T21" fmla="*/ 360 h 379"/>
                <a:gd name="T22" fmla="*/ 141 w 399"/>
                <a:gd name="T23" fmla="*/ 349 h 379"/>
                <a:gd name="T24" fmla="*/ 132 w 399"/>
                <a:gd name="T25" fmla="*/ 349 h 379"/>
                <a:gd name="T26" fmla="*/ 132 w 399"/>
                <a:gd name="T27" fmla="*/ 360 h 379"/>
                <a:gd name="T28" fmla="*/ 59 w 399"/>
                <a:gd name="T29" fmla="*/ 360 h 379"/>
                <a:gd name="T30" fmla="*/ 59 w 399"/>
                <a:gd name="T31" fmla="*/ 349 h 379"/>
                <a:gd name="T32" fmla="*/ 49 w 399"/>
                <a:gd name="T33" fmla="*/ 349 h 379"/>
                <a:gd name="T34" fmla="*/ 49 w 399"/>
                <a:gd name="T35" fmla="*/ 360 h 379"/>
                <a:gd name="T36" fmla="*/ 20 w 399"/>
                <a:gd name="T37" fmla="*/ 360 h 379"/>
                <a:gd name="T38" fmla="*/ 20 w 399"/>
                <a:gd name="T39" fmla="*/ 331 h 379"/>
                <a:gd name="T40" fmla="*/ 31 w 399"/>
                <a:gd name="T41" fmla="*/ 331 h 379"/>
                <a:gd name="T42" fmla="*/ 31 w 399"/>
                <a:gd name="T43" fmla="*/ 322 h 379"/>
                <a:gd name="T44" fmla="*/ 20 w 399"/>
                <a:gd name="T45" fmla="*/ 322 h 379"/>
                <a:gd name="T46" fmla="*/ 20 w 399"/>
                <a:gd name="T47" fmla="*/ 244 h 379"/>
                <a:gd name="T48" fmla="*/ 31 w 399"/>
                <a:gd name="T49" fmla="*/ 244 h 379"/>
                <a:gd name="T50" fmla="*/ 31 w 399"/>
                <a:gd name="T51" fmla="*/ 235 h 379"/>
                <a:gd name="T52" fmla="*/ 20 w 399"/>
                <a:gd name="T53" fmla="*/ 235 h 379"/>
                <a:gd name="T54" fmla="*/ 20 w 399"/>
                <a:gd name="T55" fmla="*/ 157 h 379"/>
                <a:gd name="T56" fmla="*/ 31 w 399"/>
                <a:gd name="T57" fmla="*/ 157 h 379"/>
                <a:gd name="T58" fmla="*/ 31 w 399"/>
                <a:gd name="T59" fmla="*/ 148 h 379"/>
                <a:gd name="T60" fmla="*/ 20 w 399"/>
                <a:gd name="T61" fmla="*/ 148 h 379"/>
                <a:gd name="T62" fmla="*/ 20 w 399"/>
                <a:gd name="T63" fmla="*/ 70 h 379"/>
                <a:gd name="T64" fmla="*/ 31 w 399"/>
                <a:gd name="T65" fmla="*/ 70 h 379"/>
                <a:gd name="T66" fmla="*/ 31 w 399"/>
                <a:gd name="T67" fmla="*/ 61 h 379"/>
                <a:gd name="T68" fmla="*/ 20 w 399"/>
                <a:gd name="T69" fmla="*/ 61 h 379"/>
                <a:gd name="T70" fmla="*/ 20 w 399"/>
                <a:gd name="T71" fmla="*/ 28 h 379"/>
                <a:gd name="T72" fmla="*/ 30 w 399"/>
                <a:gd name="T73" fmla="*/ 14 h 379"/>
                <a:gd name="T74" fmla="*/ 16 w 399"/>
                <a:gd name="T75" fmla="*/ 0 h 379"/>
                <a:gd name="T76" fmla="*/ 1 w 399"/>
                <a:gd name="T77" fmla="*/ 14 h 379"/>
                <a:gd name="T78" fmla="*/ 11 w 399"/>
                <a:gd name="T79" fmla="*/ 28 h 379"/>
                <a:gd name="T80" fmla="*/ 11 w 399"/>
                <a:gd name="T81" fmla="*/ 61 h 379"/>
                <a:gd name="T82" fmla="*/ 0 w 399"/>
                <a:gd name="T83" fmla="*/ 61 h 379"/>
                <a:gd name="T84" fmla="*/ 0 w 399"/>
                <a:gd name="T85" fmla="*/ 70 h 379"/>
                <a:gd name="T86" fmla="*/ 11 w 399"/>
                <a:gd name="T87" fmla="*/ 70 h 379"/>
                <a:gd name="T88" fmla="*/ 11 w 399"/>
                <a:gd name="T89" fmla="*/ 148 h 379"/>
                <a:gd name="T90" fmla="*/ 0 w 399"/>
                <a:gd name="T91" fmla="*/ 148 h 379"/>
                <a:gd name="T92" fmla="*/ 0 w 399"/>
                <a:gd name="T93" fmla="*/ 157 h 379"/>
                <a:gd name="T94" fmla="*/ 11 w 399"/>
                <a:gd name="T95" fmla="*/ 157 h 379"/>
                <a:gd name="T96" fmla="*/ 11 w 399"/>
                <a:gd name="T97" fmla="*/ 235 h 379"/>
                <a:gd name="T98" fmla="*/ 0 w 399"/>
                <a:gd name="T99" fmla="*/ 235 h 379"/>
                <a:gd name="T100" fmla="*/ 0 w 399"/>
                <a:gd name="T101" fmla="*/ 244 h 379"/>
                <a:gd name="T102" fmla="*/ 11 w 399"/>
                <a:gd name="T103" fmla="*/ 244 h 379"/>
                <a:gd name="T104" fmla="*/ 11 w 399"/>
                <a:gd name="T105" fmla="*/ 322 h 379"/>
                <a:gd name="T106" fmla="*/ 0 w 399"/>
                <a:gd name="T107" fmla="*/ 322 h 379"/>
                <a:gd name="T108" fmla="*/ 0 w 399"/>
                <a:gd name="T109" fmla="*/ 331 h 379"/>
                <a:gd name="T110" fmla="*/ 11 w 399"/>
                <a:gd name="T111" fmla="*/ 331 h 379"/>
                <a:gd name="T112" fmla="*/ 11 w 399"/>
                <a:gd name="T113" fmla="*/ 369 h 379"/>
                <a:gd name="T114" fmla="*/ 371 w 399"/>
                <a:gd name="T115" fmla="*/ 369 h 379"/>
                <a:gd name="T116" fmla="*/ 384 w 399"/>
                <a:gd name="T117" fmla="*/ 379 h 379"/>
                <a:gd name="T118" fmla="*/ 399 w 399"/>
                <a:gd name="T119" fmla="*/ 365 h 379"/>
                <a:gd name="T120" fmla="*/ 384 w 399"/>
                <a:gd name="T121" fmla="*/ 350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399" h="379">
                  <a:moveTo>
                    <a:pt x="384" y="350"/>
                  </a:moveTo>
                  <a:cubicBezTo>
                    <a:pt x="378" y="350"/>
                    <a:pt x="373" y="354"/>
                    <a:pt x="371" y="360"/>
                  </a:cubicBezTo>
                  <a:cubicBezTo>
                    <a:pt x="307" y="360"/>
                    <a:pt x="307" y="360"/>
                    <a:pt x="307" y="360"/>
                  </a:cubicBezTo>
                  <a:cubicBezTo>
                    <a:pt x="307" y="349"/>
                    <a:pt x="307" y="349"/>
                    <a:pt x="307" y="349"/>
                  </a:cubicBezTo>
                  <a:cubicBezTo>
                    <a:pt x="297" y="349"/>
                    <a:pt x="297" y="349"/>
                    <a:pt x="297" y="349"/>
                  </a:cubicBezTo>
                  <a:cubicBezTo>
                    <a:pt x="297" y="360"/>
                    <a:pt x="297" y="360"/>
                    <a:pt x="297" y="360"/>
                  </a:cubicBezTo>
                  <a:cubicBezTo>
                    <a:pt x="224" y="360"/>
                    <a:pt x="224" y="360"/>
                    <a:pt x="224" y="360"/>
                  </a:cubicBezTo>
                  <a:cubicBezTo>
                    <a:pt x="224" y="349"/>
                    <a:pt x="224" y="349"/>
                    <a:pt x="224" y="349"/>
                  </a:cubicBezTo>
                  <a:cubicBezTo>
                    <a:pt x="215" y="349"/>
                    <a:pt x="215" y="349"/>
                    <a:pt x="215" y="349"/>
                  </a:cubicBezTo>
                  <a:cubicBezTo>
                    <a:pt x="215" y="360"/>
                    <a:pt x="215" y="360"/>
                    <a:pt x="215" y="360"/>
                  </a:cubicBezTo>
                  <a:cubicBezTo>
                    <a:pt x="141" y="360"/>
                    <a:pt x="141" y="360"/>
                    <a:pt x="141" y="360"/>
                  </a:cubicBezTo>
                  <a:cubicBezTo>
                    <a:pt x="141" y="349"/>
                    <a:pt x="141" y="349"/>
                    <a:pt x="141" y="349"/>
                  </a:cubicBezTo>
                  <a:cubicBezTo>
                    <a:pt x="132" y="349"/>
                    <a:pt x="132" y="349"/>
                    <a:pt x="132" y="349"/>
                  </a:cubicBezTo>
                  <a:cubicBezTo>
                    <a:pt x="132" y="360"/>
                    <a:pt x="132" y="360"/>
                    <a:pt x="132" y="360"/>
                  </a:cubicBezTo>
                  <a:cubicBezTo>
                    <a:pt x="59" y="360"/>
                    <a:pt x="59" y="360"/>
                    <a:pt x="59" y="360"/>
                  </a:cubicBezTo>
                  <a:cubicBezTo>
                    <a:pt x="59" y="349"/>
                    <a:pt x="59" y="349"/>
                    <a:pt x="59" y="349"/>
                  </a:cubicBezTo>
                  <a:cubicBezTo>
                    <a:pt x="49" y="349"/>
                    <a:pt x="49" y="349"/>
                    <a:pt x="49" y="349"/>
                  </a:cubicBezTo>
                  <a:cubicBezTo>
                    <a:pt x="49" y="360"/>
                    <a:pt x="49" y="360"/>
                    <a:pt x="49" y="360"/>
                  </a:cubicBezTo>
                  <a:cubicBezTo>
                    <a:pt x="20" y="360"/>
                    <a:pt x="20" y="360"/>
                    <a:pt x="20" y="360"/>
                  </a:cubicBezTo>
                  <a:cubicBezTo>
                    <a:pt x="20" y="331"/>
                    <a:pt x="20" y="331"/>
                    <a:pt x="20" y="331"/>
                  </a:cubicBezTo>
                  <a:cubicBezTo>
                    <a:pt x="31" y="331"/>
                    <a:pt x="31" y="331"/>
                    <a:pt x="31" y="331"/>
                  </a:cubicBezTo>
                  <a:cubicBezTo>
                    <a:pt x="31" y="322"/>
                    <a:pt x="31" y="322"/>
                    <a:pt x="31" y="322"/>
                  </a:cubicBezTo>
                  <a:cubicBezTo>
                    <a:pt x="20" y="322"/>
                    <a:pt x="20" y="322"/>
                    <a:pt x="20" y="322"/>
                  </a:cubicBezTo>
                  <a:cubicBezTo>
                    <a:pt x="20" y="244"/>
                    <a:pt x="20" y="244"/>
                    <a:pt x="20" y="244"/>
                  </a:cubicBezTo>
                  <a:cubicBezTo>
                    <a:pt x="31" y="244"/>
                    <a:pt x="31" y="244"/>
                    <a:pt x="31" y="244"/>
                  </a:cubicBezTo>
                  <a:cubicBezTo>
                    <a:pt x="31" y="235"/>
                    <a:pt x="31" y="235"/>
                    <a:pt x="31" y="235"/>
                  </a:cubicBezTo>
                  <a:cubicBezTo>
                    <a:pt x="20" y="235"/>
                    <a:pt x="20" y="235"/>
                    <a:pt x="20" y="235"/>
                  </a:cubicBezTo>
                  <a:cubicBezTo>
                    <a:pt x="20" y="157"/>
                    <a:pt x="20" y="157"/>
                    <a:pt x="20" y="157"/>
                  </a:cubicBezTo>
                  <a:cubicBezTo>
                    <a:pt x="31" y="157"/>
                    <a:pt x="31" y="157"/>
                    <a:pt x="31" y="157"/>
                  </a:cubicBezTo>
                  <a:cubicBezTo>
                    <a:pt x="31" y="148"/>
                    <a:pt x="31" y="148"/>
                    <a:pt x="31" y="148"/>
                  </a:cubicBezTo>
                  <a:cubicBezTo>
                    <a:pt x="20" y="148"/>
                    <a:pt x="20" y="148"/>
                    <a:pt x="20" y="148"/>
                  </a:cubicBezTo>
                  <a:cubicBezTo>
                    <a:pt x="20" y="70"/>
                    <a:pt x="20" y="70"/>
                    <a:pt x="20" y="70"/>
                  </a:cubicBezTo>
                  <a:cubicBezTo>
                    <a:pt x="31" y="70"/>
                    <a:pt x="31" y="70"/>
                    <a:pt x="31" y="70"/>
                  </a:cubicBezTo>
                  <a:cubicBezTo>
                    <a:pt x="31" y="61"/>
                    <a:pt x="31" y="61"/>
                    <a:pt x="31" y="61"/>
                  </a:cubicBezTo>
                  <a:cubicBezTo>
                    <a:pt x="20" y="61"/>
                    <a:pt x="20" y="61"/>
                    <a:pt x="20" y="61"/>
                  </a:cubicBezTo>
                  <a:cubicBezTo>
                    <a:pt x="20" y="28"/>
                    <a:pt x="20" y="28"/>
                    <a:pt x="20" y="28"/>
                  </a:cubicBezTo>
                  <a:cubicBezTo>
                    <a:pt x="26" y="26"/>
                    <a:pt x="30" y="21"/>
                    <a:pt x="30" y="14"/>
                  </a:cubicBezTo>
                  <a:cubicBezTo>
                    <a:pt x="30" y="6"/>
                    <a:pt x="24" y="0"/>
                    <a:pt x="16" y="0"/>
                  </a:cubicBezTo>
                  <a:cubicBezTo>
                    <a:pt x="8" y="0"/>
                    <a:pt x="1" y="6"/>
                    <a:pt x="1" y="14"/>
                  </a:cubicBezTo>
                  <a:cubicBezTo>
                    <a:pt x="1" y="21"/>
                    <a:pt x="5" y="26"/>
                    <a:pt x="11" y="28"/>
                  </a:cubicBezTo>
                  <a:cubicBezTo>
                    <a:pt x="11" y="61"/>
                    <a:pt x="11" y="61"/>
                    <a:pt x="11" y="61"/>
                  </a:cubicBezTo>
                  <a:cubicBezTo>
                    <a:pt x="0" y="61"/>
                    <a:pt x="0" y="61"/>
                    <a:pt x="0" y="61"/>
                  </a:cubicBezTo>
                  <a:cubicBezTo>
                    <a:pt x="0" y="70"/>
                    <a:pt x="0" y="70"/>
                    <a:pt x="0" y="70"/>
                  </a:cubicBezTo>
                  <a:cubicBezTo>
                    <a:pt x="11" y="70"/>
                    <a:pt x="11" y="70"/>
                    <a:pt x="11" y="70"/>
                  </a:cubicBezTo>
                  <a:cubicBezTo>
                    <a:pt x="11" y="148"/>
                    <a:pt x="11" y="148"/>
                    <a:pt x="11" y="148"/>
                  </a:cubicBezTo>
                  <a:cubicBezTo>
                    <a:pt x="0" y="148"/>
                    <a:pt x="0" y="148"/>
                    <a:pt x="0" y="148"/>
                  </a:cubicBezTo>
                  <a:cubicBezTo>
                    <a:pt x="0" y="157"/>
                    <a:pt x="0" y="157"/>
                    <a:pt x="0" y="157"/>
                  </a:cubicBezTo>
                  <a:cubicBezTo>
                    <a:pt x="11" y="157"/>
                    <a:pt x="11" y="157"/>
                    <a:pt x="11" y="157"/>
                  </a:cubicBezTo>
                  <a:cubicBezTo>
                    <a:pt x="11" y="235"/>
                    <a:pt x="11" y="235"/>
                    <a:pt x="11" y="235"/>
                  </a:cubicBezTo>
                  <a:cubicBezTo>
                    <a:pt x="0" y="235"/>
                    <a:pt x="0" y="235"/>
                    <a:pt x="0" y="235"/>
                  </a:cubicBezTo>
                  <a:cubicBezTo>
                    <a:pt x="0" y="244"/>
                    <a:pt x="0" y="244"/>
                    <a:pt x="0" y="244"/>
                  </a:cubicBezTo>
                  <a:cubicBezTo>
                    <a:pt x="11" y="244"/>
                    <a:pt x="11" y="244"/>
                    <a:pt x="11" y="244"/>
                  </a:cubicBezTo>
                  <a:cubicBezTo>
                    <a:pt x="11" y="322"/>
                    <a:pt x="11" y="322"/>
                    <a:pt x="11" y="322"/>
                  </a:cubicBezTo>
                  <a:cubicBezTo>
                    <a:pt x="0" y="322"/>
                    <a:pt x="0" y="322"/>
                    <a:pt x="0" y="322"/>
                  </a:cubicBezTo>
                  <a:cubicBezTo>
                    <a:pt x="0" y="331"/>
                    <a:pt x="0" y="331"/>
                    <a:pt x="0" y="331"/>
                  </a:cubicBezTo>
                  <a:cubicBezTo>
                    <a:pt x="11" y="331"/>
                    <a:pt x="11" y="331"/>
                    <a:pt x="11" y="331"/>
                  </a:cubicBezTo>
                  <a:cubicBezTo>
                    <a:pt x="11" y="369"/>
                    <a:pt x="11" y="369"/>
                    <a:pt x="11" y="369"/>
                  </a:cubicBezTo>
                  <a:cubicBezTo>
                    <a:pt x="371" y="369"/>
                    <a:pt x="371" y="369"/>
                    <a:pt x="371" y="369"/>
                  </a:cubicBezTo>
                  <a:cubicBezTo>
                    <a:pt x="373" y="375"/>
                    <a:pt x="378" y="379"/>
                    <a:pt x="384" y="379"/>
                  </a:cubicBezTo>
                  <a:cubicBezTo>
                    <a:pt x="392" y="379"/>
                    <a:pt x="399" y="372"/>
                    <a:pt x="399" y="365"/>
                  </a:cubicBezTo>
                  <a:cubicBezTo>
                    <a:pt x="399" y="357"/>
                    <a:pt x="392" y="350"/>
                    <a:pt x="384" y="35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6"/>
            <p:cNvSpPr/>
            <p:nvPr/>
          </p:nvSpPr>
          <p:spPr bwMode="auto">
            <a:xfrm>
              <a:off x="4868" y="1594"/>
              <a:ext cx="793" cy="667"/>
            </a:xfrm>
            <a:custGeom>
              <a:avLst/>
              <a:gdLst>
                <a:gd name="T0" fmla="*/ 206 w 333"/>
                <a:gd name="T1" fmla="*/ 121 h 280"/>
                <a:gd name="T2" fmla="*/ 189 w 333"/>
                <a:gd name="T3" fmla="*/ 104 h 280"/>
                <a:gd name="T4" fmla="*/ 101 w 333"/>
                <a:gd name="T5" fmla="*/ 193 h 280"/>
                <a:gd name="T6" fmla="*/ 80 w 333"/>
                <a:gd name="T7" fmla="*/ 172 h 280"/>
                <a:gd name="T8" fmla="*/ 0 w 333"/>
                <a:gd name="T9" fmla="*/ 252 h 280"/>
                <a:gd name="T10" fmla="*/ 0 w 333"/>
                <a:gd name="T11" fmla="*/ 276 h 280"/>
                <a:gd name="T12" fmla="*/ 8 w 333"/>
                <a:gd name="T13" fmla="*/ 276 h 280"/>
                <a:gd name="T14" fmla="*/ 8 w 333"/>
                <a:gd name="T15" fmla="*/ 280 h 280"/>
                <a:gd name="T16" fmla="*/ 70 w 333"/>
                <a:gd name="T17" fmla="*/ 217 h 280"/>
                <a:gd name="T18" fmla="*/ 115 w 333"/>
                <a:gd name="T19" fmla="*/ 262 h 280"/>
                <a:gd name="T20" fmla="*/ 201 w 333"/>
                <a:gd name="T21" fmla="*/ 176 h 280"/>
                <a:gd name="T22" fmla="*/ 251 w 333"/>
                <a:gd name="T23" fmla="*/ 226 h 280"/>
                <a:gd name="T24" fmla="*/ 333 w 333"/>
                <a:gd name="T25" fmla="*/ 137 h 280"/>
                <a:gd name="T26" fmla="*/ 333 w 333"/>
                <a:gd name="T27" fmla="*/ 0 h 280"/>
                <a:gd name="T28" fmla="*/ 206 w 333"/>
                <a:gd name="T29" fmla="*/ 121 h 2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3" h="280">
                  <a:moveTo>
                    <a:pt x="206" y="121"/>
                  </a:moveTo>
                  <a:cubicBezTo>
                    <a:pt x="206" y="121"/>
                    <a:pt x="192" y="107"/>
                    <a:pt x="189" y="104"/>
                  </a:cubicBezTo>
                  <a:cubicBezTo>
                    <a:pt x="185" y="108"/>
                    <a:pt x="101" y="193"/>
                    <a:pt x="101" y="193"/>
                  </a:cubicBezTo>
                  <a:cubicBezTo>
                    <a:pt x="101" y="193"/>
                    <a:pt x="84" y="176"/>
                    <a:pt x="80" y="172"/>
                  </a:cubicBezTo>
                  <a:cubicBezTo>
                    <a:pt x="0" y="252"/>
                    <a:pt x="0" y="252"/>
                    <a:pt x="0" y="252"/>
                  </a:cubicBezTo>
                  <a:cubicBezTo>
                    <a:pt x="0" y="276"/>
                    <a:pt x="0" y="276"/>
                    <a:pt x="0" y="276"/>
                  </a:cubicBezTo>
                  <a:cubicBezTo>
                    <a:pt x="4" y="276"/>
                    <a:pt x="8" y="276"/>
                    <a:pt x="8" y="276"/>
                  </a:cubicBezTo>
                  <a:cubicBezTo>
                    <a:pt x="8" y="280"/>
                    <a:pt x="8" y="280"/>
                    <a:pt x="8" y="280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70" y="217"/>
                    <a:pt x="106" y="253"/>
                    <a:pt x="115" y="262"/>
                  </a:cubicBezTo>
                  <a:cubicBezTo>
                    <a:pt x="127" y="251"/>
                    <a:pt x="201" y="176"/>
                    <a:pt x="201" y="176"/>
                  </a:cubicBezTo>
                  <a:cubicBezTo>
                    <a:pt x="201" y="176"/>
                    <a:pt x="240" y="216"/>
                    <a:pt x="251" y="226"/>
                  </a:cubicBezTo>
                  <a:cubicBezTo>
                    <a:pt x="260" y="216"/>
                    <a:pt x="312" y="160"/>
                    <a:pt x="333" y="137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06" y="1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7"/>
            <p:cNvSpPr/>
            <p:nvPr/>
          </p:nvSpPr>
          <p:spPr bwMode="auto">
            <a:xfrm>
              <a:off x="4868" y="1563"/>
              <a:ext cx="793" cy="621"/>
            </a:xfrm>
            <a:custGeom>
              <a:avLst/>
              <a:gdLst>
                <a:gd name="T0" fmla="*/ 491 w 793"/>
                <a:gd name="T1" fmla="*/ 288 h 621"/>
                <a:gd name="T2" fmla="*/ 458 w 793"/>
                <a:gd name="T3" fmla="*/ 252 h 621"/>
                <a:gd name="T4" fmla="*/ 450 w 793"/>
                <a:gd name="T5" fmla="*/ 248 h 621"/>
                <a:gd name="T6" fmla="*/ 446 w 793"/>
                <a:gd name="T7" fmla="*/ 252 h 621"/>
                <a:gd name="T8" fmla="*/ 241 w 793"/>
                <a:gd name="T9" fmla="*/ 457 h 621"/>
                <a:gd name="T10" fmla="*/ 198 w 793"/>
                <a:gd name="T11" fmla="*/ 414 h 621"/>
                <a:gd name="T12" fmla="*/ 191 w 793"/>
                <a:gd name="T13" fmla="*/ 409 h 621"/>
                <a:gd name="T14" fmla="*/ 0 w 793"/>
                <a:gd name="T15" fmla="*/ 600 h 621"/>
                <a:gd name="T16" fmla="*/ 0 w 793"/>
                <a:gd name="T17" fmla="*/ 609 h 621"/>
                <a:gd name="T18" fmla="*/ 0 w 793"/>
                <a:gd name="T19" fmla="*/ 621 h 621"/>
                <a:gd name="T20" fmla="*/ 191 w 793"/>
                <a:gd name="T21" fmla="*/ 431 h 621"/>
                <a:gd name="T22" fmla="*/ 236 w 793"/>
                <a:gd name="T23" fmla="*/ 474 h 621"/>
                <a:gd name="T24" fmla="*/ 241 w 793"/>
                <a:gd name="T25" fmla="*/ 479 h 621"/>
                <a:gd name="T26" fmla="*/ 246 w 793"/>
                <a:gd name="T27" fmla="*/ 474 h 621"/>
                <a:gd name="T28" fmla="*/ 450 w 793"/>
                <a:gd name="T29" fmla="*/ 269 h 621"/>
                <a:gd name="T30" fmla="*/ 486 w 793"/>
                <a:gd name="T31" fmla="*/ 302 h 621"/>
                <a:gd name="T32" fmla="*/ 491 w 793"/>
                <a:gd name="T33" fmla="*/ 307 h 621"/>
                <a:gd name="T34" fmla="*/ 496 w 793"/>
                <a:gd name="T35" fmla="*/ 302 h 621"/>
                <a:gd name="T36" fmla="*/ 793 w 793"/>
                <a:gd name="T37" fmla="*/ 19 h 621"/>
                <a:gd name="T38" fmla="*/ 793 w 793"/>
                <a:gd name="T39" fmla="*/ 0 h 621"/>
                <a:gd name="T40" fmla="*/ 491 w 793"/>
                <a:gd name="T41" fmla="*/ 288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93" h="621">
                  <a:moveTo>
                    <a:pt x="491" y="288"/>
                  </a:moveTo>
                  <a:lnTo>
                    <a:pt x="458" y="252"/>
                  </a:lnTo>
                  <a:lnTo>
                    <a:pt x="450" y="248"/>
                  </a:lnTo>
                  <a:lnTo>
                    <a:pt x="446" y="252"/>
                  </a:lnTo>
                  <a:lnTo>
                    <a:pt x="241" y="457"/>
                  </a:lnTo>
                  <a:lnTo>
                    <a:pt x="198" y="414"/>
                  </a:lnTo>
                  <a:lnTo>
                    <a:pt x="191" y="409"/>
                  </a:lnTo>
                  <a:lnTo>
                    <a:pt x="0" y="600"/>
                  </a:lnTo>
                  <a:lnTo>
                    <a:pt x="0" y="609"/>
                  </a:lnTo>
                  <a:lnTo>
                    <a:pt x="0" y="621"/>
                  </a:lnTo>
                  <a:lnTo>
                    <a:pt x="191" y="431"/>
                  </a:lnTo>
                  <a:lnTo>
                    <a:pt x="236" y="474"/>
                  </a:lnTo>
                  <a:lnTo>
                    <a:pt x="241" y="479"/>
                  </a:lnTo>
                  <a:lnTo>
                    <a:pt x="246" y="474"/>
                  </a:lnTo>
                  <a:lnTo>
                    <a:pt x="450" y="269"/>
                  </a:lnTo>
                  <a:lnTo>
                    <a:pt x="486" y="302"/>
                  </a:lnTo>
                  <a:lnTo>
                    <a:pt x="491" y="307"/>
                  </a:lnTo>
                  <a:lnTo>
                    <a:pt x="496" y="302"/>
                  </a:lnTo>
                  <a:lnTo>
                    <a:pt x="793" y="19"/>
                  </a:lnTo>
                  <a:lnTo>
                    <a:pt x="793" y="0"/>
                  </a:lnTo>
                  <a:lnTo>
                    <a:pt x="491" y="2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8"/>
            <p:cNvSpPr/>
            <p:nvPr/>
          </p:nvSpPr>
          <p:spPr bwMode="auto">
            <a:xfrm>
              <a:off x="4868" y="1984"/>
              <a:ext cx="793" cy="360"/>
            </a:xfrm>
            <a:custGeom>
              <a:avLst/>
              <a:gdLst>
                <a:gd name="T0" fmla="*/ 251 w 333"/>
                <a:gd name="T1" fmla="*/ 89 h 151"/>
                <a:gd name="T2" fmla="*/ 201 w 333"/>
                <a:gd name="T3" fmla="*/ 39 h 151"/>
                <a:gd name="T4" fmla="*/ 115 w 333"/>
                <a:gd name="T5" fmla="*/ 125 h 151"/>
                <a:gd name="T6" fmla="*/ 70 w 333"/>
                <a:gd name="T7" fmla="*/ 80 h 151"/>
                <a:gd name="T8" fmla="*/ 0 w 333"/>
                <a:gd name="T9" fmla="*/ 150 h 151"/>
                <a:gd name="T10" fmla="*/ 0 w 333"/>
                <a:gd name="T11" fmla="*/ 151 h 151"/>
                <a:gd name="T12" fmla="*/ 13 w 333"/>
                <a:gd name="T13" fmla="*/ 151 h 151"/>
                <a:gd name="T14" fmla="*/ 13 w 333"/>
                <a:gd name="T15" fmla="*/ 140 h 151"/>
                <a:gd name="T16" fmla="*/ 35 w 333"/>
                <a:gd name="T17" fmla="*/ 140 h 151"/>
                <a:gd name="T18" fmla="*/ 35 w 333"/>
                <a:gd name="T19" fmla="*/ 151 h 151"/>
                <a:gd name="T20" fmla="*/ 96 w 333"/>
                <a:gd name="T21" fmla="*/ 151 h 151"/>
                <a:gd name="T22" fmla="*/ 96 w 333"/>
                <a:gd name="T23" fmla="*/ 140 h 151"/>
                <a:gd name="T24" fmla="*/ 118 w 333"/>
                <a:gd name="T25" fmla="*/ 140 h 151"/>
                <a:gd name="T26" fmla="*/ 118 w 333"/>
                <a:gd name="T27" fmla="*/ 151 h 151"/>
                <a:gd name="T28" fmla="*/ 178 w 333"/>
                <a:gd name="T29" fmla="*/ 151 h 151"/>
                <a:gd name="T30" fmla="*/ 178 w 333"/>
                <a:gd name="T31" fmla="*/ 140 h 151"/>
                <a:gd name="T32" fmla="*/ 200 w 333"/>
                <a:gd name="T33" fmla="*/ 140 h 151"/>
                <a:gd name="T34" fmla="*/ 200 w 333"/>
                <a:gd name="T35" fmla="*/ 151 h 151"/>
                <a:gd name="T36" fmla="*/ 261 w 333"/>
                <a:gd name="T37" fmla="*/ 151 h 151"/>
                <a:gd name="T38" fmla="*/ 261 w 333"/>
                <a:gd name="T39" fmla="*/ 140 h 151"/>
                <a:gd name="T40" fmla="*/ 283 w 333"/>
                <a:gd name="T41" fmla="*/ 140 h 151"/>
                <a:gd name="T42" fmla="*/ 283 w 333"/>
                <a:gd name="T43" fmla="*/ 151 h 151"/>
                <a:gd name="T44" fmla="*/ 333 w 333"/>
                <a:gd name="T45" fmla="*/ 151 h 151"/>
                <a:gd name="T46" fmla="*/ 333 w 333"/>
                <a:gd name="T47" fmla="*/ 0 h 151"/>
                <a:gd name="T48" fmla="*/ 251 w 333"/>
                <a:gd name="T49" fmla="*/ 89 h 1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333" h="151">
                  <a:moveTo>
                    <a:pt x="251" y="89"/>
                  </a:moveTo>
                  <a:cubicBezTo>
                    <a:pt x="251" y="89"/>
                    <a:pt x="205" y="43"/>
                    <a:pt x="201" y="39"/>
                  </a:cubicBezTo>
                  <a:cubicBezTo>
                    <a:pt x="197" y="43"/>
                    <a:pt x="115" y="125"/>
                    <a:pt x="115" y="125"/>
                  </a:cubicBezTo>
                  <a:cubicBezTo>
                    <a:pt x="115" y="125"/>
                    <a:pt x="75" y="84"/>
                    <a:pt x="70" y="80"/>
                  </a:cubicBezTo>
                  <a:cubicBezTo>
                    <a:pt x="0" y="150"/>
                    <a:pt x="0" y="150"/>
                    <a:pt x="0" y="150"/>
                  </a:cubicBezTo>
                  <a:cubicBezTo>
                    <a:pt x="0" y="151"/>
                    <a:pt x="0" y="151"/>
                    <a:pt x="0" y="151"/>
                  </a:cubicBezTo>
                  <a:cubicBezTo>
                    <a:pt x="13" y="151"/>
                    <a:pt x="13" y="151"/>
                    <a:pt x="13" y="151"/>
                  </a:cubicBezTo>
                  <a:cubicBezTo>
                    <a:pt x="13" y="148"/>
                    <a:pt x="13" y="140"/>
                    <a:pt x="13" y="140"/>
                  </a:cubicBezTo>
                  <a:cubicBezTo>
                    <a:pt x="35" y="140"/>
                    <a:pt x="35" y="140"/>
                    <a:pt x="35" y="140"/>
                  </a:cubicBezTo>
                  <a:cubicBezTo>
                    <a:pt x="35" y="140"/>
                    <a:pt x="35" y="148"/>
                    <a:pt x="35" y="151"/>
                  </a:cubicBezTo>
                  <a:cubicBezTo>
                    <a:pt x="96" y="151"/>
                    <a:pt x="96" y="151"/>
                    <a:pt x="96" y="151"/>
                  </a:cubicBezTo>
                  <a:cubicBezTo>
                    <a:pt x="96" y="148"/>
                    <a:pt x="96" y="140"/>
                    <a:pt x="96" y="140"/>
                  </a:cubicBezTo>
                  <a:cubicBezTo>
                    <a:pt x="118" y="140"/>
                    <a:pt x="118" y="140"/>
                    <a:pt x="118" y="140"/>
                  </a:cubicBezTo>
                  <a:cubicBezTo>
                    <a:pt x="118" y="140"/>
                    <a:pt x="118" y="148"/>
                    <a:pt x="118" y="151"/>
                  </a:cubicBezTo>
                  <a:cubicBezTo>
                    <a:pt x="178" y="151"/>
                    <a:pt x="178" y="151"/>
                    <a:pt x="178" y="151"/>
                  </a:cubicBezTo>
                  <a:cubicBezTo>
                    <a:pt x="178" y="148"/>
                    <a:pt x="178" y="140"/>
                    <a:pt x="178" y="140"/>
                  </a:cubicBezTo>
                  <a:cubicBezTo>
                    <a:pt x="200" y="140"/>
                    <a:pt x="200" y="140"/>
                    <a:pt x="200" y="140"/>
                  </a:cubicBezTo>
                  <a:cubicBezTo>
                    <a:pt x="200" y="140"/>
                    <a:pt x="200" y="148"/>
                    <a:pt x="200" y="151"/>
                  </a:cubicBezTo>
                  <a:cubicBezTo>
                    <a:pt x="261" y="151"/>
                    <a:pt x="261" y="151"/>
                    <a:pt x="261" y="151"/>
                  </a:cubicBezTo>
                  <a:cubicBezTo>
                    <a:pt x="261" y="148"/>
                    <a:pt x="261" y="140"/>
                    <a:pt x="261" y="140"/>
                  </a:cubicBezTo>
                  <a:cubicBezTo>
                    <a:pt x="283" y="140"/>
                    <a:pt x="283" y="140"/>
                    <a:pt x="283" y="140"/>
                  </a:cubicBezTo>
                  <a:cubicBezTo>
                    <a:pt x="283" y="140"/>
                    <a:pt x="283" y="148"/>
                    <a:pt x="283" y="151"/>
                  </a:cubicBezTo>
                  <a:cubicBezTo>
                    <a:pt x="333" y="151"/>
                    <a:pt x="333" y="151"/>
                    <a:pt x="333" y="151"/>
                  </a:cubicBezTo>
                  <a:cubicBezTo>
                    <a:pt x="333" y="0"/>
                    <a:pt x="333" y="0"/>
                    <a:pt x="333" y="0"/>
                  </a:cubicBezTo>
                  <a:lnTo>
                    <a:pt x="251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9"/>
            <p:cNvSpPr/>
            <p:nvPr/>
          </p:nvSpPr>
          <p:spPr bwMode="auto">
            <a:xfrm>
              <a:off x="4868" y="1951"/>
              <a:ext cx="793" cy="381"/>
            </a:xfrm>
            <a:custGeom>
              <a:avLst/>
              <a:gdLst>
                <a:gd name="T0" fmla="*/ 598 w 793"/>
                <a:gd name="T1" fmla="*/ 212 h 381"/>
                <a:gd name="T2" fmla="*/ 479 w 793"/>
                <a:gd name="T3" fmla="*/ 95 h 381"/>
                <a:gd name="T4" fmla="*/ 474 w 793"/>
                <a:gd name="T5" fmla="*/ 100 h 381"/>
                <a:gd name="T6" fmla="*/ 274 w 793"/>
                <a:gd name="T7" fmla="*/ 300 h 381"/>
                <a:gd name="T8" fmla="*/ 167 w 793"/>
                <a:gd name="T9" fmla="*/ 193 h 381"/>
                <a:gd name="T10" fmla="*/ 0 w 793"/>
                <a:gd name="T11" fmla="*/ 360 h 381"/>
                <a:gd name="T12" fmla="*/ 0 w 793"/>
                <a:gd name="T13" fmla="*/ 369 h 381"/>
                <a:gd name="T14" fmla="*/ 0 w 793"/>
                <a:gd name="T15" fmla="*/ 381 h 381"/>
                <a:gd name="T16" fmla="*/ 167 w 793"/>
                <a:gd name="T17" fmla="*/ 212 h 381"/>
                <a:gd name="T18" fmla="*/ 274 w 793"/>
                <a:gd name="T19" fmla="*/ 319 h 381"/>
                <a:gd name="T20" fmla="*/ 281 w 793"/>
                <a:gd name="T21" fmla="*/ 314 h 381"/>
                <a:gd name="T22" fmla="*/ 479 w 793"/>
                <a:gd name="T23" fmla="*/ 117 h 381"/>
                <a:gd name="T24" fmla="*/ 593 w 793"/>
                <a:gd name="T25" fmla="*/ 229 h 381"/>
                <a:gd name="T26" fmla="*/ 598 w 793"/>
                <a:gd name="T27" fmla="*/ 233 h 381"/>
                <a:gd name="T28" fmla="*/ 603 w 793"/>
                <a:gd name="T29" fmla="*/ 229 h 381"/>
                <a:gd name="T30" fmla="*/ 793 w 793"/>
                <a:gd name="T31" fmla="*/ 24 h 381"/>
                <a:gd name="T32" fmla="*/ 793 w 793"/>
                <a:gd name="T33" fmla="*/ 0 h 381"/>
                <a:gd name="T34" fmla="*/ 598 w 793"/>
                <a:gd name="T35" fmla="*/ 212 h 3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793" h="381">
                  <a:moveTo>
                    <a:pt x="598" y="212"/>
                  </a:moveTo>
                  <a:lnTo>
                    <a:pt x="479" y="95"/>
                  </a:lnTo>
                  <a:lnTo>
                    <a:pt x="474" y="100"/>
                  </a:lnTo>
                  <a:lnTo>
                    <a:pt x="274" y="300"/>
                  </a:lnTo>
                  <a:lnTo>
                    <a:pt x="167" y="193"/>
                  </a:lnTo>
                  <a:lnTo>
                    <a:pt x="0" y="360"/>
                  </a:lnTo>
                  <a:lnTo>
                    <a:pt x="0" y="369"/>
                  </a:lnTo>
                  <a:lnTo>
                    <a:pt x="0" y="381"/>
                  </a:lnTo>
                  <a:lnTo>
                    <a:pt x="167" y="212"/>
                  </a:lnTo>
                  <a:lnTo>
                    <a:pt x="274" y="319"/>
                  </a:lnTo>
                  <a:lnTo>
                    <a:pt x="281" y="314"/>
                  </a:lnTo>
                  <a:lnTo>
                    <a:pt x="479" y="117"/>
                  </a:lnTo>
                  <a:lnTo>
                    <a:pt x="593" y="229"/>
                  </a:lnTo>
                  <a:lnTo>
                    <a:pt x="598" y="233"/>
                  </a:lnTo>
                  <a:lnTo>
                    <a:pt x="603" y="229"/>
                  </a:lnTo>
                  <a:lnTo>
                    <a:pt x="793" y="24"/>
                  </a:lnTo>
                  <a:lnTo>
                    <a:pt x="793" y="0"/>
                  </a:lnTo>
                  <a:lnTo>
                    <a:pt x="598" y="2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2"/>
          <p:cNvGrpSpPr>
            <a:grpSpLocks noChangeAspect="1"/>
          </p:cNvGrpSpPr>
          <p:nvPr/>
        </p:nvGrpSpPr>
        <p:grpSpPr bwMode="auto">
          <a:xfrm>
            <a:off x="2824061" y="4265601"/>
            <a:ext cx="385625" cy="369163"/>
            <a:chOff x="851" y="1961"/>
            <a:chExt cx="773" cy="740"/>
          </a:xfrm>
          <a:solidFill>
            <a:schemeClr val="accent1"/>
          </a:solidFill>
        </p:grpSpPr>
        <p:sp>
          <p:nvSpPr>
            <p:cNvPr id="29" name="Freeform 13"/>
            <p:cNvSpPr>
              <a:spLocks noEditPoints="1"/>
            </p:cNvSpPr>
            <p:nvPr/>
          </p:nvSpPr>
          <p:spPr bwMode="auto">
            <a:xfrm>
              <a:off x="851" y="2424"/>
              <a:ext cx="277" cy="277"/>
            </a:xfrm>
            <a:custGeom>
              <a:avLst/>
              <a:gdLst>
                <a:gd name="T0" fmla="*/ 116 w 116"/>
                <a:gd name="T1" fmla="*/ 67 h 116"/>
                <a:gd name="T2" fmla="*/ 116 w 116"/>
                <a:gd name="T3" fmla="*/ 49 h 116"/>
                <a:gd name="T4" fmla="*/ 106 w 116"/>
                <a:gd name="T5" fmla="*/ 49 h 116"/>
                <a:gd name="T6" fmla="*/ 98 w 116"/>
                <a:gd name="T7" fmla="*/ 31 h 116"/>
                <a:gd name="T8" fmla="*/ 106 w 116"/>
                <a:gd name="T9" fmla="*/ 23 h 116"/>
                <a:gd name="T10" fmla="*/ 93 w 116"/>
                <a:gd name="T11" fmla="*/ 10 h 116"/>
                <a:gd name="T12" fmla="*/ 85 w 116"/>
                <a:gd name="T13" fmla="*/ 18 h 116"/>
                <a:gd name="T14" fmla="*/ 67 w 116"/>
                <a:gd name="T15" fmla="*/ 11 h 116"/>
                <a:gd name="T16" fmla="*/ 67 w 116"/>
                <a:gd name="T17" fmla="*/ 0 h 116"/>
                <a:gd name="T18" fmla="*/ 49 w 116"/>
                <a:gd name="T19" fmla="*/ 0 h 116"/>
                <a:gd name="T20" fmla="*/ 49 w 116"/>
                <a:gd name="T21" fmla="*/ 11 h 116"/>
                <a:gd name="T22" fmla="*/ 31 w 116"/>
                <a:gd name="T23" fmla="*/ 18 h 116"/>
                <a:gd name="T24" fmla="*/ 23 w 116"/>
                <a:gd name="T25" fmla="*/ 10 h 116"/>
                <a:gd name="T26" fmla="*/ 10 w 116"/>
                <a:gd name="T27" fmla="*/ 23 h 116"/>
                <a:gd name="T28" fmla="*/ 18 w 116"/>
                <a:gd name="T29" fmla="*/ 31 h 116"/>
                <a:gd name="T30" fmla="*/ 11 w 116"/>
                <a:gd name="T31" fmla="*/ 49 h 116"/>
                <a:gd name="T32" fmla="*/ 0 w 116"/>
                <a:gd name="T33" fmla="*/ 49 h 116"/>
                <a:gd name="T34" fmla="*/ 0 w 116"/>
                <a:gd name="T35" fmla="*/ 67 h 116"/>
                <a:gd name="T36" fmla="*/ 11 w 116"/>
                <a:gd name="T37" fmla="*/ 67 h 116"/>
                <a:gd name="T38" fmla="*/ 18 w 116"/>
                <a:gd name="T39" fmla="*/ 85 h 116"/>
                <a:gd name="T40" fmla="*/ 10 w 116"/>
                <a:gd name="T41" fmla="*/ 93 h 116"/>
                <a:gd name="T42" fmla="*/ 23 w 116"/>
                <a:gd name="T43" fmla="*/ 106 h 116"/>
                <a:gd name="T44" fmla="*/ 31 w 116"/>
                <a:gd name="T45" fmla="*/ 98 h 116"/>
                <a:gd name="T46" fmla="*/ 49 w 116"/>
                <a:gd name="T47" fmla="*/ 106 h 116"/>
                <a:gd name="T48" fmla="*/ 49 w 116"/>
                <a:gd name="T49" fmla="*/ 116 h 116"/>
                <a:gd name="T50" fmla="*/ 67 w 116"/>
                <a:gd name="T51" fmla="*/ 116 h 116"/>
                <a:gd name="T52" fmla="*/ 67 w 116"/>
                <a:gd name="T53" fmla="*/ 106 h 116"/>
                <a:gd name="T54" fmla="*/ 85 w 116"/>
                <a:gd name="T55" fmla="*/ 98 h 116"/>
                <a:gd name="T56" fmla="*/ 93 w 116"/>
                <a:gd name="T57" fmla="*/ 106 h 116"/>
                <a:gd name="T58" fmla="*/ 106 w 116"/>
                <a:gd name="T59" fmla="*/ 93 h 116"/>
                <a:gd name="T60" fmla="*/ 98 w 116"/>
                <a:gd name="T61" fmla="*/ 85 h 116"/>
                <a:gd name="T62" fmla="*/ 106 w 116"/>
                <a:gd name="T63" fmla="*/ 67 h 116"/>
                <a:gd name="T64" fmla="*/ 116 w 116"/>
                <a:gd name="T65" fmla="*/ 67 h 116"/>
                <a:gd name="T66" fmla="*/ 58 w 116"/>
                <a:gd name="T67" fmla="*/ 88 h 116"/>
                <a:gd name="T68" fmla="*/ 28 w 116"/>
                <a:gd name="T69" fmla="*/ 58 h 116"/>
                <a:gd name="T70" fmla="*/ 58 w 116"/>
                <a:gd name="T71" fmla="*/ 28 h 116"/>
                <a:gd name="T72" fmla="*/ 88 w 116"/>
                <a:gd name="T73" fmla="*/ 58 h 116"/>
                <a:gd name="T74" fmla="*/ 58 w 116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6" h="116">
                  <a:moveTo>
                    <a:pt x="116" y="67"/>
                  </a:moveTo>
                  <a:cubicBezTo>
                    <a:pt x="116" y="49"/>
                    <a:pt x="116" y="49"/>
                    <a:pt x="116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4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5" y="18"/>
                    <a:pt x="85" y="18"/>
                    <a:pt x="85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2" y="12"/>
                    <a:pt x="36" y="14"/>
                    <a:pt x="31" y="18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10" y="23"/>
                    <a:pt x="10" y="23"/>
                    <a:pt x="10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4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4" y="80"/>
                    <a:pt x="18" y="85"/>
                  </a:cubicBezTo>
                  <a:cubicBezTo>
                    <a:pt x="10" y="93"/>
                    <a:pt x="10" y="93"/>
                    <a:pt x="10" y="93"/>
                  </a:cubicBezTo>
                  <a:cubicBezTo>
                    <a:pt x="23" y="106"/>
                    <a:pt x="23" y="106"/>
                    <a:pt x="23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6" y="102"/>
                    <a:pt x="42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5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4" y="74"/>
                    <a:pt x="106" y="67"/>
                  </a:cubicBezTo>
                  <a:lnTo>
                    <a:pt x="116" y="67"/>
                  </a:lnTo>
                  <a:close/>
                  <a:moveTo>
                    <a:pt x="58" y="88"/>
                  </a:moveTo>
                  <a:cubicBezTo>
                    <a:pt x="41" y="88"/>
                    <a:pt x="28" y="75"/>
                    <a:pt x="28" y="58"/>
                  </a:cubicBezTo>
                  <a:cubicBezTo>
                    <a:pt x="28" y="41"/>
                    <a:pt x="41" y="28"/>
                    <a:pt x="58" y="28"/>
                  </a:cubicBezTo>
                  <a:cubicBezTo>
                    <a:pt x="75" y="28"/>
                    <a:pt x="88" y="41"/>
                    <a:pt x="88" y="58"/>
                  </a:cubicBezTo>
                  <a:cubicBezTo>
                    <a:pt x="88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4"/>
            <p:cNvSpPr>
              <a:spLocks noEditPoints="1"/>
            </p:cNvSpPr>
            <p:nvPr/>
          </p:nvSpPr>
          <p:spPr bwMode="auto">
            <a:xfrm>
              <a:off x="1202" y="2424"/>
              <a:ext cx="279" cy="277"/>
            </a:xfrm>
            <a:custGeom>
              <a:avLst/>
              <a:gdLst>
                <a:gd name="T0" fmla="*/ 117 w 117"/>
                <a:gd name="T1" fmla="*/ 67 h 116"/>
                <a:gd name="T2" fmla="*/ 117 w 117"/>
                <a:gd name="T3" fmla="*/ 49 h 116"/>
                <a:gd name="T4" fmla="*/ 106 w 117"/>
                <a:gd name="T5" fmla="*/ 49 h 116"/>
                <a:gd name="T6" fmla="*/ 98 w 117"/>
                <a:gd name="T7" fmla="*/ 31 h 116"/>
                <a:gd name="T8" fmla="*/ 106 w 117"/>
                <a:gd name="T9" fmla="*/ 23 h 116"/>
                <a:gd name="T10" fmla="*/ 93 w 117"/>
                <a:gd name="T11" fmla="*/ 10 h 116"/>
                <a:gd name="T12" fmla="*/ 86 w 117"/>
                <a:gd name="T13" fmla="*/ 18 h 116"/>
                <a:gd name="T14" fmla="*/ 67 w 117"/>
                <a:gd name="T15" fmla="*/ 11 h 116"/>
                <a:gd name="T16" fmla="*/ 67 w 117"/>
                <a:gd name="T17" fmla="*/ 0 h 116"/>
                <a:gd name="T18" fmla="*/ 49 w 117"/>
                <a:gd name="T19" fmla="*/ 0 h 116"/>
                <a:gd name="T20" fmla="*/ 49 w 117"/>
                <a:gd name="T21" fmla="*/ 11 h 116"/>
                <a:gd name="T22" fmla="*/ 31 w 117"/>
                <a:gd name="T23" fmla="*/ 18 h 116"/>
                <a:gd name="T24" fmla="*/ 24 w 117"/>
                <a:gd name="T25" fmla="*/ 10 h 116"/>
                <a:gd name="T26" fmla="*/ 11 w 117"/>
                <a:gd name="T27" fmla="*/ 23 h 116"/>
                <a:gd name="T28" fmla="*/ 18 w 117"/>
                <a:gd name="T29" fmla="*/ 31 h 116"/>
                <a:gd name="T30" fmla="*/ 11 w 117"/>
                <a:gd name="T31" fmla="*/ 49 h 116"/>
                <a:gd name="T32" fmla="*/ 0 w 117"/>
                <a:gd name="T33" fmla="*/ 49 h 116"/>
                <a:gd name="T34" fmla="*/ 0 w 117"/>
                <a:gd name="T35" fmla="*/ 67 h 116"/>
                <a:gd name="T36" fmla="*/ 11 w 117"/>
                <a:gd name="T37" fmla="*/ 67 h 116"/>
                <a:gd name="T38" fmla="*/ 18 w 117"/>
                <a:gd name="T39" fmla="*/ 85 h 116"/>
                <a:gd name="T40" fmla="*/ 11 w 117"/>
                <a:gd name="T41" fmla="*/ 93 h 116"/>
                <a:gd name="T42" fmla="*/ 24 w 117"/>
                <a:gd name="T43" fmla="*/ 106 h 116"/>
                <a:gd name="T44" fmla="*/ 31 w 117"/>
                <a:gd name="T45" fmla="*/ 98 h 116"/>
                <a:gd name="T46" fmla="*/ 49 w 117"/>
                <a:gd name="T47" fmla="*/ 106 h 116"/>
                <a:gd name="T48" fmla="*/ 49 w 117"/>
                <a:gd name="T49" fmla="*/ 116 h 116"/>
                <a:gd name="T50" fmla="*/ 67 w 117"/>
                <a:gd name="T51" fmla="*/ 116 h 116"/>
                <a:gd name="T52" fmla="*/ 67 w 117"/>
                <a:gd name="T53" fmla="*/ 106 h 116"/>
                <a:gd name="T54" fmla="*/ 86 w 117"/>
                <a:gd name="T55" fmla="*/ 98 h 116"/>
                <a:gd name="T56" fmla="*/ 93 w 117"/>
                <a:gd name="T57" fmla="*/ 106 h 116"/>
                <a:gd name="T58" fmla="*/ 106 w 117"/>
                <a:gd name="T59" fmla="*/ 93 h 116"/>
                <a:gd name="T60" fmla="*/ 98 w 117"/>
                <a:gd name="T61" fmla="*/ 85 h 116"/>
                <a:gd name="T62" fmla="*/ 106 w 117"/>
                <a:gd name="T63" fmla="*/ 67 h 116"/>
                <a:gd name="T64" fmla="*/ 117 w 117"/>
                <a:gd name="T65" fmla="*/ 67 h 116"/>
                <a:gd name="T66" fmla="*/ 58 w 117"/>
                <a:gd name="T67" fmla="*/ 88 h 116"/>
                <a:gd name="T68" fmla="*/ 28 w 117"/>
                <a:gd name="T69" fmla="*/ 58 h 116"/>
                <a:gd name="T70" fmla="*/ 58 w 117"/>
                <a:gd name="T71" fmla="*/ 28 h 116"/>
                <a:gd name="T72" fmla="*/ 89 w 117"/>
                <a:gd name="T73" fmla="*/ 58 h 116"/>
                <a:gd name="T74" fmla="*/ 58 w 117"/>
                <a:gd name="T75" fmla="*/ 88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17" h="116">
                  <a:moveTo>
                    <a:pt x="117" y="67"/>
                  </a:moveTo>
                  <a:cubicBezTo>
                    <a:pt x="117" y="49"/>
                    <a:pt x="117" y="49"/>
                    <a:pt x="117" y="49"/>
                  </a:cubicBezTo>
                  <a:cubicBezTo>
                    <a:pt x="106" y="49"/>
                    <a:pt x="106" y="49"/>
                    <a:pt x="106" y="49"/>
                  </a:cubicBezTo>
                  <a:cubicBezTo>
                    <a:pt x="105" y="42"/>
                    <a:pt x="102" y="36"/>
                    <a:pt x="98" y="31"/>
                  </a:cubicBezTo>
                  <a:cubicBezTo>
                    <a:pt x="106" y="23"/>
                    <a:pt x="106" y="23"/>
                    <a:pt x="106" y="23"/>
                  </a:cubicBezTo>
                  <a:cubicBezTo>
                    <a:pt x="93" y="10"/>
                    <a:pt x="93" y="10"/>
                    <a:pt x="93" y="10"/>
                  </a:cubicBezTo>
                  <a:cubicBezTo>
                    <a:pt x="86" y="18"/>
                    <a:pt x="86" y="18"/>
                    <a:pt x="86" y="18"/>
                  </a:cubicBezTo>
                  <a:cubicBezTo>
                    <a:pt x="80" y="14"/>
                    <a:pt x="74" y="12"/>
                    <a:pt x="67" y="11"/>
                  </a:cubicBezTo>
                  <a:cubicBezTo>
                    <a:pt x="67" y="0"/>
                    <a:pt x="67" y="0"/>
                    <a:pt x="67" y="0"/>
                  </a:cubicBezTo>
                  <a:cubicBezTo>
                    <a:pt x="49" y="0"/>
                    <a:pt x="49" y="0"/>
                    <a:pt x="49" y="0"/>
                  </a:cubicBezTo>
                  <a:cubicBezTo>
                    <a:pt x="49" y="11"/>
                    <a:pt x="49" y="11"/>
                    <a:pt x="49" y="11"/>
                  </a:cubicBezTo>
                  <a:cubicBezTo>
                    <a:pt x="43" y="12"/>
                    <a:pt x="37" y="14"/>
                    <a:pt x="31" y="18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8" y="31"/>
                    <a:pt x="18" y="31"/>
                    <a:pt x="18" y="31"/>
                  </a:cubicBezTo>
                  <a:cubicBezTo>
                    <a:pt x="15" y="36"/>
                    <a:pt x="12" y="42"/>
                    <a:pt x="11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11" y="67"/>
                    <a:pt x="11" y="67"/>
                    <a:pt x="11" y="67"/>
                  </a:cubicBezTo>
                  <a:cubicBezTo>
                    <a:pt x="12" y="74"/>
                    <a:pt x="15" y="80"/>
                    <a:pt x="18" y="85"/>
                  </a:cubicBezTo>
                  <a:cubicBezTo>
                    <a:pt x="11" y="93"/>
                    <a:pt x="11" y="93"/>
                    <a:pt x="11" y="93"/>
                  </a:cubicBezTo>
                  <a:cubicBezTo>
                    <a:pt x="24" y="106"/>
                    <a:pt x="24" y="106"/>
                    <a:pt x="24" y="106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7" y="102"/>
                    <a:pt x="43" y="104"/>
                    <a:pt x="49" y="106"/>
                  </a:cubicBezTo>
                  <a:cubicBezTo>
                    <a:pt x="49" y="116"/>
                    <a:pt x="49" y="116"/>
                    <a:pt x="49" y="116"/>
                  </a:cubicBezTo>
                  <a:cubicBezTo>
                    <a:pt x="67" y="116"/>
                    <a:pt x="67" y="116"/>
                    <a:pt x="67" y="116"/>
                  </a:cubicBezTo>
                  <a:cubicBezTo>
                    <a:pt x="67" y="106"/>
                    <a:pt x="67" y="106"/>
                    <a:pt x="67" y="106"/>
                  </a:cubicBezTo>
                  <a:cubicBezTo>
                    <a:pt x="74" y="104"/>
                    <a:pt x="80" y="102"/>
                    <a:pt x="86" y="98"/>
                  </a:cubicBezTo>
                  <a:cubicBezTo>
                    <a:pt x="93" y="106"/>
                    <a:pt x="93" y="106"/>
                    <a:pt x="93" y="106"/>
                  </a:cubicBezTo>
                  <a:cubicBezTo>
                    <a:pt x="106" y="93"/>
                    <a:pt x="106" y="93"/>
                    <a:pt x="106" y="93"/>
                  </a:cubicBezTo>
                  <a:cubicBezTo>
                    <a:pt x="98" y="85"/>
                    <a:pt x="98" y="85"/>
                    <a:pt x="98" y="85"/>
                  </a:cubicBezTo>
                  <a:cubicBezTo>
                    <a:pt x="102" y="80"/>
                    <a:pt x="105" y="74"/>
                    <a:pt x="106" y="67"/>
                  </a:cubicBezTo>
                  <a:lnTo>
                    <a:pt x="117" y="67"/>
                  </a:lnTo>
                  <a:close/>
                  <a:moveTo>
                    <a:pt x="58" y="88"/>
                  </a:moveTo>
                  <a:cubicBezTo>
                    <a:pt x="42" y="88"/>
                    <a:pt x="28" y="75"/>
                    <a:pt x="28" y="58"/>
                  </a:cubicBezTo>
                  <a:cubicBezTo>
                    <a:pt x="28" y="41"/>
                    <a:pt x="42" y="28"/>
                    <a:pt x="58" y="28"/>
                  </a:cubicBezTo>
                  <a:cubicBezTo>
                    <a:pt x="75" y="28"/>
                    <a:pt x="89" y="41"/>
                    <a:pt x="89" y="58"/>
                  </a:cubicBezTo>
                  <a:cubicBezTo>
                    <a:pt x="89" y="75"/>
                    <a:pt x="75" y="88"/>
                    <a:pt x="58" y="8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5"/>
            <p:cNvSpPr>
              <a:spLocks noEditPoints="1"/>
            </p:cNvSpPr>
            <p:nvPr/>
          </p:nvSpPr>
          <p:spPr bwMode="auto">
            <a:xfrm>
              <a:off x="1059" y="2259"/>
              <a:ext cx="217" cy="220"/>
            </a:xfrm>
            <a:custGeom>
              <a:avLst/>
              <a:gdLst>
                <a:gd name="T0" fmla="*/ 90 w 91"/>
                <a:gd name="T1" fmla="*/ 42 h 92"/>
                <a:gd name="T2" fmla="*/ 88 w 91"/>
                <a:gd name="T3" fmla="*/ 45 h 92"/>
                <a:gd name="T4" fmla="*/ 91 w 91"/>
                <a:gd name="T5" fmla="*/ 44 h 92"/>
                <a:gd name="T6" fmla="*/ 90 w 91"/>
                <a:gd name="T7" fmla="*/ 42 h 92"/>
                <a:gd name="T8" fmla="*/ 80 w 91"/>
                <a:gd name="T9" fmla="*/ 57 h 92"/>
                <a:gd name="T10" fmla="*/ 81 w 91"/>
                <a:gd name="T11" fmla="*/ 51 h 92"/>
                <a:gd name="T12" fmla="*/ 73 w 91"/>
                <a:gd name="T13" fmla="*/ 56 h 92"/>
                <a:gd name="T14" fmla="*/ 61 w 91"/>
                <a:gd name="T15" fmla="*/ 56 h 92"/>
                <a:gd name="T16" fmla="*/ 35 w 91"/>
                <a:gd name="T17" fmla="*/ 62 h 92"/>
                <a:gd name="T18" fmla="*/ 28 w 91"/>
                <a:gd name="T19" fmla="*/ 36 h 92"/>
                <a:gd name="T20" fmla="*/ 54 w 91"/>
                <a:gd name="T21" fmla="*/ 29 h 92"/>
                <a:gd name="T22" fmla="*/ 66 w 91"/>
                <a:gd name="T23" fmla="*/ 6 h 92"/>
                <a:gd name="T24" fmla="*/ 60 w 91"/>
                <a:gd name="T25" fmla="*/ 3 h 92"/>
                <a:gd name="T26" fmla="*/ 56 w 91"/>
                <a:gd name="T27" fmla="*/ 10 h 92"/>
                <a:gd name="T28" fmla="*/ 45 w 91"/>
                <a:gd name="T29" fmla="*/ 9 h 92"/>
                <a:gd name="T30" fmla="*/ 43 w 91"/>
                <a:gd name="T31" fmla="*/ 0 h 92"/>
                <a:gd name="T32" fmla="*/ 37 w 91"/>
                <a:gd name="T33" fmla="*/ 1 h 92"/>
                <a:gd name="T34" fmla="*/ 27 w 91"/>
                <a:gd name="T35" fmla="*/ 9 h 92"/>
                <a:gd name="T36" fmla="*/ 27 w 91"/>
                <a:gd name="T37" fmla="*/ 13 h 92"/>
                <a:gd name="T38" fmla="*/ 19 w 91"/>
                <a:gd name="T39" fmla="*/ 19 h 92"/>
                <a:gd name="T40" fmla="*/ 15 w 91"/>
                <a:gd name="T41" fmla="*/ 17 h 92"/>
                <a:gd name="T42" fmla="*/ 15 w 91"/>
                <a:gd name="T43" fmla="*/ 20 h 92"/>
                <a:gd name="T44" fmla="*/ 9 w 91"/>
                <a:gd name="T45" fmla="*/ 30 h 92"/>
                <a:gd name="T46" fmla="*/ 8 w 91"/>
                <a:gd name="T47" fmla="*/ 34 h 92"/>
                <a:gd name="T48" fmla="*/ 9 w 91"/>
                <a:gd name="T49" fmla="*/ 35 h 92"/>
                <a:gd name="T50" fmla="*/ 8 w 91"/>
                <a:gd name="T51" fmla="*/ 45 h 92"/>
                <a:gd name="T52" fmla="*/ 5 w 91"/>
                <a:gd name="T53" fmla="*/ 46 h 92"/>
                <a:gd name="T54" fmla="*/ 0 w 91"/>
                <a:gd name="T55" fmla="*/ 54 h 92"/>
                <a:gd name="T56" fmla="*/ 3 w 91"/>
                <a:gd name="T57" fmla="*/ 65 h 92"/>
                <a:gd name="T58" fmla="*/ 12 w 91"/>
                <a:gd name="T59" fmla="*/ 63 h 92"/>
                <a:gd name="T60" fmla="*/ 18 w 91"/>
                <a:gd name="T61" fmla="*/ 72 h 92"/>
                <a:gd name="T62" fmla="*/ 13 w 91"/>
                <a:gd name="T63" fmla="*/ 79 h 92"/>
                <a:gd name="T64" fmla="*/ 29 w 91"/>
                <a:gd name="T65" fmla="*/ 89 h 92"/>
                <a:gd name="T66" fmla="*/ 34 w 91"/>
                <a:gd name="T67" fmla="*/ 81 h 92"/>
                <a:gd name="T68" fmla="*/ 44 w 91"/>
                <a:gd name="T69" fmla="*/ 83 h 92"/>
                <a:gd name="T70" fmla="*/ 46 w 91"/>
                <a:gd name="T71" fmla="*/ 92 h 92"/>
                <a:gd name="T72" fmla="*/ 64 w 91"/>
                <a:gd name="T73" fmla="*/ 88 h 92"/>
                <a:gd name="T74" fmla="*/ 62 w 91"/>
                <a:gd name="T75" fmla="*/ 79 h 92"/>
                <a:gd name="T76" fmla="*/ 71 w 91"/>
                <a:gd name="T77" fmla="*/ 72 h 92"/>
                <a:gd name="T78" fmla="*/ 78 w 91"/>
                <a:gd name="T79" fmla="*/ 77 h 92"/>
                <a:gd name="T80" fmla="*/ 88 w 91"/>
                <a:gd name="T81" fmla="*/ 62 h 92"/>
                <a:gd name="T82" fmla="*/ 80 w 91"/>
                <a:gd name="T83" fmla="*/ 57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91" h="92">
                  <a:moveTo>
                    <a:pt x="90" y="42"/>
                  </a:moveTo>
                  <a:cubicBezTo>
                    <a:pt x="89" y="43"/>
                    <a:pt x="89" y="44"/>
                    <a:pt x="88" y="45"/>
                  </a:cubicBezTo>
                  <a:cubicBezTo>
                    <a:pt x="91" y="44"/>
                    <a:pt x="91" y="44"/>
                    <a:pt x="91" y="44"/>
                  </a:cubicBezTo>
                  <a:lnTo>
                    <a:pt x="90" y="42"/>
                  </a:lnTo>
                  <a:close/>
                  <a:moveTo>
                    <a:pt x="80" y="57"/>
                  </a:moveTo>
                  <a:cubicBezTo>
                    <a:pt x="81" y="55"/>
                    <a:pt x="81" y="53"/>
                    <a:pt x="81" y="51"/>
                  </a:cubicBezTo>
                  <a:cubicBezTo>
                    <a:pt x="79" y="54"/>
                    <a:pt x="76" y="55"/>
                    <a:pt x="73" y="56"/>
                  </a:cubicBezTo>
                  <a:cubicBezTo>
                    <a:pt x="69" y="58"/>
                    <a:pt x="64" y="58"/>
                    <a:pt x="61" y="56"/>
                  </a:cubicBezTo>
                  <a:cubicBezTo>
                    <a:pt x="55" y="65"/>
                    <a:pt x="44" y="67"/>
                    <a:pt x="35" y="62"/>
                  </a:cubicBezTo>
                  <a:cubicBezTo>
                    <a:pt x="26" y="57"/>
                    <a:pt x="23" y="45"/>
                    <a:pt x="28" y="36"/>
                  </a:cubicBezTo>
                  <a:cubicBezTo>
                    <a:pt x="34" y="27"/>
                    <a:pt x="45" y="25"/>
                    <a:pt x="54" y="29"/>
                  </a:cubicBezTo>
                  <a:cubicBezTo>
                    <a:pt x="56" y="21"/>
                    <a:pt x="62" y="13"/>
                    <a:pt x="66" y="6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6" y="10"/>
                    <a:pt x="56" y="10"/>
                    <a:pt x="56" y="10"/>
                  </a:cubicBezTo>
                  <a:cubicBezTo>
                    <a:pt x="52" y="9"/>
                    <a:pt x="49" y="9"/>
                    <a:pt x="45" y="9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4" y="4"/>
                    <a:pt x="31" y="7"/>
                    <a:pt x="27" y="9"/>
                  </a:cubicBezTo>
                  <a:cubicBezTo>
                    <a:pt x="27" y="13"/>
                    <a:pt x="27" y="13"/>
                    <a:pt x="27" y="13"/>
                  </a:cubicBezTo>
                  <a:cubicBezTo>
                    <a:pt x="24" y="15"/>
                    <a:pt x="21" y="17"/>
                    <a:pt x="19" y="19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5" y="18"/>
                    <a:pt x="15" y="19"/>
                    <a:pt x="15" y="20"/>
                  </a:cubicBezTo>
                  <a:cubicBezTo>
                    <a:pt x="14" y="24"/>
                    <a:pt x="12" y="28"/>
                    <a:pt x="9" y="30"/>
                  </a:cubicBezTo>
                  <a:cubicBezTo>
                    <a:pt x="9" y="32"/>
                    <a:pt x="8" y="33"/>
                    <a:pt x="8" y="34"/>
                  </a:cubicBezTo>
                  <a:cubicBezTo>
                    <a:pt x="9" y="35"/>
                    <a:pt x="9" y="35"/>
                    <a:pt x="9" y="35"/>
                  </a:cubicBezTo>
                  <a:cubicBezTo>
                    <a:pt x="8" y="38"/>
                    <a:pt x="8" y="42"/>
                    <a:pt x="8" y="45"/>
                  </a:cubicBezTo>
                  <a:cubicBezTo>
                    <a:pt x="5" y="46"/>
                    <a:pt x="5" y="46"/>
                    <a:pt x="5" y="46"/>
                  </a:cubicBezTo>
                  <a:cubicBezTo>
                    <a:pt x="4" y="49"/>
                    <a:pt x="2" y="52"/>
                    <a:pt x="0" y="54"/>
                  </a:cubicBezTo>
                  <a:cubicBezTo>
                    <a:pt x="3" y="65"/>
                    <a:pt x="3" y="65"/>
                    <a:pt x="3" y="65"/>
                  </a:cubicBezTo>
                  <a:cubicBezTo>
                    <a:pt x="12" y="63"/>
                    <a:pt x="12" y="63"/>
                    <a:pt x="12" y="63"/>
                  </a:cubicBezTo>
                  <a:cubicBezTo>
                    <a:pt x="13" y="66"/>
                    <a:pt x="16" y="69"/>
                    <a:pt x="18" y="72"/>
                  </a:cubicBezTo>
                  <a:cubicBezTo>
                    <a:pt x="13" y="79"/>
                    <a:pt x="13" y="79"/>
                    <a:pt x="13" y="79"/>
                  </a:cubicBezTo>
                  <a:cubicBezTo>
                    <a:pt x="29" y="89"/>
                    <a:pt x="29" y="89"/>
                    <a:pt x="29" y="89"/>
                  </a:cubicBezTo>
                  <a:cubicBezTo>
                    <a:pt x="34" y="81"/>
                    <a:pt x="34" y="81"/>
                    <a:pt x="34" y="81"/>
                  </a:cubicBezTo>
                  <a:cubicBezTo>
                    <a:pt x="37" y="82"/>
                    <a:pt x="41" y="83"/>
                    <a:pt x="44" y="83"/>
                  </a:cubicBezTo>
                  <a:cubicBezTo>
                    <a:pt x="46" y="92"/>
                    <a:pt x="46" y="92"/>
                    <a:pt x="46" y="92"/>
                  </a:cubicBezTo>
                  <a:cubicBezTo>
                    <a:pt x="64" y="88"/>
                    <a:pt x="64" y="88"/>
                    <a:pt x="64" y="88"/>
                  </a:cubicBezTo>
                  <a:cubicBezTo>
                    <a:pt x="62" y="79"/>
                    <a:pt x="62" y="79"/>
                    <a:pt x="62" y="79"/>
                  </a:cubicBezTo>
                  <a:cubicBezTo>
                    <a:pt x="65" y="77"/>
                    <a:pt x="68" y="75"/>
                    <a:pt x="71" y="72"/>
                  </a:cubicBezTo>
                  <a:cubicBezTo>
                    <a:pt x="78" y="77"/>
                    <a:pt x="78" y="77"/>
                    <a:pt x="78" y="77"/>
                  </a:cubicBezTo>
                  <a:cubicBezTo>
                    <a:pt x="88" y="62"/>
                    <a:pt x="88" y="62"/>
                    <a:pt x="88" y="62"/>
                  </a:cubicBezTo>
                  <a:lnTo>
                    <a:pt x="80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Freeform 16"/>
            <p:cNvSpPr/>
            <p:nvPr/>
          </p:nvSpPr>
          <p:spPr bwMode="auto">
            <a:xfrm>
              <a:off x="1014" y="2014"/>
              <a:ext cx="460" cy="389"/>
            </a:xfrm>
            <a:custGeom>
              <a:avLst/>
              <a:gdLst>
                <a:gd name="T0" fmla="*/ 193 w 193"/>
                <a:gd name="T1" fmla="*/ 50 h 163"/>
                <a:gd name="T2" fmla="*/ 160 w 193"/>
                <a:gd name="T3" fmla="*/ 69 h 163"/>
                <a:gd name="T4" fmla="*/ 119 w 193"/>
                <a:gd name="T5" fmla="*/ 115 h 163"/>
                <a:gd name="T6" fmla="*/ 81 w 193"/>
                <a:gd name="T7" fmla="*/ 153 h 163"/>
                <a:gd name="T8" fmla="*/ 91 w 193"/>
                <a:gd name="T9" fmla="*/ 110 h 163"/>
                <a:gd name="T10" fmla="*/ 94 w 193"/>
                <a:gd name="T11" fmla="*/ 89 h 163"/>
                <a:gd name="T12" fmla="*/ 56 w 193"/>
                <a:gd name="T13" fmla="*/ 97 h 163"/>
                <a:gd name="T14" fmla="*/ 30 w 193"/>
                <a:gd name="T15" fmla="*/ 111 h 163"/>
                <a:gd name="T16" fmla="*/ 22 w 193"/>
                <a:gd name="T17" fmla="*/ 130 h 163"/>
                <a:gd name="T18" fmla="*/ 11 w 193"/>
                <a:gd name="T19" fmla="*/ 156 h 163"/>
                <a:gd name="T20" fmla="*/ 2 w 193"/>
                <a:gd name="T21" fmla="*/ 149 h 163"/>
                <a:gd name="T22" fmla="*/ 5 w 193"/>
                <a:gd name="T23" fmla="*/ 126 h 163"/>
                <a:gd name="T24" fmla="*/ 10 w 193"/>
                <a:gd name="T25" fmla="*/ 99 h 163"/>
                <a:gd name="T26" fmla="*/ 46 w 193"/>
                <a:gd name="T27" fmla="*/ 71 h 163"/>
                <a:gd name="T28" fmla="*/ 64 w 193"/>
                <a:gd name="T29" fmla="*/ 55 h 163"/>
                <a:gd name="T30" fmla="*/ 92 w 193"/>
                <a:gd name="T31" fmla="*/ 44 h 163"/>
                <a:gd name="T32" fmla="*/ 137 w 193"/>
                <a:gd name="T33" fmla="*/ 19 h 163"/>
                <a:gd name="T34" fmla="*/ 175 w 193"/>
                <a:gd name="T35" fmla="*/ 0 h 163"/>
                <a:gd name="T36" fmla="*/ 193 w 193"/>
                <a:gd name="T37" fmla="*/ 50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93" h="163">
                  <a:moveTo>
                    <a:pt x="193" y="50"/>
                  </a:moveTo>
                  <a:cubicBezTo>
                    <a:pt x="177" y="50"/>
                    <a:pt x="161" y="57"/>
                    <a:pt x="160" y="69"/>
                  </a:cubicBezTo>
                  <a:cubicBezTo>
                    <a:pt x="158" y="81"/>
                    <a:pt x="128" y="106"/>
                    <a:pt x="119" y="115"/>
                  </a:cubicBezTo>
                  <a:cubicBezTo>
                    <a:pt x="114" y="129"/>
                    <a:pt x="96" y="163"/>
                    <a:pt x="81" y="153"/>
                  </a:cubicBezTo>
                  <a:cubicBezTo>
                    <a:pt x="66" y="144"/>
                    <a:pt x="89" y="114"/>
                    <a:pt x="91" y="110"/>
                  </a:cubicBezTo>
                  <a:cubicBezTo>
                    <a:pt x="98" y="100"/>
                    <a:pt x="100" y="94"/>
                    <a:pt x="94" y="89"/>
                  </a:cubicBezTo>
                  <a:cubicBezTo>
                    <a:pt x="89" y="84"/>
                    <a:pt x="69" y="100"/>
                    <a:pt x="56" y="97"/>
                  </a:cubicBezTo>
                  <a:cubicBezTo>
                    <a:pt x="50" y="103"/>
                    <a:pt x="37" y="114"/>
                    <a:pt x="30" y="111"/>
                  </a:cubicBezTo>
                  <a:cubicBezTo>
                    <a:pt x="30" y="116"/>
                    <a:pt x="28" y="129"/>
                    <a:pt x="22" y="130"/>
                  </a:cubicBezTo>
                  <a:cubicBezTo>
                    <a:pt x="23" y="135"/>
                    <a:pt x="20" y="154"/>
                    <a:pt x="11" y="156"/>
                  </a:cubicBezTo>
                  <a:cubicBezTo>
                    <a:pt x="2" y="157"/>
                    <a:pt x="0" y="154"/>
                    <a:pt x="2" y="149"/>
                  </a:cubicBezTo>
                  <a:cubicBezTo>
                    <a:pt x="3" y="145"/>
                    <a:pt x="3" y="132"/>
                    <a:pt x="5" y="126"/>
                  </a:cubicBezTo>
                  <a:cubicBezTo>
                    <a:pt x="7" y="120"/>
                    <a:pt x="8" y="105"/>
                    <a:pt x="10" y="99"/>
                  </a:cubicBezTo>
                  <a:cubicBezTo>
                    <a:pt x="12" y="94"/>
                    <a:pt x="42" y="75"/>
                    <a:pt x="46" y="71"/>
                  </a:cubicBezTo>
                  <a:cubicBezTo>
                    <a:pt x="50" y="66"/>
                    <a:pt x="62" y="58"/>
                    <a:pt x="64" y="55"/>
                  </a:cubicBezTo>
                  <a:cubicBezTo>
                    <a:pt x="66" y="53"/>
                    <a:pt x="85" y="47"/>
                    <a:pt x="92" y="44"/>
                  </a:cubicBezTo>
                  <a:cubicBezTo>
                    <a:pt x="98" y="40"/>
                    <a:pt x="124" y="22"/>
                    <a:pt x="137" y="19"/>
                  </a:cubicBezTo>
                  <a:cubicBezTo>
                    <a:pt x="151" y="16"/>
                    <a:pt x="160" y="9"/>
                    <a:pt x="175" y="0"/>
                  </a:cubicBezTo>
                  <a:lnTo>
                    <a:pt x="193" y="5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7"/>
            <p:cNvSpPr/>
            <p:nvPr/>
          </p:nvSpPr>
          <p:spPr bwMode="auto">
            <a:xfrm>
              <a:off x="1419" y="1985"/>
              <a:ext cx="103" cy="160"/>
            </a:xfrm>
            <a:custGeom>
              <a:avLst/>
              <a:gdLst>
                <a:gd name="T0" fmla="*/ 67 w 103"/>
                <a:gd name="T1" fmla="*/ 0 h 160"/>
                <a:gd name="T2" fmla="*/ 0 w 103"/>
                <a:gd name="T3" fmla="*/ 26 h 160"/>
                <a:gd name="T4" fmla="*/ 53 w 103"/>
                <a:gd name="T5" fmla="*/ 160 h 160"/>
                <a:gd name="T6" fmla="*/ 103 w 103"/>
                <a:gd name="T7" fmla="*/ 143 h 160"/>
                <a:gd name="T8" fmla="*/ 67 w 103"/>
                <a:gd name="T9" fmla="*/ 0 h 1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3" h="160">
                  <a:moveTo>
                    <a:pt x="67" y="0"/>
                  </a:moveTo>
                  <a:lnTo>
                    <a:pt x="0" y="26"/>
                  </a:lnTo>
                  <a:lnTo>
                    <a:pt x="53" y="160"/>
                  </a:lnTo>
                  <a:lnTo>
                    <a:pt x="103" y="143"/>
                  </a:lnTo>
                  <a:lnTo>
                    <a:pt x="67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8"/>
            <p:cNvSpPr/>
            <p:nvPr/>
          </p:nvSpPr>
          <p:spPr bwMode="auto">
            <a:xfrm>
              <a:off x="1474" y="1961"/>
              <a:ext cx="150" cy="191"/>
            </a:xfrm>
            <a:custGeom>
              <a:avLst/>
              <a:gdLst>
                <a:gd name="T0" fmla="*/ 26 w 63"/>
                <a:gd name="T1" fmla="*/ 1 h 80"/>
                <a:gd name="T2" fmla="*/ 0 w 63"/>
                <a:gd name="T3" fmla="*/ 9 h 80"/>
                <a:gd name="T4" fmla="*/ 21 w 63"/>
                <a:gd name="T5" fmla="*/ 80 h 80"/>
                <a:gd name="T6" fmla="*/ 56 w 63"/>
                <a:gd name="T7" fmla="*/ 72 h 80"/>
                <a:gd name="T8" fmla="*/ 58 w 63"/>
                <a:gd name="T9" fmla="*/ 48 h 80"/>
                <a:gd name="T10" fmla="*/ 39 w 63"/>
                <a:gd name="T11" fmla="*/ 31 h 80"/>
                <a:gd name="T12" fmla="*/ 46 w 63"/>
                <a:gd name="T13" fmla="*/ 8 h 80"/>
                <a:gd name="T14" fmla="*/ 26 w 63"/>
                <a:gd name="T15" fmla="*/ 1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3" h="80">
                  <a:moveTo>
                    <a:pt x="26" y="1"/>
                  </a:moveTo>
                  <a:cubicBezTo>
                    <a:pt x="0" y="9"/>
                    <a:pt x="0" y="9"/>
                    <a:pt x="0" y="9"/>
                  </a:cubicBezTo>
                  <a:cubicBezTo>
                    <a:pt x="21" y="80"/>
                    <a:pt x="21" y="80"/>
                    <a:pt x="21" y="80"/>
                  </a:cubicBezTo>
                  <a:cubicBezTo>
                    <a:pt x="56" y="72"/>
                    <a:pt x="56" y="72"/>
                    <a:pt x="56" y="72"/>
                  </a:cubicBezTo>
                  <a:cubicBezTo>
                    <a:pt x="56" y="72"/>
                    <a:pt x="63" y="56"/>
                    <a:pt x="58" y="48"/>
                  </a:cubicBezTo>
                  <a:cubicBezTo>
                    <a:pt x="53" y="40"/>
                    <a:pt x="41" y="40"/>
                    <a:pt x="39" y="31"/>
                  </a:cubicBezTo>
                  <a:cubicBezTo>
                    <a:pt x="37" y="22"/>
                    <a:pt x="48" y="16"/>
                    <a:pt x="46" y="8"/>
                  </a:cubicBezTo>
                  <a:cubicBezTo>
                    <a:pt x="43" y="0"/>
                    <a:pt x="35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1"/>
          <p:cNvGrpSpPr>
            <a:grpSpLocks noChangeAspect="1"/>
          </p:cNvGrpSpPr>
          <p:nvPr/>
        </p:nvGrpSpPr>
        <p:grpSpPr bwMode="auto">
          <a:xfrm>
            <a:off x="3727913" y="3387713"/>
            <a:ext cx="481989" cy="168592"/>
            <a:chOff x="4095" y="2571"/>
            <a:chExt cx="1155" cy="404"/>
          </a:xfrm>
          <a:solidFill>
            <a:schemeClr val="accent2"/>
          </a:solidFill>
        </p:grpSpPr>
        <p:sp>
          <p:nvSpPr>
            <p:cNvPr id="36" name="Freeform 22"/>
            <p:cNvSpPr>
              <a:spLocks noEditPoints="1"/>
            </p:cNvSpPr>
            <p:nvPr/>
          </p:nvSpPr>
          <p:spPr bwMode="auto">
            <a:xfrm>
              <a:off x="4741" y="2730"/>
              <a:ext cx="242" cy="245"/>
            </a:xfrm>
            <a:custGeom>
              <a:avLst/>
              <a:gdLst>
                <a:gd name="T0" fmla="*/ 31 w 102"/>
                <a:gd name="T1" fmla="*/ 65 h 102"/>
                <a:gd name="T2" fmla="*/ 11 w 102"/>
                <a:gd name="T3" fmla="*/ 66 h 102"/>
                <a:gd name="T4" fmla="*/ 8 w 102"/>
                <a:gd name="T5" fmla="*/ 70 h 102"/>
                <a:gd name="T6" fmla="*/ 0 w 102"/>
                <a:gd name="T7" fmla="*/ 79 h 102"/>
                <a:gd name="T8" fmla="*/ 11 w 102"/>
                <a:gd name="T9" fmla="*/ 87 h 102"/>
                <a:gd name="T10" fmla="*/ 36 w 102"/>
                <a:gd name="T11" fmla="*/ 66 h 102"/>
                <a:gd name="T12" fmla="*/ 31 w 102"/>
                <a:gd name="T13" fmla="*/ 65 h 102"/>
                <a:gd name="T14" fmla="*/ 33 w 102"/>
                <a:gd name="T15" fmla="*/ 87 h 102"/>
                <a:gd name="T16" fmla="*/ 43 w 102"/>
                <a:gd name="T17" fmla="*/ 102 h 102"/>
                <a:gd name="T18" fmla="*/ 70 w 102"/>
                <a:gd name="T19" fmla="*/ 77 h 102"/>
                <a:gd name="T20" fmla="*/ 70 w 102"/>
                <a:gd name="T21" fmla="*/ 77 h 102"/>
                <a:gd name="T22" fmla="*/ 43 w 102"/>
                <a:gd name="T23" fmla="*/ 67 h 102"/>
                <a:gd name="T24" fmla="*/ 33 w 102"/>
                <a:gd name="T25" fmla="*/ 87 h 102"/>
                <a:gd name="T26" fmla="*/ 76 w 102"/>
                <a:gd name="T27" fmla="*/ 80 h 102"/>
                <a:gd name="T28" fmla="*/ 74 w 102"/>
                <a:gd name="T29" fmla="*/ 84 h 102"/>
                <a:gd name="T30" fmla="*/ 84 w 102"/>
                <a:gd name="T31" fmla="*/ 99 h 102"/>
                <a:gd name="T32" fmla="*/ 102 w 102"/>
                <a:gd name="T33" fmla="*/ 89 h 102"/>
                <a:gd name="T34" fmla="*/ 76 w 102"/>
                <a:gd name="T35" fmla="*/ 80 h 102"/>
                <a:gd name="T36" fmla="*/ 68 w 102"/>
                <a:gd name="T37" fmla="*/ 3 h 102"/>
                <a:gd name="T38" fmla="*/ 38 w 102"/>
                <a:gd name="T39" fmla="*/ 2 h 102"/>
                <a:gd name="T40" fmla="*/ 32 w 102"/>
                <a:gd name="T41" fmla="*/ 13 h 102"/>
                <a:gd name="T42" fmla="*/ 46 w 102"/>
                <a:gd name="T43" fmla="*/ 14 h 102"/>
                <a:gd name="T44" fmla="*/ 70 w 102"/>
                <a:gd name="T45" fmla="*/ 8 h 102"/>
                <a:gd name="T46" fmla="*/ 70 w 102"/>
                <a:gd name="T47" fmla="*/ 6 h 102"/>
                <a:gd name="T48" fmla="*/ 68 w 102"/>
                <a:gd name="T49" fmla="*/ 3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02" h="102">
                  <a:moveTo>
                    <a:pt x="31" y="65"/>
                  </a:moveTo>
                  <a:cubicBezTo>
                    <a:pt x="24" y="65"/>
                    <a:pt x="17" y="65"/>
                    <a:pt x="11" y="66"/>
                  </a:cubicBezTo>
                  <a:cubicBezTo>
                    <a:pt x="8" y="70"/>
                    <a:pt x="8" y="70"/>
                    <a:pt x="8" y="70"/>
                  </a:cubicBezTo>
                  <a:cubicBezTo>
                    <a:pt x="6" y="73"/>
                    <a:pt x="3" y="76"/>
                    <a:pt x="0" y="79"/>
                  </a:cubicBezTo>
                  <a:cubicBezTo>
                    <a:pt x="2" y="83"/>
                    <a:pt x="5" y="87"/>
                    <a:pt x="11" y="87"/>
                  </a:cubicBezTo>
                  <a:cubicBezTo>
                    <a:pt x="21" y="87"/>
                    <a:pt x="28" y="79"/>
                    <a:pt x="36" y="66"/>
                  </a:cubicBezTo>
                  <a:cubicBezTo>
                    <a:pt x="34" y="65"/>
                    <a:pt x="33" y="65"/>
                    <a:pt x="31" y="65"/>
                  </a:cubicBezTo>
                  <a:close/>
                  <a:moveTo>
                    <a:pt x="33" y="87"/>
                  </a:moveTo>
                  <a:cubicBezTo>
                    <a:pt x="30" y="92"/>
                    <a:pt x="34" y="102"/>
                    <a:pt x="43" y="102"/>
                  </a:cubicBezTo>
                  <a:cubicBezTo>
                    <a:pt x="53" y="102"/>
                    <a:pt x="61" y="93"/>
                    <a:pt x="70" y="77"/>
                  </a:cubicBezTo>
                  <a:cubicBezTo>
                    <a:pt x="70" y="77"/>
                    <a:pt x="70" y="77"/>
                    <a:pt x="70" y="77"/>
                  </a:cubicBezTo>
                  <a:cubicBezTo>
                    <a:pt x="60" y="73"/>
                    <a:pt x="50" y="70"/>
                    <a:pt x="43" y="67"/>
                  </a:cubicBezTo>
                  <a:cubicBezTo>
                    <a:pt x="38" y="76"/>
                    <a:pt x="34" y="84"/>
                    <a:pt x="33" y="87"/>
                  </a:cubicBezTo>
                  <a:close/>
                  <a:moveTo>
                    <a:pt x="76" y="80"/>
                  </a:moveTo>
                  <a:cubicBezTo>
                    <a:pt x="76" y="81"/>
                    <a:pt x="75" y="83"/>
                    <a:pt x="74" y="84"/>
                  </a:cubicBezTo>
                  <a:cubicBezTo>
                    <a:pt x="71" y="89"/>
                    <a:pt x="75" y="99"/>
                    <a:pt x="84" y="99"/>
                  </a:cubicBezTo>
                  <a:cubicBezTo>
                    <a:pt x="91" y="99"/>
                    <a:pt x="96" y="95"/>
                    <a:pt x="102" y="89"/>
                  </a:cubicBezTo>
                  <a:cubicBezTo>
                    <a:pt x="93" y="86"/>
                    <a:pt x="85" y="83"/>
                    <a:pt x="76" y="80"/>
                  </a:cubicBezTo>
                  <a:close/>
                  <a:moveTo>
                    <a:pt x="68" y="3"/>
                  </a:moveTo>
                  <a:cubicBezTo>
                    <a:pt x="62" y="0"/>
                    <a:pt x="52" y="0"/>
                    <a:pt x="38" y="2"/>
                  </a:cubicBezTo>
                  <a:cubicBezTo>
                    <a:pt x="36" y="6"/>
                    <a:pt x="34" y="10"/>
                    <a:pt x="32" y="13"/>
                  </a:cubicBezTo>
                  <a:cubicBezTo>
                    <a:pt x="36" y="14"/>
                    <a:pt x="41" y="14"/>
                    <a:pt x="46" y="14"/>
                  </a:cubicBezTo>
                  <a:cubicBezTo>
                    <a:pt x="61" y="14"/>
                    <a:pt x="68" y="11"/>
                    <a:pt x="70" y="8"/>
                  </a:cubicBezTo>
                  <a:cubicBezTo>
                    <a:pt x="70" y="8"/>
                    <a:pt x="71" y="8"/>
                    <a:pt x="70" y="6"/>
                  </a:cubicBezTo>
                  <a:cubicBezTo>
                    <a:pt x="70" y="4"/>
                    <a:pt x="69" y="3"/>
                    <a:pt x="6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3"/>
            <p:cNvSpPr/>
            <p:nvPr/>
          </p:nvSpPr>
          <p:spPr bwMode="auto">
            <a:xfrm>
              <a:off x="4095" y="2706"/>
              <a:ext cx="648" cy="236"/>
            </a:xfrm>
            <a:custGeom>
              <a:avLst/>
              <a:gdLst>
                <a:gd name="T0" fmla="*/ 267 w 273"/>
                <a:gd name="T1" fmla="*/ 76 h 98"/>
                <a:gd name="T2" fmla="*/ 259 w 273"/>
                <a:gd name="T3" fmla="*/ 75 h 98"/>
                <a:gd name="T4" fmla="*/ 232 w 273"/>
                <a:gd name="T5" fmla="*/ 87 h 98"/>
                <a:gd name="T6" fmla="*/ 194 w 273"/>
                <a:gd name="T7" fmla="*/ 49 h 98"/>
                <a:gd name="T8" fmla="*/ 232 w 273"/>
                <a:gd name="T9" fmla="*/ 11 h 98"/>
                <a:gd name="T10" fmla="*/ 259 w 273"/>
                <a:gd name="T11" fmla="*/ 23 h 98"/>
                <a:gd name="T12" fmla="*/ 270 w 273"/>
                <a:gd name="T13" fmla="*/ 21 h 98"/>
                <a:gd name="T14" fmla="*/ 273 w 273"/>
                <a:gd name="T15" fmla="*/ 21 h 98"/>
                <a:gd name="T16" fmla="*/ 232 w 273"/>
                <a:gd name="T17" fmla="*/ 0 h 98"/>
                <a:gd name="T18" fmla="*/ 183 w 273"/>
                <a:gd name="T19" fmla="*/ 43 h 98"/>
                <a:gd name="T20" fmla="*/ 90 w 273"/>
                <a:gd name="T21" fmla="*/ 43 h 98"/>
                <a:gd name="T22" fmla="*/ 90 w 273"/>
                <a:gd name="T23" fmla="*/ 12 h 98"/>
                <a:gd name="T24" fmla="*/ 79 w 273"/>
                <a:gd name="T25" fmla="*/ 12 h 98"/>
                <a:gd name="T26" fmla="*/ 79 w 273"/>
                <a:gd name="T27" fmla="*/ 34 h 98"/>
                <a:gd name="T28" fmla="*/ 69 w 273"/>
                <a:gd name="T29" fmla="*/ 34 h 98"/>
                <a:gd name="T30" fmla="*/ 69 w 273"/>
                <a:gd name="T31" fmla="*/ 24 h 98"/>
                <a:gd name="T32" fmla="*/ 52 w 273"/>
                <a:gd name="T33" fmla="*/ 24 h 98"/>
                <a:gd name="T34" fmla="*/ 52 w 273"/>
                <a:gd name="T35" fmla="*/ 43 h 98"/>
                <a:gd name="T36" fmla="*/ 44 w 273"/>
                <a:gd name="T37" fmla="*/ 43 h 98"/>
                <a:gd name="T38" fmla="*/ 44 w 273"/>
                <a:gd name="T39" fmla="*/ 13 h 98"/>
                <a:gd name="T40" fmla="*/ 24 w 273"/>
                <a:gd name="T41" fmla="*/ 13 h 98"/>
                <a:gd name="T42" fmla="*/ 24 w 273"/>
                <a:gd name="T43" fmla="*/ 43 h 98"/>
                <a:gd name="T44" fmla="*/ 6 w 273"/>
                <a:gd name="T45" fmla="*/ 43 h 98"/>
                <a:gd name="T46" fmla="*/ 0 w 273"/>
                <a:gd name="T47" fmla="*/ 49 h 98"/>
                <a:gd name="T48" fmla="*/ 6 w 273"/>
                <a:gd name="T49" fmla="*/ 55 h 98"/>
                <a:gd name="T50" fmla="*/ 24 w 273"/>
                <a:gd name="T51" fmla="*/ 55 h 98"/>
                <a:gd name="T52" fmla="*/ 24 w 273"/>
                <a:gd name="T53" fmla="*/ 81 h 98"/>
                <a:gd name="T54" fmla="*/ 44 w 273"/>
                <a:gd name="T55" fmla="*/ 81 h 98"/>
                <a:gd name="T56" fmla="*/ 44 w 273"/>
                <a:gd name="T57" fmla="*/ 71 h 98"/>
                <a:gd name="T58" fmla="*/ 54 w 273"/>
                <a:gd name="T59" fmla="*/ 71 h 98"/>
                <a:gd name="T60" fmla="*/ 54 w 273"/>
                <a:gd name="T61" fmla="*/ 77 h 98"/>
                <a:gd name="T62" fmla="*/ 65 w 273"/>
                <a:gd name="T63" fmla="*/ 77 h 98"/>
                <a:gd name="T64" fmla="*/ 65 w 273"/>
                <a:gd name="T65" fmla="*/ 61 h 98"/>
                <a:gd name="T66" fmla="*/ 76 w 273"/>
                <a:gd name="T67" fmla="*/ 61 h 98"/>
                <a:gd name="T68" fmla="*/ 76 w 273"/>
                <a:gd name="T69" fmla="*/ 83 h 98"/>
                <a:gd name="T70" fmla="*/ 93 w 273"/>
                <a:gd name="T71" fmla="*/ 83 h 98"/>
                <a:gd name="T72" fmla="*/ 93 w 273"/>
                <a:gd name="T73" fmla="*/ 55 h 98"/>
                <a:gd name="T74" fmla="*/ 183 w 273"/>
                <a:gd name="T75" fmla="*/ 55 h 98"/>
                <a:gd name="T76" fmla="*/ 232 w 273"/>
                <a:gd name="T77" fmla="*/ 98 h 98"/>
                <a:gd name="T78" fmla="*/ 273 w 273"/>
                <a:gd name="T79" fmla="*/ 76 h 98"/>
                <a:gd name="T80" fmla="*/ 267 w 273"/>
                <a:gd name="T81" fmla="*/ 76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73" h="98">
                  <a:moveTo>
                    <a:pt x="267" y="76"/>
                  </a:moveTo>
                  <a:cubicBezTo>
                    <a:pt x="264" y="76"/>
                    <a:pt x="262" y="76"/>
                    <a:pt x="259" y="75"/>
                  </a:cubicBezTo>
                  <a:cubicBezTo>
                    <a:pt x="252" y="82"/>
                    <a:pt x="242" y="87"/>
                    <a:pt x="232" y="87"/>
                  </a:cubicBezTo>
                  <a:cubicBezTo>
                    <a:pt x="211" y="87"/>
                    <a:pt x="194" y="70"/>
                    <a:pt x="194" y="49"/>
                  </a:cubicBezTo>
                  <a:cubicBezTo>
                    <a:pt x="194" y="28"/>
                    <a:pt x="211" y="11"/>
                    <a:pt x="232" y="11"/>
                  </a:cubicBezTo>
                  <a:cubicBezTo>
                    <a:pt x="242" y="11"/>
                    <a:pt x="252" y="15"/>
                    <a:pt x="259" y="23"/>
                  </a:cubicBezTo>
                  <a:cubicBezTo>
                    <a:pt x="263" y="22"/>
                    <a:pt x="267" y="21"/>
                    <a:pt x="270" y="21"/>
                  </a:cubicBezTo>
                  <a:cubicBezTo>
                    <a:pt x="270" y="21"/>
                    <a:pt x="271" y="21"/>
                    <a:pt x="273" y="21"/>
                  </a:cubicBezTo>
                  <a:cubicBezTo>
                    <a:pt x="264" y="8"/>
                    <a:pt x="249" y="0"/>
                    <a:pt x="232" y="0"/>
                  </a:cubicBezTo>
                  <a:cubicBezTo>
                    <a:pt x="206" y="0"/>
                    <a:pt x="186" y="19"/>
                    <a:pt x="183" y="43"/>
                  </a:cubicBezTo>
                  <a:cubicBezTo>
                    <a:pt x="90" y="43"/>
                    <a:pt x="90" y="43"/>
                    <a:pt x="90" y="43"/>
                  </a:cubicBezTo>
                  <a:cubicBezTo>
                    <a:pt x="90" y="12"/>
                    <a:pt x="90" y="12"/>
                    <a:pt x="90" y="12"/>
                  </a:cubicBezTo>
                  <a:cubicBezTo>
                    <a:pt x="79" y="12"/>
                    <a:pt x="79" y="12"/>
                    <a:pt x="79" y="12"/>
                  </a:cubicBezTo>
                  <a:cubicBezTo>
                    <a:pt x="79" y="34"/>
                    <a:pt x="79" y="34"/>
                    <a:pt x="79" y="34"/>
                  </a:cubicBezTo>
                  <a:cubicBezTo>
                    <a:pt x="69" y="34"/>
                    <a:pt x="69" y="34"/>
                    <a:pt x="69" y="34"/>
                  </a:cubicBezTo>
                  <a:cubicBezTo>
                    <a:pt x="69" y="24"/>
                    <a:pt x="69" y="24"/>
                    <a:pt x="69" y="24"/>
                  </a:cubicBezTo>
                  <a:cubicBezTo>
                    <a:pt x="52" y="24"/>
                    <a:pt x="52" y="24"/>
                    <a:pt x="52" y="24"/>
                  </a:cubicBezTo>
                  <a:cubicBezTo>
                    <a:pt x="52" y="43"/>
                    <a:pt x="52" y="43"/>
                    <a:pt x="52" y="43"/>
                  </a:cubicBezTo>
                  <a:cubicBezTo>
                    <a:pt x="44" y="43"/>
                    <a:pt x="44" y="43"/>
                    <a:pt x="44" y="43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24" y="13"/>
                    <a:pt x="24" y="13"/>
                    <a:pt x="24" y="1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6" y="43"/>
                    <a:pt x="6" y="43"/>
                    <a:pt x="6" y="43"/>
                  </a:cubicBezTo>
                  <a:cubicBezTo>
                    <a:pt x="3" y="43"/>
                    <a:pt x="0" y="46"/>
                    <a:pt x="0" y="49"/>
                  </a:cubicBezTo>
                  <a:cubicBezTo>
                    <a:pt x="0" y="52"/>
                    <a:pt x="3" y="55"/>
                    <a:pt x="6" y="55"/>
                  </a:cubicBezTo>
                  <a:cubicBezTo>
                    <a:pt x="24" y="55"/>
                    <a:pt x="24" y="55"/>
                    <a:pt x="24" y="55"/>
                  </a:cubicBezTo>
                  <a:cubicBezTo>
                    <a:pt x="24" y="81"/>
                    <a:pt x="24" y="81"/>
                    <a:pt x="24" y="81"/>
                  </a:cubicBezTo>
                  <a:cubicBezTo>
                    <a:pt x="44" y="81"/>
                    <a:pt x="44" y="81"/>
                    <a:pt x="44" y="81"/>
                  </a:cubicBezTo>
                  <a:cubicBezTo>
                    <a:pt x="44" y="71"/>
                    <a:pt x="44" y="71"/>
                    <a:pt x="44" y="71"/>
                  </a:cubicBezTo>
                  <a:cubicBezTo>
                    <a:pt x="54" y="71"/>
                    <a:pt x="54" y="71"/>
                    <a:pt x="54" y="71"/>
                  </a:cubicBezTo>
                  <a:cubicBezTo>
                    <a:pt x="54" y="77"/>
                    <a:pt x="54" y="77"/>
                    <a:pt x="54" y="77"/>
                  </a:cubicBezTo>
                  <a:cubicBezTo>
                    <a:pt x="65" y="77"/>
                    <a:pt x="65" y="77"/>
                    <a:pt x="65" y="77"/>
                  </a:cubicBezTo>
                  <a:cubicBezTo>
                    <a:pt x="65" y="61"/>
                    <a:pt x="65" y="61"/>
                    <a:pt x="65" y="61"/>
                  </a:cubicBezTo>
                  <a:cubicBezTo>
                    <a:pt x="76" y="61"/>
                    <a:pt x="76" y="61"/>
                    <a:pt x="76" y="61"/>
                  </a:cubicBezTo>
                  <a:cubicBezTo>
                    <a:pt x="76" y="83"/>
                    <a:pt x="76" y="83"/>
                    <a:pt x="76" y="83"/>
                  </a:cubicBezTo>
                  <a:cubicBezTo>
                    <a:pt x="93" y="83"/>
                    <a:pt x="93" y="83"/>
                    <a:pt x="93" y="83"/>
                  </a:cubicBezTo>
                  <a:cubicBezTo>
                    <a:pt x="93" y="55"/>
                    <a:pt x="93" y="55"/>
                    <a:pt x="93" y="55"/>
                  </a:cubicBezTo>
                  <a:cubicBezTo>
                    <a:pt x="183" y="55"/>
                    <a:pt x="183" y="55"/>
                    <a:pt x="183" y="55"/>
                  </a:cubicBezTo>
                  <a:cubicBezTo>
                    <a:pt x="186" y="79"/>
                    <a:pt x="206" y="98"/>
                    <a:pt x="232" y="98"/>
                  </a:cubicBezTo>
                  <a:cubicBezTo>
                    <a:pt x="249" y="98"/>
                    <a:pt x="264" y="89"/>
                    <a:pt x="273" y="76"/>
                  </a:cubicBezTo>
                  <a:lnTo>
                    <a:pt x="267" y="7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4"/>
            <p:cNvSpPr>
              <a:spLocks noEditPoints="1"/>
            </p:cNvSpPr>
            <p:nvPr/>
          </p:nvSpPr>
          <p:spPr bwMode="auto">
            <a:xfrm>
              <a:off x="4594" y="2571"/>
              <a:ext cx="656" cy="380"/>
            </a:xfrm>
            <a:custGeom>
              <a:avLst/>
              <a:gdLst>
                <a:gd name="T0" fmla="*/ 22 w 276"/>
                <a:gd name="T1" fmla="*/ 75 h 158"/>
                <a:gd name="T2" fmla="*/ 0 w 276"/>
                <a:gd name="T3" fmla="*/ 84 h 158"/>
                <a:gd name="T4" fmla="*/ 4 w 276"/>
                <a:gd name="T5" fmla="*/ 95 h 158"/>
                <a:gd name="T6" fmla="*/ 40 w 276"/>
                <a:gd name="T7" fmla="*/ 81 h 158"/>
                <a:gd name="T8" fmla="*/ 22 w 276"/>
                <a:gd name="T9" fmla="*/ 75 h 158"/>
                <a:gd name="T10" fmla="*/ 252 w 276"/>
                <a:gd name="T11" fmla="*/ 68 h 158"/>
                <a:gd name="T12" fmla="*/ 151 w 276"/>
                <a:gd name="T13" fmla="*/ 0 h 158"/>
                <a:gd name="T14" fmla="*/ 51 w 276"/>
                <a:gd name="T15" fmla="*/ 41 h 158"/>
                <a:gd name="T16" fmla="*/ 36 w 276"/>
                <a:gd name="T17" fmla="*/ 50 h 158"/>
                <a:gd name="T18" fmla="*/ 67 w 276"/>
                <a:gd name="T19" fmla="*/ 70 h 158"/>
                <a:gd name="T20" fmla="*/ 140 w 276"/>
                <a:gd name="T21" fmla="*/ 70 h 158"/>
                <a:gd name="T22" fmla="*/ 108 w 276"/>
                <a:gd name="T23" fmla="*/ 88 h 158"/>
                <a:gd name="T24" fmla="*/ 60 w 276"/>
                <a:gd name="T25" fmla="*/ 85 h 158"/>
                <a:gd name="T26" fmla="*/ 25 w 276"/>
                <a:gd name="T27" fmla="*/ 107 h 158"/>
                <a:gd name="T28" fmla="*/ 57 w 276"/>
                <a:gd name="T29" fmla="*/ 124 h 158"/>
                <a:gd name="T30" fmla="*/ 93 w 276"/>
                <a:gd name="T31" fmla="*/ 123 h 158"/>
                <a:gd name="T32" fmla="*/ 212 w 276"/>
                <a:gd name="T33" fmla="*/ 158 h 158"/>
                <a:gd name="T34" fmla="*/ 276 w 276"/>
                <a:gd name="T35" fmla="*/ 133 h 158"/>
                <a:gd name="T36" fmla="*/ 276 w 276"/>
                <a:gd name="T37" fmla="*/ 61 h 158"/>
                <a:gd name="T38" fmla="*/ 252 w 276"/>
                <a:gd name="T39" fmla="*/ 68 h 1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276" h="158">
                  <a:moveTo>
                    <a:pt x="22" y="75"/>
                  </a:moveTo>
                  <a:cubicBezTo>
                    <a:pt x="13" y="75"/>
                    <a:pt x="6" y="78"/>
                    <a:pt x="0" y="84"/>
                  </a:cubicBezTo>
                  <a:cubicBezTo>
                    <a:pt x="0" y="88"/>
                    <a:pt x="1" y="91"/>
                    <a:pt x="4" y="95"/>
                  </a:cubicBezTo>
                  <a:cubicBezTo>
                    <a:pt x="12" y="102"/>
                    <a:pt x="29" y="89"/>
                    <a:pt x="40" y="81"/>
                  </a:cubicBezTo>
                  <a:cubicBezTo>
                    <a:pt x="35" y="77"/>
                    <a:pt x="28" y="75"/>
                    <a:pt x="22" y="75"/>
                  </a:cubicBezTo>
                  <a:close/>
                  <a:moveTo>
                    <a:pt x="252" y="68"/>
                  </a:moveTo>
                  <a:cubicBezTo>
                    <a:pt x="231" y="67"/>
                    <a:pt x="177" y="0"/>
                    <a:pt x="151" y="0"/>
                  </a:cubicBezTo>
                  <a:cubicBezTo>
                    <a:pt x="126" y="0"/>
                    <a:pt x="70" y="29"/>
                    <a:pt x="51" y="41"/>
                  </a:cubicBezTo>
                  <a:cubicBezTo>
                    <a:pt x="47" y="43"/>
                    <a:pt x="42" y="46"/>
                    <a:pt x="36" y="50"/>
                  </a:cubicBezTo>
                  <a:cubicBezTo>
                    <a:pt x="48" y="53"/>
                    <a:pt x="59" y="60"/>
                    <a:pt x="67" y="70"/>
                  </a:cubicBezTo>
                  <a:cubicBezTo>
                    <a:pt x="97" y="59"/>
                    <a:pt x="135" y="51"/>
                    <a:pt x="140" y="70"/>
                  </a:cubicBezTo>
                  <a:cubicBezTo>
                    <a:pt x="143" y="82"/>
                    <a:pt x="130" y="88"/>
                    <a:pt x="108" y="88"/>
                  </a:cubicBezTo>
                  <a:cubicBezTo>
                    <a:pt x="87" y="88"/>
                    <a:pt x="70" y="85"/>
                    <a:pt x="60" y="85"/>
                  </a:cubicBezTo>
                  <a:cubicBezTo>
                    <a:pt x="49" y="85"/>
                    <a:pt x="25" y="93"/>
                    <a:pt x="25" y="107"/>
                  </a:cubicBezTo>
                  <a:cubicBezTo>
                    <a:pt x="25" y="121"/>
                    <a:pt x="49" y="124"/>
                    <a:pt x="57" y="124"/>
                  </a:cubicBezTo>
                  <a:cubicBezTo>
                    <a:pt x="65" y="124"/>
                    <a:pt x="78" y="123"/>
                    <a:pt x="93" y="123"/>
                  </a:cubicBezTo>
                  <a:cubicBezTo>
                    <a:pt x="114" y="123"/>
                    <a:pt x="175" y="158"/>
                    <a:pt x="212" y="158"/>
                  </a:cubicBezTo>
                  <a:cubicBezTo>
                    <a:pt x="249" y="158"/>
                    <a:pt x="268" y="140"/>
                    <a:pt x="276" y="133"/>
                  </a:cubicBezTo>
                  <a:cubicBezTo>
                    <a:pt x="276" y="122"/>
                    <a:pt x="276" y="61"/>
                    <a:pt x="276" y="61"/>
                  </a:cubicBezTo>
                  <a:cubicBezTo>
                    <a:pt x="261" y="68"/>
                    <a:pt x="259" y="69"/>
                    <a:pt x="252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9" name="Group 27"/>
          <p:cNvGrpSpPr>
            <a:grpSpLocks noChangeAspect="1"/>
          </p:cNvGrpSpPr>
          <p:nvPr/>
        </p:nvGrpSpPr>
        <p:grpSpPr bwMode="auto">
          <a:xfrm>
            <a:off x="5725202" y="1462051"/>
            <a:ext cx="249086" cy="253442"/>
            <a:chOff x="4766" y="1799"/>
            <a:chExt cx="629" cy="640"/>
          </a:xfrm>
          <a:solidFill>
            <a:schemeClr val="accent4"/>
          </a:solidFill>
        </p:grpSpPr>
        <p:sp>
          <p:nvSpPr>
            <p:cNvPr id="40" name="Freeform 28"/>
            <p:cNvSpPr>
              <a:spLocks noEditPoints="1"/>
            </p:cNvSpPr>
            <p:nvPr/>
          </p:nvSpPr>
          <p:spPr bwMode="auto">
            <a:xfrm>
              <a:off x="5017" y="2057"/>
              <a:ext cx="191" cy="191"/>
            </a:xfrm>
            <a:custGeom>
              <a:avLst/>
              <a:gdLst>
                <a:gd name="T0" fmla="*/ 40 w 80"/>
                <a:gd name="T1" fmla="*/ 61 h 80"/>
                <a:gd name="T2" fmla="*/ 20 w 80"/>
                <a:gd name="T3" fmla="*/ 40 h 80"/>
                <a:gd name="T4" fmla="*/ 40 w 80"/>
                <a:gd name="T5" fmla="*/ 20 h 80"/>
                <a:gd name="T6" fmla="*/ 61 w 80"/>
                <a:gd name="T7" fmla="*/ 40 h 80"/>
                <a:gd name="T8" fmla="*/ 40 w 80"/>
                <a:gd name="T9" fmla="*/ 61 h 80"/>
                <a:gd name="T10" fmla="*/ 40 w 80"/>
                <a:gd name="T11" fmla="*/ 61 h 80"/>
                <a:gd name="T12" fmla="*/ 34 w 80"/>
                <a:gd name="T13" fmla="*/ 0 h 80"/>
                <a:gd name="T14" fmla="*/ 34 w 80"/>
                <a:gd name="T15" fmla="*/ 8 h 80"/>
                <a:gd name="T16" fmla="*/ 22 w 80"/>
                <a:gd name="T17" fmla="*/ 13 h 80"/>
                <a:gd name="T18" fmla="*/ 17 w 80"/>
                <a:gd name="T19" fmla="*/ 8 h 80"/>
                <a:gd name="T20" fmla="*/ 8 w 80"/>
                <a:gd name="T21" fmla="*/ 16 h 80"/>
                <a:gd name="T22" fmla="*/ 13 w 80"/>
                <a:gd name="T23" fmla="*/ 22 h 80"/>
                <a:gd name="T24" fmla="*/ 8 w 80"/>
                <a:gd name="T25" fmla="*/ 34 h 80"/>
                <a:gd name="T26" fmla="*/ 0 w 80"/>
                <a:gd name="T27" fmla="*/ 34 h 80"/>
                <a:gd name="T28" fmla="*/ 0 w 80"/>
                <a:gd name="T29" fmla="*/ 47 h 80"/>
                <a:gd name="T30" fmla="*/ 8 w 80"/>
                <a:gd name="T31" fmla="*/ 47 h 80"/>
                <a:gd name="T32" fmla="*/ 13 w 80"/>
                <a:gd name="T33" fmla="*/ 59 h 80"/>
                <a:gd name="T34" fmla="*/ 8 w 80"/>
                <a:gd name="T35" fmla="*/ 64 h 80"/>
                <a:gd name="T36" fmla="*/ 17 w 80"/>
                <a:gd name="T37" fmla="*/ 73 h 80"/>
                <a:gd name="T38" fmla="*/ 22 w 80"/>
                <a:gd name="T39" fmla="*/ 68 h 80"/>
                <a:gd name="T40" fmla="*/ 34 w 80"/>
                <a:gd name="T41" fmla="*/ 73 h 80"/>
                <a:gd name="T42" fmla="*/ 34 w 80"/>
                <a:gd name="T43" fmla="*/ 80 h 80"/>
                <a:gd name="T44" fmla="*/ 47 w 80"/>
                <a:gd name="T45" fmla="*/ 80 h 80"/>
                <a:gd name="T46" fmla="*/ 47 w 80"/>
                <a:gd name="T47" fmla="*/ 73 h 80"/>
                <a:gd name="T48" fmla="*/ 59 w 80"/>
                <a:gd name="T49" fmla="*/ 68 h 80"/>
                <a:gd name="T50" fmla="*/ 64 w 80"/>
                <a:gd name="T51" fmla="*/ 73 h 80"/>
                <a:gd name="T52" fmla="*/ 73 w 80"/>
                <a:gd name="T53" fmla="*/ 64 h 80"/>
                <a:gd name="T54" fmla="*/ 68 w 80"/>
                <a:gd name="T55" fmla="*/ 59 h 80"/>
                <a:gd name="T56" fmla="*/ 73 w 80"/>
                <a:gd name="T57" fmla="*/ 47 h 80"/>
                <a:gd name="T58" fmla="*/ 80 w 80"/>
                <a:gd name="T59" fmla="*/ 47 h 80"/>
                <a:gd name="T60" fmla="*/ 80 w 80"/>
                <a:gd name="T61" fmla="*/ 34 h 80"/>
                <a:gd name="T62" fmla="*/ 73 w 80"/>
                <a:gd name="T63" fmla="*/ 34 h 80"/>
                <a:gd name="T64" fmla="*/ 68 w 80"/>
                <a:gd name="T65" fmla="*/ 22 h 80"/>
                <a:gd name="T66" fmla="*/ 73 w 80"/>
                <a:gd name="T67" fmla="*/ 16 h 80"/>
                <a:gd name="T68" fmla="*/ 64 w 80"/>
                <a:gd name="T69" fmla="*/ 8 h 80"/>
                <a:gd name="T70" fmla="*/ 59 w 80"/>
                <a:gd name="T71" fmla="*/ 13 h 80"/>
                <a:gd name="T72" fmla="*/ 47 w 80"/>
                <a:gd name="T73" fmla="*/ 8 h 80"/>
                <a:gd name="T74" fmla="*/ 47 w 80"/>
                <a:gd name="T75" fmla="*/ 0 h 80"/>
                <a:gd name="T76" fmla="*/ 34 w 80"/>
                <a:gd name="T7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0" h="80">
                  <a:moveTo>
                    <a:pt x="40" y="61"/>
                  </a:moveTo>
                  <a:cubicBezTo>
                    <a:pt x="29" y="61"/>
                    <a:pt x="20" y="52"/>
                    <a:pt x="20" y="40"/>
                  </a:cubicBezTo>
                  <a:cubicBezTo>
                    <a:pt x="20" y="29"/>
                    <a:pt x="29" y="20"/>
                    <a:pt x="40" y="20"/>
                  </a:cubicBezTo>
                  <a:cubicBezTo>
                    <a:pt x="52" y="20"/>
                    <a:pt x="61" y="29"/>
                    <a:pt x="61" y="40"/>
                  </a:cubicBezTo>
                  <a:cubicBezTo>
                    <a:pt x="61" y="52"/>
                    <a:pt x="52" y="61"/>
                    <a:pt x="40" y="61"/>
                  </a:cubicBezTo>
                  <a:cubicBezTo>
                    <a:pt x="40" y="61"/>
                    <a:pt x="40" y="61"/>
                    <a:pt x="40" y="61"/>
                  </a:cubicBezTo>
                  <a:moveTo>
                    <a:pt x="34" y="0"/>
                  </a:moveTo>
                  <a:cubicBezTo>
                    <a:pt x="34" y="8"/>
                    <a:pt x="34" y="8"/>
                    <a:pt x="34" y="8"/>
                  </a:cubicBezTo>
                  <a:cubicBezTo>
                    <a:pt x="30" y="9"/>
                    <a:pt x="25" y="10"/>
                    <a:pt x="22" y="13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22"/>
                    <a:pt x="13" y="22"/>
                    <a:pt x="13" y="22"/>
                  </a:cubicBezTo>
                  <a:cubicBezTo>
                    <a:pt x="10" y="25"/>
                    <a:pt x="9" y="30"/>
                    <a:pt x="8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8" y="47"/>
                    <a:pt x="8" y="47"/>
                    <a:pt x="8" y="47"/>
                  </a:cubicBezTo>
                  <a:cubicBezTo>
                    <a:pt x="9" y="51"/>
                    <a:pt x="10" y="55"/>
                    <a:pt x="13" y="59"/>
                  </a:cubicBezTo>
                  <a:cubicBezTo>
                    <a:pt x="8" y="64"/>
                    <a:pt x="8" y="64"/>
                    <a:pt x="8" y="64"/>
                  </a:cubicBezTo>
                  <a:cubicBezTo>
                    <a:pt x="17" y="73"/>
                    <a:pt x="17" y="73"/>
                    <a:pt x="17" y="73"/>
                  </a:cubicBezTo>
                  <a:cubicBezTo>
                    <a:pt x="22" y="68"/>
                    <a:pt x="22" y="68"/>
                    <a:pt x="22" y="68"/>
                  </a:cubicBezTo>
                  <a:cubicBezTo>
                    <a:pt x="25" y="70"/>
                    <a:pt x="30" y="72"/>
                    <a:pt x="34" y="73"/>
                  </a:cubicBezTo>
                  <a:cubicBezTo>
                    <a:pt x="34" y="80"/>
                    <a:pt x="34" y="80"/>
                    <a:pt x="34" y="80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7" y="73"/>
                    <a:pt x="47" y="73"/>
                    <a:pt x="47" y="73"/>
                  </a:cubicBezTo>
                  <a:cubicBezTo>
                    <a:pt x="51" y="72"/>
                    <a:pt x="55" y="70"/>
                    <a:pt x="59" y="68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8" y="59"/>
                    <a:pt x="68" y="59"/>
                    <a:pt x="68" y="59"/>
                  </a:cubicBezTo>
                  <a:cubicBezTo>
                    <a:pt x="70" y="55"/>
                    <a:pt x="72" y="51"/>
                    <a:pt x="73" y="47"/>
                  </a:cubicBezTo>
                  <a:cubicBezTo>
                    <a:pt x="80" y="47"/>
                    <a:pt x="80" y="47"/>
                    <a:pt x="80" y="47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30"/>
                    <a:pt x="70" y="25"/>
                    <a:pt x="68" y="22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8"/>
                    <a:pt x="64" y="8"/>
                    <a:pt x="64" y="8"/>
                  </a:cubicBezTo>
                  <a:cubicBezTo>
                    <a:pt x="59" y="13"/>
                    <a:pt x="59" y="13"/>
                    <a:pt x="59" y="13"/>
                  </a:cubicBezTo>
                  <a:cubicBezTo>
                    <a:pt x="55" y="10"/>
                    <a:pt x="51" y="9"/>
                    <a:pt x="47" y="8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29"/>
            <p:cNvSpPr>
              <a:spLocks noEditPoints="1"/>
            </p:cNvSpPr>
            <p:nvPr/>
          </p:nvSpPr>
          <p:spPr bwMode="auto">
            <a:xfrm>
              <a:off x="5203" y="1799"/>
              <a:ext cx="192" cy="174"/>
            </a:xfrm>
            <a:custGeom>
              <a:avLst/>
              <a:gdLst>
                <a:gd name="T0" fmla="*/ 40 w 80"/>
                <a:gd name="T1" fmla="*/ 53 h 73"/>
                <a:gd name="T2" fmla="*/ 27 w 80"/>
                <a:gd name="T3" fmla="*/ 40 h 73"/>
                <a:gd name="T4" fmla="*/ 40 w 80"/>
                <a:gd name="T5" fmla="*/ 27 h 73"/>
                <a:gd name="T6" fmla="*/ 53 w 80"/>
                <a:gd name="T7" fmla="*/ 40 h 73"/>
                <a:gd name="T8" fmla="*/ 40 w 80"/>
                <a:gd name="T9" fmla="*/ 53 h 73"/>
                <a:gd name="T10" fmla="*/ 34 w 80"/>
                <a:gd name="T11" fmla="*/ 0 h 73"/>
                <a:gd name="T12" fmla="*/ 34 w 80"/>
                <a:gd name="T13" fmla="*/ 7 h 73"/>
                <a:gd name="T14" fmla="*/ 21 w 80"/>
                <a:gd name="T15" fmla="*/ 12 h 73"/>
                <a:gd name="T16" fmla="*/ 16 w 80"/>
                <a:gd name="T17" fmla="*/ 7 h 73"/>
                <a:gd name="T18" fmla="*/ 7 w 80"/>
                <a:gd name="T19" fmla="*/ 16 h 73"/>
                <a:gd name="T20" fmla="*/ 13 w 80"/>
                <a:gd name="T21" fmla="*/ 21 h 73"/>
                <a:gd name="T22" fmla="*/ 7 w 80"/>
                <a:gd name="T23" fmla="*/ 34 h 73"/>
                <a:gd name="T24" fmla="*/ 0 w 80"/>
                <a:gd name="T25" fmla="*/ 34 h 73"/>
                <a:gd name="T26" fmla="*/ 0 w 80"/>
                <a:gd name="T27" fmla="*/ 39 h 73"/>
                <a:gd name="T28" fmla="*/ 22 w 80"/>
                <a:gd name="T29" fmla="*/ 48 h 73"/>
                <a:gd name="T30" fmla="*/ 18 w 80"/>
                <a:gd name="T31" fmla="*/ 57 h 73"/>
                <a:gd name="T32" fmla="*/ 27 w 80"/>
                <a:gd name="T33" fmla="*/ 63 h 73"/>
                <a:gd name="T34" fmla="*/ 34 w 80"/>
                <a:gd name="T35" fmla="*/ 56 h 73"/>
                <a:gd name="T36" fmla="*/ 49 w 80"/>
                <a:gd name="T37" fmla="*/ 72 h 73"/>
                <a:gd name="T38" fmla="*/ 59 w 80"/>
                <a:gd name="T39" fmla="*/ 67 h 73"/>
                <a:gd name="T40" fmla="*/ 64 w 80"/>
                <a:gd name="T41" fmla="*/ 73 h 73"/>
                <a:gd name="T42" fmla="*/ 73 w 80"/>
                <a:gd name="T43" fmla="*/ 64 h 73"/>
                <a:gd name="T44" fmla="*/ 67 w 80"/>
                <a:gd name="T45" fmla="*/ 59 h 73"/>
                <a:gd name="T46" fmla="*/ 73 w 80"/>
                <a:gd name="T47" fmla="*/ 46 h 73"/>
                <a:gd name="T48" fmla="*/ 80 w 80"/>
                <a:gd name="T49" fmla="*/ 46 h 73"/>
                <a:gd name="T50" fmla="*/ 80 w 80"/>
                <a:gd name="T51" fmla="*/ 34 h 73"/>
                <a:gd name="T52" fmla="*/ 73 w 80"/>
                <a:gd name="T53" fmla="*/ 34 h 73"/>
                <a:gd name="T54" fmla="*/ 67 w 80"/>
                <a:gd name="T55" fmla="*/ 21 h 73"/>
                <a:gd name="T56" fmla="*/ 73 w 80"/>
                <a:gd name="T57" fmla="*/ 16 h 73"/>
                <a:gd name="T58" fmla="*/ 64 w 80"/>
                <a:gd name="T59" fmla="*/ 7 h 73"/>
                <a:gd name="T60" fmla="*/ 59 w 80"/>
                <a:gd name="T61" fmla="*/ 12 h 73"/>
                <a:gd name="T62" fmla="*/ 46 w 80"/>
                <a:gd name="T63" fmla="*/ 7 h 73"/>
                <a:gd name="T64" fmla="*/ 46 w 80"/>
                <a:gd name="T65" fmla="*/ 0 h 73"/>
                <a:gd name="T66" fmla="*/ 34 w 80"/>
                <a:gd name="T6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0" h="73">
                  <a:moveTo>
                    <a:pt x="40" y="53"/>
                  </a:moveTo>
                  <a:cubicBezTo>
                    <a:pt x="33" y="53"/>
                    <a:pt x="27" y="47"/>
                    <a:pt x="27" y="40"/>
                  </a:cubicBezTo>
                  <a:cubicBezTo>
                    <a:pt x="27" y="33"/>
                    <a:pt x="33" y="27"/>
                    <a:pt x="40" y="27"/>
                  </a:cubicBezTo>
                  <a:cubicBezTo>
                    <a:pt x="47" y="27"/>
                    <a:pt x="53" y="33"/>
                    <a:pt x="53" y="40"/>
                  </a:cubicBezTo>
                  <a:cubicBezTo>
                    <a:pt x="53" y="47"/>
                    <a:pt x="47" y="53"/>
                    <a:pt x="40" y="53"/>
                  </a:cubicBezTo>
                  <a:moveTo>
                    <a:pt x="34" y="0"/>
                  </a:moveTo>
                  <a:cubicBezTo>
                    <a:pt x="34" y="7"/>
                    <a:pt x="34" y="7"/>
                    <a:pt x="34" y="7"/>
                  </a:cubicBezTo>
                  <a:cubicBezTo>
                    <a:pt x="29" y="8"/>
                    <a:pt x="25" y="10"/>
                    <a:pt x="21" y="12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0" y="25"/>
                    <a:pt x="8" y="29"/>
                    <a:pt x="7" y="34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9"/>
                    <a:pt x="0" y="39"/>
                    <a:pt x="0" y="39"/>
                  </a:cubicBezTo>
                  <a:cubicBezTo>
                    <a:pt x="22" y="48"/>
                    <a:pt x="22" y="48"/>
                    <a:pt x="22" y="48"/>
                  </a:cubicBezTo>
                  <a:cubicBezTo>
                    <a:pt x="22" y="48"/>
                    <a:pt x="19" y="56"/>
                    <a:pt x="18" y="57"/>
                  </a:cubicBezTo>
                  <a:cubicBezTo>
                    <a:pt x="21" y="59"/>
                    <a:pt x="24" y="61"/>
                    <a:pt x="27" y="63"/>
                  </a:cubicBezTo>
                  <a:cubicBezTo>
                    <a:pt x="28" y="62"/>
                    <a:pt x="34" y="56"/>
                    <a:pt x="34" y="56"/>
                  </a:cubicBezTo>
                  <a:cubicBezTo>
                    <a:pt x="49" y="72"/>
                    <a:pt x="49" y="72"/>
                    <a:pt x="49" y="72"/>
                  </a:cubicBezTo>
                  <a:cubicBezTo>
                    <a:pt x="53" y="71"/>
                    <a:pt x="56" y="69"/>
                    <a:pt x="59" y="67"/>
                  </a:cubicBezTo>
                  <a:cubicBezTo>
                    <a:pt x="64" y="73"/>
                    <a:pt x="64" y="73"/>
                    <a:pt x="64" y="73"/>
                  </a:cubicBezTo>
                  <a:cubicBezTo>
                    <a:pt x="73" y="64"/>
                    <a:pt x="73" y="64"/>
                    <a:pt x="73" y="64"/>
                  </a:cubicBezTo>
                  <a:cubicBezTo>
                    <a:pt x="67" y="59"/>
                    <a:pt x="67" y="59"/>
                    <a:pt x="67" y="59"/>
                  </a:cubicBezTo>
                  <a:cubicBezTo>
                    <a:pt x="70" y="55"/>
                    <a:pt x="72" y="51"/>
                    <a:pt x="73" y="46"/>
                  </a:cubicBezTo>
                  <a:cubicBezTo>
                    <a:pt x="80" y="46"/>
                    <a:pt x="80" y="46"/>
                    <a:pt x="80" y="46"/>
                  </a:cubicBezTo>
                  <a:cubicBezTo>
                    <a:pt x="80" y="34"/>
                    <a:pt x="80" y="34"/>
                    <a:pt x="80" y="34"/>
                  </a:cubicBezTo>
                  <a:cubicBezTo>
                    <a:pt x="73" y="34"/>
                    <a:pt x="73" y="34"/>
                    <a:pt x="73" y="34"/>
                  </a:cubicBezTo>
                  <a:cubicBezTo>
                    <a:pt x="72" y="29"/>
                    <a:pt x="70" y="25"/>
                    <a:pt x="67" y="21"/>
                  </a:cubicBezTo>
                  <a:cubicBezTo>
                    <a:pt x="73" y="16"/>
                    <a:pt x="73" y="16"/>
                    <a:pt x="73" y="16"/>
                  </a:cubicBezTo>
                  <a:cubicBezTo>
                    <a:pt x="64" y="7"/>
                    <a:pt x="64" y="7"/>
                    <a:pt x="64" y="7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55" y="10"/>
                    <a:pt x="51" y="8"/>
                    <a:pt x="46" y="7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34" y="0"/>
                    <a:pt x="34" y="0"/>
                    <a:pt x="34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30"/>
            <p:cNvSpPr/>
            <p:nvPr/>
          </p:nvSpPr>
          <p:spPr bwMode="auto">
            <a:xfrm>
              <a:off x="4766" y="2248"/>
              <a:ext cx="191" cy="191"/>
            </a:xfrm>
            <a:custGeom>
              <a:avLst/>
              <a:gdLst>
                <a:gd name="T0" fmla="*/ 17 w 80"/>
                <a:gd name="T1" fmla="*/ 0 h 80"/>
                <a:gd name="T2" fmla="*/ 8 w 80"/>
                <a:gd name="T3" fmla="*/ 10 h 80"/>
                <a:gd name="T4" fmla="*/ 13 w 80"/>
                <a:gd name="T5" fmla="*/ 16 h 80"/>
                <a:gd name="T6" fmla="*/ 8 w 80"/>
                <a:gd name="T7" fmla="*/ 29 h 80"/>
                <a:gd name="T8" fmla="*/ 0 w 80"/>
                <a:gd name="T9" fmla="*/ 29 h 80"/>
                <a:gd name="T10" fmla="*/ 0 w 80"/>
                <a:gd name="T11" fmla="*/ 43 h 80"/>
                <a:gd name="T12" fmla="*/ 8 w 80"/>
                <a:gd name="T13" fmla="*/ 43 h 80"/>
                <a:gd name="T14" fmla="*/ 13 w 80"/>
                <a:gd name="T15" fmla="*/ 57 h 80"/>
                <a:gd name="T16" fmla="*/ 8 w 80"/>
                <a:gd name="T17" fmla="*/ 63 h 80"/>
                <a:gd name="T18" fmla="*/ 17 w 80"/>
                <a:gd name="T19" fmla="*/ 72 h 80"/>
                <a:gd name="T20" fmla="*/ 23 w 80"/>
                <a:gd name="T21" fmla="*/ 67 h 80"/>
                <a:gd name="T22" fmla="*/ 37 w 80"/>
                <a:gd name="T23" fmla="*/ 72 h 80"/>
                <a:gd name="T24" fmla="*/ 37 w 80"/>
                <a:gd name="T25" fmla="*/ 80 h 80"/>
                <a:gd name="T26" fmla="*/ 51 w 80"/>
                <a:gd name="T27" fmla="*/ 80 h 80"/>
                <a:gd name="T28" fmla="*/ 51 w 80"/>
                <a:gd name="T29" fmla="*/ 72 h 80"/>
                <a:gd name="T30" fmla="*/ 64 w 80"/>
                <a:gd name="T31" fmla="*/ 67 h 80"/>
                <a:gd name="T32" fmla="*/ 70 w 80"/>
                <a:gd name="T33" fmla="*/ 72 h 80"/>
                <a:gd name="T34" fmla="*/ 80 w 80"/>
                <a:gd name="T35" fmla="*/ 63 h 80"/>
                <a:gd name="T36" fmla="*/ 74 w 80"/>
                <a:gd name="T37" fmla="*/ 57 h 80"/>
                <a:gd name="T38" fmla="*/ 78 w 80"/>
                <a:gd name="T39" fmla="*/ 49 h 80"/>
                <a:gd name="T40" fmla="*/ 74 w 80"/>
                <a:gd name="T41" fmla="*/ 53 h 80"/>
                <a:gd name="T42" fmla="*/ 53 w 80"/>
                <a:gd name="T43" fmla="*/ 32 h 80"/>
                <a:gd name="T44" fmla="*/ 60 w 80"/>
                <a:gd name="T45" fmla="*/ 24 h 80"/>
                <a:gd name="T46" fmla="*/ 53 w 80"/>
                <a:gd name="T47" fmla="*/ 13 h 80"/>
                <a:gd name="T48" fmla="*/ 43 w 80"/>
                <a:gd name="T49" fmla="*/ 17 h 80"/>
                <a:gd name="T50" fmla="*/ 37 w 80"/>
                <a:gd name="T51" fmla="*/ 0 h 80"/>
                <a:gd name="T52" fmla="*/ 37 w 80"/>
                <a:gd name="T53" fmla="*/ 0 h 80"/>
                <a:gd name="T54" fmla="*/ 23 w 80"/>
                <a:gd name="T55" fmla="*/ 6 h 80"/>
                <a:gd name="T56" fmla="*/ 17 w 80"/>
                <a:gd name="T57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0" h="80">
                  <a:moveTo>
                    <a:pt x="17" y="0"/>
                  </a:moveTo>
                  <a:cubicBezTo>
                    <a:pt x="8" y="10"/>
                    <a:pt x="8" y="10"/>
                    <a:pt x="8" y="10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1" y="20"/>
                    <a:pt x="9" y="24"/>
                    <a:pt x="8" y="2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8" y="43"/>
                    <a:pt x="8" y="43"/>
                    <a:pt x="8" y="43"/>
                  </a:cubicBezTo>
                  <a:cubicBezTo>
                    <a:pt x="9" y="48"/>
                    <a:pt x="11" y="53"/>
                    <a:pt x="13" y="57"/>
                  </a:cubicBezTo>
                  <a:cubicBezTo>
                    <a:pt x="8" y="63"/>
                    <a:pt x="8" y="63"/>
                    <a:pt x="8" y="63"/>
                  </a:cubicBezTo>
                  <a:cubicBezTo>
                    <a:pt x="17" y="72"/>
                    <a:pt x="17" y="72"/>
                    <a:pt x="17" y="72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7" y="69"/>
                    <a:pt x="32" y="71"/>
                    <a:pt x="37" y="72"/>
                  </a:cubicBezTo>
                  <a:cubicBezTo>
                    <a:pt x="37" y="80"/>
                    <a:pt x="37" y="80"/>
                    <a:pt x="37" y="80"/>
                  </a:cubicBezTo>
                  <a:cubicBezTo>
                    <a:pt x="51" y="80"/>
                    <a:pt x="51" y="80"/>
                    <a:pt x="51" y="80"/>
                  </a:cubicBezTo>
                  <a:cubicBezTo>
                    <a:pt x="51" y="72"/>
                    <a:pt x="51" y="72"/>
                    <a:pt x="51" y="72"/>
                  </a:cubicBezTo>
                  <a:cubicBezTo>
                    <a:pt x="56" y="71"/>
                    <a:pt x="60" y="69"/>
                    <a:pt x="64" y="67"/>
                  </a:cubicBezTo>
                  <a:cubicBezTo>
                    <a:pt x="70" y="72"/>
                    <a:pt x="70" y="72"/>
                    <a:pt x="70" y="72"/>
                  </a:cubicBezTo>
                  <a:cubicBezTo>
                    <a:pt x="80" y="63"/>
                    <a:pt x="80" y="63"/>
                    <a:pt x="80" y="63"/>
                  </a:cubicBezTo>
                  <a:cubicBezTo>
                    <a:pt x="74" y="57"/>
                    <a:pt x="74" y="57"/>
                    <a:pt x="74" y="57"/>
                  </a:cubicBezTo>
                  <a:cubicBezTo>
                    <a:pt x="76" y="54"/>
                    <a:pt x="77" y="52"/>
                    <a:pt x="78" y="49"/>
                  </a:cubicBezTo>
                  <a:cubicBezTo>
                    <a:pt x="76" y="51"/>
                    <a:pt x="74" y="53"/>
                    <a:pt x="74" y="53"/>
                  </a:cubicBezTo>
                  <a:cubicBezTo>
                    <a:pt x="53" y="32"/>
                    <a:pt x="53" y="32"/>
                    <a:pt x="53" y="32"/>
                  </a:cubicBezTo>
                  <a:cubicBezTo>
                    <a:pt x="53" y="32"/>
                    <a:pt x="59" y="26"/>
                    <a:pt x="60" y="24"/>
                  </a:cubicBezTo>
                  <a:cubicBezTo>
                    <a:pt x="57" y="21"/>
                    <a:pt x="55" y="17"/>
                    <a:pt x="53" y="13"/>
                  </a:cubicBezTo>
                  <a:cubicBezTo>
                    <a:pt x="51" y="14"/>
                    <a:pt x="43" y="17"/>
                    <a:pt x="43" y="17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2" y="1"/>
                    <a:pt x="27" y="3"/>
                    <a:pt x="23" y="6"/>
                  </a:cubicBezTo>
                  <a:cubicBezTo>
                    <a:pt x="17" y="0"/>
                    <a:pt x="17" y="0"/>
                    <a:pt x="17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31"/>
            <p:cNvSpPr>
              <a:spLocks noEditPoints="1"/>
            </p:cNvSpPr>
            <p:nvPr/>
          </p:nvSpPr>
          <p:spPr bwMode="auto">
            <a:xfrm>
              <a:off x="4852" y="1892"/>
              <a:ext cx="523" cy="523"/>
            </a:xfrm>
            <a:custGeom>
              <a:avLst/>
              <a:gdLst>
                <a:gd name="T0" fmla="*/ 49 w 219"/>
                <a:gd name="T1" fmla="*/ 159 h 219"/>
                <a:gd name="T2" fmla="*/ 74 w 219"/>
                <a:gd name="T3" fmla="*/ 159 h 219"/>
                <a:gd name="T4" fmla="*/ 156 w 219"/>
                <a:gd name="T5" fmla="*/ 172 h 219"/>
                <a:gd name="T6" fmla="*/ 156 w 219"/>
                <a:gd name="T7" fmla="*/ 147 h 219"/>
                <a:gd name="T8" fmla="*/ 156 w 219"/>
                <a:gd name="T9" fmla="*/ 172 h 219"/>
                <a:gd name="T10" fmla="*/ 92 w 219"/>
                <a:gd name="T11" fmla="*/ 74 h 219"/>
                <a:gd name="T12" fmla="*/ 97 w 219"/>
                <a:gd name="T13" fmla="*/ 63 h 219"/>
                <a:gd name="T14" fmla="*/ 122 w 219"/>
                <a:gd name="T15" fmla="*/ 72 h 219"/>
                <a:gd name="T16" fmla="*/ 133 w 219"/>
                <a:gd name="T17" fmla="*/ 68 h 219"/>
                <a:gd name="T18" fmla="*/ 145 w 219"/>
                <a:gd name="T19" fmla="*/ 92 h 219"/>
                <a:gd name="T20" fmla="*/ 150 w 219"/>
                <a:gd name="T21" fmla="*/ 97 h 219"/>
                <a:gd name="T22" fmla="*/ 156 w 219"/>
                <a:gd name="T23" fmla="*/ 122 h 219"/>
                <a:gd name="T24" fmla="*/ 145 w 219"/>
                <a:gd name="T25" fmla="*/ 127 h 219"/>
                <a:gd name="T26" fmla="*/ 133 w 219"/>
                <a:gd name="T27" fmla="*/ 151 h 219"/>
                <a:gd name="T28" fmla="*/ 122 w 219"/>
                <a:gd name="T29" fmla="*/ 147 h 219"/>
                <a:gd name="T30" fmla="*/ 97 w 219"/>
                <a:gd name="T31" fmla="*/ 156 h 219"/>
                <a:gd name="T32" fmla="*/ 92 w 219"/>
                <a:gd name="T33" fmla="*/ 145 h 219"/>
                <a:gd name="T34" fmla="*/ 68 w 219"/>
                <a:gd name="T35" fmla="*/ 133 h 219"/>
                <a:gd name="T36" fmla="*/ 72 w 219"/>
                <a:gd name="T37" fmla="*/ 122 h 219"/>
                <a:gd name="T38" fmla="*/ 63 w 219"/>
                <a:gd name="T39" fmla="*/ 97 h 219"/>
                <a:gd name="T40" fmla="*/ 72 w 219"/>
                <a:gd name="T41" fmla="*/ 97 h 219"/>
                <a:gd name="T42" fmla="*/ 68 w 219"/>
                <a:gd name="T43" fmla="*/ 85 h 219"/>
                <a:gd name="T44" fmla="*/ 92 w 219"/>
                <a:gd name="T45" fmla="*/ 74 h 219"/>
                <a:gd name="T46" fmla="*/ 143 w 219"/>
                <a:gd name="T47" fmla="*/ 59 h 219"/>
                <a:gd name="T48" fmla="*/ 168 w 219"/>
                <a:gd name="T49" fmla="*/ 59 h 219"/>
                <a:gd name="T50" fmla="*/ 61 w 219"/>
                <a:gd name="T51" fmla="*/ 71 h 219"/>
                <a:gd name="T52" fmla="*/ 61 w 219"/>
                <a:gd name="T53" fmla="*/ 46 h 219"/>
                <a:gd name="T54" fmla="*/ 61 w 219"/>
                <a:gd name="T55" fmla="*/ 71 h 219"/>
                <a:gd name="T56" fmla="*/ 101 w 219"/>
                <a:gd name="T57" fmla="*/ 0 h 219"/>
                <a:gd name="T58" fmla="*/ 81 w 219"/>
                <a:gd name="T59" fmla="*/ 13 h 219"/>
                <a:gd name="T60" fmla="*/ 61 w 219"/>
                <a:gd name="T61" fmla="*/ 11 h 219"/>
                <a:gd name="T62" fmla="*/ 45 w 219"/>
                <a:gd name="T63" fmla="*/ 32 h 219"/>
                <a:gd name="T64" fmla="*/ 26 w 219"/>
                <a:gd name="T65" fmla="*/ 38 h 219"/>
                <a:gd name="T66" fmla="*/ 21 w 219"/>
                <a:gd name="T67" fmla="*/ 62 h 219"/>
                <a:gd name="T68" fmla="*/ 5 w 219"/>
                <a:gd name="T69" fmla="*/ 74 h 219"/>
                <a:gd name="T70" fmla="*/ 9 w 219"/>
                <a:gd name="T71" fmla="*/ 101 h 219"/>
                <a:gd name="T72" fmla="*/ 0 w 219"/>
                <a:gd name="T73" fmla="*/ 118 h 219"/>
                <a:gd name="T74" fmla="*/ 13 w 219"/>
                <a:gd name="T75" fmla="*/ 138 h 219"/>
                <a:gd name="T76" fmla="*/ 11 w 219"/>
                <a:gd name="T77" fmla="*/ 158 h 219"/>
                <a:gd name="T78" fmla="*/ 32 w 219"/>
                <a:gd name="T79" fmla="*/ 174 h 219"/>
                <a:gd name="T80" fmla="*/ 38 w 219"/>
                <a:gd name="T81" fmla="*/ 193 h 219"/>
                <a:gd name="T82" fmla="*/ 62 w 219"/>
                <a:gd name="T83" fmla="*/ 198 h 219"/>
                <a:gd name="T84" fmla="*/ 74 w 219"/>
                <a:gd name="T85" fmla="*/ 213 h 219"/>
                <a:gd name="T86" fmla="*/ 101 w 219"/>
                <a:gd name="T87" fmla="*/ 210 h 219"/>
                <a:gd name="T88" fmla="*/ 118 w 219"/>
                <a:gd name="T89" fmla="*/ 219 h 219"/>
                <a:gd name="T90" fmla="*/ 138 w 219"/>
                <a:gd name="T91" fmla="*/ 206 h 219"/>
                <a:gd name="T92" fmla="*/ 158 w 219"/>
                <a:gd name="T93" fmla="*/ 208 h 219"/>
                <a:gd name="T94" fmla="*/ 174 w 219"/>
                <a:gd name="T95" fmla="*/ 186 h 219"/>
                <a:gd name="T96" fmla="*/ 193 w 219"/>
                <a:gd name="T97" fmla="*/ 181 h 219"/>
                <a:gd name="T98" fmla="*/ 198 w 219"/>
                <a:gd name="T99" fmla="*/ 157 h 219"/>
                <a:gd name="T100" fmla="*/ 213 w 219"/>
                <a:gd name="T101" fmla="*/ 145 h 219"/>
                <a:gd name="T102" fmla="*/ 210 w 219"/>
                <a:gd name="T103" fmla="*/ 118 h 219"/>
                <a:gd name="T104" fmla="*/ 219 w 219"/>
                <a:gd name="T105" fmla="*/ 101 h 219"/>
                <a:gd name="T106" fmla="*/ 206 w 219"/>
                <a:gd name="T107" fmla="*/ 81 h 219"/>
                <a:gd name="T108" fmla="*/ 208 w 219"/>
                <a:gd name="T109" fmla="*/ 61 h 219"/>
                <a:gd name="T110" fmla="*/ 187 w 219"/>
                <a:gd name="T111" fmla="*/ 45 h 219"/>
                <a:gd name="T112" fmla="*/ 181 w 219"/>
                <a:gd name="T113" fmla="*/ 26 h 219"/>
                <a:gd name="T114" fmla="*/ 157 w 219"/>
                <a:gd name="T115" fmla="*/ 21 h 219"/>
                <a:gd name="T116" fmla="*/ 145 w 219"/>
                <a:gd name="T117" fmla="*/ 5 h 219"/>
                <a:gd name="T118" fmla="*/ 118 w 219"/>
                <a:gd name="T119" fmla="*/ 9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19" h="219">
                  <a:moveTo>
                    <a:pt x="61" y="172"/>
                  </a:moveTo>
                  <a:cubicBezTo>
                    <a:pt x="54" y="172"/>
                    <a:pt x="49" y="166"/>
                    <a:pt x="49" y="159"/>
                  </a:cubicBezTo>
                  <a:cubicBezTo>
                    <a:pt x="49" y="152"/>
                    <a:pt x="54" y="147"/>
                    <a:pt x="61" y="147"/>
                  </a:cubicBezTo>
                  <a:cubicBezTo>
                    <a:pt x="68" y="147"/>
                    <a:pt x="74" y="152"/>
                    <a:pt x="74" y="159"/>
                  </a:cubicBezTo>
                  <a:cubicBezTo>
                    <a:pt x="74" y="166"/>
                    <a:pt x="68" y="172"/>
                    <a:pt x="61" y="172"/>
                  </a:cubicBezTo>
                  <a:moveTo>
                    <a:pt x="156" y="172"/>
                  </a:moveTo>
                  <a:cubicBezTo>
                    <a:pt x="149" y="172"/>
                    <a:pt x="143" y="166"/>
                    <a:pt x="143" y="159"/>
                  </a:cubicBezTo>
                  <a:cubicBezTo>
                    <a:pt x="143" y="152"/>
                    <a:pt x="149" y="147"/>
                    <a:pt x="156" y="147"/>
                  </a:cubicBezTo>
                  <a:cubicBezTo>
                    <a:pt x="163" y="147"/>
                    <a:pt x="168" y="152"/>
                    <a:pt x="168" y="159"/>
                  </a:cubicBezTo>
                  <a:cubicBezTo>
                    <a:pt x="168" y="166"/>
                    <a:pt x="163" y="172"/>
                    <a:pt x="156" y="172"/>
                  </a:cubicBezTo>
                  <a:cubicBezTo>
                    <a:pt x="156" y="172"/>
                    <a:pt x="156" y="172"/>
                    <a:pt x="156" y="172"/>
                  </a:cubicBezTo>
                  <a:moveTo>
                    <a:pt x="92" y="74"/>
                  </a:moveTo>
                  <a:cubicBezTo>
                    <a:pt x="94" y="73"/>
                    <a:pt x="95" y="73"/>
                    <a:pt x="97" y="72"/>
                  </a:cubicBezTo>
                  <a:cubicBezTo>
                    <a:pt x="97" y="71"/>
                    <a:pt x="97" y="63"/>
                    <a:pt x="97" y="63"/>
                  </a:cubicBezTo>
                  <a:cubicBezTo>
                    <a:pt x="122" y="63"/>
                    <a:pt x="122" y="63"/>
                    <a:pt x="122" y="63"/>
                  </a:cubicBezTo>
                  <a:cubicBezTo>
                    <a:pt x="122" y="63"/>
                    <a:pt x="122" y="71"/>
                    <a:pt x="122" y="72"/>
                  </a:cubicBezTo>
                  <a:cubicBezTo>
                    <a:pt x="124" y="73"/>
                    <a:pt x="125" y="73"/>
                    <a:pt x="127" y="74"/>
                  </a:cubicBezTo>
                  <a:cubicBezTo>
                    <a:pt x="128" y="73"/>
                    <a:pt x="133" y="68"/>
                    <a:pt x="133" y="68"/>
                  </a:cubicBezTo>
                  <a:cubicBezTo>
                    <a:pt x="151" y="85"/>
                    <a:pt x="151" y="85"/>
                    <a:pt x="151" y="85"/>
                  </a:cubicBezTo>
                  <a:cubicBezTo>
                    <a:pt x="151" y="85"/>
                    <a:pt x="146" y="91"/>
                    <a:pt x="145" y="92"/>
                  </a:cubicBezTo>
                  <a:cubicBezTo>
                    <a:pt x="145" y="93"/>
                    <a:pt x="146" y="95"/>
                    <a:pt x="147" y="97"/>
                  </a:cubicBezTo>
                  <a:cubicBezTo>
                    <a:pt x="147" y="97"/>
                    <a:pt x="148" y="97"/>
                    <a:pt x="150" y="97"/>
                  </a:cubicBezTo>
                  <a:cubicBezTo>
                    <a:pt x="152" y="97"/>
                    <a:pt x="156" y="97"/>
                    <a:pt x="156" y="97"/>
                  </a:cubicBezTo>
                  <a:cubicBezTo>
                    <a:pt x="156" y="122"/>
                    <a:pt x="156" y="122"/>
                    <a:pt x="156" y="122"/>
                  </a:cubicBezTo>
                  <a:cubicBezTo>
                    <a:pt x="156" y="122"/>
                    <a:pt x="148" y="122"/>
                    <a:pt x="147" y="122"/>
                  </a:cubicBezTo>
                  <a:cubicBezTo>
                    <a:pt x="146" y="124"/>
                    <a:pt x="145" y="125"/>
                    <a:pt x="145" y="127"/>
                  </a:cubicBezTo>
                  <a:cubicBezTo>
                    <a:pt x="146" y="128"/>
                    <a:pt x="151" y="133"/>
                    <a:pt x="151" y="133"/>
                  </a:cubicBezTo>
                  <a:cubicBezTo>
                    <a:pt x="133" y="151"/>
                    <a:pt x="133" y="151"/>
                    <a:pt x="133" y="151"/>
                  </a:cubicBezTo>
                  <a:cubicBezTo>
                    <a:pt x="133" y="151"/>
                    <a:pt x="128" y="145"/>
                    <a:pt x="127" y="145"/>
                  </a:cubicBezTo>
                  <a:cubicBezTo>
                    <a:pt x="125" y="145"/>
                    <a:pt x="124" y="146"/>
                    <a:pt x="122" y="147"/>
                  </a:cubicBezTo>
                  <a:cubicBezTo>
                    <a:pt x="122" y="148"/>
                    <a:pt x="122" y="156"/>
                    <a:pt x="122" y="156"/>
                  </a:cubicBezTo>
                  <a:cubicBezTo>
                    <a:pt x="97" y="156"/>
                    <a:pt x="97" y="156"/>
                    <a:pt x="97" y="156"/>
                  </a:cubicBezTo>
                  <a:cubicBezTo>
                    <a:pt x="97" y="156"/>
                    <a:pt x="97" y="148"/>
                    <a:pt x="97" y="147"/>
                  </a:cubicBezTo>
                  <a:cubicBezTo>
                    <a:pt x="95" y="146"/>
                    <a:pt x="94" y="145"/>
                    <a:pt x="92" y="145"/>
                  </a:cubicBezTo>
                  <a:cubicBezTo>
                    <a:pt x="91" y="145"/>
                    <a:pt x="86" y="151"/>
                    <a:pt x="86" y="151"/>
                  </a:cubicBezTo>
                  <a:cubicBezTo>
                    <a:pt x="68" y="133"/>
                    <a:pt x="68" y="133"/>
                    <a:pt x="68" y="133"/>
                  </a:cubicBezTo>
                  <a:cubicBezTo>
                    <a:pt x="68" y="133"/>
                    <a:pt x="73" y="128"/>
                    <a:pt x="74" y="127"/>
                  </a:cubicBezTo>
                  <a:cubicBezTo>
                    <a:pt x="73" y="125"/>
                    <a:pt x="73" y="124"/>
                    <a:pt x="72" y="122"/>
                  </a:cubicBezTo>
                  <a:cubicBezTo>
                    <a:pt x="71" y="122"/>
                    <a:pt x="63" y="122"/>
                    <a:pt x="63" y="122"/>
                  </a:cubicBezTo>
                  <a:cubicBezTo>
                    <a:pt x="63" y="97"/>
                    <a:pt x="63" y="97"/>
                    <a:pt x="63" y="97"/>
                  </a:cubicBezTo>
                  <a:cubicBezTo>
                    <a:pt x="63" y="97"/>
                    <a:pt x="67" y="97"/>
                    <a:pt x="69" y="97"/>
                  </a:cubicBezTo>
                  <a:cubicBezTo>
                    <a:pt x="71" y="97"/>
                    <a:pt x="72" y="97"/>
                    <a:pt x="72" y="97"/>
                  </a:cubicBezTo>
                  <a:cubicBezTo>
                    <a:pt x="73" y="95"/>
                    <a:pt x="73" y="93"/>
                    <a:pt x="74" y="92"/>
                  </a:cubicBezTo>
                  <a:cubicBezTo>
                    <a:pt x="73" y="91"/>
                    <a:pt x="68" y="85"/>
                    <a:pt x="68" y="85"/>
                  </a:cubicBezTo>
                  <a:cubicBezTo>
                    <a:pt x="86" y="68"/>
                    <a:pt x="86" y="68"/>
                    <a:pt x="86" y="68"/>
                  </a:cubicBezTo>
                  <a:cubicBezTo>
                    <a:pt x="86" y="68"/>
                    <a:pt x="91" y="73"/>
                    <a:pt x="92" y="74"/>
                  </a:cubicBezTo>
                  <a:moveTo>
                    <a:pt x="156" y="71"/>
                  </a:moveTo>
                  <a:cubicBezTo>
                    <a:pt x="149" y="71"/>
                    <a:pt x="143" y="65"/>
                    <a:pt x="143" y="59"/>
                  </a:cubicBezTo>
                  <a:cubicBezTo>
                    <a:pt x="143" y="52"/>
                    <a:pt x="149" y="46"/>
                    <a:pt x="156" y="46"/>
                  </a:cubicBezTo>
                  <a:cubicBezTo>
                    <a:pt x="163" y="46"/>
                    <a:pt x="168" y="52"/>
                    <a:pt x="168" y="59"/>
                  </a:cubicBezTo>
                  <a:cubicBezTo>
                    <a:pt x="168" y="65"/>
                    <a:pt x="163" y="71"/>
                    <a:pt x="156" y="71"/>
                  </a:cubicBezTo>
                  <a:moveTo>
                    <a:pt x="61" y="71"/>
                  </a:moveTo>
                  <a:cubicBezTo>
                    <a:pt x="54" y="71"/>
                    <a:pt x="49" y="65"/>
                    <a:pt x="49" y="59"/>
                  </a:cubicBezTo>
                  <a:cubicBezTo>
                    <a:pt x="49" y="52"/>
                    <a:pt x="54" y="46"/>
                    <a:pt x="61" y="46"/>
                  </a:cubicBezTo>
                  <a:cubicBezTo>
                    <a:pt x="68" y="46"/>
                    <a:pt x="74" y="52"/>
                    <a:pt x="74" y="59"/>
                  </a:cubicBezTo>
                  <a:cubicBezTo>
                    <a:pt x="74" y="65"/>
                    <a:pt x="68" y="71"/>
                    <a:pt x="61" y="71"/>
                  </a:cubicBezTo>
                  <a:moveTo>
                    <a:pt x="118" y="0"/>
                  </a:moveTo>
                  <a:cubicBezTo>
                    <a:pt x="101" y="0"/>
                    <a:pt x="101" y="0"/>
                    <a:pt x="101" y="0"/>
                  </a:cubicBezTo>
                  <a:cubicBezTo>
                    <a:pt x="101" y="9"/>
                    <a:pt x="101" y="9"/>
                    <a:pt x="101" y="9"/>
                  </a:cubicBezTo>
                  <a:cubicBezTo>
                    <a:pt x="94" y="10"/>
                    <a:pt x="87" y="11"/>
                    <a:pt x="81" y="13"/>
                  </a:cubicBezTo>
                  <a:cubicBezTo>
                    <a:pt x="77" y="4"/>
                    <a:pt x="77" y="4"/>
                    <a:pt x="77" y="4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4" y="19"/>
                    <a:pt x="64" y="19"/>
                    <a:pt x="64" y="19"/>
                  </a:cubicBezTo>
                  <a:cubicBezTo>
                    <a:pt x="57" y="23"/>
                    <a:pt x="51" y="27"/>
                    <a:pt x="45" y="32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26" y="38"/>
                    <a:pt x="26" y="38"/>
                    <a:pt x="26" y="38"/>
                  </a:cubicBezTo>
                  <a:cubicBezTo>
                    <a:pt x="32" y="45"/>
                    <a:pt x="32" y="45"/>
                    <a:pt x="32" y="45"/>
                  </a:cubicBezTo>
                  <a:cubicBezTo>
                    <a:pt x="28" y="50"/>
                    <a:pt x="24" y="55"/>
                    <a:pt x="21" y="62"/>
                  </a:cubicBezTo>
                  <a:cubicBezTo>
                    <a:pt x="12" y="58"/>
                    <a:pt x="12" y="58"/>
                    <a:pt x="12" y="58"/>
                  </a:cubicBezTo>
                  <a:cubicBezTo>
                    <a:pt x="5" y="74"/>
                    <a:pt x="5" y="74"/>
                    <a:pt x="5" y="74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11" y="85"/>
                    <a:pt x="10" y="93"/>
                    <a:pt x="9" y="101"/>
                  </a:cubicBezTo>
                  <a:cubicBezTo>
                    <a:pt x="0" y="101"/>
                    <a:pt x="0" y="101"/>
                    <a:pt x="0" y="101"/>
                  </a:cubicBezTo>
                  <a:cubicBezTo>
                    <a:pt x="0" y="118"/>
                    <a:pt x="0" y="118"/>
                    <a:pt x="0" y="118"/>
                  </a:cubicBezTo>
                  <a:cubicBezTo>
                    <a:pt x="9" y="118"/>
                    <a:pt x="9" y="118"/>
                    <a:pt x="9" y="118"/>
                  </a:cubicBezTo>
                  <a:cubicBezTo>
                    <a:pt x="10" y="125"/>
                    <a:pt x="11" y="132"/>
                    <a:pt x="13" y="138"/>
                  </a:cubicBezTo>
                  <a:cubicBezTo>
                    <a:pt x="4" y="142"/>
                    <a:pt x="4" y="142"/>
                    <a:pt x="4" y="142"/>
                  </a:cubicBezTo>
                  <a:cubicBezTo>
                    <a:pt x="11" y="158"/>
                    <a:pt x="11" y="158"/>
                    <a:pt x="11" y="158"/>
                  </a:cubicBezTo>
                  <a:cubicBezTo>
                    <a:pt x="19" y="154"/>
                    <a:pt x="19" y="154"/>
                    <a:pt x="19" y="154"/>
                  </a:cubicBezTo>
                  <a:cubicBezTo>
                    <a:pt x="23" y="161"/>
                    <a:pt x="27" y="168"/>
                    <a:pt x="32" y="174"/>
                  </a:cubicBezTo>
                  <a:cubicBezTo>
                    <a:pt x="26" y="181"/>
                    <a:pt x="26" y="181"/>
                    <a:pt x="26" y="181"/>
                  </a:cubicBezTo>
                  <a:cubicBezTo>
                    <a:pt x="38" y="193"/>
                    <a:pt x="38" y="193"/>
                    <a:pt x="38" y="193"/>
                  </a:cubicBezTo>
                  <a:cubicBezTo>
                    <a:pt x="45" y="186"/>
                    <a:pt x="45" y="186"/>
                    <a:pt x="45" y="186"/>
                  </a:cubicBezTo>
                  <a:cubicBezTo>
                    <a:pt x="50" y="191"/>
                    <a:pt x="56" y="195"/>
                    <a:pt x="62" y="198"/>
                  </a:cubicBezTo>
                  <a:cubicBezTo>
                    <a:pt x="58" y="206"/>
                    <a:pt x="58" y="206"/>
                    <a:pt x="58" y="206"/>
                  </a:cubicBezTo>
                  <a:cubicBezTo>
                    <a:pt x="74" y="213"/>
                    <a:pt x="74" y="213"/>
                    <a:pt x="74" y="213"/>
                  </a:cubicBezTo>
                  <a:cubicBezTo>
                    <a:pt x="78" y="205"/>
                    <a:pt x="78" y="205"/>
                    <a:pt x="78" y="205"/>
                  </a:cubicBezTo>
                  <a:cubicBezTo>
                    <a:pt x="85" y="207"/>
                    <a:pt x="93" y="209"/>
                    <a:pt x="101" y="210"/>
                  </a:cubicBezTo>
                  <a:cubicBezTo>
                    <a:pt x="101" y="219"/>
                    <a:pt x="101" y="219"/>
                    <a:pt x="101" y="219"/>
                  </a:cubicBezTo>
                  <a:cubicBezTo>
                    <a:pt x="118" y="219"/>
                    <a:pt x="118" y="219"/>
                    <a:pt x="118" y="219"/>
                  </a:cubicBezTo>
                  <a:cubicBezTo>
                    <a:pt x="118" y="210"/>
                    <a:pt x="118" y="210"/>
                    <a:pt x="118" y="210"/>
                  </a:cubicBezTo>
                  <a:cubicBezTo>
                    <a:pt x="125" y="209"/>
                    <a:pt x="132" y="208"/>
                    <a:pt x="138" y="206"/>
                  </a:cubicBezTo>
                  <a:cubicBezTo>
                    <a:pt x="142" y="214"/>
                    <a:pt x="142" y="214"/>
                    <a:pt x="142" y="214"/>
                  </a:cubicBezTo>
                  <a:cubicBezTo>
                    <a:pt x="158" y="208"/>
                    <a:pt x="158" y="208"/>
                    <a:pt x="158" y="208"/>
                  </a:cubicBezTo>
                  <a:cubicBezTo>
                    <a:pt x="155" y="199"/>
                    <a:pt x="155" y="199"/>
                    <a:pt x="155" y="199"/>
                  </a:cubicBezTo>
                  <a:cubicBezTo>
                    <a:pt x="162" y="196"/>
                    <a:pt x="168" y="191"/>
                    <a:pt x="174" y="186"/>
                  </a:cubicBezTo>
                  <a:cubicBezTo>
                    <a:pt x="181" y="193"/>
                    <a:pt x="181" y="193"/>
                    <a:pt x="181" y="193"/>
                  </a:cubicBezTo>
                  <a:cubicBezTo>
                    <a:pt x="193" y="181"/>
                    <a:pt x="193" y="181"/>
                    <a:pt x="193" y="181"/>
                  </a:cubicBezTo>
                  <a:cubicBezTo>
                    <a:pt x="187" y="174"/>
                    <a:pt x="187" y="174"/>
                    <a:pt x="187" y="174"/>
                  </a:cubicBezTo>
                  <a:cubicBezTo>
                    <a:pt x="191" y="169"/>
                    <a:pt x="195" y="163"/>
                    <a:pt x="198" y="157"/>
                  </a:cubicBezTo>
                  <a:cubicBezTo>
                    <a:pt x="206" y="161"/>
                    <a:pt x="206" y="161"/>
                    <a:pt x="206" y="161"/>
                  </a:cubicBezTo>
                  <a:cubicBezTo>
                    <a:pt x="213" y="145"/>
                    <a:pt x="213" y="145"/>
                    <a:pt x="213" y="145"/>
                  </a:cubicBezTo>
                  <a:cubicBezTo>
                    <a:pt x="205" y="141"/>
                    <a:pt x="205" y="141"/>
                    <a:pt x="205" y="141"/>
                  </a:cubicBezTo>
                  <a:cubicBezTo>
                    <a:pt x="207" y="134"/>
                    <a:pt x="209" y="126"/>
                    <a:pt x="210" y="118"/>
                  </a:cubicBezTo>
                  <a:cubicBezTo>
                    <a:pt x="219" y="118"/>
                    <a:pt x="219" y="118"/>
                    <a:pt x="219" y="118"/>
                  </a:cubicBezTo>
                  <a:cubicBezTo>
                    <a:pt x="219" y="101"/>
                    <a:pt x="219" y="101"/>
                    <a:pt x="219" y="101"/>
                  </a:cubicBezTo>
                  <a:cubicBezTo>
                    <a:pt x="210" y="101"/>
                    <a:pt x="210" y="101"/>
                    <a:pt x="210" y="101"/>
                  </a:cubicBezTo>
                  <a:cubicBezTo>
                    <a:pt x="209" y="94"/>
                    <a:pt x="208" y="87"/>
                    <a:pt x="206" y="81"/>
                  </a:cubicBezTo>
                  <a:cubicBezTo>
                    <a:pt x="214" y="77"/>
                    <a:pt x="214" y="77"/>
                    <a:pt x="214" y="77"/>
                  </a:cubicBezTo>
                  <a:cubicBezTo>
                    <a:pt x="208" y="61"/>
                    <a:pt x="208" y="61"/>
                    <a:pt x="208" y="61"/>
                  </a:cubicBezTo>
                  <a:cubicBezTo>
                    <a:pt x="199" y="64"/>
                    <a:pt x="199" y="64"/>
                    <a:pt x="199" y="64"/>
                  </a:cubicBezTo>
                  <a:cubicBezTo>
                    <a:pt x="196" y="57"/>
                    <a:pt x="192" y="51"/>
                    <a:pt x="187" y="45"/>
                  </a:cubicBezTo>
                  <a:cubicBezTo>
                    <a:pt x="193" y="38"/>
                    <a:pt x="193" y="38"/>
                    <a:pt x="193" y="38"/>
                  </a:cubicBezTo>
                  <a:cubicBezTo>
                    <a:pt x="181" y="26"/>
                    <a:pt x="181" y="26"/>
                    <a:pt x="181" y="26"/>
                  </a:cubicBezTo>
                  <a:cubicBezTo>
                    <a:pt x="174" y="32"/>
                    <a:pt x="174" y="32"/>
                    <a:pt x="174" y="32"/>
                  </a:cubicBezTo>
                  <a:cubicBezTo>
                    <a:pt x="169" y="28"/>
                    <a:pt x="163" y="24"/>
                    <a:pt x="157" y="21"/>
                  </a:cubicBezTo>
                  <a:cubicBezTo>
                    <a:pt x="161" y="12"/>
                    <a:pt x="161" y="12"/>
                    <a:pt x="161" y="12"/>
                  </a:cubicBezTo>
                  <a:cubicBezTo>
                    <a:pt x="145" y="5"/>
                    <a:pt x="145" y="5"/>
                    <a:pt x="145" y="5"/>
                  </a:cubicBezTo>
                  <a:cubicBezTo>
                    <a:pt x="141" y="14"/>
                    <a:pt x="141" y="14"/>
                    <a:pt x="141" y="14"/>
                  </a:cubicBezTo>
                  <a:cubicBezTo>
                    <a:pt x="134" y="11"/>
                    <a:pt x="126" y="10"/>
                    <a:pt x="118" y="9"/>
                  </a:cubicBezTo>
                  <a:cubicBezTo>
                    <a:pt x="118" y="0"/>
                    <a:pt x="118" y="0"/>
                    <a:pt x="118" y="0"/>
                  </a:cubicBez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4" name="Freeform 35"/>
          <p:cNvSpPr>
            <a:spLocks noEditPoints="1"/>
          </p:cNvSpPr>
          <p:nvPr/>
        </p:nvSpPr>
        <p:spPr bwMode="auto">
          <a:xfrm>
            <a:off x="3884500" y="3209920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5" name="Freeform 35"/>
          <p:cNvSpPr>
            <a:spLocks noEditPoints="1"/>
          </p:cNvSpPr>
          <p:nvPr/>
        </p:nvSpPr>
        <p:spPr bwMode="auto">
          <a:xfrm>
            <a:off x="2935936" y="4161718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6" name="Freeform 35"/>
          <p:cNvSpPr>
            <a:spLocks noEditPoints="1"/>
          </p:cNvSpPr>
          <p:nvPr/>
        </p:nvSpPr>
        <p:spPr bwMode="auto">
          <a:xfrm>
            <a:off x="4819490" y="2233723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Freeform 35"/>
          <p:cNvSpPr>
            <a:spLocks noEditPoints="1"/>
          </p:cNvSpPr>
          <p:nvPr/>
        </p:nvSpPr>
        <p:spPr bwMode="auto">
          <a:xfrm>
            <a:off x="5777378" y="1329795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3779532" y="3947942"/>
            <a:ext cx="208476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3779532" y="4184585"/>
            <a:ext cx="1267130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Freeform 35"/>
          <p:cNvSpPr>
            <a:spLocks noEditPoints="1"/>
          </p:cNvSpPr>
          <p:nvPr/>
        </p:nvSpPr>
        <p:spPr bwMode="auto">
          <a:xfrm rot="5400000">
            <a:off x="3612314" y="4261905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bg1">
              <a:lumMod val="50000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5687392" y="1980094"/>
            <a:ext cx="208476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5687392" y="2216737"/>
            <a:ext cx="1282591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Freeform 35"/>
          <p:cNvSpPr>
            <a:spLocks noEditPoints="1"/>
          </p:cNvSpPr>
          <p:nvPr/>
        </p:nvSpPr>
        <p:spPr bwMode="auto">
          <a:xfrm rot="5400000">
            <a:off x="5525648" y="2297301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2110779" y="2527131"/>
            <a:ext cx="208476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5" name="文本框 54"/>
          <p:cNvSpPr txBox="1"/>
          <p:nvPr/>
        </p:nvSpPr>
        <p:spPr>
          <a:xfrm>
            <a:off x="2110779" y="2763774"/>
            <a:ext cx="1267130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978953" y="655081"/>
            <a:ext cx="2084762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57" name="文本框 56"/>
          <p:cNvSpPr txBox="1"/>
          <p:nvPr/>
        </p:nvSpPr>
        <p:spPr>
          <a:xfrm>
            <a:off x="3978953" y="891724"/>
            <a:ext cx="1267130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Freeform 35"/>
          <p:cNvSpPr>
            <a:spLocks noEditPoints="1"/>
          </p:cNvSpPr>
          <p:nvPr/>
        </p:nvSpPr>
        <p:spPr bwMode="auto">
          <a:xfrm rot="16200000" flipH="1">
            <a:off x="3339296" y="3063247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9" name="Freeform 35"/>
          <p:cNvSpPr>
            <a:spLocks noEditPoints="1"/>
          </p:cNvSpPr>
          <p:nvPr/>
        </p:nvSpPr>
        <p:spPr bwMode="auto">
          <a:xfrm rot="16200000" flipH="1">
            <a:off x="5217113" y="1175664"/>
            <a:ext cx="197409" cy="123647"/>
          </a:xfrm>
          <a:custGeom>
            <a:avLst/>
            <a:gdLst>
              <a:gd name="T0" fmla="*/ 10 w 193"/>
              <a:gd name="T1" fmla="*/ 0 h 120"/>
              <a:gd name="T2" fmla="*/ 0 w 193"/>
              <a:gd name="T3" fmla="*/ 9 h 120"/>
              <a:gd name="T4" fmla="*/ 10 w 193"/>
              <a:gd name="T5" fmla="*/ 18 h 120"/>
              <a:gd name="T6" fmla="*/ 19 w 193"/>
              <a:gd name="T7" fmla="*/ 9 h 120"/>
              <a:gd name="T8" fmla="*/ 10 w 193"/>
              <a:gd name="T9" fmla="*/ 0 h 120"/>
              <a:gd name="T10" fmla="*/ 145 w 193"/>
              <a:gd name="T11" fmla="*/ 33 h 120"/>
              <a:gd name="T12" fmla="*/ 130 w 193"/>
              <a:gd name="T13" fmla="*/ 48 h 120"/>
              <a:gd name="T14" fmla="*/ 145 w 193"/>
              <a:gd name="T15" fmla="*/ 63 h 120"/>
              <a:gd name="T16" fmla="*/ 160 w 193"/>
              <a:gd name="T17" fmla="*/ 48 h 120"/>
              <a:gd name="T18" fmla="*/ 145 w 193"/>
              <a:gd name="T19" fmla="*/ 33 h 120"/>
              <a:gd name="T20" fmla="*/ 49 w 193"/>
              <a:gd name="T21" fmla="*/ 33 h 120"/>
              <a:gd name="T22" fmla="*/ 34 w 193"/>
              <a:gd name="T23" fmla="*/ 48 h 120"/>
              <a:gd name="T24" fmla="*/ 49 w 193"/>
              <a:gd name="T25" fmla="*/ 63 h 120"/>
              <a:gd name="T26" fmla="*/ 64 w 193"/>
              <a:gd name="T27" fmla="*/ 48 h 120"/>
              <a:gd name="T28" fmla="*/ 49 w 193"/>
              <a:gd name="T29" fmla="*/ 33 h 120"/>
              <a:gd name="T30" fmla="*/ 97 w 193"/>
              <a:gd name="T31" fmla="*/ 73 h 120"/>
              <a:gd name="T32" fmla="*/ 73 w 193"/>
              <a:gd name="T33" fmla="*/ 96 h 120"/>
              <a:gd name="T34" fmla="*/ 97 w 193"/>
              <a:gd name="T35" fmla="*/ 120 h 120"/>
              <a:gd name="T36" fmla="*/ 120 w 193"/>
              <a:gd name="T37" fmla="*/ 96 h 120"/>
              <a:gd name="T38" fmla="*/ 97 w 193"/>
              <a:gd name="T39" fmla="*/ 73 h 120"/>
              <a:gd name="T40" fmla="*/ 184 w 193"/>
              <a:gd name="T41" fmla="*/ 0 h 120"/>
              <a:gd name="T42" fmla="*/ 175 w 193"/>
              <a:gd name="T43" fmla="*/ 9 h 120"/>
              <a:gd name="T44" fmla="*/ 184 w 193"/>
              <a:gd name="T45" fmla="*/ 18 h 120"/>
              <a:gd name="T46" fmla="*/ 193 w 193"/>
              <a:gd name="T47" fmla="*/ 9 h 120"/>
              <a:gd name="T48" fmla="*/ 184 w 193"/>
              <a:gd name="T49" fmla="*/ 0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193" h="120">
                <a:moveTo>
                  <a:pt x="10" y="0"/>
                </a:moveTo>
                <a:cubicBezTo>
                  <a:pt x="5" y="0"/>
                  <a:pt x="0" y="4"/>
                  <a:pt x="0" y="9"/>
                </a:cubicBezTo>
                <a:cubicBezTo>
                  <a:pt x="0" y="14"/>
                  <a:pt x="5" y="18"/>
                  <a:pt x="10" y="18"/>
                </a:cubicBezTo>
                <a:cubicBezTo>
                  <a:pt x="15" y="18"/>
                  <a:pt x="19" y="14"/>
                  <a:pt x="19" y="9"/>
                </a:cubicBezTo>
                <a:cubicBezTo>
                  <a:pt x="19" y="4"/>
                  <a:pt x="15" y="0"/>
                  <a:pt x="10" y="0"/>
                </a:cubicBezTo>
                <a:moveTo>
                  <a:pt x="145" y="33"/>
                </a:moveTo>
                <a:cubicBezTo>
                  <a:pt x="136" y="33"/>
                  <a:pt x="130" y="40"/>
                  <a:pt x="130" y="48"/>
                </a:cubicBezTo>
                <a:cubicBezTo>
                  <a:pt x="130" y="57"/>
                  <a:pt x="136" y="63"/>
                  <a:pt x="145" y="63"/>
                </a:cubicBezTo>
                <a:cubicBezTo>
                  <a:pt x="153" y="63"/>
                  <a:pt x="160" y="57"/>
                  <a:pt x="160" y="48"/>
                </a:cubicBezTo>
                <a:cubicBezTo>
                  <a:pt x="160" y="40"/>
                  <a:pt x="153" y="33"/>
                  <a:pt x="145" y="33"/>
                </a:cubicBezTo>
                <a:moveTo>
                  <a:pt x="49" y="33"/>
                </a:moveTo>
                <a:cubicBezTo>
                  <a:pt x="41" y="33"/>
                  <a:pt x="34" y="40"/>
                  <a:pt x="34" y="48"/>
                </a:cubicBezTo>
                <a:cubicBezTo>
                  <a:pt x="34" y="57"/>
                  <a:pt x="41" y="63"/>
                  <a:pt x="49" y="63"/>
                </a:cubicBezTo>
                <a:cubicBezTo>
                  <a:pt x="57" y="63"/>
                  <a:pt x="64" y="57"/>
                  <a:pt x="64" y="48"/>
                </a:cubicBezTo>
                <a:cubicBezTo>
                  <a:pt x="64" y="40"/>
                  <a:pt x="57" y="33"/>
                  <a:pt x="49" y="33"/>
                </a:cubicBezTo>
                <a:moveTo>
                  <a:pt x="97" y="73"/>
                </a:moveTo>
                <a:cubicBezTo>
                  <a:pt x="84" y="73"/>
                  <a:pt x="73" y="83"/>
                  <a:pt x="73" y="96"/>
                </a:cubicBezTo>
                <a:cubicBezTo>
                  <a:pt x="73" y="109"/>
                  <a:pt x="84" y="120"/>
                  <a:pt x="97" y="120"/>
                </a:cubicBezTo>
                <a:cubicBezTo>
                  <a:pt x="110" y="120"/>
                  <a:pt x="120" y="109"/>
                  <a:pt x="120" y="96"/>
                </a:cubicBezTo>
                <a:cubicBezTo>
                  <a:pt x="120" y="83"/>
                  <a:pt x="110" y="73"/>
                  <a:pt x="97" y="73"/>
                </a:cubicBezTo>
                <a:moveTo>
                  <a:pt x="184" y="0"/>
                </a:moveTo>
                <a:cubicBezTo>
                  <a:pt x="179" y="0"/>
                  <a:pt x="175" y="4"/>
                  <a:pt x="175" y="9"/>
                </a:cubicBezTo>
                <a:cubicBezTo>
                  <a:pt x="175" y="14"/>
                  <a:pt x="179" y="18"/>
                  <a:pt x="184" y="18"/>
                </a:cubicBezTo>
                <a:cubicBezTo>
                  <a:pt x="189" y="18"/>
                  <a:pt x="193" y="14"/>
                  <a:pt x="193" y="9"/>
                </a:cubicBezTo>
                <a:cubicBezTo>
                  <a:pt x="193" y="4"/>
                  <a:pt x="189" y="0"/>
                  <a:pt x="184" y="0"/>
                </a:cubicBezTo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44" grpId="0" animBg="1"/>
      <p:bldP spid="45" grpId="0" animBg="1"/>
      <p:bldP spid="46" grpId="0" animBg="1"/>
      <p:bldP spid="47" grpId="0" animBg="1"/>
      <p:bldP spid="48" grpId="0"/>
      <p:bldP spid="49" grpId="0"/>
      <p:bldP spid="50" grpId="0" animBg="1"/>
      <p:bldP spid="51" grpId="0"/>
      <p:bldP spid="52" grpId="0"/>
      <p:bldP spid="53" grpId="0" animBg="1"/>
      <p:bldP spid="54" grpId="0"/>
      <p:bldP spid="55" grpId="0"/>
      <p:bldP spid="56" grpId="0"/>
      <p:bldP spid="57" grpId="0"/>
      <p:bldP spid="58" grpId="0" animBg="1"/>
      <p:bldP spid="5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4156309" y="738594"/>
            <a:ext cx="3831771" cy="3831771"/>
            <a:chOff x="3122613" y="906282"/>
            <a:chExt cx="5428342" cy="5428342"/>
          </a:xfrm>
        </p:grpSpPr>
        <p:sp>
          <p:nvSpPr>
            <p:cNvPr id="6" name="任意多边形 5"/>
            <p:cNvSpPr/>
            <p:nvPr/>
          </p:nvSpPr>
          <p:spPr>
            <a:xfrm rot="10800000">
              <a:off x="3122613" y="2871943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5400000" flipH="1">
              <a:off x="3122611" y="2871944"/>
              <a:ext cx="5428342" cy="1497017"/>
            </a:xfrm>
            <a:custGeom>
              <a:avLst/>
              <a:gdLst>
                <a:gd name="connsiteX0" fmla="*/ 5428342 w 5428342"/>
                <a:gd name="connsiteY0" fmla="*/ 1363579 h 1497017"/>
                <a:gd name="connsiteX1" fmla="*/ 5428342 w 5428342"/>
                <a:gd name="connsiteY1" fmla="*/ 914375 h 1497017"/>
                <a:gd name="connsiteX2" fmla="*/ 5428342 w 5428342"/>
                <a:gd name="connsiteY2" fmla="*/ 135851 h 1497017"/>
                <a:gd name="connsiteX3" fmla="*/ 5294904 w 5428342"/>
                <a:gd name="connsiteY3" fmla="*/ 2413 h 1497017"/>
                <a:gd name="connsiteX4" fmla="*/ 3605041 w 5428342"/>
                <a:gd name="connsiteY4" fmla="*/ 0 h 1497017"/>
                <a:gd name="connsiteX5" fmla="*/ 3392166 w 5428342"/>
                <a:gd name="connsiteY5" fmla="*/ 58972 h 1497017"/>
                <a:gd name="connsiteX6" fmla="*/ 2818407 w 5428342"/>
                <a:gd name="connsiteY6" fmla="*/ 395057 h 1497017"/>
                <a:gd name="connsiteX7" fmla="*/ 2609938 w 5428342"/>
                <a:gd name="connsiteY7" fmla="*/ 395057 h 1497017"/>
                <a:gd name="connsiteX8" fmla="*/ 2214473 w 5428342"/>
                <a:gd name="connsiteY8" fmla="*/ 166869 h 1497017"/>
                <a:gd name="connsiteX9" fmla="*/ 2121315 w 5428342"/>
                <a:gd name="connsiteY9" fmla="*/ 109372 h 1497017"/>
                <a:gd name="connsiteX10" fmla="*/ 2037624 w 5428342"/>
                <a:gd name="connsiteY10" fmla="*/ 58972 h 1497017"/>
                <a:gd name="connsiteX11" fmla="*/ 1824749 w 5428342"/>
                <a:gd name="connsiteY11" fmla="*/ 0 h 1497017"/>
                <a:gd name="connsiteX12" fmla="*/ 1230424 w 5428342"/>
                <a:gd name="connsiteY12" fmla="*/ 849 h 1497017"/>
                <a:gd name="connsiteX13" fmla="*/ 1230424 w 5428342"/>
                <a:gd name="connsiteY13" fmla="*/ 2413 h 1497017"/>
                <a:gd name="connsiteX14" fmla="*/ 133438 w 5428342"/>
                <a:gd name="connsiteY14" fmla="*/ 2413 h 1497017"/>
                <a:gd name="connsiteX15" fmla="*/ 0 w 5428342"/>
                <a:gd name="connsiteY15" fmla="*/ 135851 h 1497017"/>
                <a:gd name="connsiteX16" fmla="*/ 0 w 5428342"/>
                <a:gd name="connsiteY16" fmla="*/ 914375 h 1497017"/>
                <a:gd name="connsiteX17" fmla="*/ 0 w 5428342"/>
                <a:gd name="connsiteY17" fmla="*/ 1363579 h 1497017"/>
                <a:gd name="connsiteX18" fmla="*/ 133438 w 5428342"/>
                <a:gd name="connsiteY18" fmla="*/ 1497017 h 1497017"/>
                <a:gd name="connsiteX19" fmla="*/ 1686405 w 5428342"/>
                <a:gd name="connsiteY19" fmla="*/ 1497017 h 1497017"/>
                <a:gd name="connsiteX20" fmla="*/ 1686405 w 5428342"/>
                <a:gd name="connsiteY20" fmla="*/ 1496820 h 1497017"/>
                <a:gd name="connsiteX21" fmla="*/ 1824749 w 5428342"/>
                <a:gd name="connsiteY21" fmla="*/ 1497017 h 1497017"/>
                <a:gd name="connsiteX22" fmla="*/ 2037624 w 5428342"/>
                <a:gd name="connsiteY22" fmla="*/ 1438045 h 1497017"/>
                <a:gd name="connsiteX23" fmla="*/ 2121315 w 5428342"/>
                <a:gd name="connsiteY23" fmla="*/ 1387645 h 1497017"/>
                <a:gd name="connsiteX24" fmla="*/ 2154423 w 5428342"/>
                <a:gd name="connsiteY24" fmla="*/ 1367211 h 1497017"/>
                <a:gd name="connsiteX25" fmla="*/ 2609938 w 5428342"/>
                <a:gd name="connsiteY25" fmla="*/ 1104373 h 1497017"/>
                <a:gd name="connsiteX26" fmla="*/ 2818407 w 5428342"/>
                <a:gd name="connsiteY26" fmla="*/ 1104373 h 1497017"/>
                <a:gd name="connsiteX27" fmla="*/ 3119246 w 5428342"/>
                <a:gd name="connsiteY27" fmla="*/ 1277961 h 1497017"/>
                <a:gd name="connsiteX28" fmla="*/ 3119246 w 5428342"/>
                <a:gd name="connsiteY28" fmla="*/ 1280155 h 1497017"/>
                <a:gd name="connsiteX29" fmla="*/ 3180682 w 5428342"/>
                <a:gd name="connsiteY29" fmla="*/ 1317854 h 1497017"/>
                <a:gd name="connsiteX30" fmla="*/ 3377450 w 5428342"/>
                <a:gd name="connsiteY30" fmla="*/ 1438045 h 1497017"/>
                <a:gd name="connsiteX31" fmla="*/ 3590324 w 5428342"/>
                <a:gd name="connsiteY31" fmla="*/ 1497017 h 1497017"/>
                <a:gd name="connsiteX32" fmla="*/ 3630476 w 5428342"/>
                <a:gd name="connsiteY32" fmla="*/ 1496960 h 1497017"/>
                <a:gd name="connsiteX33" fmla="*/ 3630476 w 5428342"/>
                <a:gd name="connsiteY33" fmla="*/ 1497017 h 1497017"/>
                <a:gd name="connsiteX34" fmla="*/ 5294904 w 5428342"/>
                <a:gd name="connsiteY34" fmla="*/ 1497017 h 1497017"/>
                <a:gd name="connsiteX35" fmla="*/ 5428342 w 5428342"/>
                <a:gd name="connsiteY35" fmla="*/ 1363579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</a:cxnLst>
              <a:rect l="l" t="t" r="r" b="b"/>
              <a:pathLst>
                <a:path w="5428342" h="1497017">
                  <a:moveTo>
                    <a:pt x="5428342" y="1363579"/>
                  </a:move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lnTo>
                    <a:pt x="3605041" y="0"/>
                  </a:ln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25400">
              <a:gradFill flip="none" rotWithShape="1">
                <a:gsLst>
                  <a:gs pos="59000">
                    <a:srgbClr val="FBFBFB"/>
                  </a:gs>
                  <a:gs pos="0">
                    <a:srgbClr val="C7C7C7"/>
                  </a:gs>
                </a:gsLst>
                <a:lin ang="2700000" scaled="1"/>
                <a:tileRect/>
              </a:gradFill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圆角矩形 25"/>
            <p:cNvSpPr/>
            <p:nvPr/>
          </p:nvSpPr>
          <p:spPr>
            <a:xfrm rot="16200000" flipH="1" flipV="1">
              <a:off x="4765182" y="1716369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25"/>
            <p:cNvSpPr/>
            <p:nvPr/>
          </p:nvSpPr>
          <p:spPr>
            <a:xfrm rot="5400000" flipH="1">
              <a:off x="4765182" y="4488218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25"/>
            <p:cNvSpPr/>
            <p:nvPr/>
          </p:nvSpPr>
          <p:spPr>
            <a:xfrm flipH="1">
              <a:off x="615851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25"/>
            <p:cNvSpPr/>
            <p:nvPr/>
          </p:nvSpPr>
          <p:spPr>
            <a:xfrm>
              <a:off x="3376845" y="3102292"/>
              <a:ext cx="2143202" cy="1036320"/>
            </a:xfrm>
            <a:custGeom>
              <a:avLst/>
              <a:gdLst>
                <a:gd name="connsiteX0" fmla="*/ 0 w 1706671"/>
                <a:gd name="connsiteY0" fmla="*/ 129861 h 1036320"/>
                <a:gd name="connsiteX1" fmla="*/ 129861 w 1706671"/>
                <a:gd name="connsiteY1" fmla="*/ 0 h 1036320"/>
                <a:gd name="connsiteX2" fmla="*/ 1576810 w 1706671"/>
                <a:gd name="connsiteY2" fmla="*/ 0 h 1036320"/>
                <a:gd name="connsiteX3" fmla="*/ 1706671 w 1706671"/>
                <a:gd name="connsiteY3" fmla="*/ 129861 h 1036320"/>
                <a:gd name="connsiteX4" fmla="*/ 1706671 w 1706671"/>
                <a:gd name="connsiteY4" fmla="*/ 906459 h 1036320"/>
                <a:gd name="connsiteX5" fmla="*/ 1576810 w 1706671"/>
                <a:gd name="connsiteY5" fmla="*/ 1036320 h 1036320"/>
                <a:gd name="connsiteX6" fmla="*/ 129861 w 1706671"/>
                <a:gd name="connsiteY6" fmla="*/ 1036320 h 1036320"/>
                <a:gd name="connsiteX7" fmla="*/ 0 w 1706671"/>
                <a:gd name="connsiteY7" fmla="*/ 906459 h 1036320"/>
                <a:gd name="connsiteX8" fmla="*/ 0 w 1706671"/>
                <a:gd name="connsiteY8" fmla="*/ 129861 h 1036320"/>
                <a:gd name="connsiteX0-1" fmla="*/ 0 w 2114558"/>
                <a:gd name="connsiteY0-2" fmla="*/ 129861 h 1036320"/>
                <a:gd name="connsiteX1-3" fmla="*/ 129861 w 2114558"/>
                <a:gd name="connsiteY1-4" fmla="*/ 0 h 1036320"/>
                <a:gd name="connsiteX2-5" fmla="*/ 1576810 w 2114558"/>
                <a:gd name="connsiteY2-6" fmla="*/ 0 h 1036320"/>
                <a:gd name="connsiteX3-7" fmla="*/ 1706671 w 2114558"/>
                <a:gd name="connsiteY3-8" fmla="*/ 129861 h 1036320"/>
                <a:gd name="connsiteX4-9" fmla="*/ 2114550 w 2114558"/>
                <a:gd name="connsiteY4-10" fmla="*/ 509588 h 1036320"/>
                <a:gd name="connsiteX5-11" fmla="*/ 1706671 w 2114558"/>
                <a:gd name="connsiteY5-12" fmla="*/ 906459 h 1036320"/>
                <a:gd name="connsiteX6-13" fmla="*/ 1576810 w 2114558"/>
                <a:gd name="connsiteY6-14" fmla="*/ 1036320 h 1036320"/>
                <a:gd name="connsiteX7-15" fmla="*/ 129861 w 2114558"/>
                <a:gd name="connsiteY7-16" fmla="*/ 1036320 h 1036320"/>
                <a:gd name="connsiteX8-17" fmla="*/ 0 w 2114558"/>
                <a:gd name="connsiteY8-18" fmla="*/ 906459 h 1036320"/>
                <a:gd name="connsiteX9" fmla="*/ 0 w 2114558"/>
                <a:gd name="connsiteY9" fmla="*/ 129861 h 1036320"/>
                <a:gd name="connsiteX0-19" fmla="*/ 0 w 2114560"/>
                <a:gd name="connsiteY0-20" fmla="*/ 129861 h 1036320"/>
                <a:gd name="connsiteX1-21" fmla="*/ 129861 w 2114560"/>
                <a:gd name="connsiteY1-22" fmla="*/ 0 h 1036320"/>
                <a:gd name="connsiteX2-23" fmla="*/ 1576810 w 2114560"/>
                <a:gd name="connsiteY2-24" fmla="*/ 0 h 1036320"/>
                <a:gd name="connsiteX3-25" fmla="*/ 1778109 w 2114560"/>
                <a:gd name="connsiteY3-26" fmla="*/ 148911 h 1036320"/>
                <a:gd name="connsiteX4-27" fmla="*/ 2114550 w 2114560"/>
                <a:gd name="connsiteY4-28" fmla="*/ 509588 h 1036320"/>
                <a:gd name="connsiteX5-29" fmla="*/ 1706671 w 2114560"/>
                <a:gd name="connsiteY5-30" fmla="*/ 906459 h 1036320"/>
                <a:gd name="connsiteX6-31" fmla="*/ 1576810 w 2114560"/>
                <a:gd name="connsiteY6-32" fmla="*/ 1036320 h 1036320"/>
                <a:gd name="connsiteX7-33" fmla="*/ 129861 w 2114560"/>
                <a:gd name="connsiteY7-34" fmla="*/ 1036320 h 1036320"/>
                <a:gd name="connsiteX8-35" fmla="*/ 0 w 2114560"/>
                <a:gd name="connsiteY8-36" fmla="*/ 906459 h 1036320"/>
                <a:gd name="connsiteX9-37" fmla="*/ 0 w 2114560"/>
                <a:gd name="connsiteY9-38" fmla="*/ 129861 h 1036320"/>
                <a:gd name="connsiteX0-39" fmla="*/ 0 w 2114567"/>
                <a:gd name="connsiteY0-40" fmla="*/ 129861 h 1036320"/>
                <a:gd name="connsiteX1-41" fmla="*/ 129861 w 2114567"/>
                <a:gd name="connsiteY1-42" fmla="*/ 0 h 1036320"/>
                <a:gd name="connsiteX2-43" fmla="*/ 1576810 w 2114567"/>
                <a:gd name="connsiteY2-44" fmla="*/ 0 h 1036320"/>
                <a:gd name="connsiteX3-45" fmla="*/ 1778109 w 2114567"/>
                <a:gd name="connsiteY3-46" fmla="*/ 148911 h 1036320"/>
                <a:gd name="connsiteX4-47" fmla="*/ 2114550 w 2114567"/>
                <a:gd name="connsiteY4-48" fmla="*/ 509588 h 1036320"/>
                <a:gd name="connsiteX5-49" fmla="*/ 1706671 w 2114567"/>
                <a:gd name="connsiteY5-50" fmla="*/ 906459 h 1036320"/>
                <a:gd name="connsiteX6-51" fmla="*/ 1576810 w 2114567"/>
                <a:gd name="connsiteY6-52" fmla="*/ 1036320 h 1036320"/>
                <a:gd name="connsiteX7-53" fmla="*/ 129861 w 2114567"/>
                <a:gd name="connsiteY7-54" fmla="*/ 1036320 h 1036320"/>
                <a:gd name="connsiteX8-55" fmla="*/ 0 w 2114567"/>
                <a:gd name="connsiteY8-56" fmla="*/ 906459 h 1036320"/>
                <a:gd name="connsiteX9-57" fmla="*/ 0 w 2114567"/>
                <a:gd name="connsiteY9-58" fmla="*/ 129861 h 1036320"/>
                <a:gd name="connsiteX0-59" fmla="*/ 0 w 2114568"/>
                <a:gd name="connsiteY0-60" fmla="*/ 129861 h 1036320"/>
                <a:gd name="connsiteX1-61" fmla="*/ 129861 w 2114568"/>
                <a:gd name="connsiteY1-62" fmla="*/ 0 h 1036320"/>
                <a:gd name="connsiteX2-63" fmla="*/ 1576810 w 2114568"/>
                <a:gd name="connsiteY2-64" fmla="*/ 0 h 1036320"/>
                <a:gd name="connsiteX3-65" fmla="*/ 1782872 w 2114568"/>
                <a:gd name="connsiteY3-66" fmla="*/ 129861 h 1036320"/>
                <a:gd name="connsiteX4-67" fmla="*/ 2114550 w 2114568"/>
                <a:gd name="connsiteY4-68" fmla="*/ 509588 h 1036320"/>
                <a:gd name="connsiteX5-69" fmla="*/ 1706671 w 2114568"/>
                <a:gd name="connsiteY5-70" fmla="*/ 906459 h 1036320"/>
                <a:gd name="connsiteX6-71" fmla="*/ 1576810 w 2114568"/>
                <a:gd name="connsiteY6-72" fmla="*/ 1036320 h 1036320"/>
                <a:gd name="connsiteX7-73" fmla="*/ 129861 w 2114568"/>
                <a:gd name="connsiteY7-74" fmla="*/ 1036320 h 1036320"/>
                <a:gd name="connsiteX8-75" fmla="*/ 0 w 2114568"/>
                <a:gd name="connsiteY8-76" fmla="*/ 906459 h 1036320"/>
                <a:gd name="connsiteX9-77" fmla="*/ 0 w 2114568"/>
                <a:gd name="connsiteY9-78" fmla="*/ 129861 h 1036320"/>
                <a:gd name="connsiteX0-79" fmla="*/ 0 w 2114568"/>
                <a:gd name="connsiteY0-80" fmla="*/ 129861 h 1036320"/>
                <a:gd name="connsiteX1-81" fmla="*/ 129861 w 2114568"/>
                <a:gd name="connsiteY1-82" fmla="*/ 0 h 1036320"/>
                <a:gd name="connsiteX2-83" fmla="*/ 1576810 w 2114568"/>
                <a:gd name="connsiteY2-84" fmla="*/ 0 h 1036320"/>
                <a:gd name="connsiteX3-85" fmla="*/ 1782872 w 2114568"/>
                <a:gd name="connsiteY3-86" fmla="*/ 129861 h 1036320"/>
                <a:gd name="connsiteX4-87" fmla="*/ 2114550 w 2114568"/>
                <a:gd name="connsiteY4-88" fmla="*/ 509588 h 1036320"/>
                <a:gd name="connsiteX5-89" fmla="*/ 1706671 w 2114568"/>
                <a:gd name="connsiteY5-90" fmla="*/ 906459 h 1036320"/>
                <a:gd name="connsiteX6-91" fmla="*/ 1576810 w 2114568"/>
                <a:gd name="connsiteY6-92" fmla="*/ 1036320 h 1036320"/>
                <a:gd name="connsiteX7-93" fmla="*/ 129861 w 2114568"/>
                <a:gd name="connsiteY7-94" fmla="*/ 1036320 h 1036320"/>
                <a:gd name="connsiteX8-95" fmla="*/ 0 w 2114568"/>
                <a:gd name="connsiteY8-96" fmla="*/ 906459 h 1036320"/>
                <a:gd name="connsiteX9-97" fmla="*/ 0 w 2114568"/>
                <a:gd name="connsiteY9-98" fmla="*/ 129861 h 1036320"/>
                <a:gd name="connsiteX0-99" fmla="*/ 0 w 2114571"/>
                <a:gd name="connsiteY0-100" fmla="*/ 129861 h 1036320"/>
                <a:gd name="connsiteX1-101" fmla="*/ 129861 w 2114571"/>
                <a:gd name="connsiteY1-102" fmla="*/ 0 h 1036320"/>
                <a:gd name="connsiteX2-103" fmla="*/ 1576810 w 2114571"/>
                <a:gd name="connsiteY2-104" fmla="*/ 0 h 1036320"/>
                <a:gd name="connsiteX3-105" fmla="*/ 1811447 w 2114571"/>
                <a:gd name="connsiteY3-106" fmla="*/ 120336 h 1036320"/>
                <a:gd name="connsiteX4-107" fmla="*/ 2114550 w 2114571"/>
                <a:gd name="connsiteY4-108" fmla="*/ 509588 h 1036320"/>
                <a:gd name="connsiteX5-109" fmla="*/ 1706671 w 2114571"/>
                <a:gd name="connsiteY5-110" fmla="*/ 906459 h 1036320"/>
                <a:gd name="connsiteX6-111" fmla="*/ 1576810 w 2114571"/>
                <a:gd name="connsiteY6-112" fmla="*/ 1036320 h 1036320"/>
                <a:gd name="connsiteX7-113" fmla="*/ 129861 w 2114571"/>
                <a:gd name="connsiteY7-114" fmla="*/ 1036320 h 1036320"/>
                <a:gd name="connsiteX8-115" fmla="*/ 0 w 2114571"/>
                <a:gd name="connsiteY8-116" fmla="*/ 906459 h 1036320"/>
                <a:gd name="connsiteX9-117" fmla="*/ 0 w 2114571"/>
                <a:gd name="connsiteY9-118" fmla="*/ 129861 h 1036320"/>
                <a:gd name="connsiteX0-119" fmla="*/ 0 w 2114571"/>
                <a:gd name="connsiteY0-120" fmla="*/ 129861 h 1036320"/>
                <a:gd name="connsiteX1-121" fmla="*/ 129861 w 2114571"/>
                <a:gd name="connsiteY1-122" fmla="*/ 0 h 1036320"/>
                <a:gd name="connsiteX2-123" fmla="*/ 1576810 w 2114571"/>
                <a:gd name="connsiteY2-124" fmla="*/ 0 h 1036320"/>
                <a:gd name="connsiteX3-125" fmla="*/ 1811447 w 2114571"/>
                <a:gd name="connsiteY3-126" fmla="*/ 120336 h 1036320"/>
                <a:gd name="connsiteX4-127" fmla="*/ 2114550 w 2114571"/>
                <a:gd name="connsiteY4-128" fmla="*/ 509588 h 1036320"/>
                <a:gd name="connsiteX5-129" fmla="*/ 1706671 w 2114571"/>
                <a:gd name="connsiteY5-130" fmla="*/ 906459 h 1036320"/>
                <a:gd name="connsiteX6-131" fmla="*/ 1576810 w 2114571"/>
                <a:gd name="connsiteY6-132" fmla="*/ 1036320 h 1036320"/>
                <a:gd name="connsiteX7-133" fmla="*/ 129861 w 2114571"/>
                <a:gd name="connsiteY7-134" fmla="*/ 1036320 h 1036320"/>
                <a:gd name="connsiteX8-135" fmla="*/ 0 w 2114571"/>
                <a:gd name="connsiteY8-136" fmla="*/ 906459 h 1036320"/>
                <a:gd name="connsiteX9-137" fmla="*/ 0 w 2114571"/>
                <a:gd name="connsiteY9-138" fmla="*/ 129861 h 1036320"/>
                <a:gd name="connsiteX0-139" fmla="*/ 0 w 2114581"/>
                <a:gd name="connsiteY0-140" fmla="*/ 129861 h 1036320"/>
                <a:gd name="connsiteX1-141" fmla="*/ 129861 w 2114581"/>
                <a:gd name="connsiteY1-142" fmla="*/ 0 h 1036320"/>
                <a:gd name="connsiteX2-143" fmla="*/ 1576810 w 2114581"/>
                <a:gd name="connsiteY2-144" fmla="*/ 0 h 1036320"/>
                <a:gd name="connsiteX3-145" fmla="*/ 1811447 w 2114581"/>
                <a:gd name="connsiteY3-146" fmla="*/ 120336 h 1036320"/>
                <a:gd name="connsiteX4-147" fmla="*/ 2114550 w 2114581"/>
                <a:gd name="connsiteY4-148" fmla="*/ 509588 h 1036320"/>
                <a:gd name="connsiteX5-149" fmla="*/ 1706671 w 2114581"/>
                <a:gd name="connsiteY5-150" fmla="*/ 906459 h 1036320"/>
                <a:gd name="connsiteX6-151" fmla="*/ 1576810 w 2114581"/>
                <a:gd name="connsiteY6-152" fmla="*/ 1036320 h 1036320"/>
                <a:gd name="connsiteX7-153" fmla="*/ 129861 w 2114581"/>
                <a:gd name="connsiteY7-154" fmla="*/ 1036320 h 1036320"/>
                <a:gd name="connsiteX8-155" fmla="*/ 0 w 2114581"/>
                <a:gd name="connsiteY8-156" fmla="*/ 906459 h 1036320"/>
                <a:gd name="connsiteX9-157" fmla="*/ 0 w 2114581"/>
                <a:gd name="connsiteY9-158" fmla="*/ 129861 h 1036320"/>
                <a:gd name="connsiteX0-159" fmla="*/ 0 w 2114586"/>
                <a:gd name="connsiteY0-160" fmla="*/ 129861 h 1036320"/>
                <a:gd name="connsiteX1-161" fmla="*/ 129861 w 2114586"/>
                <a:gd name="connsiteY1-162" fmla="*/ 0 h 1036320"/>
                <a:gd name="connsiteX2-163" fmla="*/ 1576810 w 2114586"/>
                <a:gd name="connsiteY2-164" fmla="*/ 0 h 1036320"/>
                <a:gd name="connsiteX3-165" fmla="*/ 1811447 w 2114586"/>
                <a:gd name="connsiteY3-166" fmla="*/ 120336 h 1036320"/>
                <a:gd name="connsiteX4-167" fmla="*/ 2114550 w 2114586"/>
                <a:gd name="connsiteY4-168" fmla="*/ 509588 h 1036320"/>
                <a:gd name="connsiteX5-169" fmla="*/ 1706671 w 2114586"/>
                <a:gd name="connsiteY5-170" fmla="*/ 906459 h 1036320"/>
                <a:gd name="connsiteX6-171" fmla="*/ 1576810 w 2114586"/>
                <a:gd name="connsiteY6-172" fmla="*/ 1036320 h 1036320"/>
                <a:gd name="connsiteX7-173" fmla="*/ 129861 w 2114586"/>
                <a:gd name="connsiteY7-174" fmla="*/ 1036320 h 1036320"/>
                <a:gd name="connsiteX8-175" fmla="*/ 0 w 2114586"/>
                <a:gd name="connsiteY8-176" fmla="*/ 906459 h 1036320"/>
                <a:gd name="connsiteX9-177" fmla="*/ 0 w 2114586"/>
                <a:gd name="connsiteY9-178" fmla="*/ 129861 h 1036320"/>
                <a:gd name="connsiteX0-179" fmla="*/ 0 w 2114586"/>
                <a:gd name="connsiteY0-180" fmla="*/ 129861 h 1036320"/>
                <a:gd name="connsiteX1-181" fmla="*/ 129861 w 2114586"/>
                <a:gd name="connsiteY1-182" fmla="*/ 0 h 1036320"/>
                <a:gd name="connsiteX2-183" fmla="*/ 1576810 w 2114586"/>
                <a:gd name="connsiteY2-184" fmla="*/ 0 h 1036320"/>
                <a:gd name="connsiteX3-185" fmla="*/ 1811447 w 2114586"/>
                <a:gd name="connsiteY3-186" fmla="*/ 120336 h 1036320"/>
                <a:gd name="connsiteX4-187" fmla="*/ 2114550 w 2114586"/>
                <a:gd name="connsiteY4-188" fmla="*/ 509588 h 1036320"/>
                <a:gd name="connsiteX5-189" fmla="*/ 1706671 w 2114586"/>
                <a:gd name="connsiteY5-190" fmla="*/ 906459 h 1036320"/>
                <a:gd name="connsiteX6-191" fmla="*/ 1576810 w 2114586"/>
                <a:gd name="connsiteY6-192" fmla="*/ 1036320 h 1036320"/>
                <a:gd name="connsiteX7-193" fmla="*/ 129861 w 2114586"/>
                <a:gd name="connsiteY7-194" fmla="*/ 1036320 h 1036320"/>
                <a:gd name="connsiteX8-195" fmla="*/ 0 w 2114586"/>
                <a:gd name="connsiteY8-196" fmla="*/ 906459 h 1036320"/>
                <a:gd name="connsiteX9-197" fmla="*/ 0 w 2114586"/>
                <a:gd name="connsiteY9-198" fmla="*/ 129861 h 1036320"/>
                <a:gd name="connsiteX0-199" fmla="*/ 0 w 2114586"/>
                <a:gd name="connsiteY0-200" fmla="*/ 129861 h 1036320"/>
                <a:gd name="connsiteX1-201" fmla="*/ 129861 w 2114586"/>
                <a:gd name="connsiteY1-202" fmla="*/ 0 h 1036320"/>
                <a:gd name="connsiteX2-203" fmla="*/ 1576810 w 2114586"/>
                <a:gd name="connsiteY2-204" fmla="*/ 0 h 1036320"/>
                <a:gd name="connsiteX3-205" fmla="*/ 1811447 w 2114586"/>
                <a:gd name="connsiteY3-206" fmla="*/ 120336 h 1036320"/>
                <a:gd name="connsiteX4-207" fmla="*/ 2114550 w 2114586"/>
                <a:gd name="connsiteY4-208" fmla="*/ 509588 h 1036320"/>
                <a:gd name="connsiteX5-209" fmla="*/ 1706671 w 2114586"/>
                <a:gd name="connsiteY5-210" fmla="*/ 906459 h 1036320"/>
                <a:gd name="connsiteX6-211" fmla="*/ 1576810 w 2114586"/>
                <a:gd name="connsiteY6-212" fmla="*/ 1036320 h 1036320"/>
                <a:gd name="connsiteX7-213" fmla="*/ 129861 w 2114586"/>
                <a:gd name="connsiteY7-214" fmla="*/ 1036320 h 1036320"/>
                <a:gd name="connsiteX8-215" fmla="*/ 0 w 2114586"/>
                <a:gd name="connsiteY8-216" fmla="*/ 906459 h 1036320"/>
                <a:gd name="connsiteX9-217" fmla="*/ 0 w 2114586"/>
                <a:gd name="connsiteY9-218" fmla="*/ 129861 h 1036320"/>
                <a:gd name="connsiteX0-219" fmla="*/ 0 w 2114586"/>
                <a:gd name="connsiteY0-220" fmla="*/ 129861 h 1036320"/>
                <a:gd name="connsiteX1-221" fmla="*/ 129861 w 2114586"/>
                <a:gd name="connsiteY1-222" fmla="*/ 0 h 1036320"/>
                <a:gd name="connsiteX2-223" fmla="*/ 1576810 w 2114586"/>
                <a:gd name="connsiteY2-224" fmla="*/ 0 h 1036320"/>
                <a:gd name="connsiteX3-225" fmla="*/ 1811447 w 2114586"/>
                <a:gd name="connsiteY3-226" fmla="*/ 120336 h 1036320"/>
                <a:gd name="connsiteX4-227" fmla="*/ 2114550 w 2114586"/>
                <a:gd name="connsiteY4-228" fmla="*/ 509588 h 1036320"/>
                <a:gd name="connsiteX5-229" fmla="*/ 1749534 w 2114586"/>
                <a:gd name="connsiteY5-230" fmla="*/ 930271 h 1036320"/>
                <a:gd name="connsiteX6-231" fmla="*/ 1576810 w 2114586"/>
                <a:gd name="connsiteY6-232" fmla="*/ 1036320 h 1036320"/>
                <a:gd name="connsiteX7-233" fmla="*/ 129861 w 2114586"/>
                <a:gd name="connsiteY7-234" fmla="*/ 1036320 h 1036320"/>
                <a:gd name="connsiteX8-235" fmla="*/ 0 w 2114586"/>
                <a:gd name="connsiteY8-236" fmla="*/ 906459 h 1036320"/>
                <a:gd name="connsiteX9-237" fmla="*/ 0 w 2114586"/>
                <a:gd name="connsiteY9-238" fmla="*/ 129861 h 1036320"/>
                <a:gd name="connsiteX0-239" fmla="*/ 0 w 2114586"/>
                <a:gd name="connsiteY0-240" fmla="*/ 129861 h 1036320"/>
                <a:gd name="connsiteX1-241" fmla="*/ 129861 w 2114586"/>
                <a:gd name="connsiteY1-242" fmla="*/ 0 h 1036320"/>
                <a:gd name="connsiteX2-243" fmla="*/ 1576810 w 2114586"/>
                <a:gd name="connsiteY2-244" fmla="*/ 0 h 1036320"/>
                <a:gd name="connsiteX3-245" fmla="*/ 1811447 w 2114586"/>
                <a:gd name="connsiteY3-246" fmla="*/ 120336 h 1036320"/>
                <a:gd name="connsiteX4-247" fmla="*/ 2114550 w 2114586"/>
                <a:gd name="connsiteY4-248" fmla="*/ 509588 h 1036320"/>
                <a:gd name="connsiteX5-249" fmla="*/ 1749534 w 2114586"/>
                <a:gd name="connsiteY5-250" fmla="*/ 930271 h 1036320"/>
                <a:gd name="connsiteX6-251" fmla="*/ 1576810 w 2114586"/>
                <a:gd name="connsiteY6-252" fmla="*/ 1036320 h 1036320"/>
                <a:gd name="connsiteX7-253" fmla="*/ 129861 w 2114586"/>
                <a:gd name="connsiteY7-254" fmla="*/ 1036320 h 1036320"/>
                <a:gd name="connsiteX8-255" fmla="*/ 0 w 2114586"/>
                <a:gd name="connsiteY8-256" fmla="*/ 906459 h 1036320"/>
                <a:gd name="connsiteX9-257" fmla="*/ 0 w 2114586"/>
                <a:gd name="connsiteY9-258" fmla="*/ 129861 h 1036320"/>
                <a:gd name="connsiteX0-259" fmla="*/ 0 w 2114586"/>
                <a:gd name="connsiteY0-260" fmla="*/ 129861 h 1036320"/>
                <a:gd name="connsiteX1-261" fmla="*/ 129861 w 2114586"/>
                <a:gd name="connsiteY1-262" fmla="*/ 0 h 1036320"/>
                <a:gd name="connsiteX2-263" fmla="*/ 1576810 w 2114586"/>
                <a:gd name="connsiteY2-264" fmla="*/ 0 h 1036320"/>
                <a:gd name="connsiteX3-265" fmla="*/ 1811447 w 2114586"/>
                <a:gd name="connsiteY3-266" fmla="*/ 120336 h 1036320"/>
                <a:gd name="connsiteX4-267" fmla="*/ 2114550 w 2114586"/>
                <a:gd name="connsiteY4-268" fmla="*/ 509588 h 1036320"/>
                <a:gd name="connsiteX5-269" fmla="*/ 1749534 w 2114586"/>
                <a:gd name="connsiteY5-270" fmla="*/ 930271 h 1036320"/>
                <a:gd name="connsiteX6-271" fmla="*/ 1576810 w 2114586"/>
                <a:gd name="connsiteY6-272" fmla="*/ 1036320 h 1036320"/>
                <a:gd name="connsiteX7-273" fmla="*/ 129861 w 2114586"/>
                <a:gd name="connsiteY7-274" fmla="*/ 1036320 h 1036320"/>
                <a:gd name="connsiteX8-275" fmla="*/ 0 w 2114586"/>
                <a:gd name="connsiteY8-276" fmla="*/ 906459 h 1036320"/>
                <a:gd name="connsiteX9-277" fmla="*/ 0 w 2114586"/>
                <a:gd name="connsiteY9-278" fmla="*/ 129861 h 1036320"/>
                <a:gd name="connsiteX0-279" fmla="*/ 0 w 2114598"/>
                <a:gd name="connsiteY0-280" fmla="*/ 129861 h 1036320"/>
                <a:gd name="connsiteX1-281" fmla="*/ 129861 w 2114598"/>
                <a:gd name="connsiteY1-282" fmla="*/ 0 h 1036320"/>
                <a:gd name="connsiteX2-283" fmla="*/ 1576810 w 2114598"/>
                <a:gd name="connsiteY2-284" fmla="*/ 0 h 1036320"/>
                <a:gd name="connsiteX3-285" fmla="*/ 1811447 w 2114598"/>
                <a:gd name="connsiteY3-286" fmla="*/ 120336 h 1036320"/>
                <a:gd name="connsiteX4-287" fmla="*/ 2114550 w 2114598"/>
                <a:gd name="connsiteY4-288" fmla="*/ 509588 h 1036320"/>
                <a:gd name="connsiteX5-289" fmla="*/ 1782871 w 2114598"/>
                <a:gd name="connsiteY5-290" fmla="*/ 939796 h 1036320"/>
                <a:gd name="connsiteX6-291" fmla="*/ 1576810 w 2114598"/>
                <a:gd name="connsiteY6-292" fmla="*/ 1036320 h 1036320"/>
                <a:gd name="connsiteX7-293" fmla="*/ 129861 w 2114598"/>
                <a:gd name="connsiteY7-294" fmla="*/ 1036320 h 1036320"/>
                <a:gd name="connsiteX8-295" fmla="*/ 0 w 2114598"/>
                <a:gd name="connsiteY8-296" fmla="*/ 906459 h 1036320"/>
                <a:gd name="connsiteX9-297" fmla="*/ 0 w 2114598"/>
                <a:gd name="connsiteY9-298" fmla="*/ 129861 h 1036320"/>
                <a:gd name="connsiteX0-299" fmla="*/ 0 w 2114598"/>
                <a:gd name="connsiteY0-300" fmla="*/ 129861 h 1036320"/>
                <a:gd name="connsiteX1-301" fmla="*/ 129861 w 2114598"/>
                <a:gd name="connsiteY1-302" fmla="*/ 0 h 1036320"/>
                <a:gd name="connsiteX2-303" fmla="*/ 1576810 w 2114598"/>
                <a:gd name="connsiteY2-304" fmla="*/ 0 h 1036320"/>
                <a:gd name="connsiteX3-305" fmla="*/ 1811447 w 2114598"/>
                <a:gd name="connsiteY3-306" fmla="*/ 120336 h 1036320"/>
                <a:gd name="connsiteX4-307" fmla="*/ 2114550 w 2114598"/>
                <a:gd name="connsiteY4-308" fmla="*/ 509588 h 1036320"/>
                <a:gd name="connsiteX5-309" fmla="*/ 1782871 w 2114598"/>
                <a:gd name="connsiteY5-310" fmla="*/ 939796 h 1036320"/>
                <a:gd name="connsiteX6-311" fmla="*/ 1576810 w 2114598"/>
                <a:gd name="connsiteY6-312" fmla="*/ 1036320 h 1036320"/>
                <a:gd name="connsiteX7-313" fmla="*/ 129861 w 2114598"/>
                <a:gd name="connsiteY7-314" fmla="*/ 1036320 h 1036320"/>
                <a:gd name="connsiteX8-315" fmla="*/ 0 w 2114598"/>
                <a:gd name="connsiteY8-316" fmla="*/ 906459 h 1036320"/>
                <a:gd name="connsiteX9-317" fmla="*/ 0 w 2114598"/>
                <a:gd name="connsiteY9-318" fmla="*/ 129861 h 1036320"/>
                <a:gd name="connsiteX0-319" fmla="*/ 0 w 2114614"/>
                <a:gd name="connsiteY0-320" fmla="*/ 129861 h 1036320"/>
                <a:gd name="connsiteX1-321" fmla="*/ 129861 w 2114614"/>
                <a:gd name="connsiteY1-322" fmla="*/ 0 h 1036320"/>
                <a:gd name="connsiteX2-323" fmla="*/ 1576810 w 2114614"/>
                <a:gd name="connsiteY2-324" fmla="*/ 0 h 1036320"/>
                <a:gd name="connsiteX3-325" fmla="*/ 1811447 w 2114614"/>
                <a:gd name="connsiteY3-326" fmla="*/ 120336 h 1036320"/>
                <a:gd name="connsiteX4-327" fmla="*/ 2114550 w 2114614"/>
                <a:gd name="connsiteY4-328" fmla="*/ 509588 h 1036320"/>
                <a:gd name="connsiteX5-329" fmla="*/ 1782871 w 2114614"/>
                <a:gd name="connsiteY5-330" fmla="*/ 939796 h 1036320"/>
                <a:gd name="connsiteX6-331" fmla="*/ 1576810 w 2114614"/>
                <a:gd name="connsiteY6-332" fmla="*/ 1036320 h 1036320"/>
                <a:gd name="connsiteX7-333" fmla="*/ 129861 w 2114614"/>
                <a:gd name="connsiteY7-334" fmla="*/ 1036320 h 1036320"/>
                <a:gd name="connsiteX8-335" fmla="*/ 0 w 2114614"/>
                <a:gd name="connsiteY8-336" fmla="*/ 906459 h 1036320"/>
                <a:gd name="connsiteX9-337" fmla="*/ 0 w 2114614"/>
                <a:gd name="connsiteY9-338" fmla="*/ 129861 h 1036320"/>
                <a:gd name="connsiteX0-339" fmla="*/ 0 w 2114586"/>
                <a:gd name="connsiteY0-340" fmla="*/ 129861 h 1036320"/>
                <a:gd name="connsiteX1-341" fmla="*/ 129861 w 2114586"/>
                <a:gd name="connsiteY1-342" fmla="*/ 0 h 1036320"/>
                <a:gd name="connsiteX2-343" fmla="*/ 1576810 w 2114586"/>
                <a:gd name="connsiteY2-344" fmla="*/ 0 h 1036320"/>
                <a:gd name="connsiteX3-345" fmla="*/ 1811447 w 2114586"/>
                <a:gd name="connsiteY3-346" fmla="*/ 120336 h 1036320"/>
                <a:gd name="connsiteX4-347" fmla="*/ 2114550 w 2114586"/>
                <a:gd name="connsiteY4-348" fmla="*/ 509588 h 1036320"/>
                <a:gd name="connsiteX5-349" fmla="*/ 1782871 w 2114586"/>
                <a:gd name="connsiteY5-350" fmla="*/ 939796 h 1036320"/>
                <a:gd name="connsiteX6-351" fmla="*/ 1576810 w 2114586"/>
                <a:gd name="connsiteY6-352" fmla="*/ 1036320 h 1036320"/>
                <a:gd name="connsiteX7-353" fmla="*/ 129861 w 2114586"/>
                <a:gd name="connsiteY7-354" fmla="*/ 1036320 h 1036320"/>
                <a:gd name="connsiteX8-355" fmla="*/ 0 w 2114586"/>
                <a:gd name="connsiteY8-356" fmla="*/ 906459 h 1036320"/>
                <a:gd name="connsiteX9-357" fmla="*/ 0 w 2114586"/>
                <a:gd name="connsiteY9-358" fmla="*/ 129861 h 1036320"/>
                <a:gd name="connsiteX0-359" fmla="*/ 0 w 2114586"/>
                <a:gd name="connsiteY0-360" fmla="*/ 129861 h 1036320"/>
                <a:gd name="connsiteX1-361" fmla="*/ 129861 w 2114586"/>
                <a:gd name="connsiteY1-362" fmla="*/ 0 h 1036320"/>
                <a:gd name="connsiteX2-363" fmla="*/ 1576810 w 2114586"/>
                <a:gd name="connsiteY2-364" fmla="*/ 0 h 1036320"/>
                <a:gd name="connsiteX3-365" fmla="*/ 1811447 w 2114586"/>
                <a:gd name="connsiteY3-366" fmla="*/ 120336 h 1036320"/>
                <a:gd name="connsiteX4-367" fmla="*/ 2114550 w 2114586"/>
                <a:gd name="connsiteY4-368" fmla="*/ 509588 h 1036320"/>
                <a:gd name="connsiteX5-369" fmla="*/ 1806683 w 2114586"/>
                <a:gd name="connsiteY5-370" fmla="*/ 944558 h 1036320"/>
                <a:gd name="connsiteX6-371" fmla="*/ 1576810 w 2114586"/>
                <a:gd name="connsiteY6-372" fmla="*/ 1036320 h 1036320"/>
                <a:gd name="connsiteX7-373" fmla="*/ 129861 w 2114586"/>
                <a:gd name="connsiteY7-374" fmla="*/ 1036320 h 1036320"/>
                <a:gd name="connsiteX8-375" fmla="*/ 0 w 2114586"/>
                <a:gd name="connsiteY8-376" fmla="*/ 906459 h 1036320"/>
                <a:gd name="connsiteX9-377" fmla="*/ 0 w 2114586"/>
                <a:gd name="connsiteY9-378" fmla="*/ 129861 h 1036320"/>
                <a:gd name="connsiteX0-379" fmla="*/ 0 w 2114731"/>
                <a:gd name="connsiteY0-380" fmla="*/ 129861 h 1036320"/>
                <a:gd name="connsiteX1-381" fmla="*/ 129861 w 2114731"/>
                <a:gd name="connsiteY1-382" fmla="*/ 0 h 1036320"/>
                <a:gd name="connsiteX2-383" fmla="*/ 1576810 w 2114731"/>
                <a:gd name="connsiteY2-384" fmla="*/ 0 h 1036320"/>
                <a:gd name="connsiteX3-385" fmla="*/ 1811447 w 2114731"/>
                <a:gd name="connsiteY3-386" fmla="*/ 120336 h 1036320"/>
                <a:gd name="connsiteX4-387" fmla="*/ 2114550 w 2114731"/>
                <a:gd name="connsiteY4-388" fmla="*/ 509588 h 1036320"/>
                <a:gd name="connsiteX5-389" fmla="*/ 1806683 w 2114731"/>
                <a:gd name="connsiteY5-390" fmla="*/ 944558 h 1036320"/>
                <a:gd name="connsiteX6-391" fmla="*/ 1576810 w 2114731"/>
                <a:gd name="connsiteY6-392" fmla="*/ 1036320 h 1036320"/>
                <a:gd name="connsiteX7-393" fmla="*/ 129861 w 2114731"/>
                <a:gd name="connsiteY7-394" fmla="*/ 1036320 h 1036320"/>
                <a:gd name="connsiteX8-395" fmla="*/ 0 w 2114731"/>
                <a:gd name="connsiteY8-396" fmla="*/ 906459 h 1036320"/>
                <a:gd name="connsiteX9-397" fmla="*/ 0 w 2114731"/>
                <a:gd name="connsiteY9-398" fmla="*/ 129861 h 1036320"/>
                <a:gd name="connsiteX0-399" fmla="*/ 0 w 2143202"/>
                <a:gd name="connsiteY0-400" fmla="*/ 129861 h 1036320"/>
                <a:gd name="connsiteX1-401" fmla="*/ 129861 w 2143202"/>
                <a:gd name="connsiteY1-402" fmla="*/ 0 h 1036320"/>
                <a:gd name="connsiteX2-403" fmla="*/ 1576810 w 2143202"/>
                <a:gd name="connsiteY2-404" fmla="*/ 0 h 1036320"/>
                <a:gd name="connsiteX3-405" fmla="*/ 1811447 w 2143202"/>
                <a:gd name="connsiteY3-406" fmla="*/ 120336 h 1036320"/>
                <a:gd name="connsiteX4-407" fmla="*/ 2143125 w 2143202"/>
                <a:gd name="connsiteY4-408" fmla="*/ 509588 h 1036320"/>
                <a:gd name="connsiteX5-409" fmla="*/ 1806683 w 2143202"/>
                <a:gd name="connsiteY5-410" fmla="*/ 944558 h 1036320"/>
                <a:gd name="connsiteX6-411" fmla="*/ 1576810 w 2143202"/>
                <a:gd name="connsiteY6-412" fmla="*/ 1036320 h 1036320"/>
                <a:gd name="connsiteX7-413" fmla="*/ 129861 w 2143202"/>
                <a:gd name="connsiteY7-414" fmla="*/ 1036320 h 1036320"/>
                <a:gd name="connsiteX8-415" fmla="*/ 0 w 2143202"/>
                <a:gd name="connsiteY8-416" fmla="*/ 906459 h 1036320"/>
                <a:gd name="connsiteX9-417" fmla="*/ 0 w 2143202"/>
                <a:gd name="connsiteY9-418" fmla="*/ 129861 h 1036320"/>
                <a:gd name="connsiteX0-419" fmla="*/ 0 w 2143202"/>
                <a:gd name="connsiteY0-420" fmla="*/ 129861 h 1036320"/>
                <a:gd name="connsiteX1-421" fmla="*/ 129861 w 2143202"/>
                <a:gd name="connsiteY1-422" fmla="*/ 0 h 1036320"/>
                <a:gd name="connsiteX2-423" fmla="*/ 1576810 w 2143202"/>
                <a:gd name="connsiteY2-424" fmla="*/ 0 h 1036320"/>
                <a:gd name="connsiteX3-425" fmla="*/ 1840022 w 2143202"/>
                <a:gd name="connsiteY3-426" fmla="*/ 107636 h 1036320"/>
                <a:gd name="connsiteX4-427" fmla="*/ 2143125 w 2143202"/>
                <a:gd name="connsiteY4-428" fmla="*/ 509588 h 1036320"/>
                <a:gd name="connsiteX5-429" fmla="*/ 1806683 w 2143202"/>
                <a:gd name="connsiteY5-430" fmla="*/ 944558 h 1036320"/>
                <a:gd name="connsiteX6-431" fmla="*/ 1576810 w 2143202"/>
                <a:gd name="connsiteY6-432" fmla="*/ 1036320 h 1036320"/>
                <a:gd name="connsiteX7-433" fmla="*/ 129861 w 2143202"/>
                <a:gd name="connsiteY7-434" fmla="*/ 1036320 h 1036320"/>
                <a:gd name="connsiteX8-435" fmla="*/ 0 w 2143202"/>
                <a:gd name="connsiteY8-436" fmla="*/ 906459 h 1036320"/>
                <a:gd name="connsiteX9-437" fmla="*/ 0 w 2143202"/>
                <a:gd name="connsiteY9-438" fmla="*/ 129861 h 103632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37" y="connsiteY9-38"/>
                </a:cxn>
              </a:cxnLst>
              <a:rect l="l" t="t" r="r" b="b"/>
              <a:pathLst>
                <a:path w="2143202" h="1036320">
                  <a:moveTo>
                    <a:pt x="0" y="129861"/>
                  </a:moveTo>
                  <a:cubicBezTo>
                    <a:pt x="0" y="58141"/>
                    <a:pt x="58141" y="0"/>
                    <a:pt x="129861" y="0"/>
                  </a:cubicBezTo>
                  <a:lnTo>
                    <a:pt x="1576810" y="0"/>
                  </a:lnTo>
                  <a:cubicBezTo>
                    <a:pt x="1648530" y="0"/>
                    <a:pt x="1782872" y="69254"/>
                    <a:pt x="1840022" y="107636"/>
                  </a:cubicBezTo>
                  <a:cubicBezTo>
                    <a:pt x="2052180" y="223100"/>
                    <a:pt x="2145278" y="375075"/>
                    <a:pt x="2143125" y="509588"/>
                  </a:cubicBezTo>
                  <a:cubicBezTo>
                    <a:pt x="2145278" y="633941"/>
                    <a:pt x="2104568" y="794805"/>
                    <a:pt x="1806683" y="944558"/>
                  </a:cubicBezTo>
                  <a:cubicBezTo>
                    <a:pt x="1720959" y="1021040"/>
                    <a:pt x="1648530" y="1036320"/>
                    <a:pt x="1576810" y="1036320"/>
                  </a:cubicBezTo>
                  <a:lnTo>
                    <a:pt x="129861" y="1036320"/>
                  </a:lnTo>
                  <a:cubicBezTo>
                    <a:pt x="58141" y="1036320"/>
                    <a:pt x="0" y="978179"/>
                    <a:pt x="0" y="906459"/>
                  </a:cubicBezTo>
                  <a:lnTo>
                    <a:pt x="0" y="129861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 rot="5400000" flipH="1">
              <a:off x="3122612" y="2871944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27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 flipH="1">
              <a:off x="3122613" y="2871945"/>
              <a:ext cx="5428342" cy="1497017"/>
            </a:xfrm>
            <a:custGeom>
              <a:avLst/>
              <a:gdLst>
                <a:gd name="connsiteX0" fmla="*/ 5051503 w 5428342"/>
                <a:gd name="connsiteY0" fmla="*/ 225265 h 1497017"/>
                <a:gd name="connsiteX1" fmla="*/ 5175324 w 5428342"/>
                <a:gd name="connsiteY1" fmla="*/ 349086 h 1497017"/>
                <a:gd name="connsiteX2" fmla="*/ 5175324 w 5428342"/>
                <a:gd name="connsiteY2" fmla="*/ 748509 h 1497017"/>
                <a:gd name="connsiteX3" fmla="*/ 5174003 w 5428342"/>
                <a:gd name="connsiteY3" fmla="*/ 748509 h 1497017"/>
                <a:gd name="connsiteX4" fmla="*/ 5174003 w 5428342"/>
                <a:gd name="connsiteY4" fmla="*/ 748509 h 1497017"/>
                <a:gd name="connsiteX5" fmla="*/ 5175323 w 5428342"/>
                <a:gd name="connsiteY5" fmla="*/ 748509 h 1497017"/>
                <a:gd name="connsiteX6" fmla="*/ 5175323 w 5428342"/>
                <a:gd name="connsiteY6" fmla="*/ 1147932 h 1497017"/>
                <a:gd name="connsiteX7" fmla="*/ 5051502 w 5428342"/>
                <a:gd name="connsiteY7" fmla="*/ 1271753 h 1497017"/>
                <a:gd name="connsiteX8" fmla="*/ 4181935 w 5428342"/>
                <a:gd name="connsiteY8" fmla="*/ 1271753 h 1497017"/>
                <a:gd name="connsiteX9" fmla="*/ 3733494 w 5428342"/>
                <a:gd name="connsiteY9" fmla="*/ 1271753 h 1497017"/>
                <a:gd name="connsiteX10" fmla="*/ 3639436 w 5428342"/>
                <a:gd name="connsiteY10" fmla="*/ 1271753 h 1497017"/>
                <a:gd name="connsiteX11" fmla="*/ 3514076 w 5428342"/>
                <a:gd name="connsiteY11" fmla="*/ 1244454 h 1497017"/>
                <a:gd name="connsiteX12" fmla="*/ 3342954 w 5428342"/>
                <a:gd name="connsiteY12" fmla="*/ 1141461 h 1497017"/>
                <a:gd name="connsiteX13" fmla="*/ 3326962 w 5428342"/>
                <a:gd name="connsiteY13" fmla="*/ 1131780 h 1497017"/>
                <a:gd name="connsiteX14" fmla="*/ 2818407 w 5428342"/>
                <a:gd name="connsiteY14" fmla="*/ 838338 h 1497017"/>
                <a:gd name="connsiteX15" fmla="*/ 2609938 w 5428342"/>
                <a:gd name="connsiteY15" fmla="*/ 838338 h 1497017"/>
                <a:gd name="connsiteX16" fmla="*/ 1984645 w 5428342"/>
                <a:gd name="connsiteY16" fmla="*/ 1199139 h 1497017"/>
                <a:gd name="connsiteX17" fmla="*/ 1981719 w 5428342"/>
                <a:gd name="connsiteY17" fmla="*/ 1199139 h 1497017"/>
                <a:gd name="connsiteX18" fmla="*/ 1906428 w 5428342"/>
                <a:gd name="connsiteY18" fmla="*/ 1244454 h 1497017"/>
                <a:gd name="connsiteX19" fmla="*/ 1781068 w 5428342"/>
                <a:gd name="connsiteY19" fmla="*/ 1271753 h 1497017"/>
                <a:gd name="connsiteX20" fmla="*/ 1734358 w 5428342"/>
                <a:gd name="connsiteY20" fmla="*/ 1271753 h 1497017"/>
                <a:gd name="connsiteX21" fmla="*/ 1238568 w 5428342"/>
                <a:gd name="connsiteY21" fmla="*/ 1271753 h 1497017"/>
                <a:gd name="connsiteX22" fmla="*/ 376844 w 5428342"/>
                <a:gd name="connsiteY22" fmla="*/ 1271753 h 1497017"/>
                <a:gd name="connsiteX23" fmla="*/ 253023 w 5428342"/>
                <a:gd name="connsiteY23" fmla="*/ 1147932 h 1497017"/>
                <a:gd name="connsiteX24" fmla="*/ 253023 w 5428342"/>
                <a:gd name="connsiteY24" fmla="*/ 851378 h 1497017"/>
                <a:gd name="connsiteX25" fmla="*/ 252910 w 5428342"/>
                <a:gd name="connsiteY25" fmla="*/ 851378 h 1497017"/>
                <a:gd name="connsiteX26" fmla="*/ 252910 w 5428342"/>
                <a:gd name="connsiteY26" fmla="*/ 645638 h 1497017"/>
                <a:gd name="connsiteX27" fmla="*/ 253024 w 5428342"/>
                <a:gd name="connsiteY27" fmla="*/ 645638 h 1497017"/>
                <a:gd name="connsiteX28" fmla="*/ 253024 w 5428342"/>
                <a:gd name="connsiteY28" fmla="*/ 349086 h 1497017"/>
                <a:gd name="connsiteX29" fmla="*/ 376845 w 5428342"/>
                <a:gd name="connsiteY29" fmla="*/ 225265 h 1497017"/>
                <a:gd name="connsiteX30" fmla="*/ 1238569 w 5428342"/>
                <a:gd name="connsiteY30" fmla="*/ 225265 h 1497017"/>
                <a:gd name="connsiteX31" fmla="*/ 1734359 w 5428342"/>
                <a:gd name="connsiteY31" fmla="*/ 225265 h 1497017"/>
                <a:gd name="connsiteX32" fmla="*/ 1781069 w 5428342"/>
                <a:gd name="connsiteY32" fmla="*/ 225265 h 1497017"/>
                <a:gd name="connsiteX33" fmla="*/ 1906429 w 5428342"/>
                <a:gd name="connsiteY33" fmla="*/ 252564 h 1497017"/>
                <a:gd name="connsiteX34" fmla="*/ 1981720 w 5428342"/>
                <a:gd name="connsiteY34" fmla="*/ 297879 h 1497017"/>
                <a:gd name="connsiteX35" fmla="*/ 1984646 w 5428342"/>
                <a:gd name="connsiteY35" fmla="*/ 297879 h 1497017"/>
                <a:gd name="connsiteX36" fmla="*/ 2609939 w 5428342"/>
                <a:gd name="connsiteY36" fmla="*/ 658680 h 1497017"/>
                <a:gd name="connsiteX37" fmla="*/ 2818408 w 5428342"/>
                <a:gd name="connsiteY37" fmla="*/ 658680 h 1497017"/>
                <a:gd name="connsiteX38" fmla="*/ 3326963 w 5428342"/>
                <a:gd name="connsiteY38" fmla="*/ 365238 h 1497017"/>
                <a:gd name="connsiteX39" fmla="*/ 3342955 w 5428342"/>
                <a:gd name="connsiteY39" fmla="*/ 355557 h 1497017"/>
                <a:gd name="connsiteX40" fmla="*/ 3514076 w 5428342"/>
                <a:gd name="connsiteY40" fmla="*/ 252564 h 1497017"/>
                <a:gd name="connsiteX41" fmla="*/ 3639436 w 5428342"/>
                <a:gd name="connsiteY41" fmla="*/ 225265 h 1497017"/>
                <a:gd name="connsiteX42" fmla="*/ 3733495 w 5428342"/>
                <a:gd name="connsiteY42" fmla="*/ 225265 h 1497017"/>
                <a:gd name="connsiteX43" fmla="*/ 4181936 w 5428342"/>
                <a:gd name="connsiteY43" fmla="*/ 225265 h 1497017"/>
                <a:gd name="connsiteX44" fmla="*/ 3605041 w 5428342"/>
                <a:gd name="connsiteY44" fmla="*/ 0 h 1497017"/>
                <a:gd name="connsiteX45" fmla="*/ 3392166 w 5428342"/>
                <a:gd name="connsiteY45" fmla="*/ 58972 h 1497017"/>
                <a:gd name="connsiteX46" fmla="*/ 2818407 w 5428342"/>
                <a:gd name="connsiteY46" fmla="*/ 395057 h 1497017"/>
                <a:gd name="connsiteX47" fmla="*/ 2609938 w 5428342"/>
                <a:gd name="connsiteY47" fmla="*/ 395057 h 1497017"/>
                <a:gd name="connsiteX48" fmla="*/ 2214473 w 5428342"/>
                <a:gd name="connsiteY48" fmla="*/ 166869 h 1497017"/>
                <a:gd name="connsiteX49" fmla="*/ 2121315 w 5428342"/>
                <a:gd name="connsiteY49" fmla="*/ 109372 h 1497017"/>
                <a:gd name="connsiteX50" fmla="*/ 2037624 w 5428342"/>
                <a:gd name="connsiteY50" fmla="*/ 58972 h 1497017"/>
                <a:gd name="connsiteX51" fmla="*/ 1824749 w 5428342"/>
                <a:gd name="connsiteY51" fmla="*/ 0 h 1497017"/>
                <a:gd name="connsiteX52" fmla="*/ 1230424 w 5428342"/>
                <a:gd name="connsiteY52" fmla="*/ 849 h 1497017"/>
                <a:gd name="connsiteX53" fmla="*/ 1230424 w 5428342"/>
                <a:gd name="connsiteY53" fmla="*/ 2413 h 1497017"/>
                <a:gd name="connsiteX54" fmla="*/ 133438 w 5428342"/>
                <a:gd name="connsiteY54" fmla="*/ 2413 h 1497017"/>
                <a:gd name="connsiteX55" fmla="*/ 0 w 5428342"/>
                <a:gd name="connsiteY55" fmla="*/ 135851 h 1497017"/>
                <a:gd name="connsiteX56" fmla="*/ 0 w 5428342"/>
                <a:gd name="connsiteY56" fmla="*/ 914375 h 1497017"/>
                <a:gd name="connsiteX57" fmla="*/ 0 w 5428342"/>
                <a:gd name="connsiteY57" fmla="*/ 1363579 h 1497017"/>
                <a:gd name="connsiteX58" fmla="*/ 133438 w 5428342"/>
                <a:gd name="connsiteY58" fmla="*/ 1497017 h 1497017"/>
                <a:gd name="connsiteX59" fmla="*/ 1686405 w 5428342"/>
                <a:gd name="connsiteY59" fmla="*/ 1497017 h 1497017"/>
                <a:gd name="connsiteX60" fmla="*/ 1686405 w 5428342"/>
                <a:gd name="connsiteY60" fmla="*/ 1496820 h 1497017"/>
                <a:gd name="connsiteX61" fmla="*/ 1824749 w 5428342"/>
                <a:gd name="connsiteY61" fmla="*/ 1497017 h 1497017"/>
                <a:gd name="connsiteX62" fmla="*/ 2037624 w 5428342"/>
                <a:gd name="connsiteY62" fmla="*/ 1438045 h 1497017"/>
                <a:gd name="connsiteX63" fmla="*/ 2121315 w 5428342"/>
                <a:gd name="connsiteY63" fmla="*/ 1387645 h 1497017"/>
                <a:gd name="connsiteX64" fmla="*/ 2154423 w 5428342"/>
                <a:gd name="connsiteY64" fmla="*/ 1367211 h 1497017"/>
                <a:gd name="connsiteX65" fmla="*/ 2609938 w 5428342"/>
                <a:gd name="connsiteY65" fmla="*/ 1104373 h 1497017"/>
                <a:gd name="connsiteX66" fmla="*/ 2818407 w 5428342"/>
                <a:gd name="connsiteY66" fmla="*/ 1104373 h 1497017"/>
                <a:gd name="connsiteX67" fmla="*/ 3119246 w 5428342"/>
                <a:gd name="connsiteY67" fmla="*/ 1277961 h 1497017"/>
                <a:gd name="connsiteX68" fmla="*/ 3119246 w 5428342"/>
                <a:gd name="connsiteY68" fmla="*/ 1280155 h 1497017"/>
                <a:gd name="connsiteX69" fmla="*/ 3180682 w 5428342"/>
                <a:gd name="connsiteY69" fmla="*/ 1317854 h 1497017"/>
                <a:gd name="connsiteX70" fmla="*/ 3377450 w 5428342"/>
                <a:gd name="connsiteY70" fmla="*/ 1438045 h 1497017"/>
                <a:gd name="connsiteX71" fmla="*/ 3590324 w 5428342"/>
                <a:gd name="connsiteY71" fmla="*/ 1497017 h 1497017"/>
                <a:gd name="connsiteX72" fmla="*/ 3630476 w 5428342"/>
                <a:gd name="connsiteY72" fmla="*/ 1496960 h 1497017"/>
                <a:gd name="connsiteX73" fmla="*/ 3630476 w 5428342"/>
                <a:gd name="connsiteY73" fmla="*/ 1497017 h 1497017"/>
                <a:gd name="connsiteX74" fmla="*/ 5294904 w 5428342"/>
                <a:gd name="connsiteY74" fmla="*/ 1497017 h 1497017"/>
                <a:gd name="connsiteX75" fmla="*/ 5428342 w 5428342"/>
                <a:gd name="connsiteY75" fmla="*/ 1363579 h 1497017"/>
                <a:gd name="connsiteX76" fmla="*/ 5428342 w 5428342"/>
                <a:gd name="connsiteY76" fmla="*/ 914375 h 1497017"/>
                <a:gd name="connsiteX77" fmla="*/ 5428342 w 5428342"/>
                <a:gd name="connsiteY77" fmla="*/ 135851 h 1497017"/>
                <a:gd name="connsiteX78" fmla="*/ 5294904 w 5428342"/>
                <a:gd name="connsiteY78" fmla="*/ 2413 h 149701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</a:cxnLst>
              <a:rect l="l" t="t" r="r" b="b"/>
              <a:pathLst>
                <a:path w="5428342" h="1497017">
                  <a:moveTo>
                    <a:pt x="5051503" y="225265"/>
                  </a:moveTo>
                  <a:cubicBezTo>
                    <a:pt x="5119887" y="225265"/>
                    <a:pt x="5175324" y="280702"/>
                    <a:pt x="5175324" y="349086"/>
                  </a:cubicBezTo>
                  <a:lnTo>
                    <a:pt x="5175324" y="748509"/>
                  </a:lnTo>
                  <a:lnTo>
                    <a:pt x="5174003" y="748509"/>
                  </a:lnTo>
                  <a:lnTo>
                    <a:pt x="5174003" y="748509"/>
                  </a:lnTo>
                  <a:lnTo>
                    <a:pt x="5175323" y="748509"/>
                  </a:lnTo>
                  <a:lnTo>
                    <a:pt x="5175323" y="1147932"/>
                  </a:lnTo>
                  <a:cubicBezTo>
                    <a:pt x="5175323" y="1216316"/>
                    <a:pt x="5119886" y="1271753"/>
                    <a:pt x="5051502" y="1271753"/>
                  </a:cubicBezTo>
                  <a:lnTo>
                    <a:pt x="4181935" y="1271753"/>
                  </a:lnTo>
                  <a:lnTo>
                    <a:pt x="3733494" y="1271753"/>
                  </a:lnTo>
                  <a:lnTo>
                    <a:pt x="3639436" y="1271753"/>
                  </a:lnTo>
                  <a:cubicBezTo>
                    <a:pt x="3606696" y="1267479"/>
                    <a:pt x="3543196" y="1263204"/>
                    <a:pt x="3514076" y="1244454"/>
                  </a:cubicBezTo>
                  <a:cubicBezTo>
                    <a:pt x="3453199" y="1208094"/>
                    <a:pt x="3396266" y="1173732"/>
                    <a:pt x="3342954" y="1141461"/>
                  </a:cubicBezTo>
                  <a:lnTo>
                    <a:pt x="3326962" y="1131780"/>
                  </a:lnTo>
                  <a:lnTo>
                    <a:pt x="2818407" y="838338"/>
                  </a:lnTo>
                  <a:cubicBezTo>
                    <a:pt x="2761246" y="806413"/>
                    <a:pt x="2667099" y="806413"/>
                    <a:pt x="2609938" y="838338"/>
                  </a:cubicBezTo>
                  <a:lnTo>
                    <a:pt x="1984645" y="1199139"/>
                  </a:lnTo>
                  <a:lnTo>
                    <a:pt x="1981719" y="1199139"/>
                  </a:lnTo>
                  <a:lnTo>
                    <a:pt x="1906428" y="1244454"/>
                  </a:lnTo>
                  <a:cubicBezTo>
                    <a:pt x="1877307" y="1263204"/>
                    <a:pt x="1813808" y="1267479"/>
                    <a:pt x="1781068" y="1271753"/>
                  </a:cubicBezTo>
                  <a:lnTo>
                    <a:pt x="1734358" y="1271753"/>
                  </a:lnTo>
                  <a:lnTo>
                    <a:pt x="1238568" y="1271753"/>
                  </a:lnTo>
                  <a:lnTo>
                    <a:pt x="376844" y="1271753"/>
                  </a:lnTo>
                  <a:cubicBezTo>
                    <a:pt x="308460" y="1271753"/>
                    <a:pt x="253023" y="1216316"/>
                    <a:pt x="253023" y="1147932"/>
                  </a:cubicBezTo>
                  <a:lnTo>
                    <a:pt x="253023" y="851378"/>
                  </a:lnTo>
                  <a:lnTo>
                    <a:pt x="252910" y="851378"/>
                  </a:lnTo>
                  <a:lnTo>
                    <a:pt x="252910" y="645638"/>
                  </a:lnTo>
                  <a:lnTo>
                    <a:pt x="253024" y="645638"/>
                  </a:lnTo>
                  <a:lnTo>
                    <a:pt x="253024" y="349086"/>
                  </a:lnTo>
                  <a:cubicBezTo>
                    <a:pt x="253024" y="280702"/>
                    <a:pt x="308461" y="225265"/>
                    <a:pt x="376845" y="225265"/>
                  </a:cubicBezTo>
                  <a:lnTo>
                    <a:pt x="1238569" y="225265"/>
                  </a:lnTo>
                  <a:lnTo>
                    <a:pt x="1734359" y="225265"/>
                  </a:lnTo>
                  <a:lnTo>
                    <a:pt x="1781069" y="225265"/>
                  </a:lnTo>
                  <a:cubicBezTo>
                    <a:pt x="1813808" y="229540"/>
                    <a:pt x="1877308" y="233814"/>
                    <a:pt x="1906429" y="252564"/>
                  </a:cubicBezTo>
                  <a:lnTo>
                    <a:pt x="1981720" y="297879"/>
                  </a:lnTo>
                  <a:lnTo>
                    <a:pt x="1984646" y="297879"/>
                  </a:lnTo>
                  <a:lnTo>
                    <a:pt x="2609939" y="658680"/>
                  </a:lnTo>
                  <a:cubicBezTo>
                    <a:pt x="2667099" y="690605"/>
                    <a:pt x="2761247" y="690605"/>
                    <a:pt x="2818408" y="658680"/>
                  </a:cubicBezTo>
                  <a:lnTo>
                    <a:pt x="3326963" y="365238"/>
                  </a:lnTo>
                  <a:lnTo>
                    <a:pt x="3342955" y="355557"/>
                  </a:lnTo>
                  <a:cubicBezTo>
                    <a:pt x="3396266" y="323286"/>
                    <a:pt x="3453200" y="288924"/>
                    <a:pt x="3514076" y="252564"/>
                  </a:cubicBezTo>
                  <a:cubicBezTo>
                    <a:pt x="3543197" y="233814"/>
                    <a:pt x="3606697" y="229540"/>
                    <a:pt x="3639436" y="225265"/>
                  </a:cubicBezTo>
                  <a:lnTo>
                    <a:pt x="3733495" y="225265"/>
                  </a:lnTo>
                  <a:lnTo>
                    <a:pt x="4181936" y="225265"/>
                  </a:lnTo>
                  <a:close/>
                  <a:moveTo>
                    <a:pt x="3605041" y="0"/>
                  </a:moveTo>
                  <a:cubicBezTo>
                    <a:pt x="3490656" y="2769"/>
                    <a:pt x="3467950" y="22427"/>
                    <a:pt x="3392166" y="58972"/>
                  </a:cubicBezTo>
                  <a:cubicBezTo>
                    <a:pt x="3279295" y="124100"/>
                    <a:pt x="2948779" y="339043"/>
                    <a:pt x="2818407" y="395057"/>
                  </a:cubicBezTo>
                  <a:cubicBezTo>
                    <a:pt x="2688036" y="451071"/>
                    <a:pt x="2667099" y="428663"/>
                    <a:pt x="2609938" y="395057"/>
                  </a:cubicBezTo>
                  <a:lnTo>
                    <a:pt x="2214473" y="166869"/>
                  </a:lnTo>
                  <a:lnTo>
                    <a:pt x="2121315" y="109372"/>
                  </a:lnTo>
                  <a:cubicBezTo>
                    <a:pt x="2087603" y="88662"/>
                    <a:pt x="2058788" y="71184"/>
                    <a:pt x="2037624" y="58972"/>
                  </a:cubicBezTo>
                  <a:cubicBezTo>
                    <a:pt x="1961840" y="22427"/>
                    <a:pt x="1939134" y="2769"/>
                    <a:pt x="1824749" y="0"/>
                  </a:cubicBezTo>
                  <a:lnTo>
                    <a:pt x="1230424" y="849"/>
                  </a:lnTo>
                  <a:lnTo>
                    <a:pt x="1230424" y="2413"/>
                  </a:lnTo>
                  <a:lnTo>
                    <a:pt x="133438" y="2413"/>
                  </a:lnTo>
                  <a:cubicBezTo>
                    <a:pt x="59742" y="2413"/>
                    <a:pt x="0" y="62155"/>
                    <a:pt x="0" y="135851"/>
                  </a:cubicBezTo>
                  <a:lnTo>
                    <a:pt x="0" y="914375"/>
                  </a:lnTo>
                  <a:lnTo>
                    <a:pt x="0" y="1363579"/>
                  </a:lnTo>
                  <a:cubicBezTo>
                    <a:pt x="0" y="1437275"/>
                    <a:pt x="59742" y="1497017"/>
                    <a:pt x="133438" y="1497017"/>
                  </a:cubicBezTo>
                  <a:lnTo>
                    <a:pt x="1686405" y="1497017"/>
                  </a:lnTo>
                  <a:lnTo>
                    <a:pt x="1686405" y="1496820"/>
                  </a:lnTo>
                  <a:lnTo>
                    <a:pt x="1824749" y="1497017"/>
                  </a:lnTo>
                  <a:cubicBezTo>
                    <a:pt x="1939134" y="1494248"/>
                    <a:pt x="1961840" y="1474590"/>
                    <a:pt x="2037624" y="1438045"/>
                  </a:cubicBezTo>
                  <a:cubicBezTo>
                    <a:pt x="2058788" y="1425834"/>
                    <a:pt x="2087603" y="1408355"/>
                    <a:pt x="2121315" y="1387645"/>
                  </a:cubicBezTo>
                  <a:lnTo>
                    <a:pt x="2154423" y="1367211"/>
                  </a:lnTo>
                  <a:lnTo>
                    <a:pt x="2609938" y="1104373"/>
                  </a:lnTo>
                  <a:cubicBezTo>
                    <a:pt x="2667099" y="1070767"/>
                    <a:pt x="2761246" y="1070767"/>
                    <a:pt x="2818407" y="1104373"/>
                  </a:cubicBezTo>
                  <a:lnTo>
                    <a:pt x="3119246" y="1277961"/>
                  </a:lnTo>
                  <a:lnTo>
                    <a:pt x="3119246" y="1280155"/>
                  </a:lnTo>
                  <a:lnTo>
                    <a:pt x="3180682" y="1317854"/>
                  </a:lnTo>
                  <a:cubicBezTo>
                    <a:pt x="3262190" y="1368131"/>
                    <a:pt x="3335123" y="1413622"/>
                    <a:pt x="3377450" y="1438045"/>
                  </a:cubicBezTo>
                  <a:cubicBezTo>
                    <a:pt x="3453233" y="1474590"/>
                    <a:pt x="3475939" y="1494248"/>
                    <a:pt x="3590324" y="1497017"/>
                  </a:cubicBezTo>
                  <a:lnTo>
                    <a:pt x="3630476" y="1496960"/>
                  </a:lnTo>
                  <a:lnTo>
                    <a:pt x="3630476" y="1497017"/>
                  </a:lnTo>
                  <a:lnTo>
                    <a:pt x="5294904" y="1497017"/>
                  </a:lnTo>
                  <a:cubicBezTo>
                    <a:pt x="5368600" y="1497017"/>
                    <a:pt x="5428342" y="1437275"/>
                    <a:pt x="5428342" y="1363579"/>
                  </a:cubicBezTo>
                  <a:lnTo>
                    <a:pt x="5428342" y="914375"/>
                  </a:lnTo>
                  <a:lnTo>
                    <a:pt x="5428342" y="135851"/>
                  </a:lnTo>
                  <a:cubicBezTo>
                    <a:pt x="5428342" y="62155"/>
                    <a:pt x="5368600" y="2413"/>
                    <a:pt x="5294904" y="2413"/>
                  </a:cubicBezTo>
                  <a:close/>
                </a:path>
              </a:pathLst>
            </a:custGeom>
            <a:gradFill flip="none" rotWithShape="1">
              <a:gsLst>
                <a:gs pos="100000">
                  <a:srgbClr val="EAEAEA"/>
                </a:gs>
                <a:gs pos="0">
                  <a:schemeClr val="bg1"/>
                </a:gs>
              </a:gsLst>
              <a:lin ang="18900000" scaled="1"/>
              <a:tileRect/>
            </a:gradFill>
            <a:ln>
              <a:noFill/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Group 41"/>
          <p:cNvGrpSpPr>
            <a:grpSpLocks noChangeAspect="1"/>
          </p:cNvGrpSpPr>
          <p:nvPr/>
        </p:nvGrpSpPr>
        <p:grpSpPr bwMode="auto">
          <a:xfrm>
            <a:off x="5907343" y="3497573"/>
            <a:ext cx="335258" cy="410402"/>
            <a:chOff x="3783" y="2089"/>
            <a:chExt cx="116" cy="14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5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Group 52"/>
          <p:cNvGrpSpPr>
            <a:grpSpLocks noChangeAspect="1"/>
          </p:cNvGrpSpPr>
          <p:nvPr/>
        </p:nvGrpSpPr>
        <p:grpSpPr bwMode="auto">
          <a:xfrm>
            <a:off x="4771436" y="2443615"/>
            <a:ext cx="425391" cy="421723"/>
            <a:chOff x="3783" y="2102"/>
            <a:chExt cx="116" cy="115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4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62"/>
          <p:cNvGrpSpPr>
            <a:grpSpLocks noChangeAspect="1"/>
          </p:cNvGrpSpPr>
          <p:nvPr/>
        </p:nvGrpSpPr>
        <p:grpSpPr bwMode="auto">
          <a:xfrm>
            <a:off x="5866001" y="1433611"/>
            <a:ext cx="412385" cy="329268"/>
            <a:chOff x="3775" y="2110"/>
            <a:chExt cx="129" cy="103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2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68"/>
          <p:cNvGrpSpPr>
            <a:grpSpLocks noChangeAspect="1"/>
          </p:cNvGrpSpPr>
          <p:nvPr/>
        </p:nvGrpSpPr>
        <p:grpSpPr bwMode="auto">
          <a:xfrm>
            <a:off x="6985072" y="2459536"/>
            <a:ext cx="404648" cy="389881"/>
            <a:chOff x="3770" y="2095"/>
            <a:chExt cx="137" cy="132"/>
          </a:xfrm>
          <a:solidFill>
            <a:schemeClr val="bg1"/>
          </a:solidFill>
          <a:effectLst>
            <a:outerShdw blurRad="50800" dist="254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36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3869417" y="2584445"/>
            <a:ext cx="4407167" cy="140064"/>
            <a:chOff x="3158963" y="3335621"/>
            <a:chExt cx="5876222" cy="186752"/>
          </a:xfrm>
        </p:grpSpPr>
        <p:sp>
          <p:nvSpPr>
            <p:cNvPr id="44" name="圆角矩形 6"/>
            <p:cNvSpPr/>
            <p:nvPr/>
          </p:nvSpPr>
          <p:spPr>
            <a:xfrm rot="18900000">
              <a:off x="3158963" y="3335621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-1" fmla="*/ 0 w 1314450"/>
                <a:gd name="connsiteY0-2" fmla="*/ 219079 h 1314450"/>
                <a:gd name="connsiteX1-3" fmla="*/ 219079 w 1314450"/>
                <a:gd name="connsiteY1-4" fmla="*/ 0 h 1314450"/>
                <a:gd name="connsiteX2-5" fmla="*/ 1095371 w 1314450"/>
                <a:gd name="connsiteY2-6" fmla="*/ 0 h 1314450"/>
                <a:gd name="connsiteX3-7" fmla="*/ 1314450 w 1314450"/>
                <a:gd name="connsiteY3-8" fmla="*/ 219079 h 1314450"/>
                <a:gd name="connsiteX4-9" fmla="*/ 1314450 w 1314450"/>
                <a:gd name="connsiteY4-10" fmla="*/ 1095371 h 1314450"/>
                <a:gd name="connsiteX5-11" fmla="*/ 219079 w 1314450"/>
                <a:gd name="connsiteY5-12" fmla="*/ 1314450 h 1314450"/>
                <a:gd name="connsiteX6-13" fmla="*/ 0 w 1314450"/>
                <a:gd name="connsiteY6-14" fmla="*/ 1095371 h 1314450"/>
                <a:gd name="connsiteX7-15" fmla="*/ 0 w 1314450"/>
                <a:gd name="connsiteY7-16" fmla="*/ 219079 h 1314450"/>
                <a:gd name="connsiteX0-17" fmla="*/ 0 w 1314450"/>
                <a:gd name="connsiteY0-18" fmla="*/ 219079 h 1314450"/>
                <a:gd name="connsiteX1-19" fmla="*/ 219079 w 1314450"/>
                <a:gd name="connsiteY1-20" fmla="*/ 0 h 1314450"/>
                <a:gd name="connsiteX2-21" fmla="*/ 1095371 w 1314450"/>
                <a:gd name="connsiteY2-22" fmla="*/ 0 h 1314450"/>
                <a:gd name="connsiteX3-23" fmla="*/ 1314450 w 1314450"/>
                <a:gd name="connsiteY3-24" fmla="*/ 219079 h 1314450"/>
                <a:gd name="connsiteX4-25" fmla="*/ 219079 w 1314450"/>
                <a:gd name="connsiteY4-26" fmla="*/ 1314450 h 1314450"/>
                <a:gd name="connsiteX5-27" fmla="*/ 0 w 1314450"/>
                <a:gd name="connsiteY5-28" fmla="*/ 1095371 h 1314450"/>
                <a:gd name="connsiteX6-29" fmla="*/ 0 w 1314450"/>
                <a:gd name="connsiteY6-30" fmla="*/ 219079 h 1314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54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5400000" scaled="1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圆角矩形 6"/>
            <p:cNvSpPr/>
            <p:nvPr/>
          </p:nvSpPr>
          <p:spPr>
            <a:xfrm rot="2700000" flipH="1">
              <a:off x="8848434" y="3335622"/>
              <a:ext cx="186751" cy="186751"/>
            </a:xfrm>
            <a:custGeom>
              <a:avLst/>
              <a:gdLst>
                <a:gd name="connsiteX0" fmla="*/ 0 w 1314450"/>
                <a:gd name="connsiteY0" fmla="*/ 219079 h 1314450"/>
                <a:gd name="connsiteX1" fmla="*/ 219079 w 1314450"/>
                <a:gd name="connsiteY1" fmla="*/ 0 h 1314450"/>
                <a:gd name="connsiteX2" fmla="*/ 1095371 w 1314450"/>
                <a:gd name="connsiteY2" fmla="*/ 0 h 1314450"/>
                <a:gd name="connsiteX3" fmla="*/ 1314450 w 1314450"/>
                <a:gd name="connsiteY3" fmla="*/ 219079 h 1314450"/>
                <a:gd name="connsiteX4" fmla="*/ 1314450 w 1314450"/>
                <a:gd name="connsiteY4" fmla="*/ 1095371 h 1314450"/>
                <a:gd name="connsiteX5" fmla="*/ 1095371 w 1314450"/>
                <a:gd name="connsiteY5" fmla="*/ 1314450 h 1314450"/>
                <a:gd name="connsiteX6" fmla="*/ 219079 w 1314450"/>
                <a:gd name="connsiteY6" fmla="*/ 1314450 h 1314450"/>
                <a:gd name="connsiteX7" fmla="*/ 0 w 1314450"/>
                <a:gd name="connsiteY7" fmla="*/ 1095371 h 1314450"/>
                <a:gd name="connsiteX8" fmla="*/ 0 w 1314450"/>
                <a:gd name="connsiteY8" fmla="*/ 219079 h 1314450"/>
                <a:gd name="connsiteX0-1" fmla="*/ 0 w 1314450"/>
                <a:gd name="connsiteY0-2" fmla="*/ 219079 h 1314450"/>
                <a:gd name="connsiteX1-3" fmla="*/ 219079 w 1314450"/>
                <a:gd name="connsiteY1-4" fmla="*/ 0 h 1314450"/>
                <a:gd name="connsiteX2-5" fmla="*/ 1095371 w 1314450"/>
                <a:gd name="connsiteY2-6" fmla="*/ 0 h 1314450"/>
                <a:gd name="connsiteX3-7" fmla="*/ 1314450 w 1314450"/>
                <a:gd name="connsiteY3-8" fmla="*/ 219079 h 1314450"/>
                <a:gd name="connsiteX4-9" fmla="*/ 1314450 w 1314450"/>
                <a:gd name="connsiteY4-10" fmla="*/ 1095371 h 1314450"/>
                <a:gd name="connsiteX5-11" fmla="*/ 219079 w 1314450"/>
                <a:gd name="connsiteY5-12" fmla="*/ 1314450 h 1314450"/>
                <a:gd name="connsiteX6-13" fmla="*/ 0 w 1314450"/>
                <a:gd name="connsiteY6-14" fmla="*/ 1095371 h 1314450"/>
                <a:gd name="connsiteX7-15" fmla="*/ 0 w 1314450"/>
                <a:gd name="connsiteY7-16" fmla="*/ 219079 h 1314450"/>
                <a:gd name="connsiteX0-17" fmla="*/ 0 w 1314450"/>
                <a:gd name="connsiteY0-18" fmla="*/ 219079 h 1314450"/>
                <a:gd name="connsiteX1-19" fmla="*/ 219079 w 1314450"/>
                <a:gd name="connsiteY1-20" fmla="*/ 0 h 1314450"/>
                <a:gd name="connsiteX2-21" fmla="*/ 1095371 w 1314450"/>
                <a:gd name="connsiteY2-22" fmla="*/ 0 h 1314450"/>
                <a:gd name="connsiteX3-23" fmla="*/ 1314450 w 1314450"/>
                <a:gd name="connsiteY3-24" fmla="*/ 219079 h 1314450"/>
                <a:gd name="connsiteX4-25" fmla="*/ 219079 w 1314450"/>
                <a:gd name="connsiteY4-26" fmla="*/ 1314450 h 1314450"/>
                <a:gd name="connsiteX5-27" fmla="*/ 0 w 1314450"/>
                <a:gd name="connsiteY5-28" fmla="*/ 1095371 h 1314450"/>
                <a:gd name="connsiteX6-29" fmla="*/ 0 w 1314450"/>
                <a:gd name="connsiteY6-30" fmla="*/ 219079 h 131445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</a:cxnLst>
              <a:rect l="l" t="t" r="r" b="b"/>
              <a:pathLst>
                <a:path w="1314450" h="1314450">
                  <a:moveTo>
                    <a:pt x="0" y="219079"/>
                  </a:moveTo>
                  <a:cubicBezTo>
                    <a:pt x="0" y="98085"/>
                    <a:pt x="98085" y="0"/>
                    <a:pt x="219079" y="0"/>
                  </a:cubicBezTo>
                  <a:lnTo>
                    <a:pt x="1095371" y="0"/>
                  </a:lnTo>
                  <a:cubicBezTo>
                    <a:pt x="1216365" y="0"/>
                    <a:pt x="1314450" y="98085"/>
                    <a:pt x="1314450" y="219079"/>
                  </a:cubicBezTo>
                  <a:lnTo>
                    <a:pt x="219079" y="1314450"/>
                  </a:lnTo>
                  <a:cubicBezTo>
                    <a:pt x="98085" y="1314450"/>
                    <a:pt x="0" y="1216365"/>
                    <a:pt x="0" y="1095371"/>
                  </a:cubicBezTo>
                  <a:lnTo>
                    <a:pt x="0" y="219079"/>
                  </a:lnTo>
                  <a:close/>
                </a:path>
              </a:pathLst>
            </a:custGeom>
            <a:gradFill>
              <a:gsLst>
                <a:gs pos="0">
                  <a:srgbClr val="E0E0E0"/>
                </a:gs>
                <a:gs pos="100000">
                  <a:schemeClr val="bg1"/>
                </a:gs>
              </a:gsLst>
              <a:lin ang="10800000" scaled="0"/>
            </a:gradFill>
            <a:ln w="3175">
              <a:gradFill>
                <a:gsLst>
                  <a:gs pos="0">
                    <a:schemeClr val="bg1"/>
                  </a:gs>
                  <a:gs pos="100000">
                    <a:srgbClr val="D7D7D7"/>
                  </a:gs>
                </a:gsLst>
                <a:lin ang="10800000" scaled="0"/>
              </a:gradFill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圆角矩形 6"/>
          <p:cNvSpPr/>
          <p:nvPr/>
        </p:nvSpPr>
        <p:spPr>
          <a:xfrm rot="2700000">
            <a:off x="6002970" y="450896"/>
            <a:ext cx="140063" cy="140063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-1" fmla="*/ 0 w 1314450"/>
              <a:gd name="connsiteY0-2" fmla="*/ 219079 h 1314450"/>
              <a:gd name="connsiteX1-3" fmla="*/ 219079 w 1314450"/>
              <a:gd name="connsiteY1-4" fmla="*/ 0 h 1314450"/>
              <a:gd name="connsiteX2-5" fmla="*/ 1095371 w 1314450"/>
              <a:gd name="connsiteY2-6" fmla="*/ 0 h 1314450"/>
              <a:gd name="connsiteX3-7" fmla="*/ 1314450 w 1314450"/>
              <a:gd name="connsiteY3-8" fmla="*/ 219079 h 1314450"/>
              <a:gd name="connsiteX4-9" fmla="*/ 1314450 w 1314450"/>
              <a:gd name="connsiteY4-10" fmla="*/ 1095371 h 1314450"/>
              <a:gd name="connsiteX5-11" fmla="*/ 219079 w 1314450"/>
              <a:gd name="connsiteY5-12" fmla="*/ 1314450 h 1314450"/>
              <a:gd name="connsiteX6-13" fmla="*/ 0 w 1314450"/>
              <a:gd name="connsiteY6-14" fmla="*/ 1095371 h 1314450"/>
              <a:gd name="connsiteX7-15" fmla="*/ 0 w 1314450"/>
              <a:gd name="connsiteY7-16" fmla="*/ 219079 h 1314450"/>
              <a:gd name="connsiteX0-17" fmla="*/ 0 w 1314450"/>
              <a:gd name="connsiteY0-18" fmla="*/ 219079 h 1314450"/>
              <a:gd name="connsiteX1-19" fmla="*/ 219079 w 1314450"/>
              <a:gd name="connsiteY1-20" fmla="*/ 0 h 1314450"/>
              <a:gd name="connsiteX2-21" fmla="*/ 1095371 w 1314450"/>
              <a:gd name="connsiteY2-22" fmla="*/ 0 h 1314450"/>
              <a:gd name="connsiteX3-23" fmla="*/ 1314450 w 1314450"/>
              <a:gd name="connsiteY3-24" fmla="*/ 219079 h 1314450"/>
              <a:gd name="connsiteX4-25" fmla="*/ 219079 w 1314450"/>
              <a:gd name="connsiteY4-26" fmla="*/ 1314450 h 1314450"/>
              <a:gd name="connsiteX5-27" fmla="*/ 0 w 1314450"/>
              <a:gd name="connsiteY5-28" fmla="*/ 1095371 h 1314450"/>
              <a:gd name="connsiteX6-29" fmla="*/ 0 w 1314450"/>
              <a:gd name="connsiteY6-30" fmla="*/ 219079 h 1314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0">
                <a:srgbClr val="E0E0E0"/>
              </a:gs>
              <a:gs pos="100000">
                <a:schemeClr val="bg1"/>
              </a:gs>
            </a:gsLst>
            <a:lin ang="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圆角矩形 6"/>
          <p:cNvSpPr/>
          <p:nvPr/>
        </p:nvSpPr>
        <p:spPr>
          <a:xfrm rot="8100000" flipH="1">
            <a:off x="6002969" y="4718000"/>
            <a:ext cx="140063" cy="140063"/>
          </a:xfrm>
          <a:custGeom>
            <a:avLst/>
            <a:gdLst>
              <a:gd name="connsiteX0" fmla="*/ 0 w 1314450"/>
              <a:gd name="connsiteY0" fmla="*/ 219079 h 1314450"/>
              <a:gd name="connsiteX1" fmla="*/ 219079 w 1314450"/>
              <a:gd name="connsiteY1" fmla="*/ 0 h 1314450"/>
              <a:gd name="connsiteX2" fmla="*/ 1095371 w 1314450"/>
              <a:gd name="connsiteY2" fmla="*/ 0 h 1314450"/>
              <a:gd name="connsiteX3" fmla="*/ 1314450 w 1314450"/>
              <a:gd name="connsiteY3" fmla="*/ 219079 h 1314450"/>
              <a:gd name="connsiteX4" fmla="*/ 1314450 w 1314450"/>
              <a:gd name="connsiteY4" fmla="*/ 1095371 h 1314450"/>
              <a:gd name="connsiteX5" fmla="*/ 1095371 w 1314450"/>
              <a:gd name="connsiteY5" fmla="*/ 1314450 h 1314450"/>
              <a:gd name="connsiteX6" fmla="*/ 219079 w 1314450"/>
              <a:gd name="connsiteY6" fmla="*/ 1314450 h 1314450"/>
              <a:gd name="connsiteX7" fmla="*/ 0 w 1314450"/>
              <a:gd name="connsiteY7" fmla="*/ 1095371 h 1314450"/>
              <a:gd name="connsiteX8" fmla="*/ 0 w 1314450"/>
              <a:gd name="connsiteY8" fmla="*/ 219079 h 1314450"/>
              <a:gd name="connsiteX0-1" fmla="*/ 0 w 1314450"/>
              <a:gd name="connsiteY0-2" fmla="*/ 219079 h 1314450"/>
              <a:gd name="connsiteX1-3" fmla="*/ 219079 w 1314450"/>
              <a:gd name="connsiteY1-4" fmla="*/ 0 h 1314450"/>
              <a:gd name="connsiteX2-5" fmla="*/ 1095371 w 1314450"/>
              <a:gd name="connsiteY2-6" fmla="*/ 0 h 1314450"/>
              <a:gd name="connsiteX3-7" fmla="*/ 1314450 w 1314450"/>
              <a:gd name="connsiteY3-8" fmla="*/ 219079 h 1314450"/>
              <a:gd name="connsiteX4-9" fmla="*/ 1314450 w 1314450"/>
              <a:gd name="connsiteY4-10" fmla="*/ 1095371 h 1314450"/>
              <a:gd name="connsiteX5-11" fmla="*/ 219079 w 1314450"/>
              <a:gd name="connsiteY5-12" fmla="*/ 1314450 h 1314450"/>
              <a:gd name="connsiteX6-13" fmla="*/ 0 w 1314450"/>
              <a:gd name="connsiteY6-14" fmla="*/ 1095371 h 1314450"/>
              <a:gd name="connsiteX7-15" fmla="*/ 0 w 1314450"/>
              <a:gd name="connsiteY7-16" fmla="*/ 219079 h 1314450"/>
              <a:gd name="connsiteX0-17" fmla="*/ 0 w 1314450"/>
              <a:gd name="connsiteY0-18" fmla="*/ 219079 h 1314450"/>
              <a:gd name="connsiteX1-19" fmla="*/ 219079 w 1314450"/>
              <a:gd name="connsiteY1-20" fmla="*/ 0 h 1314450"/>
              <a:gd name="connsiteX2-21" fmla="*/ 1095371 w 1314450"/>
              <a:gd name="connsiteY2-22" fmla="*/ 0 h 1314450"/>
              <a:gd name="connsiteX3-23" fmla="*/ 1314450 w 1314450"/>
              <a:gd name="connsiteY3-24" fmla="*/ 219079 h 1314450"/>
              <a:gd name="connsiteX4-25" fmla="*/ 219079 w 1314450"/>
              <a:gd name="connsiteY4-26" fmla="*/ 1314450 h 1314450"/>
              <a:gd name="connsiteX5-27" fmla="*/ 0 w 1314450"/>
              <a:gd name="connsiteY5-28" fmla="*/ 1095371 h 1314450"/>
              <a:gd name="connsiteX6-29" fmla="*/ 0 w 1314450"/>
              <a:gd name="connsiteY6-30" fmla="*/ 219079 h 131445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314450" h="1314450">
                <a:moveTo>
                  <a:pt x="0" y="219079"/>
                </a:moveTo>
                <a:cubicBezTo>
                  <a:pt x="0" y="98085"/>
                  <a:pt x="98085" y="0"/>
                  <a:pt x="219079" y="0"/>
                </a:cubicBezTo>
                <a:lnTo>
                  <a:pt x="1095371" y="0"/>
                </a:lnTo>
                <a:cubicBezTo>
                  <a:pt x="1216365" y="0"/>
                  <a:pt x="1314450" y="98085"/>
                  <a:pt x="1314450" y="219079"/>
                </a:cubicBezTo>
                <a:lnTo>
                  <a:pt x="219079" y="1314450"/>
                </a:lnTo>
                <a:cubicBezTo>
                  <a:pt x="98085" y="1314450"/>
                  <a:pt x="0" y="1216365"/>
                  <a:pt x="0" y="1095371"/>
                </a:cubicBezTo>
                <a:lnTo>
                  <a:pt x="0" y="219079"/>
                </a:lnTo>
                <a:close/>
              </a:path>
            </a:pathLst>
          </a:custGeom>
          <a:gradFill>
            <a:gsLst>
              <a:gs pos="28000">
                <a:srgbClr val="E0E0E0"/>
              </a:gs>
              <a:gs pos="100000">
                <a:schemeClr val="bg1"/>
              </a:gs>
            </a:gsLst>
            <a:lin ang="16200000" scaled="0"/>
          </a:gradFill>
          <a:ln w="3175">
            <a:gradFill>
              <a:gsLst>
                <a:gs pos="0">
                  <a:schemeClr val="bg1"/>
                </a:gs>
                <a:gs pos="100000">
                  <a:srgbClr val="D7D7D7"/>
                </a:gs>
              </a:gsLst>
              <a:lin ang="16200000" scaled="0"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4167739" y="1240457"/>
            <a:ext cx="134432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4177311" y="1460602"/>
            <a:ext cx="1357417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4167739" y="3293415"/>
            <a:ext cx="134432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4177311" y="3513560"/>
            <a:ext cx="1357417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51"/>
          <p:cNvSpPr txBox="1"/>
          <p:nvPr/>
        </p:nvSpPr>
        <p:spPr>
          <a:xfrm>
            <a:off x="6621448" y="1240457"/>
            <a:ext cx="134432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6631020" y="1460602"/>
            <a:ext cx="1357417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6621448" y="3293415"/>
            <a:ext cx="134432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6631020" y="3513560"/>
            <a:ext cx="1357417" cy="41177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6" name="组合 55"/>
          <p:cNvGrpSpPr/>
          <p:nvPr/>
        </p:nvGrpSpPr>
        <p:grpSpPr>
          <a:xfrm>
            <a:off x="1077086" y="1839766"/>
            <a:ext cx="2263775" cy="1732251"/>
            <a:chOff x="1575453" y="2785353"/>
            <a:chExt cx="3018366" cy="2309670"/>
          </a:xfrm>
        </p:grpSpPr>
        <p:sp>
          <p:nvSpPr>
            <p:cNvPr id="57" name="文本框 56"/>
            <p:cNvSpPr txBox="1"/>
            <p:nvPr/>
          </p:nvSpPr>
          <p:spPr>
            <a:xfrm>
              <a:off x="1577070" y="2785353"/>
              <a:ext cx="2682025" cy="4924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8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1575453" y="3397463"/>
              <a:ext cx="3018366" cy="16975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在此在此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录入图表的综合描述说明。在此录入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在此在此</a:t>
              </a: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录入图表的综合描述说明。在此录入在此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>
                <a:lnSpc>
                  <a:spcPct val="130000"/>
                </a:lnSpc>
                <a:spcBef>
                  <a:spcPct val="0"/>
                </a:spcBef>
              </a:pP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/>
      <p:bldP spid="49" grpId="0"/>
      <p:bldP spid="50" grpId="0"/>
      <p:bldP spid="51" grpId="0"/>
      <p:bldP spid="52" grpId="0"/>
      <p:bldP spid="53" grpId="0"/>
      <p:bldP spid="54" grpId="0"/>
      <p:bldP spid="55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976090" y="887530"/>
            <a:ext cx="2072960" cy="2584754"/>
            <a:chOff x="2285732" y="3716686"/>
            <a:chExt cx="2763946" cy="3446339"/>
          </a:xfrm>
        </p:grpSpPr>
        <p:grpSp>
          <p:nvGrpSpPr>
            <p:cNvPr id="6" name="组合 5"/>
            <p:cNvGrpSpPr/>
            <p:nvPr/>
          </p:nvGrpSpPr>
          <p:grpSpPr>
            <a:xfrm>
              <a:off x="2285732" y="3716686"/>
              <a:ext cx="2763946" cy="3446339"/>
              <a:chOff x="3295850" y="1908877"/>
              <a:chExt cx="3738030" cy="4660916"/>
            </a:xfrm>
          </p:grpSpPr>
          <p:sp>
            <p:nvSpPr>
              <p:cNvPr id="13" name="圆角矩形 12"/>
              <p:cNvSpPr/>
              <p:nvPr/>
            </p:nvSpPr>
            <p:spPr>
              <a:xfrm rot="2760000">
                <a:off x="3098889" y="2634801"/>
                <a:ext cx="4660916" cy="3209067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 rot="2760000">
                <a:off x="3358628" y="2852802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1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2728219" y="4347491"/>
              <a:ext cx="1068358" cy="1025176"/>
              <a:chOff x="2711519" y="4342226"/>
              <a:chExt cx="1068358" cy="1025176"/>
            </a:xfrm>
          </p:grpSpPr>
          <p:sp>
            <p:nvSpPr>
              <p:cNvPr id="11" name="文本框 10"/>
              <p:cNvSpPr txBox="1"/>
              <p:nvPr/>
            </p:nvSpPr>
            <p:spPr>
              <a:xfrm>
                <a:off x="2711519" y="4342226"/>
                <a:ext cx="103143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01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文本框 11"/>
              <p:cNvSpPr txBox="1"/>
              <p:nvPr/>
            </p:nvSpPr>
            <p:spPr>
              <a:xfrm>
                <a:off x="2738818" y="4957033"/>
                <a:ext cx="1041059" cy="41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2971830" y="2599528"/>
            <a:ext cx="2065817" cy="2584754"/>
            <a:chOff x="3885937" y="2769115"/>
            <a:chExt cx="2754422" cy="3446339"/>
          </a:xfrm>
        </p:grpSpPr>
        <p:grpSp>
          <p:nvGrpSpPr>
            <p:cNvPr id="18" name="组合 17"/>
            <p:cNvGrpSpPr/>
            <p:nvPr/>
          </p:nvGrpSpPr>
          <p:grpSpPr>
            <a:xfrm>
              <a:off x="3885937" y="2769115"/>
              <a:ext cx="2754422" cy="3446339"/>
              <a:chOff x="3295850" y="1895995"/>
              <a:chExt cx="3725149" cy="4660916"/>
            </a:xfrm>
          </p:grpSpPr>
          <p:sp>
            <p:nvSpPr>
              <p:cNvPr id="22" name="圆角矩形 21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3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4" name="圆角矩形 23"/>
              <p:cNvSpPr/>
              <p:nvPr/>
            </p:nvSpPr>
            <p:spPr>
              <a:xfrm rot="2760000">
                <a:off x="3384391" y="2878566"/>
                <a:ext cx="3953506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3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9" name="组合 18"/>
            <p:cNvGrpSpPr/>
            <p:nvPr/>
          </p:nvGrpSpPr>
          <p:grpSpPr>
            <a:xfrm>
              <a:off x="4352303" y="3414855"/>
              <a:ext cx="1045498" cy="1025176"/>
              <a:chOff x="2734379" y="4342226"/>
              <a:chExt cx="1045498" cy="1025176"/>
            </a:xfrm>
          </p:grpSpPr>
          <p:sp>
            <p:nvSpPr>
              <p:cNvPr id="20" name="文本框 19"/>
              <p:cNvSpPr txBox="1"/>
              <p:nvPr/>
            </p:nvSpPr>
            <p:spPr>
              <a:xfrm>
                <a:off x="2734379" y="4342226"/>
                <a:ext cx="103143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03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文本框 20"/>
              <p:cNvSpPr txBox="1"/>
              <p:nvPr/>
            </p:nvSpPr>
            <p:spPr>
              <a:xfrm>
                <a:off x="2738818" y="4957033"/>
                <a:ext cx="1041059" cy="41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6" name="组合 25"/>
          <p:cNvGrpSpPr/>
          <p:nvPr/>
        </p:nvGrpSpPr>
        <p:grpSpPr>
          <a:xfrm>
            <a:off x="4712659" y="878097"/>
            <a:ext cx="2065817" cy="2584754"/>
            <a:chOff x="5489223" y="1837839"/>
            <a:chExt cx="2754422" cy="3446339"/>
          </a:xfrm>
        </p:grpSpPr>
        <p:grpSp>
          <p:nvGrpSpPr>
            <p:cNvPr id="27" name="组合 26"/>
            <p:cNvGrpSpPr/>
            <p:nvPr/>
          </p:nvGrpSpPr>
          <p:grpSpPr>
            <a:xfrm>
              <a:off x="5489223" y="1837839"/>
              <a:ext cx="2754422" cy="3446339"/>
              <a:chOff x="3295850" y="1895995"/>
              <a:chExt cx="3725149" cy="4660916"/>
            </a:xfrm>
          </p:grpSpPr>
          <p:sp>
            <p:nvSpPr>
              <p:cNvPr id="31" name="圆角矩形 30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圆角矩形 32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2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5937544" y="2483578"/>
              <a:ext cx="1045498" cy="1025176"/>
              <a:chOff x="2734379" y="4342226"/>
              <a:chExt cx="1045498" cy="1025176"/>
            </a:xfrm>
          </p:grpSpPr>
          <p:sp>
            <p:nvSpPr>
              <p:cNvPr id="29" name="文本框 28"/>
              <p:cNvSpPr txBox="1"/>
              <p:nvPr/>
            </p:nvSpPr>
            <p:spPr>
              <a:xfrm>
                <a:off x="2734379" y="4342226"/>
                <a:ext cx="103143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02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文本框 29"/>
              <p:cNvSpPr txBox="1"/>
              <p:nvPr/>
            </p:nvSpPr>
            <p:spPr>
              <a:xfrm>
                <a:off x="2738818" y="4957033"/>
                <a:ext cx="1041059" cy="41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4710058" y="2596099"/>
            <a:ext cx="2065817" cy="2584754"/>
            <a:chOff x="7094696" y="911444"/>
            <a:chExt cx="2754422" cy="3446339"/>
          </a:xfrm>
        </p:grpSpPr>
        <p:grpSp>
          <p:nvGrpSpPr>
            <p:cNvPr id="36" name="组合 35"/>
            <p:cNvGrpSpPr/>
            <p:nvPr/>
          </p:nvGrpSpPr>
          <p:grpSpPr>
            <a:xfrm>
              <a:off x="7094696" y="911444"/>
              <a:ext cx="2754422" cy="3446339"/>
              <a:chOff x="3295850" y="1895995"/>
              <a:chExt cx="3725149" cy="4660916"/>
            </a:xfrm>
          </p:grpSpPr>
          <p:sp>
            <p:nvSpPr>
              <p:cNvPr id="40" name="圆角矩形 39"/>
              <p:cNvSpPr/>
              <p:nvPr/>
            </p:nvSpPr>
            <p:spPr>
              <a:xfrm rot="2760000">
                <a:off x="3086007" y="2621919"/>
                <a:ext cx="4660916" cy="3209068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2540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355600" dist="88900" dir="2700000" algn="tl" rotWithShape="0">
                  <a:prstClr val="black">
                    <a:alpha val="28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2760000">
                <a:off x="3371510" y="2878566"/>
                <a:ext cx="3953505" cy="2592561"/>
              </a:xfrm>
              <a:prstGeom prst="roundRect">
                <a:avLst>
                  <a:gd name="adj" fmla="val 50000"/>
                </a:avLst>
              </a:prstGeom>
              <a:gradFill>
                <a:gsLst>
                  <a:gs pos="37000">
                    <a:srgbClr val="6C6C6C">
                      <a:alpha val="50000"/>
                    </a:srgbClr>
                  </a:gs>
                  <a:gs pos="0">
                    <a:schemeClr val="tx1">
                      <a:alpha val="61000"/>
                    </a:schemeClr>
                  </a:gs>
                  <a:gs pos="100000">
                    <a:srgbClr val="D8D8D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254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solidFill>
                <a:schemeClr val="accent4"/>
              </a:solidFill>
              <a:ln w="25400">
                <a:noFill/>
              </a:ln>
              <a:effectLst>
                <a:outerShdw blurRad="254000" dist="114300" dir="2700000" algn="tl" rotWithShape="0">
                  <a:prstClr val="black">
                    <a:alpha val="25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7" name="组合 36"/>
            <p:cNvGrpSpPr/>
            <p:nvPr/>
          </p:nvGrpSpPr>
          <p:grpSpPr>
            <a:xfrm>
              <a:off x="7551706" y="1553014"/>
              <a:ext cx="1045498" cy="1025176"/>
              <a:chOff x="2734379" y="4342226"/>
              <a:chExt cx="1045498" cy="1025176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2734379" y="4342226"/>
                <a:ext cx="1031437" cy="861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04</a:t>
                </a:r>
                <a:endParaRPr lang="zh-CN" altLang="en-US" sz="3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2738818" y="4957033"/>
                <a:ext cx="1041059" cy="41036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STEP</a:t>
                </a:r>
                <a:endParaRPr lang="zh-CN" altLang="en-US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4" name="组合 43"/>
          <p:cNvGrpSpPr/>
          <p:nvPr/>
        </p:nvGrpSpPr>
        <p:grpSpPr>
          <a:xfrm flipV="1">
            <a:off x="5885362" y="885714"/>
            <a:ext cx="1829015" cy="549357"/>
            <a:chOff x="5246304" y="4593021"/>
            <a:chExt cx="2438687" cy="732476"/>
          </a:xfrm>
        </p:grpSpPr>
        <p:sp>
          <p:nvSpPr>
            <p:cNvPr id="45" name="椭圆 44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3"/>
          <p:cNvGrpSpPr>
            <a:grpSpLocks noChangeAspect="1"/>
          </p:cNvGrpSpPr>
          <p:nvPr/>
        </p:nvGrpSpPr>
        <p:grpSpPr bwMode="auto">
          <a:xfrm>
            <a:off x="6449427" y="913985"/>
            <a:ext cx="254775" cy="200424"/>
            <a:chOff x="3996" y="2321"/>
            <a:chExt cx="75" cy="59"/>
          </a:xfrm>
          <a:solidFill>
            <a:schemeClr val="accent2"/>
          </a:solidFill>
          <a:effectLst/>
        </p:grpSpPr>
        <p:sp>
          <p:nvSpPr>
            <p:cNvPr id="48" name="Freeform 14"/>
            <p:cNvSpPr>
              <a:spLocks noEditPoints="1"/>
            </p:cNvSpPr>
            <p:nvPr/>
          </p:nvSpPr>
          <p:spPr bwMode="auto">
            <a:xfrm>
              <a:off x="4014" y="2329"/>
              <a:ext cx="39" cy="22"/>
            </a:xfrm>
            <a:custGeom>
              <a:avLst/>
              <a:gdLst>
                <a:gd name="T0" fmla="*/ 6 w 15"/>
                <a:gd name="T1" fmla="*/ 8 h 8"/>
                <a:gd name="T2" fmla="*/ 6 w 15"/>
                <a:gd name="T3" fmla="*/ 7 h 8"/>
                <a:gd name="T4" fmla="*/ 7 w 15"/>
                <a:gd name="T5" fmla="*/ 7 h 8"/>
                <a:gd name="T6" fmla="*/ 8 w 15"/>
                <a:gd name="T7" fmla="*/ 7 h 8"/>
                <a:gd name="T8" fmla="*/ 8 w 15"/>
                <a:gd name="T9" fmla="*/ 7 h 8"/>
                <a:gd name="T10" fmla="*/ 8 w 15"/>
                <a:gd name="T11" fmla="*/ 8 h 8"/>
                <a:gd name="T12" fmla="*/ 15 w 15"/>
                <a:gd name="T13" fmla="*/ 5 h 8"/>
                <a:gd name="T14" fmla="*/ 12 w 15"/>
                <a:gd name="T15" fmla="*/ 3 h 8"/>
                <a:gd name="T16" fmla="*/ 10 w 15"/>
                <a:gd name="T17" fmla="*/ 3 h 8"/>
                <a:gd name="T18" fmla="*/ 7 w 15"/>
                <a:gd name="T19" fmla="*/ 0 h 8"/>
                <a:gd name="T20" fmla="*/ 4 w 15"/>
                <a:gd name="T21" fmla="*/ 3 h 8"/>
                <a:gd name="T22" fmla="*/ 2 w 15"/>
                <a:gd name="T23" fmla="*/ 3 h 8"/>
                <a:gd name="T24" fmla="*/ 0 w 15"/>
                <a:gd name="T25" fmla="*/ 5 h 8"/>
                <a:gd name="T26" fmla="*/ 6 w 15"/>
                <a:gd name="T27" fmla="*/ 8 h 8"/>
                <a:gd name="T28" fmla="*/ 7 w 15"/>
                <a:gd name="T29" fmla="*/ 1 h 8"/>
                <a:gd name="T30" fmla="*/ 10 w 15"/>
                <a:gd name="T31" fmla="*/ 3 h 8"/>
                <a:gd name="T32" fmla="*/ 5 w 15"/>
                <a:gd name="T33" fmla="*/ 3 h 8"/>
                <a:gd name="T34" fmla="*/ 7 w 15"/>
                <a:gd name="T3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5" h="8">
                  <a:moveTo>
                    <a:pt x="6" y="8"/>
                  </a:moveTo>
                  <a:cubicBezTo>
                    <a:pt x="6" y="7"/>
                    <a:pt x="6" y="7"/>
                    <a:pt x="6" y="7"/>
                  </a:cubicBezTo>
                  <a:cubicBezTo>
                    <a:pt x="6" y="7"/>
                    <a:pt x="7" y="7"/>
                    <a:pt x="7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7"/>
                    <a:pt x="8" y="7"/>
                    <a:pt x="8" y="7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5" y="4"/>
                    <a:pt x="14" y="3"/>
                    <a:pt x="12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1"/>
                    <a:pt x="9" y="0"/>
                    <a:pt x="7" y="0"/>
                  </a:cubicBezTo>
                  <a:cubicBezTo>
                    <a:pt x="6" y="0"/>
                    <a:pt x="4" y="1"/>
                    <a:pt x="4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4"/>
                    <a:pt x="0" y="5"/>
                  </a:cubicBezTo>
                  <a:lnTo>
                    <a:pt x="6" y="8"/>
                  </a:lnTo>
                  <a:close/>
                  <a:moveTo>
                    <a:pt x="7" y="1"/>
                  </a:moveTo>
                  <a:cubicBezTo>
                    <a:pt x="8" y="1"/>
                    <a:pt x="10" y="2"/>
                    <a:pt x="10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2"/>
                    <a:pt x="6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15"/>
            <p:cNvSpPr/>
            <p:nvPr/>
          </p:nvSpPr>
          <p:spPr bwMode="auto">
            <a:xfrm>
              <a:off x="4032" y="2348"/>
              <a:ext cx="3" cy="3"/>
            </a:xfrm>
            <a:custGeom>
              <a:avLst/>
              <a:gdLst>
                <a:gd name="T0" fmla="*/ 0 w 1"/>
                <a:gd name="T1" fmla="*/ 0 h 1"/>
                <a:gd name="T2" fmla="*/ 0 w 1"/>
                <a:gd name="T3" fmla="*/ 0 h 1"/>
                <a:gd name="T4" fmla="*/ 0 w 1"/>
                <a:gd name="T5" fmla="*/ 1 h 1"/>
                <a:gd name="T6" fmla="*/ 0 w 1"/>
                <a:gd name="T7" fmla="*/ 1 h 1"/>
                <a:gd name="T8" fmla="*/ 0 w 1"/>
                <a:gd name="T9" fmla="*/ 1 h 1"/>
                <a:gd name="T10" fmla="*/ 1 w 1"/>
                <a:gd name="T11" fmla="*/ 1 h 1"/>
                <a:gd name="T12" fmla="*/ 1 w 1"/>
                <a:gd name="T13" fmla="*/ 0 h 1"/>
                <a:gd name="T14" fmla="*/ 0 w 1"/>
                <a:gd name="T1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" h="1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16"/>
            <p:cNvSpPr/>
            <p:nvPr/>
          </p:nvSpPr>
          <p:spPr bwMode="auto">
            <a:xfrm>
              <a:off x="4014" y="2343"/>
              <a:ext cx="39" cy="18"/>
            </a:xfrm>
            <a:custGeom>
              <a:avLst/>
              <a:gdLst>
                <a:gd name="T0" fmla="*/ 8 w 15"/>
                <a:gd name="T1" fmla="*/ 3 h 7"/>
                <a:gd name="T2" fmla="*/ 8 w 15"/>
                <a:gd name="T3" fmla="*/ 3 h 7"/>
                <a:gd name="T4" fmla="*/ 7 w 15"/>
                <a:gd name="T5" fmla="*/ 3 h 7"/>
                <a:gd name="T6" fmla="*/ 6 w 15"/>
                <a:gd name="T7" fmla="*/ 3 h 7"/>
                <a:gd name="T8" fmla="*/ 6 w 15"/>
                <a:gd name="T9" fmla="*/ 3 h 7"/>
                <a:gd name="T10" fmla="*/ 0 w 15"/>
                <a:gd name="T11" fmla="*/ 0 h 7"/>
                <a:gd name="T12" fmla="*/ 0 w 15"/>
                <a:gd name="T13" fmla="*/ 5 h 7"/>
                <a:gd name="T14" fmla="*/ 2 w 15"/>
                <a:gd name="T15" fmla="*/ 7 h 7"/>
                <a:gd name="T16" fmla="*/ 12 w 15"/>
                <a:gd name="T17" fmla="*/ 7 h 7"/>
                <a:gd name="T18" fmla="*/ 15 w 15"/>
                <a:gd name="T19" fmla="*/ 5 h 7"/>
                <a:gd name="T20" fmla="*/ 15 w 15"/>
                <a:gd name="T21" fmla="*/ 0 h 7"/>
                <a:gd name="T22" fmla="*/ 8 w 15"/>
                <a:gd name="T23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5" h="7">
                  <a:moveTo>
                    <a:pt x="8" y="3"/>
                  </a:moveTo>
                  <a:cubicBezTo>
                    <a:pt x="8" y="3"/>
                    <a:pt x="8" y="3"/>
                    <a:pt x="8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6"/>
                    <a:pt x="1" y="7"/>
                    <a:pt x="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7"/>
                    <a:pt x="15" y="6"/>
                    <a:pt x="15" y="5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8" y="3"/>
                    <a:pt x="8" y="3"/>
                    <a:pt x="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7"/>
            <p:cNvSpPr>
              <a:spLocks noEditPoints="1"/>
            </p:cNvSpPr>
            <p:nvPr/>
          </p:nvSpPr>
          <p:spPr bwMode="auto">
            <a:xfrm>
              <a:off x="3996" y="2321"/>
              <a:ext cx="75" cy="59"/>
            </a:xfrm>
            <a:custGeom>
              <a:avLst/>
              <a:gdLst>
                <a:gd name="T0" fmla="*/ 26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8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0 w 29"/>
                <a:gd name="T27" fmla="*/ 20 h 22"/>
                <a:gd name="T28" fmla="*/ 19 w 29"/>
                <a:gd name="T29" fmla="*/ 19 h 22"/>
                <a:gd name="T30" fmla="*/ 26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6 w 29"/>
                <a:gd name="T37" fmla="*/ 0 h 22"/>
                <a:gd name="T38" fmla="*/ 27 w 29"/>
                <a:gd name="T39" fmla="*/ 16 h 22"/>
                <a:gd name="T40" fmla="*/ 26 w 29"/>
                <a:gd name="T41" fmla="*/ 17 h 22"/>
                <a:gd name="T42" fmla="*/ 3 w 29"/>
                <a:gd name="T43" fmla="*/ 17 h 22"/>
                <a:gd name="T44" fmla="*/ 1 w 29"/>
                <a:gd name="T45" fmla="*/ 16 h 22"/>
                <a:gd name="T46" fmla="*/ 1 w 29"/>
                <a:gd name="T47" fmla="*/ 3 h 22"/>
                <a:gd name="T48" fmla="*/ 3 w 29"/>
                <a:gd name="T49" fmla="*/ 2 h 22"/>
                <a:gd name="T50" fmla="*/ 26 w 29"/>
                <a:gd name="T51" fmla="*/ 2 h 22"/>
                <a:gd name="T52" fmla="*/ 27 w 29"/>
                <a:gd name="T53" fmla="*/ 3 h 22"/>
                <a:gd name="T54" fmla="*/ 27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6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1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19"/>
                    <a:pt x="9" y="19"/>
                    <a:pt x="8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0" y="20"/>
                    <a:pt x="20" y="20"/>
                    <a:pt x="20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6" y="0"/>
                  </a:cubicBezTo>
                  <a:close/>
                  <a:moveTo>
                    <a:pt x="27" y="16"/>
                  </a:moveTo>
                  <a:cubicBezTo>
                    <a:pt x="27" y="17"/>
                    <a:pt x="27" y="17"/>
                    <a:pt x="26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1" y="17"/>
                    <a:pt x="1" y="16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2" y="2"/>
                    <a:pt x="3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7" y="2"/>
                    <a:pt x="27" y="2"/>
                    <a:pt x="27" y="3"/>
                  </a:cubicBezTo>
                  <a:lnTo>
                    <a:pt x="27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 flipH="1" flipV="1">
            <a:off x="1442047" y="888836"/>
            <a:ext cx="1829015" cy="549357"/>
            <a:chOff x="5246304" y="4593021"/>
            <a:chExt cx="2438687" cy="732476"/>
          </a:xfrm>
        </p:grpSpPr>
        <p:sp>
          <p:nvSpPr>
            <p:cNvPr id="53" name="椭圆 52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任意多边形 53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32"/>
          <p:cNvGrpSpPr>
            <a:grpSpLocks noChangeAspect="1"/>
          </p:cNvGrpSpPr>
          <p:nvPr/>
        </p:nvGrpSpPr>
        <p:grpSpPr bwMode="auto">
          <a:xfrm>
            <a:off x="1454872" y="924723"/>
            <a:ext cx="265586" cy="172939"/>
            <a:chOff x="3798" y="2129"/>
            <a:chExt cx="86" cy="56"/>
          </a:xfrm>
          <a:solidFill>
            <a:srgbClr val="C00000"/>
          </a:solidFill>
          <a:effectLst/>
        </p:grpSpPr>
        <p:sp>
          <p:nvSpPr>
            <p:cNvPr id="56" name="Freeform 33"/>
            <p:cNvSpPr/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4"/>
            <p:cNvSpPr/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5"/>
            <p:cNvSpPr/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6"/>
            <p:cNvSpPr/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7"/>
            <p:cNvSpPr/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8"/>
            <p:cNvSpPr/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9"/>
            <p:cNvSpPr/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40"/>
            <p:cNvSpPr/>
            <p:nvPr/>
          </p:nvSpPr>
          <p:spPr bwMode="auto">
            <a:xfrm>
              <a:off x="3798" y="2129"/>
              <a:ext cx="86" cy="51"/>
            </a:xfrm>
            <a:custGeom>
              <a:avLst/>
              <a:gdLst>
                <a:gd name="T0" fmla="*/ 32 w 33"/>
                <a:gd name="T1" fmla="*/ 3 h 19"/>
                <a:gd name="T2" fmla="*/ 32 w 33"/>
                <a:gd name="T3" fmla="*/ 3 h 19"/>
                <a:gd name="T4" fmla="*/ 32 w 33"/>
                <a:gd name="T5" fmla="*/ 1 h 19"/>
                <a:gd name="T6" fmla="*/ 32 w 33"/>
                <a:gd name="T7" fmla="*/ 1 h 19"/>
                <a:gd name="T8" fmla="*/ 32 w 33"/>
                <a:gd name="T9" fmla="*/ 0 h 19"/>
                <a:gd name="T10" fmla="*/ 32 w 33"/>
                <a:gd name="T11" fmla="*/ 0 h 19"/>
                <a:gd name="T12" fmla="*/ 30 w 33"/>
                <a:gd name="T13" fmla="*/ 1 h 19"/>
                <a:gd name="T14" fmla="*/ 29 w 33"/>
                <a:gd name="T15" fmla="*/ 1 h 19"/>
                <a:gd name="T16" fmla="*/ 29 w 33"/>
                <a:gd name="T17" fmla="*/ 2 h 19"/>
                <a:gd name="T18" fmla="*/ 29 w 33"/>
                <a:gd name="T19" fmla="*/ 2 h 19"/>
                <a:gd name="T20" fmla="*/ 30 w 33"/>
                <a:gd name="T21" fmla="*/ 2 h 19"/>
                <a:gd name="T22" fmla="*/ 20 w 33"/>
                <a:gd name="T23" fmla="*/ 11 h 19"/>
                <a:gd name="T24" fmla="*/ 15 w 33"/>
                <a:gd name="T25" fmla="*/ 5 h 19"/>
                <a:gd name="T26" fmla="*/ 0 w 33"/>
                <a:gd name="T27" fmla="*/ 19 h 19"/>
                <a:gd name="T28" fmla="*/ 0 w 33"/>
                <a:gd name="T29" fmla="*/ 19 h 19"/>
                <a:gd name="T30" fmla="*/ 14 w 33"/>
                <a:gd name="T31" fmla="*/ 6 h 19"/>
                <a:gd name="T32" fmla="*/ 20 w 33"/>
                <a:gd name="T33" fmla="*/ 12 h 19"/>
                <a:gd name="T34" fmla="*/ 30 w 33"/>
                <a:gd name="T35" fmla="*/ 3 h 19"/>
                <a:gd name="T36" fmla="*/ 31 w 33"/>
                <a:gd name="T37" fmla="*/ 3 h 19"/>
                <a:gd name="T38" fmla="*/ 31 w 33"/>
                <a:gd name="T39" fmla="*/ 4 h 19"/>
                <a:gd name="T40" fmla="*/ 32 w 33"/>
                <a:gd name="T41" fmla="*/ 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3" h="19">
                  <a:moveTo>
                    <a:pt x="32" y="3"/>
                  </a:moveTo>
                  <a:cubicBezTo>
                    <a:pt x="32" y="3"/>
                    <a:pt x="32" y="3"/>
                    <a:pt x="32" y="3"/>
                  </a:cubicBezTo>
                  <a:cubicBezTo>
                    <a:pt x="32" y="3"/>
                    <a:pt x="32" y="2"/>
                    <a:pt x="32" y="1"/>
                  </a:cubicBezTo>
                  <a:cubicBezTo>
                    <a:pt x="32" y="1"/>
                    <a:pt x="32" y="1"/>
                    <a:pt x="32" y="1"/>
                  </a:cubicBezTo>
                  <a:cubicBezTo>
                    <a:pt x="33" y="0"/>
                    <a:pt x="32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1" y="0"/>
                    <a:pt x="30" y="1"/>
                    <a:pt x="30" y="1"/>
                  </a:cubicBezTo>
                  <a:cubicBezTo>
                    <a:pt x="29" y="1"/>
                    <a:pt x="29" y="1"/>
                    <a:pt x="29" y="1"/>
                  </a:cubicBezTo>
                  <a:cubicBezTo>
                    <a:pt x="29" y="1"/>
                    <a:pt x="29" y="1"/>
                    <a:pt x="29" y="2"/>
                  </a:cubicBezTo>
                  <a:cubicBezTo>
                    <a:pt x="29" y="2"/>
                    <a:pt x="29" y="2"/>
                    <a:pt x="29" y="2"/>
                  </a:cubicBezTo>
                  <a:cubicBezTo>
                    <a:pt x="29" y="2"/>
                    <a:pt x="29" y="2"/>
                    <a:pt x="30" y="2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0" y="3"/>
                    <a:pt x="30" y="3"/>
                    <a:pt x="31" y="3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31" y="4"/>
                    <a:pt x="32" y="4"/>
                    <a:pt x="3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41"/>
            <p:cNvSpPr/>
            <p:nvPr/>
          </p:nvSpPr>
          <p:spPr bwMode="auto">
            <a:xfrm>
              <a:off x="3866" y="2140"/>
              <a:ext cx="8" cy="45"/>
            </a:xfrm>
            <a:custGeom>
              <a:avLst/>
              <a:gdLst>
                <a:gd name="T0" fmla="*/ 0 w 8"/>
                <a:gd name="T1" fmla="*/ 11 h 45"/>
                <a:gd name="T2" fmla="*/ 0 w 8"/>
                <a:gd name="T3" fmla="*/ 45 h 45"/>
                <a:gd name="T4" fmla="*/ 8 w 8"/>
                <a:gd name="T5" fmla="*/ 45 h 45"/>
                <a:gd name="T6" fmla="*/ 8 w 8"/>
                <a:gd name="T7" fmla="*/ 0 h 45"/>
                <a:gd name="T8" fmla="*/ 0 w 8"/>
                <a:gd name="T9" fmla="*/ 11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45">
                  <a:moveTo>
                    <a:pt x="0" y="11"/>
                  </a:moveTo>
                  <a:lnTo>
                    <a:pt x="0" y="45"/>
                  </a:lnTo>
                  <a:lnTo>
                    <a:pt x="8" y="45"/>
                  </a:lnTo>
                  <a:lnTo>
                    <a:pt x="8" y="0"/>
                  </a:ln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42"/>
            <p:cNvSpPr/>
            <p:nvPr/>
          </p:nvSpPr>
          <p:spPr bwMode="auto">
            <a:xfrm>
              <a:off x="3853" y="2153"/>
              <a:ext cx="8" cy="32"/>
            </a:xfrm>
            <a:custGeom>
              <a:avLst/>
              <a:gdLst>
                <a:gd name="T0" fmla="*/ 0 w 8"/>
                <a:gd name="T1" fmla="*/ 8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0 h 32"/>
                <a:gd name="T8" fmla="*/ 0 w 8"/>
                <a:gd name="T9" fmla="*/ 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8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43"/>
            <p:cNvSpPr/>
            <p:nvPr/>
          </p:nvSpPr>
          <p:spPr bwMode="auto">
            <a:xfrm>
              <a:off x="3840" y="2153"/>
              <a:ext cx="8" cy="32"/>
            </a:xfrm>
            <a:custGeom>
              <a:avLst/>
              <a:gdLst>
                <a:gd name="T0" fmla="*/ 0 w 8"/>
                <a:gd name="T1" fmla="*/ 0 h 32"/>
                <a:gd name="T2" fmla="*/ 0 w 8"/>
                <a:gd name="T3" fmla="*/ 32 h 32"/>
                <a:gd name="T4" fmla="*/ 8 w 8"/>
                <a:gd name="T5" fmla="*/ 32 h 32"/>
                <a:gd name="T6" fmla="*/ 8 w 8"/>
                <a:gd name="T7" fmla="*/ 8 h 32"/>
                <a:gd name="T8" fmla="*/ 0 w 8"/>
                <a:gd name="T9" fmla="*/ 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32">
                  <a:moveTo>
                    <a:pt x="0" y="0"/>
                  </a:moveTo>
                  <a:lnTo>
                    <a:pt x="0" y="32"/>
                  </a:lnTo>
                  <a:lnTo>
                    <a:pt x="8" y="32"/>
                  </a:lnTo>
                  <a:lnTo>
                    <a:pt x="8" y="8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4"/>
            <p:cNvSpPr/>
            <p:nvPr/>
          </p:nvSpPr>
          <p:spPr bwMode="auto">
            <a:xfrm>
              <a:off x="3827" y="2148"/>
              <a:ext cx="8" cy="37"/>
            </a:xfrm>
            <a:custGeom>
              <a:avLst/>
              <a:gdLst>
                <a:gd name="T0" fmla="*/ 8 w 8"/>
                <a:gd name="T1" fmla="*/ 0 h 37"/>
                <a:gd name="T2" fmla="*/ 0 w 8"/>
                <a:gd name="T3" fmla="*/ 8 h 37"/>
                <a:gd name="T4" fmla="*/ 0 w 8"/>
                <a:gd name="T5" fmla="*/ 37 h 37"/>
                <a:gd name="T6" fmla="*/ 8 w 8"/>
                <a:gd name="T7" fmla="*/ 37 h 37"/>
                <a:gd name="T8" fmla="*/ 8 w 8"/>
                <a:gd name="T9" fmla="*/ 0 h 37"/>
                <a:gd name="T10" fmla="*/ 8 w 8"/>
                <a:gd name="T11" fmla="*/ 0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37">
                  <a:moveTo>
                    <a:pt x="8" y="0"/>
                  </a:moveTo>
                  <a:lnTo>
                    <a:pt x="0" y="8"/>
                  </a:lnTo>
                  <a:lnTo>
                    <a:pt x="0" y="37"/>
                  </a:lnTo>
                  <a:lnTo>
                    <a:pt x="8" y="37"/>
                  </a:lnTo>
                  <a:lnTo>
                    <a:pt x="8" y="0"/>
                  </a:ln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5"/>
            <p:cNvSpPr/>
            <p:nvPr/>
          </p:nvSpPr>
          <p:spPr bwMode="auto">
            <a:xfrm>
              <a:off x="3814" y="2161"/>
              <a:ext cx="8" cy="24"/>
            </a:xfrm>
            <a:custGeom>
              <a:avLst/>
              <a:gdLst>
                <a:gd name="T0" fmla="*/ 0 w 8"/>
                <a:gd name="T1" fmla="*/ 8 h 24"/>
                <a:gd name="T2" fmla="*/ 0 w 8"/>
                <a:gd name="T3" fmla="*/ 24 h 24"/>
                <a:gd name="T4" fmla="*/ 8 w 8"/>
                <a:gd name="T5" fmla="*/ 24 h 24"/>
                <a:gd name="T6" fmla="*/ 8 w 8"/>
                <a:gd name="T7" fmla="*/ 0 h 24"/>
                <a:gd name="T8" fmla="*/ 0 w 8"/>
                <a:gd name="T9" fmla="*/ 8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24">
                  <a:moveTo>
                    <a:pt x="0" y="8"/>
                  </a:moveTo>
                  <a:lnTo>
                    <a:pt x="0" y="24"/>
                  </a:lnTo>
                  <a:lnTo>
                    <a:pt x="8" y="24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6"/>
            <p:cNvSpPr/>
            <p:nvPr/>
          </p:nvSpPr>
          <p:spPr bwMode="auto">
            <a:xfrm>
              <a:off x="3801" y="2172"/>
              <a:ext cx="8" cy="13"/>
            </a:xfrm>
            <a:custGeom>
              <a:avLst/>
              <a:gdLst>
                <a:gd name="T0" fmla="*/ 0 w 8"/>
                <a:gd name="T1" fmla="*/ 8 h 13"/>
                <a:gd name="T2" fmla="*/ 0 w 8"/>
                <a:gd name="T3" fmla="*/ 13 h 13"/>
                <a:gd name="T4" fmla="*/ 8 w 8"/>
                <a:gd name="T5" fmla="*/ 13 h 13"/>
                <a:gd name="T6" fmla="*/ 8 w 8"/>
                <a:gd name="T7" fmla="*/ 0 h 13"/>
                <a:gd name="T8" fmla="*/ 0 w 8"/>
                <a:gd name="T9" fmla="*/ 8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3">
                  <a:moveTo>
                    <a:pt x="0" y="8"/>
                  </a:moveTo>
                  <a:lnTo>
                    <a:pt x="0" y="13"/>
                  </a:lnTo>
                  <a:lnTo>
                    <a:pt x="8" y="13"/>
                  </a:lnTo>
                  <a:lnTo>
                    <a:pt x="8" y="0"/>
                  </a:lnTo>
                  <a:lnTo>
                    <a:pt x="0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0" name="文本框 69"/>
          <p:cNvSpPr txBox="1"/>
          <p:nvPr/>
        </p:nvSpPr>
        <p:spPr>
          <a:xfrm>
            <a:off x="1736211" y="885432"/>
            <a:ext cx="112038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71" name="文本框 70"/>
          <p:cNvSpPr txBox="1"/>
          <p:nvPr/>
        </p:nvSpPr>
        <p:spPr>
          <a:xfrm>
            <a:off x="1372863" y="1082362"/>
            <a:ext cx="142414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2" name="Group 27"/>
          <p:cNvGrpSpPr>
            <a:grpSpLocks noChangeAspect="1"/>
          </p:cNvGrpSpPr>
          <p:nvPr/>
        </p:nvGrpSpPr>
        <p:grpSpPr bwMode="auto">
          <a:xfrm>
            <a:off x="6473319" y="3631781"/>
            <a:ext cx="227939" cy="250361"/>
            <a:chOff x="3811" y="2125"/>
            <a:chExt cx="61" cy="67"/>
          </a:xfrm>
          <a:solidFill>
            <a:schemeClr val="accent4"/>
          </a:solidFill>
          <a:effectLst/>
        </p:grpSpPr>
        <p:sp>
          <p:nvSpPr>
            <p:cNvPr id="73" name="Freeform 28"/>
            <p:cNvSpPr>
              <a:spLocks noEditPoints="1"/>
            </p:cNvSpPr>
            <p:nvPr/>
          </p:nvSpPr>
          <p:spPr bwMode="auto">
            <a:xfrm>
              <a:off x="3811" y="2125"/>
              <a:ext cx="61" cy="67"/>
            </a:xfrm>
            <a:custGeom>
              <a:avLst/>
              <a:gdLst>
                <a:gd name="T0" fmla="*/ 20 w 23"/>
                <a:gd name="T1" fmla="*/ 14 h 25"/>
                <a:gd name="T2" fmla="*/ 18 w 23"/>
                <a:gd name="T3" fmla="*/ 20 h 25"/>
                <a:gd name="T4" fmla="*/ 17 w 23"/>
                <a:gd name="T5" fmla="*/ 16 h 25"/>
                <a:gd name="T6" fmla="*/ 15 w 23"/>
                <a:gd name="T7" fmla="*/ 15 h 25"/>
                <a:gd name="T8" fmla="*/ 15 w 23"/>
                <a:gd name="T9" fmla="*/ 15 h 25"/>
                <a:gd name="T10" fmla="*/ 14 w 23"/>
                <a:gd name="T11" fmla="*/ 15 h 25"/>
                <a:gd name="T12" fmla="*/ 13 w 23"/>
                <a:gd name="T13" fmla="*/ 17 h 25"/>
                <a:gd name="T14" fmla="*/ 12 w 23"/>
                <a:gd name="T15" fmla="*/ 18 h 25"/>
                <a:gd name="T16" fmla="*/ 12 w 23"/>
                <a:gd name="T17" fmla="*/ 15 h 25"/>
                <a:gd name="T18" fmla="*/ 12 w 23"/>
                <a:gd name="T19" fmla="*/ 15 h 25"/>
                <a:gd name="T20" fmla="*/ 12 w 23"/>
                <a:gd name="T21" fmla="*/ 15 h 25"/>
                <a:gd name="T22" fmla="*/ 11 w 23"/>
                <a:gd name="T23" fmla="*/ 15 h 25"/>
                <a:gd name="T24" fmla="*/ 11 w 23"/>
                <a:gd name="T25" fmla="*/ 15 h 25"/>
                <a:gd name="T26" fmla="*/ 11 w 23"/>
                <a:gd name="T27" fmla="*/ 18 h 25"/>
                <a:gd name="T28" fmla="*/ 11 w 23"/>
                <a:gd name="T29" fmla="*/ 17 h 25"/>
                <a:gd name="T30" fmla="*/ 10 w 23"/>
                <a:gd name="T31" fmla="*/ 15 h 25"/>
                <a:gd name="T32" fmla="*/ 8 w 23"/>
                <a:gd name="T33" fmla="*/ 15 h 25"/>
                <a:gd name="T34" fmla="*/ 8 w 23"/>
                <a:gd name="T35" fmla="*/ 15 h 25"/>
                <a:gd name="T36" fmla="*/ 6 w 23"/>
                <a:gd name="T37" fmla="*/ 16 h 25"/>
                <a:gd name="T38" fmla="*/ 5 w 23"/>
                <a:gd name="T39" fmla="*/ 20 h 25"/>
                <a:gd name="T40" fmla="*/ 3 w 23"/>
                <a:gd name="T41" fmla="*/ 14 h 25"/>
                <a:gd name="T42" fmla="*/ 12 w 23"/>
                <a:gd name="T43" fmla="*/ 5 h 25"/>
                <a:gd name="T44" fmla="*/ 12 w 23"/>
                <a:gd name="T45" fmla="*/ 6 h 25"/>
                <a:gd name="T46" fmla="*/ 13 w 23"/>
                <a:gd name="T47" fmla="*/ 7 h 25"/>
                <a:gd name="T48" fmla="*/ 14 w 23"/>
                <a:gd name="T49" fmla="*/ 6 h 25"/>
                <a:gd name="T50" fmla="*/ 16 w 23"/>
                <a:gd name="T51" fmla="*/ 5 h 25"/>
                <a:gd name="T52" fmla="*/ 17 w 23"/>
                <a:gd name="T53" fmla="*/ 4 h 25"/>
                <a:gd name="T54" fmla="*/ 17 w 23"/>
                <a:gd name="T55" fmla="*/ 3 h 25"/>
                <a:gd name="T56" fmla="*/ 16 w 23"/>
                <a:gd name="T57" fmla="*/ 2 h 25"/>
                <a:gd name="T58" fmla="*/ 14 w 23"/>
                <a:gd name="T59" fmla="*/ 1 h 25"/>
                <a:gd name="T60" fmla="*/ 13 w 23"/>
                <a:gd name="T61" fmla="*/ 0 h 25"/>
                <a:gd name="T62" fmla="*/ 12 w 23"/>
                <a:gd name="T63" fmla="*/ 1 h 25"/>
                <a:gd name="T64" fmla="*/ 12 w 23"/>
                <a:gd name="T65" fmla="*/ 2 h 25"/>
                <a:gd name="T66" fmla="*/ 0 w 23"/>
                <a:gd name="T67" fmla="*/ 14 h 25"/>
                <a:gd name="T68" fmla="*/ 12 w 23"/>
                <a:gd name="T69" fmla="*/ 25 h 25"/>
                <a:gd name="T70" fmla="*/ 23 w 23"/>
                <a:gd name="T71" fmla="*/ 14 h 25"/>
                <a:gd name="T72" fmla="*/ 20 w 23"/>
                <a:gd name="T73" fmla="*/ 14 h 25"/>
                <a:gd name="T74" fmla="*/ 15 w 23"/>
                <a:gd name="T75" fmla="*/ 18 h 25"/>
                <a:gd name="T76" fmla="*/ 15 w 23"/>
                <a:gd name="T77" fmla="*/ 18 h 25"/>
                <a:gd name="T78" fmla="*/ 15 w 23"/>
                <a:gd name="T79" fmla="*/ 22 h 25"/>
                <a:gd name="T80" fmla="*/ 15 w 23"/>
                <a:gd name="T81" fmla="*/ 22 h 25"/>
                <a:gd name="T82" fmla="*/ 15 w 23"/>
                <a:gd name="T83" fmla="*/ 18 h 25"/>
                <a:gd name="T84" fmla="*/ 15 w 23"/>
                <a:gd name="T85" fmla="*/ 18 h 25"/>
                <a:gd name="T86" fmla="*/ 8 w 23"/>
                <a:gd name="T87" fmla="*/ 18 h 25"/>
                <a:gd name="T88" fmla="*/ 8 w 23"/>
                <a:gd name="T89" fmla="*/ 22 h 25"/>
                <a:gd name="T90" fmla="*/ 7 w 23"/>
                <a:gd name="T91" fmla="*/ 21 h 25"/>
                <a:gd name="T92" fmla="*/ 8 w 23"/>
                <a:gd name="T93" fmla="*/ 18 h 25"/>
                <a:gd name="T94" fmla="*/ 8 w 23"/>
                <a:gd name="T95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23" h="25">
                  <a:moveTo>
                    <a:pt x="20" y="14"/>
                  </a:moveTo>
                  <a:cubicBezTo>
                    <a:pt x="20" y="16"/>
                    <a:pt x="19" y="19"/>
                    <a:pt x="18" y="20"/>
                  </a:cubicBezTo>
                  <a:cubicBezTo>
                    <a:pt x="17" y="18"/>
                    <a:pt x="17" y="17"/>
                    <a:pt x="17" y="16"/>
                  </a:cubicBezTo>
                  <a:cubicBezTo>
                    <a:pt x="17" y="15"/>
                    <a:pt x="16" y="15"/>
                    <a:pt x="15" y="15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8"/>
                    <a:pt x="12" y="18"/>
                    <a:pt x="12" y="18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7"/>
                    <a:pt x="11" y="17"/>
                    <a:pt x="11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7" y="15"/>
                    <a:pt x="6" y="15"/>
                    <a:pt x="6" y="16"/>
                  </a:cubicBezTo>
                  <a:cubicBezTo>
                    <a:pt x="6" y="17"/>
                    <a:pt x="5" y="18"/>
                    <a:pt x="5" y="20"/>
                  </a:cubicBezTo>
                  <a:cubicBezTo>
                    <a:pt x="4" y="18"/>
                    <a:pt x="3" y="16"/>
                    <a:pt x="3" y="14"/>
                  </a:cubicBezTo>
                  <a:cubicBezTo>
                    <a:pt x="3" y="9"/>
                    <a:pt x="7" y="5"/>
                    <a:pt x="12" y="5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3" y="7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6" y="2"/>
                    <a:pt x="15" y="1"/>
                    <a:pt x="14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5" y="2"/>
                    <a:pt x="0" y="7"/>
                    <a:pt x="0" y="14"/>
                  </a:cubicBezTo>
                  <a:cubicBezTo>
                    <a:pt x="0" y="20"/>
                    <a:pt x="5" y="25"/>
                    <a:pt x="12" y="25"/>
                  </a:cubicBezTo>
                  <a:cubicBezTo>
                    <a:pt x="18" y="25"/>
                    <a:pt x="23" y="20"/>
                    <a:pt x="23" y="14"/>
                  </a:cubicBezTo>
                  <a:lnTo>
                    <a:pt x="20" y="14"/>
                  </a:lnTo>
                  <a:close/>
                  <a:moveTo>
                    <a:pt x="15" y="18"/>
                  </a:moveTo>
                  <a:cubicBezTo>
                    <a:pt x="15" y="18"/>
                    <a:pt x="15" y="18"/>
                    <a:pt x="15" y="18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5" y="18"/>
                    <a:pt x="15" y="18"/>
                    <a:pt x="15" y="18"/>
                  </a:cubicBezTo>
                  <a:cubicBezTo>
                    <a:pt x="15" y="18"/>
                    <a:pt x="15" y="18"/>
                    <a:pt x="15" y="18"/>
                  </a:cubicBezTo>
                  <a:close/>
                  <a:moveTo>
                    <a:pt x="8" y="18"/>
                  </a:moveTo>
                  <a:cubicBezTo>
                    <a:pt x="8" y="22"/>
                    <a:pt x="8" y="22"/>
                    <a:pt x="8" y="22"/>
                  </a:cubicBezTo>
                  <a:cubicBezTo>
                    <a:pt x="8" y="21"/>
                    <a:pt x="8" y="21"/>
                    <a:pt x="7" y="21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8" y="18"/>
                    <a:pt x="8" y="18"/>
                    <a:pt x="8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Oval 29"/>
            <p:cNvSpPr>
              <a:spLocks noChangeArrowheads="1"/>
            </p:cNvSpPr>
            <p:nvPr/>
          </p:nvSpPr>
          <p:spPr bwMode="auto">
            <a:xfrm>
              <a:off x="3835" y="2149"/>
              <a:ext cx="13" cy="14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5872150" y="3774653"/>
            <a:ext cx="1829015" cy="549357"/>
            <a:chOff x="5246304" y="4593021"/>
            <a:chExt cx="2438687" cy="732476"/>
          </a:xfrm>
        </p:grpSpPr>
        <p:sp>
          <p:nvSpPr>
            <p:cNvPr id="76" name="椭圆 75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任意多边形 76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8" name="Group 20"/>
          <p:cNvGrpSpPr>
            <a:grpSpLocks noChangeAspect="1"/>
          </p:cNvGrpSpPr>
          <p:nvPr/>
        </p:nvGrpSpPr>
        <p:grpSpPr bwMode="auto">
          <a:xfrm>
            <a:off x="1459809" y="3676004"/>
            <a:ext cx="251380" cy="200424"/>
            <a:chOff x="3899" y="2225"/>
            <a:chExt cx="74" cy="59"/>
          </a:xfrm>
          <a:solidFill>
            <a:schemeClr val="accent3"/>
          </a:solidFill>
          <a:effectLst/>
        </p:grpSpPr>
        <p:sp>
          <p:nvSpPr>
            <p:cNvPr id="79" name="Freeform 21"/>
            <p:cNvSpPr>
              <a:spLocks noEditPoints="1"/>
            </p:cNvSpPr>
            <p:nvPr/>
          </p:nvSpPr>
          <p:spPr bwMode="auto">
            <a:xfrm>
              <a:off x="3899" y="2225"/>
              <a:ext cx="74" cy="59"/>
            </a:xfrm>
            <a:custGeom>
              <a:avLst/>
              <a:gdLst>
                <a:gd name="T0" fmla="*/ 27 w 29"/>
                <a:gd name="T1" fmla="*/ 0 h 22"/>
                <a:gd name="T2" fmla="*/ 3 w 29"/>
                <a:gd name="T3" fmla="*/ 0 h 22"/>
                <a:gd name="T4" fmla="*/ 0 w 29"/>
                <a:gd name="T5" fmla="*/ 3 h 22"/>
                <a:gd name="T6" fmla="*/ 0 w 29"/>
                <a:gd name="T7" fmla="*/ 16 h 22"/>
                <a:gd name="T8" fmla="*/ 3 w 29"/>
                <a:gd name="T9" fmla="*/ 19 h 22"/>
                <a:gd name="T10" fmla="*/ 10 w 29"/>
                <a:gd name="T11" fmla="*/ 19 h 22"/>
                <a:gd name="T12" fmla="*/ 9 w 29"/>
                <a:gd name="T13" fmla="*/ 20 h 22"/>
                <a:gd name="T14" fmla="*/ 5 w 29"/>
                <a:gd name="T15" fmla="*/ 20 h 22"/>
                <a:gd name="T16" fmla="*/ 3 w 29"/>
                <a:gd name="T17" fmla="*/ 21 h 22"/>
                <a:gd name="T18" fmla="*/ 5 w 29"/>
                <a:gd name="T19" fmla="*/ 22 h 22"/>
                <a:gd name="T20" fmla="*/ 24 w 29"/>
                <a:gd name="T21" fmla="*/ 22 h 22"/>
                <a:gd name="T22" fmla="*/ 26 w 29"/>
                <a:gd name="T23" fmla="*/ 21 h 22"/>
                <a:gd name="T24" fmla="*/ 24 w 29"/>
                <a:gd name="T25" fmla="*/ 20 h 22"/>
                <a:gd name="T26" fmla="*/ 21 w 29"/>
                <a:gd name="T27" fmla="*/ 20 h 22"/>
                <a:gd name="T28" fmla="*/ 19 w 29"/>
                <a:gd name="T29" fmla="*/ 19 h 22"/>
                <a:gd name="T30" fmla="*/ 27 w 29"/>
                <a:gd name="T31" fmla="*/ 19 h 22"/>
                <a:gd name="T32" fmla="*/ 29 w 29"/>
                <a:gd name="T33" fmla="*/ 16 h 22"/>
                <a:gd name="T34" fmla="*/ 29 w 29"/>
                <a:gd name="T35" fmla="*/ 3 h 22"/>
                <a:gd name="T36" fmla="*/ 27 w 29"/>
                <a:gd name="T37" fmla="*/ 0 h 22"/>
                <a:gd name="T38" fmla="*/ 28 w 29"/>
                <a:gd name="T39" fmla="*/ 16 h 22"/>
                <a:gd name="T40" fmla="*/ 27 w 29"/>
                <a:gd name="T41" fmla="*/ 17 h 22"/>
                <a:gd name="T42" fmla="*/ 3 w 29"/>
                <a:gd name="T43" fmla="*/ 17 h 22"/>
                <a:gd name="T44" fmla="*/ 2 w 29"/>
                <a:gd name="T45" fmla="*/ 16 h 22"/>
                <a:gd name="T46" fmla="*/ 2 w 29"/>
                <a:gd name="T47" fmla="*/ 3 h 22"/>
                <a:gd name="T48" fmla="*/ 3 w 29"/>
                <a:gd name="T49" fmla="*/ 2 h 22"/>
                <a:gd name="T50" fmla="*/ 27 w 29"/>
                <a:gd name="T51" fmla="*/ 2 h 22"/>
                <a:gd name="T52" fmla="*/ 28 w 29"/>
                <a:gd name="T53" fmla="*/ 3 h 22"/>
                <a:gd name="T54" fmla="*/ 28 w 29"/>
                <a:gd name="T55" fmla="*/ 16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9" h="22">
                  <a:moveTo>
                    <a:pt x="2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8"/>
                    <a:pt x="2" y="19"/>
                    <a:pt x="3" y="19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10" y="19"/>
                    <a:pt x="9" y="19"/>
                    <a:pt x="9" y="20"/>
                  </a:cubicBezTo>
                  <a:cubicBezTo>
                    <a:pt x="5" y="20"/>
                    <a:pt x="5" y="20"/>
                    <a:pt x="5" y="20"/>
                  </a:cubicBezTo>
                  <a:cubicBezTo>
                    <a:pt x="4" y="20"/>
                    <a:pt x="3" y="20"/>
                    <a:pt x="3" y="21"/>
                  </a:cubicBezTo>
                  <a:cubicBezTo>
                    <a:pt x="3" y="21"/>
                    <a:pt x="4" y="22"/>
                    <a:pt x="5" y="22"/>
                  </a:cubicBezTo>
                  <a:cubicBezTo>
                    <a:pt x="24" y="22"/>
                    <a:pt x="24" y="22"/>
                    <a:pt x="24" y="22"/>
                  </a:cubicBezTo>
                  <a:cubicBezTo>
                    <a:pt x="25" y="22"/>
                    <a:pt x="26" y="21"/>
                    <a:pt x="26" y="21"/>
                  </a:cubicBezTo>
                  <a:cubicBezTo>
                    <a:pt x="26" y="20"/>
                    <a:pt x="25" y="20"/>
                    <a:pt x="24" y="20"/>
                  </a:cubicBezTo>
                  <a:cubicBezTo>
                    <a:pt x="21" y="20"/>
                    <a:pt x="21" y="20"/>
                    <a:pt x="21" y="20"/>
                  </a:cubicBezTo>
                  <a:cubicBezTo>
                    <a:pt x="20" y="19"/>
                    <a:pt x="20" y="19"/>
                    <a:pt x="19" y="19"/>
                  </a:cubicBezTo>
                  <a:cubicBezTo>
                    <a:pt x="27" y="19"/>
                    <a:pt x="27" y="19"/>
                    <a:pt x="27" y="19"/>
                  </a:cubicBezTo>
                  <a:cubicBezTo>
                    <a:pt x="28" y="19"/>
                    <a:pt x="29" y="18"/>
                    <a:pt x="29" y="16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9" y="1"/>
                    <a:pt x="28" y="0"/>
                    <a:pt x="27" y="0"/>
                  </a:cubicBezTo>
                  <a:close/>
                  <a:moveTo>
                    <a:pt x="28" y="16"/>
                  </a:moveTo>
                  <a:cubicBezTo>
                    <a:pt x="28" y="17"/>
                    <a:pt x="27" y="17"/>
                    <a:pt x="27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2" y="17"/>
                    <a:pt x="2" y="17"/>
                    <a:pt x="2" y="16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2"/>
                    <a:pt x="2" y="2"/>
                    <a:pt x="3" y="2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27" y="2"/>
                    <a:pt x="28" y="2"/>
                    <a:pt x="28" y="3"/>
                  </a:cubicBezTo>
                  <a:lnTo>
                    <a:pt x="28" y="1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22"/>
            <p:cNvSpPr>
              <a:spLocks noEditPoints="1"/>
            </p:cNvSpPr>
            <p:nvPr/>
          </p:nvSpPr>
          <p:spPr bwMode="auto">
            <a:xfrm>
              <a:off x="3917" y="2241"/>
              <a:ext cx="25" cy="27"/>
            </a:xfrm>
            <a:custGeom>
              <a:avLst/>
              <a:gdLst>
                <a:gd name="T0" fmla="*/ 10 w 10"/>
                <a:gd name="T1" fmla="*/ 6 h 10"/>
                <a:gd name="T2" fmla="*/ 10 w 10"/>
                <a:gd name="T3" fmla="*/ 4 h 10"/>
                <a:gd name="T4" fmla="*/ 9 w 10"/>
                <a:gd name="T5" fmla="*/ 4 h 10"/>
                <a:gd name="T6" fmla="*/ 8 w 10"/>
                <a:gd name="T7" fmla="*/ 3 h 10"/>
                <a:gd name="T8" fmla="*/ 9 w 10"/>
                <a:gd name="T9" fmla="*/ 2 h 10"/>
                <a:gd name="T10" fmla="*/ 8 w 10"/>
                <a:gd name="T11" fmla="*/ 1 h 10"/>
                <a:gd name="T12" fmla="*/ 8 w 10"/>
                <a:gd name="T13" fmla="*/ 2 h 10"/>
                <a:gd name="T14" fmla="*/ 6 w 10"/>
                <a:gd name="T15" fmla="*/ 1 h 10"/>
                <a:gd name="T16" fmla="*/ 6 w 10"/>
                <a:gd name="T17" fmla="*/ 0 h 10"/>
                <a:gd name="T18" fmla="*/ 4 w 10"/>
                <a:gd name="T19" fmla="*/ 0 h 10"/>
                <a:gd name="T20" fmla="*/ 4 w 10"/>
                <a:gd name="T21" fmla="*/ 1 h 10"/>
                <a:gd name="T22" fmla="*/ 3 w 10"/>
                <a:gd name="T23" fmla="*/ 2 h 10"/>
                <a:gd name="T24" fmla="*/ 2 w 10"/>
                <a:gd name="T25" fmla="*/ 1 h 10"/>
                <a:gd name="T26" fmla="*/ 1 w 10"/>
                <a:gd name="T27" fmla="*/ 2 h 10"/>
                <a:gd name="T28" fmla="*/ 2 w 10"/>
                <a:gd name="T29" fmla="*/ 3 h 10"/>
                <a:gd name="T30" fmla="*/ 1 w 10"/>
                <a:gd name="T31" fmla="*/ 4 h 10"/>
                <a:gd name="T32" fmla="*/ 0 w 10"/>
                <a:gd name="T33" fmla="*/ 4 h 10"/>
                <a:gd name="T34" fmla="*/ 0 w 10"/>
                <a:gd name="T35" fmla="*/ 6 h 10"/>
                <a:gd name="T36" fmla="*/ 1 w 10"/>
                <a:gd name="T37" fmla="*/ 6 h 10"/>
                <a:gd name="T38" fmla="*/ 2 w 10"/>
                <a:gd name="T39" fmla="*/ 8 h 10"/>
                <a:gd name="T40" fmla="*/ 1 w 10"/>
                <a:gd name="T41" fmla="*/ 8 h 10"/>
                <a:gd name="T42" fmla="*/ 2 w 10"/>
                <a:gd name="T43" fmla="*/ 9 h 10"/>
                <a:gd name="T44" fmla="*/ 3 w 10"/>
                <a:gd name="T45" fmla="*/ 8 h 10"/>
                <a:gd name="T46" fmla="*/ 4 w 10"/>
                <a:gd name="T47" fmla="*/ 9 h 10"/>
                <a:gd name="T48" fmla="*/ 4 w 10"/>
                <a:gd name="T49" fmla="*/ 10 h 10"/>
                <a:gd name="T50" fmla="*/ 6 w 10"/>
                <a:gd name="T51" fmla="*/ 10 h 10"/>
                <a:gd name="T52" fmla="*/ 6 w 10"/>
                <a:gd name="T53" fmla="*/ 9 h 10"/>
                <a:gd name="T54" fmla="*/ 8 w 10"/>
                <a:gd name="T55" fmla="*/ 8 h 10"/>
                <a:gd name="T56" fmla="*/ 8 w 10"/>
                <a:gd name="T57" fmla="*/ 9 h 10"/>
                <a:gd name="T58" fmla="*/ 9 w 10"/>
                <a:gd name="T59" fmla="*/ 8 h 10"/>
                <a:gd name="T60" fmla="*/ 8 w 10"/>
                <a:gd name="T61" fmla="*/ 8 h 10"/>
                <a:gd name="T62" fmla="*/ 9 w 10"/>
                <a:gd name="T63" fmla="*/ 6 h 10"/>
                <a:gd name="T64" fmla="*/ 10 w 10"/>
                <a:gd name="T65" fmla="*/ 6 h 10"/>
                <a:gd name="T66" fmla="*/ 8 w 10"/>
                <a:gd name="T67" fmla="*/ 5 h 10"/>
                <a:gd name="T68" fmla="*/ 5 w 10"/>
                <a:gd name="T69" fmla="*/ 8 h 10"/>
                <a:gd name="T70" fmla="*/ 2 w 10"/>
                <a:gd name="T71" fmla="*/ 5 h 10"/>
                <a:gd name="T72" fmla="*/ 5 w 10"/>
                <a:gd name="T73" fmla="*/ 2 h 10"/>
                <a:gd name="T74" fmla="*/ 8 w 10"/>
                <a:gd name="T75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0" h="10">
                  <a:moveTo>
                    <a:pt x="10" y="6"/>
                  </a:moveTo>
                  <a:cubicBezTo>
                    <a:pt x="10" y="4"/>
                    <a:pt x="10" y="4"/>
                    <a:pt x="10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9" y="4"/>
                    <a:pt x="9" y="3"/>
                    <a:pt x="8" y="3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7" y="1"/>
                    <a:pt x="6" y="1"/>
                    <a:pt x="6" y="1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6"/>
                    <a:pt x="1" y="7"/>
                    <a:pt x="2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9"/>
                    <a:pt x="4" y="9"/>
                    <a:pt x="4" y="9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6" y="9"/>
                    <a:pt x="7" y="9"/>
                    <a:pt x="8" y="8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9" y="7"/>
                    <a:pt x="9" y="6"/>
                    <a:pt x="9" y="6"/>
                  </a:cubicBezTo>
                  <a:lnTo>
                    <a:pt x="10" y="6"/>
                  </a:lnTo>
                  <a:close/>
                  <a:moveTo>
                    <a:pt x="8" y="5"/>
                  </a:moveTo>
                  <a:cubicBezTo>
                    <a:pt x="8" y="7"/>
                    <a:pt x="7" y="8"/>
                    <a:pt x="5" y="8"/>
                  </a:cubicBezTo>
                  <a:cubicBezTo>
                    <a:pt x="3" y="8"/>
                    <a:pt x="2" y="7"/>
                    <a:pt x="2" y="5"/>
                  </a:cubicBezTo>
                  <a:cubicBezTo>
                    <a:pt x="2" y="3"/>
                    <a:pt x="3" y="2"/>
                    <a:pt x="5" y="2"/>
                  </a:cubicBezTo>
                  <a:cubicBezTo>
                    <a:pt x="7" y="2"/>
                    <a:pt x="8" y="3"/>
                    <a:pt x="8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23"/>
            <p:cNvSpPr>
              <a:spLocks noEditPoints="1"/>
            </p:cNvSpPr>
            <p:nvPr/>
          </p:nvSpPr>
          <p:spPr bwMode="auto">
            <a:xfrm>
              <a:off x="3942" y="2252"/>
              <a:ext cx="13" cy="13"/>
            </a:xfrm>
            <a:custGeom>
              <a:avLst/>
              <a:gdLst>
                <a:gd name="T0" fmla="*/ 5 w 5"/>
                <a:gd name="T1" fmla="*/ 3 h 5"/>
                <a:gd name="T2" fmla="*/ 5 w 5"/>
                <a:gd name="T3" fmla="*/ 2 h 5"/>
                <a:gd name="T4" fmla="*/ 5 w 5"/>
                <a:gd name="T5" fmla="*/ 2 h 5"/>
                <a:gd name="T6" fmla="*/ 4 w 5"/>
                <a:gd name="T7" fmla="*/ 1 h 5"/>
                <a:gd name="T8" fmla="*/ 5 w 5"/>
                <a:gd name="T9" fmla="*/ 1 h 5"/>
                <a:gd name="T10" fmla="*/ 4 w 5"/>
                <a:gd name="T11" fmla="*/ 1 h 5"/>
                <a:gd name="T12" fmla="*/ 4 w 5"/>
                <a:gd name="T13" fmla="*/ 1 h 5"/>
                <a:gd name="T14" fmla="*/ 3 w 5"/>
                <a:gd name="T15" fmla="*/ 1 h 5"/>
                <a:gd name="T16" fmla="*/ 3 w 5"/>
                <a:gd name="T17" fmla="*/ 0 h 5"/>
                <a:gd name="T18" fmla="*/ 2 w 5"/>
                <a:gd name="T19" fmla="*/ 0 h 5"/>
                <a:gd name="T20" fmla="*/ 2 w 5"/>
                <a:gd name="T21" fmla="*/ 1 h 5"/>
                <a:gd name="T22" fmla="*/ 1 w 5"/>
                <a:gd name="T23" fmla="*/ 1 h 5"/>
                <a:gd name="T24" fmla="*/ 1 w 5"/>
                <a:gd name="T25" fmla="*/ 1 h 5"/>
                <a:gd name="T26" fmla="*/ 1 w 5"/>
                <a:gd name="T27" fmla="*/ 1 h 5"/>
                <a:gd name="T28" fmla="*/ 1 w 5"/>
                <a:gd name="T29" fmla="*/ 1 h 5"/>
                <a:gd name="T30" fmla="*/ 1 w 5"/>
                <a:gd name="T31" fmla="*/ 2 h 5"/>
                <a:gd name="T32" fmla="*/ 0 w 5"/>
                <a:gd name="T33" fmla="*/ 2 h 5"/>
                <a:gd name="T34" fmla="*/ 0 w 5"/>
                <a:gd name="T35" fmla="*/ 3 h 5"/>
                <a:gd name="T36" fmla="*/ 1 w 5"/>
                <a:gd name="T37" fmla="*/ 3 h 5"/>
                <a:gd name="T38" fmla="*/ 1 w 5"/>
                <a:gd name="T39" fmla="*/ 4 h 5"/>
                <a:gd name="T40" fmla="*/ 1 w 5"/>
                <a:gd name="T41" fmla="*/ 4 h 5"/>
                <a:gd name="T42" fmla="*/ 1 w 5"/>
                <a:gd name="T43" fmla="*/ 5 h 5"/>
                <a:gd name="T44" fmla="*/ 1 w 5"/>
                <a:gd name="T45" fmla="*/ 4 h 5"/>
                <a:gd name="T46" fmla="*/ 2 w 5"/>
                <a:gd name="T47" fmla="*/ 5 h 5"/>
                <a:gd name="T48" fmla="*/ 2 w 5"/>
                <a:gd name="T49" fmla="*/ 5 h 5"/>
                <a:gd name="T50" fmla="*/ 3 w 5"/>
                <a:gd name="T51" fmla="*/ 5 h 5"/>
                <a:gd name="T52" fmla="*/ 3 w 5"/>
                <a:gd name="T53" fmla="*/ 5 h 5"/>
                <a:gd name="T54" fmla="*/ 4 w 5"/>
                <a:gd name="T55" fmla="*/ 4 h 5"/>
                <a:gd name="T56" fmla="*/ 4 w 5"/>
                <a:gd name="T57" fmla="*/ 5 h 5"/>
                <a:gd name="T58" fmla="*/ 5 w 5"/>
                <a:gd name="T59" fmla="*/ 4 h 5"/>
                <a:gd name="T60" fmla="*/ 4 w 5"/>
                <a:gd name="T61" fmla="*/ 4 h 5"/>
                <a:gd name="T62" fmla="*/ 5 w 5"/>
                <a:gd name="T63" fmla="*/ 3 h 5"/>
                <a:gd name="T64" fmla="*/ 4 w 5"/>
                <a:gd name="T65" fmla="*/ 3 h 5"/>
                <a:gd name="T66" fmla="*/ 3 w 5"/>
                <a:gd name="T67" fmla="*/ 4 h 5"/>
                <a:gd name="T68" fmla="*/ 1 w 5"/>
                <a:gd name="T69" fmla="*/ 3 h 5"/>
                <a:gd name="T70" fmla="*/ 3 w 5"/>
                <a:gd name="T71" fmla="*/ 1 h 5"/>
                <a:gd name="T72" fmla="*/ 4 w 5"/>
                <a:gd name="T73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5" h="5">
                  <a:moveTo>
                    <a:pt x="5" y="3"/>
                  </a:move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2"/>
                    <a:pt x="4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1"/>
                    <a:pt x="3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5" y="3"/>
                    <a:pt x="5" y="3"/>
                  </a:cubicBezTo>
                  <a:close/>
                  <a:moveTo>
                    <a:pt x="4" y="3"/>
                  </a:moveTo>
                  <a:cubicBezTo>
                    <a:pt x="4" y="3"/>
                    <a:pt x="3" y="4"/>
                    <a:pt x="3" y="4"/>
                  </a:cubicBezTo>
                  <a:cubicBezTo>
                    <a:pt x="2" y="4"/>
                    <a:pt x="1" y="3"/>
                    <a:pt x="1" y="3"/>
                  </a:cubicBezTo>
                  <a:cubicBezTo>
                    <a:pt x="1" y="2"/>
                    <a:pt x="2" y="1"/>
                    <a:pt x="3" y="1"/>
                  </a:cubicBezTo>
                  <a:cubicBezTo>
                    <a:pt x="3" y="1"/>
                    <a:pt x="4" y="2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24"/>
            <p:cNvSpPr>
              <a:spLocks noEditPoints="1"/>
            </p:cNvSpPr>
            <p:nvPr/>
          </p:nvSpPr>
          <p:spPr bwMode="auto">
            <a:xfrm>
              <a:off x="3937" y="2233"/>
              <a:ext cx="18" cy="19"/>
            </a:xfrm>
            <a:custGeom>
              <a:avLst/>
              <a:gdLst>
                <a:gd name="T0" fmla="*/ 7 w 7"/>
                <a:gd name="T1" fmla="*/ 4 h 7"/>
                <a:gd name="T2" fmla="*/ 7 w 7"/>
                <a:gd name="T3" fmla="*/ 3 h 7"/>
                <a:gd name="T4" fmla="*/ 6 w 7"/>
                <a:gd name="T5" fmla="*/ 3 h 7"/>
                <a:gd name="T6" fmla="*/ 6 w 7"/>
                <a:gd name="T7" fmla="*/ 2 h 7"/>
                <a:gd name="T8" fmla="*/ 6 w 7"/>
                <a:gd name="T9" fmla="*/ 1 h 7"/>
                <a:gd name="T10" fmla="*/ 6 w 7"/>
                <a:gd name="T11" fmla="*/ 1 h 7"/>
                <a:gd name="T12" fmla="*/ 5 w 7"/>
                <a:gd name="T13" fmla="*/ 1 h 7"/>
                <a:gd name="T14" fmla="*/ 4 w 7"/>
                <a:gd name="T15" fmla="*/ 1 h 7"/>
                <a:gd name="T16" fmla="*/ 4 w 7"/>
                <a:gd name="T17" fmla="*/ 0 h 7"/>
                <a:gd name="T18" fmla="*/ 3 w 7"/>
                <a:gd name="T19" fmla="*/ 0 h 7"/>
                <a:gd name="T20" fmla="*/ 3 w 7"/>
                <a:gd name="T21" fmla="*/ 1 h 7"/>
                <a:gd name="T22" fmla="*/ 2 w 7"/>
                <a:gd name="T23" fmla="*/ 1 h 7"/>
                <a:gd name="T24" fmla="*/ 2 w 7"/>
                <a:gd name="T25" fmla="*/ 1 h 7"/>
                <a:gd name="T26" fmla="*/ 1 w 7"/>
                <a:gd name="T27" fmla="*/ 1 h 7"/>
                <a:gd name="T28" fmla="*/ 2 w 7"/>
                <a:gd name="T29" fmla="*/ 2 h 7"/>
                <a:gd name="T30" fmla="*/ 1 w 7"/>
                <a:gd name="T31" fmla="*/ 3 h 7"/>
                <a:gd name="T32" fmla="*/ 0 w 7"/>
                <a:gd name="T33" fmla="*/ 3 h 7"/>
                <a:gd name="T34" fmla="*/ 0 w 7"/>
                <a:gd name="T35" fmla="*/ 4 h 7"/>
                <a:gd name="T36" fmla="*/ 1 w 7"/>
                <a:gd name="T37" fmla="*/ 4 h 7"/>
                <a:gd name="T38" fmla="*/ 2 w 7"/>
                <a:gd name="T39" fmla="*/ 5 h 7"/>
                <a:gd name="T40" fmla="*/ 1 w 7"/>
                <a:gd name="T41" fmla="*/ 5 h 7"/>
                <a:gd name="T42" fmla="*/ 2 w 7"/>
                <a:gd name="T43" fmla="*/ 6 h 7"/>
                <a:gd name="T44" fmla="*/ 2 w 7"/>
                <a:gd name="T45" fmla="*/ 5 h 7"/>
                <a:gd name="T46" fmla="*/ 3 w 7"/>
                <a:gd name="T47" fmla="*/ 6 h 7"/>
                <a:gd name="T48" fmla="*/ 3 w 7"/>
                <a:gd name="T49" fmla="*/ 7 h 7"/>
                <a:gd name="T50" fmla="*/ 4 w 7"/>
                <a:gd name="T51" fmla="*/ 7 h 7"/>
                <a:gd name="T52" fmla="*/ 4 w 7"/>
                <a:gd name="T53" fmla="*/ 6 h 7"/>
                <a:gd name="T54" fmla="*/ 5 w 7"/>
                <a:gd name="T55" fmla="*/ 5 h 7"/>
                <a:gd name="T56" fmla="*/ 6 w 7"/>
                <a:gd name="T57" fmla="*/ 6 h 7"/>
                <a:gd name="T58" fmla="*/ 6 w 7"/>
                <a:gd name="T59" fmla="*/ 5 h 7"/>
                <a:gd name="T60" fmla="*/ 6 w 7"/>
                <a:gd name="T61" fmla="*/ 5 h 7"/>
                <a:gd name="T62" fmla="*/ 6 w 7"/>
                <a:gd name="T63" fmla="*/ 4 h 7"/>
                <a:gd name="T64" fmla="*/ 7 w 7"/>
                <a:gd name="T65" fmla="*/ 4 h 7"/>
                <a:gd name="T66" fmla="*/ 6 w 7"/>
                <a:gd name="T67" fmla="*/ 3 h 7"/>
                <a:gd name="T68" fmla="*/ 4 w 7"/>
                <a:gd name="T69" fmla="*/ 5 h 7"/>
                <a:gd name="T70" fmla="*/ 2 w 7"/>
                <a:gd name="T71" fmla="*/ 3 h 7"/>
                <a:gd name="T72" fmla="*/ 4 w 7"/>
                <a:gd name="T73" fmla="*/ 1 h 7"/>
                <a:gd name="T74" fmla="*/ 6 w 7"/>
                <a:gd name="T75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" h="7">
                  <a:moveTo>
                    <a:pt x="7" y="4"/>
                  </a:move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4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5" y="6"/>
                    <a:pt x="5" y="6"/>
                    <a:pt x="5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5"/>
                    <a:pt x="6" y="5"/>
                  </a:cubicBezTo>
                  <a:cubicBezTo>
                    <a:pt x="6" y="5"/>
                    <a:pt x="6" y="4"/>
                    <a:pt x="6" y="4"/>
                  </a:cubicBezTo>
                  <a:lnTo>
                    <a:pt x="7" y="4"/>
                  </a:lnTo>
                  <a:close/>
                  <a:moveTo>
                    <a:pt x="6" y="3"/>
                  </a:moveTo>
                  <a:cubicBezTo>
                    <a:pt x="6" y="4"/>
                    <a:pt x="5" y="5"/>
                    <a:pt x="4" y="5"/>
                  </a:cubicBezTo>
                  <a:cubicBezTo>
                    <a:pt x="3" y="5"/>
                    <a:pt x="2" y="4"/>
                    <a:pt x="2" y="3"/>
                  </a:cubicBezTo>
                  <a:cubicBezTo>
                    <a:pt x="2" y="2"/>
                    <a:pt x="3" y="1"/>
                    <a:pt x="4" y="1"/>
                  </a:cubicBezTo>
                  <a:cubicBezTo>
                    <a:pt x="5" y="1"/>
                    <a:pt x="6" y="2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 flipH="1">
            <a:off x="1438458" y="3774653"/>
            <a:ext cx="1829015" cy="549357"/>
            <a:chOff x="5246304" y="4593021"/>
            <a:chExt cx="2438687" cy="732476"/>
          </a:xfrm>
        </p:grpSpPr>
        <p:sp>
          <p:nvSpPr>
            <p:cNvPr id="84" name="椭圆 83"/>
            <p:cNvSpPr/>
            <p:nvPr/>
          </p:nvSpPr>
          <p:spPr>
            <a:xfrm>
              <a:off x="5246304" y="4593021"/>
              <a:ext cx="118623" cy="118623"/>
            </a:xfrm>
            <a:prstGeom prst="ellipse">
              <a:avLst/>
            </a:pr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任意多边形 84"/>
            <p:cNvSpPr/>
            <p:nvPr/>
          </p:nvSpPr>
          <p:spPr>
            <a:xfrm>
              <a:off x="5335429" y="4686869"/>
              <a:ext cx="2349562" cy="638628"/>
            </a:xfrm>
            <a:custGeom>
              <a:avLst/>
              <a:gdLst>
                <a:gd name="connsiteX0" fmla="*/ 0 w 2815771"/>
                <a:gd name="connsiteY0" fmla="*/ 0 h 638628"/>
                <a:gd name="connsiteX1" fmla="*/ 725714 w 2815771"/>
                <a:gd name="connsiteY1" fmla="*/ 638628 h 638628"/>
                <a:gd name="connsiteX2" fmla="*/ 2815771 w 2815771"/>
                <a:gd name="connsiteY2" fmla="*/ 638628 h 638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2815771" h="638628">
                  <a:moveTo>
                    <a:pt x="0" y="0"/>
                  </a:moveTo>
                  <a:lnTo>
                    <a:pt x="725714" y="638628"/>
                  </a:lnTo>
                  <a:lnTo>
                    <a:pt x="2815771" y="638628"/>
                  </a:lnTo>
                </a:path>
              </a:pathLst>
            </a:custGeom>
            <a:noFill/>
            <a:ln w="9525">
              <a:solidFill>
                <a:srgbClr val="7F7F7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1736211" y="3659859"/>
            <a:ext cx="112038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</a:t>
            </a:r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1372863" y="3855526"/>
            <a:ext cx="142414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6729805" y="885432"/>
            <a:ext cx="112038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89" name="文本框 88"/>
          <p:cNvSpPr txBox="1"/>
          <p:nvPr/>
        </p:nvSpPr>
        <p:spPr>
          <a:xfrm>
            <a:off x="6366457" y="1082362"/>
            <a:ext cx="142414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0" name="文本框 89"/>
          <p:cNvSpPr txBox="1"/>
          <p:nvPr/>
        </p:nvSpPr>
        <p:spPr>
          <a:xfrm>
            <a:off x="6740691" y="3659859"/>
            <a:ext cx="112038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91" name="文本框 90"/>
          <p:cNvSpPr txBox="1"/>
          <p:nvPr/>
        </p:nvSpPr>
        <p:spPr>
          <a:xfrm>
            <a:off x="6377343" y="3855526"/>
            <a:ext cx="1424140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1" grpId="0"/>
      <p:bldP spid="86" grpId="0"/>
      <p:bldP spid="87" grpId="0"/>
      <p:bldP spid="88" grpId="0"/>
      <p:bldP spid="89" grpId="0"/>
      <p:bldP spid="90" grpId="0"/>
      <p:bldP spid="9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 rot="5400000">
            <a:off x="2718867" y="4054677"/>
            <a:ext cx="2594803" cy="1106906"/>
          </a:xfrm>
          <a:prstGeom prst="roundRect">
            <a:avLst>
              <a:gd name="adj" fmla="val 10704"/>
            </a:avLst>
          </a:prstGeom>
          <a:solidFill>
            <a:schemeClr val="accent4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 rot="5400000">
            <a:off x="3828050" y="-21572"/>
            <a:ext cx="2594803" cy="1106906"/>
          </a:xfrm>
          <a:prstGeom prst="roundRect">
            <a:avLst>
              <a:gd name="adj" fmla="val 10704"/>
            </a:avLst>
          </a:prstGeom>
          <a:solidFill>
            <a:schemeClr val="accent2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5334760" y="2571750"/>
            <a:ext cx="4180715" cy="1106906"/>
          </a:xfrm>
          <a:prstGeom prst="roundRect">
            <a:avLst>
              <a:gd name="adj" fmla="val 10704"/>
            </a:avLst>
          </a:prstGeom>
          <a:solidFill>
            <a:schemeClr val="accent3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-157162" y="1461460"/>
            <a:ext cx="3966403" cy="1106906"/>
          </a:xfrm>
          <a:prstGeom prst="roundRect">
            <a:avLst>
              <a:gd name="adj" fmla="val 10704"/>
            </a:avLst>
          </a:prstGeom>
          <a:solidFill>
            <a:schemeClr val="accent1"/>
          </a:solidFill>
          <a:ln w="1905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65095" y="1464845"/>
            <a:ext cx="2213811" cy="2213811"/>
            <a:chOff x="4390574" y="1723572"/>
            <a:chExt cx="3410858" cy="3410856"/>
          </a:xfrm>
        </p:grpSpPr>
        <p:grpSp>
          <p:nvGrpSpPr>
            <p:cNvPr id="10" name="组合 9"/>
            <p:cNvGrpSpPr/>
            <p:nvPr/>
          </p:nvGrpSpPr>
          <p:grpSpPr>
            <a:xfrm>
              <a:off x="4390574" y="1723572"/>
              <a:ext cx="3410858" cy="3410856"/>
              <a:chOff x="4426857" y="2068286"/>
              <a:chExt cx="3410856" cy="3410856"/>
            </a:xfrm>
          </p:grpSpPr>
          <p:grpSp>
            <p:nvGrpSpPr>
              <p:cNvPr id="15" name="组合 14"/>
              <p:cNvGrpSpPr/>
              <p:nvPr/>
            </p:nvGrpSpPr>
            <p:grpSpPr>
              <a:xfrm>
                <a:off x="6132285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5" name="圆角矩形 24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6" name="圆角矩形 25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4426857" y="3773714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3" name="圆角矩形 22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4" name="圆角矩形 23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6132285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21" name="圆角矩形 20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2" name="圆角矩形 21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4426857" y="2068286"/>
                <a:ext cx="1705428" cy="1705428"/>
                <a:chOff x="2709862" y="1643062"/>
                <a:chExt cx="2555876" cy="2555876"/>
              </a:xfrm>
            </p:grpSpPr>
            <p:sp>
              <p:nvSpPr>
                <p:cNvPr id="19" name="圆角矩形 18"/>
                <p:cNvSpPr/>
                <p:nvPr/>
              </p:nvSpPr>
              <p:spPr>
                <a:xfrm>
                  <a:off x="2709862" y="1643062"/>
                  <a:ext cx="2555876" cy="2555876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100000">
                      <a:srgbClr val="F3F3F3"/>
                    </a:gs>
                    <a:gs pos="0">
                      <a:srgbClr val="D9D9D9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chemeClr val="bg1"/>
                      </a:gs>
                      <a:gs pos="100000">
                        <a:schemeClr val="bg1">
                          <a:lumMod val="75000"/>
                        </a:schemeClr>
                      </a:gs>
                    </a:gsLst>
                    <a:lin ang="2700000" scaled="1"/>
                    <a:tileRect/>
                  </a:gradFill>
                </a:ln>
                <a:effectLst>
                  <a:outerShdw blurRad="190500" dist="508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20" name="圆角矩形 19"/>
                <p:cNvSpPr/>
                <p:nvPr/>
              </p:nvSpPr>
              <p:spPr>
                <a:xfrm>
                  <a:off x="3111500" y="2044700"/>
                  <a:ext cx="1752600" cy="1752600"/>
                </a:xfrm>
                <a:prstGeom prst="roundRect">
                  <a:avLst>
                    <a:gd name="adj" fmla="val 10704"/>
                  </a:avLst>
                </a:prstGeom>
                <a:gradFill>
                  <a:gsLst>
                    <a:gs pos="0">
                      <a:srgbClr val="C7C7C7"/>
                    </a:gs>
                    <a:gs pos="100000">
                      <a:srgbClr val="F7F7F7"/>
                    </a:gs>
                  </a:gsLst>
                  <a:lin ang="2700000" scaled="1"/>
                </a:gradFill>
                <a:ln w="19050">
                  <a:gradFill flip="none" rotWithShape="1">
                    <a:gsLst>
                      <a:gs pos="0">
                        <a:srgbClr val="ADADAD"/>
                      </a:gs>
                      <a:gs pos="100000">
                        <a:schemeClr val="bg1"/>
                      </a:gs>
                    </a:gsLst>
                    <a:lin ang="2700000" scaled="1"/>
                    <a:tileRect/>
                  </a:gradFill>
                </a:ln>
                <a:effectLst>
                  <a:innerShdw blurRad="114300" dist="50800" dir="13500000">
                    <a:prstClr val="black">
                      <a:alpha val="40000"/>
                    </a:prstClr>
                  </a:innerShdw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>
                    <a:latin typeface="微软雅黑" panose="020B0503020204020204" pitchFamily="34" charset="-122"/>
                    <a:ea typeface="微软雅黑" panose="020B0503020204020204" pitchFamily="34" charset="-122"/>
                  </a:endParaRPr>
                </a:p>
              </p:txBody>
            </p:sp>
          </p:grpSp>
        </p:grpSp>
        <p:sp>
          <p:nvSpPr>
            <p:cNvPr id="11" name="文本框 10"/>
            <p:cNvSpPr txBox="1"/>
            <p:nvPr/>
          </p:nvSpPr>
          <p:spPr>
            <a:xfrm>
              <a:off x="4684486" y="2160787"/>
              <a:ext cx="1117601" cy="995813"/>
            </a:xfrm>
            <a:prstGeom prst="rect">
              <a:avLst/>
            </a:prstGeom>
            <a:noFill/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36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6389916" y="2160787"/>
              <a:ext cx="1117601" cy="995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36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4684488" y="3866216"/>
              <a:ext cx="1117601" cy="995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36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文本框 13"/>
            <p:cNvSpPr txBox="1"/>
            <p:nvPr/>
          </p:nvSpPr>
          <p:spPr>
            <a:xfrm>
              <a:off x="6389914" y="3866216"/>
              <a:ext cx="1117601" cy="9958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36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5787533" y="1530411"/>
            <a:ext cx="2314989" cy="745866"/>
            <a:chOff x="3756821" y="3667045"/>
            <a:chExt cx="3086652" cy="994488"/>
          </a:xfrm>
        </p:grpSpPr>
        <p:sp>
          <p:nvSpPr>
            <p:cNvPr id="28" name="文本框 27"/>
            <p:cNvSpPr txBox="1"/>
            <p:nvPr/>
          </p:nvSpPr>
          <p:spPr>
            <a:xfrm>
              <a:off x="3756821" y="3667045"/>
              <a:ext cx="308665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1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762897" y="4128053"/>
              <a:ext cx="2303336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626074" y="2662471"/>
            <a:ext cx="2314989" cy="745866"/>
            <a:chOff x="3756821" y="3667045"/>
            <a:chExt cx="3086652" cy="994488"/>
          </a:xfrm>
        </p:grpSpPr>
        <p:sp>
          <p:nvSpPr>
            <p:cNvPr id="31" name="文本框 30"/>
            <p:cNvSpPr txBox="1"/>
            <p:nvPr/>
          </p:nvSpPr>
          <p:spPr>
            <a:xfrm>
              <a:off x="3756821" y="3667045"/>
              <a:ext cx="308665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1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3762897" y="4128053"/>
              <a:ext cx="2303336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738830" y="376325"/>
            <a:ext cx="2314989" cy="745866"/>
            <a:chOff x="3756821" y="3667045"/>
            <a:chExt cx="3086652" cy="994488"/>
          </a:xfrm>
        </p:grpSpPr>
        <p:sp>
          <p:nvSpPr>
            <p:cNvPr id="34" name="文本框 33"/>
            <p:cNvSpPr txBox="1"/>
            <p:nvPr/>
          </p:nvSpPr>
          <p:spPr>
            <a:xfrm>
              <a:off x="3756821" y="3667045"/>
              <a:ext cx="308665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762897" y="4128053"/>
              <a:ext cx="2303336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690763" y="3783867"/>
            <a:ext cx="2314989" cy="745866"/>
            <a:chOff x="3756821" y="3667045"/>
            <a:chExt cx="3086652" cy="994488"/>
          </a:xfrm>
        </p:grpSpPr>
        <p:sp>
          <p:nvSpPr>
            <p:cNvPr id="37" name="文本框 36"/>
            <p:cNvSpPr txBox="1"/>
            <p:nvPr/>
          </p:nvSpPr>
          <p:spPr>
            <a:xfrm>
              <a:off x="3756821" y="3667045"/>
              <a:ext cx="3086652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10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21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3762897" y="4128053"/>
              <a:ext cx="2303336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4369456" y="794103"/>
            <a:ext cx="1321214" cy="1283402"/>
          </a:xfrm>
          <a:prstGeom prst="roundRect">
            <a:avLst>
              <a:gd name="adj" fmla="val 7843"/>
            </a:avLst>
          </a:prstGeom>
          <a:solidFill>
            <a:schemeClr val="accent1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6465659" y="1317025"/>
            <a:ext cx="1321214" cy="1283402"/>
          </a:xfrm>
          <a:prstGeom prst="roundRect">
            <a:avLst>
              <a:gd name="adj" fmla="val 7843"/>
            </a:avLst>
          </a:prstGeom>
          <a:solidFill>
            <a:schemeClr val="accent2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6363677" y="3194369"/>
            <a:ext cx="1263137" cy="1179593"/>
          </a:xfrm>
          <a:prstGeom prst="roundRect">
            <a:avLst>
              <a:gd name="adj" fmla="val 7843"/>
            </a:avLst>
          </a:prstGeom>
          <a:solidFill>
            <a:schemeClr val="accent3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074264" y="2548910"/>
            <a:ext cx="1616406" cy="1637442"/>
          </a:xfrm>
          <a:prstGeom prst="roundRect">
            <a:avLst>
              <a:gd name="adj" fmla="val 7843"/>
            </a:avLst>
          </a:prstGeom>
          <a:solidFill>
            <a:schemeClr val="accent4"/>
          </a:soli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6254737" y="1052123"/>
            <a:ext cx="597087" cy="598686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6409671" y="3570238"/>
            <a:ext cx="411090" cy="412190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265533" y="3574666"/>
            <a:ext cx="597087" cy="598686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366512" y="2688500"/>
            <a:ext cx="790936" cy="79305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5010011" y="922908"/>
            <a:ext cx="411090" cy="412190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5355814" y="577337"/>
            <a:ext cx="619424" cy="621082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7046863" y="1823527"/>
            <a:ext cx="411090" cy="412190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628413" y="1847730"/>
            <a:ext cx="518738" cy="520126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7490222" y="2671800"/>
            <a:ext cx="705645" cy="707534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5235419" y="1752777"/>
            <a:ext cx="1616406" cy="1728776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6949252" y="577337"/>
            <a:ext cx="1108898" cy="1073471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圆角矩形 19"/>
          <p:cNvSpPr/>
          <p:nvPr/>
        </p:nvSpPr>
        <p:spPr>
          <a:xfrm>
            <a:off x="6916355" y="3481554"/>
            <a:ext cx="1011598" cy="1129270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/>
          <p:cNvSpPr/>
          <p:nvPr/>
        </p:nvSpPr>
        <p:spPr>
          <a:xfrm>
            <a:off x="3966179" y="3570238"/>
            <a:ext cx="1191269" cy="1129270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圆角矩形 21"/>
          <p:cNvSpPr/>
          <p:nvPr/>
        </p:nvSpPr>
        <p:spPr>
          <a:xfrm>
            <a:off x="4130506" y="920498"/>
            <a:ext cx="790936" cy="793053"/>
          </a:xfrm>
          <a:prstGeom prst="roundRect">
            <a:avLst>
              <a:gd name="adj" fmla="val 7843"/>
            </a:avLst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85000"/>
                </a:schemeClr>
              </a:gs>
            </a:gsLst>
            <a:lin ang="2700000" scaled="1"/>
          </a:gradFill>
          <a:ln w="2857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482600" dist="139700" dir="2700000" algn="tl" rotWithShape="0">
              <a:prstClr val="black">
                <a:alpha val="4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84341" y="1890180"/>
            <a:ext cx="716789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33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4170992" y="3672470"/>
            <a:ext cx="71678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7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7060594" y="3585386"/>
            <a:ext cx="71678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7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7145306" y="633292"/>
            <a:ext cx="716789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7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7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3972721" y="4136275"/>
            <a:ext cx="1272923" cy="5309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957181" y="4086563"/>
            <a:ext cx="127292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</a:t>
            </a:r>
            <a:r>
              <a:rPr lang="zh-CN" altLang="en-US" sz="12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录入图</a:t>
            </a:r>
            <a:endParaRPr lang="zh-CN" altLang="en-US" sz="1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7007187" y="1082506"/>
            <a:ext cx="1002551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5403281" y="2513871"/>
            <a:ext cx="1120387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5407407" y="2753306"/>
            <a:ext cx="1341517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/>
          <p:nvPr/>
        </p:nvCxnSpPr>
        <p:spPr>
          <a:xfrm>
            <a:off x="5480945" y="2753305"/>
            <a:ext cx="920184" cy="0"/>
          </a:xfrm>
          <a:prstGeom prst="line">
            <a:avLst/>
          </a:prstGeom>
          <a:ln w="19050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3" name="Group 41"/>
          <p:cNvGrpSpPr>
            <a:grpSpLocks noChangeAspect="1"/>
          </p:cNvGrpSpPr>
          <p:nvPr/>
        </p:nvGrpSpPr>
        <p:grpSpPr bwMode="auto">
          <a:xfrm>
            <a:off x="4329497" y="1063166"/>
            <a:ext cx="405664" cy="496586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3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52"/>
          <p:cNvGrpSpPr>
            <a:grpSpLocks noChangeAspect="1"/>
          </p:cNvGrpSpPr>
          <p:nvPr/>
        </p:nvGrpSpPr>
        <p:grpSpPr bwMode="auto">
          <a:xfrm>
            <a:off x="6363069" y="1144306"/>
            <a:ext cx="386719" cy="383384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4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62"/>
          <p:cNvGrpSpPr>
            <a:grpSpLocks noChangeAspect="1"/>
          </p:cNvGrpSpPr>
          <p:nvPr/>
        </p:nvGrpSpPr>
        <p:grpSpPr bwMode="auto">
          <a:xfrm>
            <a:off x="7620592" y="2842846"/>
            <a:ext cx="453623" cy="362195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5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68"/>
          <p:cNvGrpSpPr>
            <a:grpSpLocks noChangeAspect="1"/>
          </p:cNvGrpSpPr>
          <p:nvPr/>
        </p:nvGrpSpPr>
        <p:grpSpPr bwMode="auto">
          <a:xfrm>
            <a:off x="4576795" y="2927687"/>
            <a:ext cx="367862" cy="354438"/>
            <a:chOff x="3770" y="2095"/>
            <a:chExt cx="137" cy="132"/>
          </a:xfrm>
          <a:solidFill>
            <a:schemeClr val="accent4"/>
          </a:solidFill>
          <a:effectLst/>
        </p:grpSpPr>
        <p:sp>
          <p:nvSpPr>
            <p:cNvPr id="55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组合 61"/>
          <p:cNvGrpSpPr/>
          <p:nvPr/>
        </p:nvGrpSpPr>
        <p:grpSpPr>
          <a:xfrm>
            <a:off x="885115" y="1631731"/>
            <a:ext cx="3177148" cy="1950212"/>
            <a:chOff x="6860708" y="2537593"/>
            <a:chExt cx="4459510" cy="2600283"/>
          </a:xfrm>
        </p:grpSpPr>
        <p:sp>
          <p:nvSpPr>
            <p:cNvPr id="63" name="文本框 62"/>
            <p:cNvSpPr txBox="1"/>
            <p:nvPr/>
          </p:nvSpPr>
          <p:spPr>
            <a:xfrm>
              <a:off x="6870215" y="2537593"/>
              <a:ext cx="4450003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cxnSp>
          <p:nvCxnSpPr>
            <p:cNvPr id="64" name="直接连接符 63"/>
            <p:cNvCxnSpPr/>
            <p:nvPr/>
          </p:nvCxnSpPr>
          <p:spPr>
            <a:xfrm>
              <a:off x="6958315" y="3105777"/>
              <a:ext cx="2999658" cy="0"/>
            </a:xfrm>
            <a:prstGeom prst="line">
              <a:avLst/>
            </a:prstGeom>
            <a:ln w="9525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65" name="文本框 64"/>
            <p:cNvSpPr txBox="1"/>
            <p:nvPr/>
          </p:nvSpPr>
          <p:spPr>
            <a:xfrm>
              <a:off x="6860708" y="3168105"/>
              <a:ext cx="3234304" cy="196977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在此在此</a:t>
              </a: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录入图表的综合描述说明。在此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/>
      <p:bldP spid="2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43808" y="987574"/>
            <a:ext cx="3135387" cy="3135387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rgbClr val="F8F8F8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/>
          <p:nvPr/>
        </p:nvSpPr>
        <p:spPr bwMode="auto">
          <a:xfrm>
            <a:off x="2993911" y="2372502"/>
            <a:ext cx="2835177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175" b="1" dirty="0" smtClean="0">
                <a:solidFill>
                  <a:schemeClr val="accent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标题文字内容</a:t>
            </a:r>
            <a:endParaRPr lang="en-US" sz="3175" b="1" dirty="0">
              <a:solidFill>
                <a:schemeClr val="accent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" name="Rectangle 2"/>
          <p:cNvSpPr/>
          <p:nvPr/>
        </p:nvSpPr>
        <p:spPr bwMode="auto">
          <a:xfrm>
            <a:off x="3243164" y="2840371"/>
            <a:ext cx="2336673" cy="62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9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</a:t>
            </a:r>
            <a:endParaRPr lang="en-US" sz="95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09" y="2343166"/>
            <a:ext cx="2283989" cy="2803728"/>
          </a:xfrm>
          <a:prstGeom prst="rect">
            <a:avLst/>
          </a:prstGeom>
        </p:spPr>
      </p:pic>
      <p:sp>
        <p:nvSpPr>
          <p:cNvPr id="6" name="Rectangle 3"/>
          <p:cNvSpPr/>
          <p:nvPr/>
        </p:nvSpPr>
        <p:spPr bwMode="auto">
          <a:xfrm>
            <a:off x="3691419" y="1622712"/>
            <a:ext cx="1440160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chemeClr val="accent3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Bebas Neue" charset="0"/>
                <a:sym typeface="Bebas Neue" charset="0"/>
              </a:rPr>
              <a:t>03</a:t>
            </a:r>
            <a:endParaRPr lang="en-US" sz="6000" dirty="0">
              <a:solidFill>
                <a:schemeClr val="accent3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饼形 4"/>
          <p:cNvSpPr/>
          <p:nvPr/>
        </p:nvSpPr>
        <p:spPr>
          <a:xfrm>
            <a:off x="3062685" y="989525"/>
            <a:ext cx="2956267" cy="2956268"/>
          </a:xfrm>
          <a:prstGeom prst="pie">
            <a:avLst>
              <a:gd name="adj1" fmla="val 3414187"/>
              <a:gd name="adj2" fmla="val 8844368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饼形 5"/>
          <p:cNvSpPr/>
          <p:nvPr/>
        </p:nvSpPr>
        <p:spPr>
          <a:xfrm>
            <a:off x="3062685" y="989525"/>
            <a:ext cx="2956267" cy="2956268"/>
          </a:xfrm>
          <a:prstGeom prst="pie">
            <a:avLst>
              <a:gd name="adj1" fmla="val 20312866"/>
              <a:gd name="adj2" fmla="val 3428489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饼形 9"/>
          <p:cNvSpPr/>
          <p:nvPr/>
        </p:nvSpPr>
        <p:spPr>
          <a:xfrm>
            <a:off x="3062685" y="989525"/>
            <a:ext cx="2956267" cy="2956268"/>
          </a:xfrm>
          <a:prstGeom prst="pie">
            <a:avLst>
              <a:gd name="adj1" fmla="val 16193055"/>
              <a:gd name="adj2" fmla="val 20306643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饼形 10"/>
          <p:cNvSpPr/>
          <p:nvPr/>
        </p:nvSpPr>
        <p:spPr>
          <a:xfrm>
            <a:off x="3062685" y="989525"/>
            <a:ext cx="2956267" cy="2956268"/>
          </a:xfrm>
          <a:prstGeom prst="pie">
            <a:avLst>
              <a:gd name="adj1" fmla="val 8835302"/>
              <a:gd name="adj2" fmla="val 16200000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3368965" y="1295806"/>
            <a:ext cx="2343707" cy="2343707"/>
          </a:xfrm>
          <a:prstGeom prst="ellipse">
            <a:avLst/>
          </a:prstGeom>
          <a:gradFill>
            <a:gsLst>
              <a:gs pos="100000">
                <a:srgbClr val="F7F7F7"/>
              </a:gs>
              <a:gs pos="0">
                <a:srgbClr val="B0B0B0"/>
              </a:gs>
            </a:gsLst>
            <a:lin ang="2700000" scaled="1"/>
          </a:gradFill>
          <a:ln w="6350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2576631" y="1282489"/>
            <a:ext cx="878003" cy="878003"/>
            <a:chOff x="2586038" y="2761615"/>
            <a:chExt cx="1334770" cy="1334770"/>
          </a:xfrm>
        </p:grpSpPr>
        <p:sp>
          <p:nvSpPr>
            <p:cNvPr id="14" name="椭圆 13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3223369" y="3561833"/>
            <a:ext cx="878003" cy="878003"/>
            <a:chOff x="2586038" y="2761615"/>
            <a:chExt cx="1334770" cy="1334770"/>
          </a:xfrm>
        </p:grpSpPr>
        <p:sp>
          <p:nvSpPr>
            <p:cNvPr id="17" name="椭圆 16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5689366" y="2814776"/>
            <a:ext cx="878003" cy="878003"/>
            <a:chOff x="2586038" y="2761615"/>
            <a:chExt cx="1334770" cy="1334770"/>
          </a:xfrm>
        </p:grpSpPr>
        <p:sp>
          <p:nvSpPr>
            <p:cNvPr id="20" name="椭圆 19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255287" y="703664"/>
            <a:ext cx="878003" cy="878003"/>
            <a:chOff x="2586038" y="2761615"/>
            <a:chExt cx="1334770" cy="1334770"/>
          </a:xfrm>
        </p:grpSpPr>
        <p:sp>
          <p:nvSpPr>
            <p:cNvPr id="23" name="椭圆 22"/>
            <p:cNvSpPr/>
            <p:nvPr/>
          </p:nvSpPr>
          <p:spPr>
            <a:xfrm>
              <a:off x="2586038" y="2761615"/>
              <a:ext cx="1334770" cy="1334770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椭圆 23"/>
            <p:cNvSpPr/>
            <p:nvPr/>
          </p:nvSpPr>
          <p:spPr>
            <a:xfrm>
              <a:off x="2742565" y="2919095"/>
              <a:ext cx="1019810" cy="1019810"/>
            </a:xfrm>
            <a:prstGeom prst="ellipse">
              <a:avLst/>
            </a:prstGeom>
            <a:gradFill>
              <a:gsLst>
                <a:gs pos="100000">
                  <a:srgbClr val="F7F7F7"/>
                </a:gs>
                <a:gs pos="0">
                  <a:srgbClr val="B0B0B0"/>
                </a:gs>
              </a:gsLst>
              <a:lin ang="2700000" scaled="1"/>
            </a:gra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889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228309" y="1189252"/>
            <a:ext cx="1257692" cy="831096"/>
            <a:chOff x="1434550" y="1585669"/>
            <a:chExt cx="1676922" cy="1108127"/>
          </a:xfrm>
        </p:grpSpPr>
        <p:sp>
          <p:nvSpPr>
            <p:cNvPr id="26" name="文本框 25"/>
            <p:cNvSpPr txBox="1"/>
            <p:nvPr/>
          </p:nvSpPr>
          <p:spPr>
            <a:xfrm>
              <a:off x="1434550" y="1585669"/>
              <a:ext cx="1090116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36</a:t>
              </a:r>
              <a:r>
                <a:rPr lang="en-US" altLang="zh-CN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1501193" y="1986169"/>
              <a:ext cx="1610279" cy="707627"/>
              <a:chOff x="3222561" y="3842305"/>
              <a:chExt cx="1610279" cy="707627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3222561" y="3842305"/>
                <a:ext cx="1511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  <p:sp>
            <p:nvSpPr>
              <p:cNvPr id="29" name="文本框 28"/>
              <p:cNvSpPr txBox="1"/>
              <p:nvPr/>
            </p:nvSpPr>
            <p:spPr>
              <a:xfrm>
                <a:off x="3228724" y="4098527"/>
                <a:ext cx="1604116" cy="451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</a:t>
                </a:r>
                <a:r>
                  <a:rPr lang="zh-CN" altLang="en-US" sz="800" dirty="0" smtClean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1879132" y="3533326"/>
            <a:ext cx="1257692" cy="831096"/>
            <a:chOff x="1434550" y="1585669"/>
            <a:chExt cx="1676922" cy="1108127"/>
          </a:xfrm>
        </p:grpSpPr>
        <p:sp>
          <p:nvSpPr>
            <p:cNvPr id="31" name="文本框 30"/>
            <p:cNvSpPr txBox="1"/>
            <p:nvPr/>
          </p:nvSpPr>
          <p:spPr>
            <a:xfrm>
              <a:off x="1434550" y="1585669"/>
              <a:ext cx="106728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24</a:t>
              </a:r>
              <a:r>
                <a:rPr lang="en-US" altLang="zh-CN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1501193" y="1986169"/>
              <a:ext cx="1610279" cy="707627"/>
              <a:chOff x="3222561" y="3842305"/>
              <a:chExt cx="1610279" cy="707627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3222561" y="3842305"/>
                <a:ext cx="1511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  <p:sp>
            <p:nvSpPr>
              <p:cNvPr id="34" name="文本框 33"/>
              <p:cNvSpPr txBox="1"/>
              <p:nvPr/>
            </p:nvSpPr>
            <p:spPr>
              <a:xfrm>
                <a:off x="3228724" y="4098527"/>
                <a:ext cx="1604116" cy="451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6647026" y="2825662"/>
            <a:ext cx="1257692" cy="831096"/>
            <a:chOff x="1434550" y="1585669"/>
            <a:chExt cx="1676922" cy="1108127"/>
          </a:xfrm>
        </p:grpSpPr>
        <p:sp>
          <p:nvSpPr>
            <p:cNvPr id="36" name="文本框 35"/>
            <p:cNvSpPr txBox="1"/>
            <p:nvPr/>
          </p:nvSpPr>
          <p:spPr>
            <a:xfrm>
              <a:off x="1434550" y="1585669"/>
              <a:ext cx="1088198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20</a:t>
              </a:r>
              <a:r>
                <a:rPr lang="en-US" altLang="zh-CN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1501193" y="1986169"/>
              <a:ext cx="1610279" cy="707627"/>
              <a:chOff x="3222561" y="3842305"/>
              <a:chExt cx="1610279" cy="707627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3222561" y="3842305"/>
                <a:ext cx="1511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  <p:sp>
            <p:nvSpPr>
              <p:cNvPr id="39" name="文本框 38"/>
              <p:cNvSpPr txBox="1"/>
              <p:nvPr/>
            </p:nvSpPr>
            <p:spPr>
              <a:xfrm>
                <a:off x="3228724" y="4098527"/>
                <a:ext cx="1604116" cy="451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6205483" y="671333"/>
            <a:ext cx="1257692" cy="831096"/>
            <a:chOff x="1434550" y="1585669"/>
            <a:chExt cx="1676922" cy="1108127"/>
          </a:xfrm>
        </p:grpSpPr>
        <p:sp>
          <p:nvSpPr>
            <p:cNvPr id="41" name="文本框 40"/>
            <p:cNvSpPr txBox="1"/>
            <p:nvPr/>
          </p:nvSpPr>
          <p:spPr>
            <a:xfrm>
              <a:off x="1434550" y="1585669"/>
              <a:ext cx="110701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19</a:t>
              </a:r>
              <a:r>
                <a:rPr lang="en-US" altLang="zh-CN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%</a:t>
              </a:r>
              <a:endParaRPr lang="zh-CN" altLang="en-US" sz="2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1501193" y="1986169"/>
              <a:ext cx="1610279" cy="707627"/>
              <a:chOff x="3222561" y="3842305"/>
              <a:chExt cx="1610279" cy="707627"/>
            </a:xfrm>
          </p:grpSpPr>
          <p:sp>
            <p:nvSpPr>
              <p:cNvPr id="43" name="文本框 42"/>
              <p:cNvSpPr txBox="1"/>
              <p:nvPr/>
            </p:nvSpPr>
            <p:spPr>
              <a:xfrm>
                <a:off x="3222561" y="3842305"/>
                <a:ext cx="151186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200" dirty="0"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在此添加标题</a:t>
                </a:r>
              </a:p>
            </p:txBody>
          </p:sp>
          <p:sp>
            <p:nvSpPr>
              <p:cNvPr id="44" name="文本框 43"/>
              <p:cNvSpPr txBox="1"/>
              <p:nvPr/>
            </p:nvSpPr>
            <p:spPr>
              <a:xfrm>
                <a:off x="3228724" y="4098527"/>
                <a:ext cx="1604116" cy="45140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>
                  <a:spcBef>
                    <a:spcPct val="0"/>
                  </a:spcBef>
                </a:pPr>
                <a:r>
                  <a:rPr lang="zh-CN" altLang="en-US" sz="800" dirty="0">
                    <a:latin typeface="微软雅黑" panose="020B0503020204020204" pitchFamily="34" charset="-122"/>
                    <a:ea typeface="微软雅黑" panose="020B0503020204020204" pitchFamily="34" charset="-122"/>
                    <a:sym typeface="方正兰亭黑_GBK" panose="02000000000000000000" pitchFamily="2" charset="-122"/>
                  </a:rPr>
                  <a:t>在此录入图表的综合描述说明。在此录入在此</a:t>
                </a:r>
                <a:endPara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45" name="Group 41"/>
          <p:cNvGrpSpPr>
            <a:grpSpLocks noChangeAspect="1"/>
          </p:cNvGrpSpPr>
          <p:nvPr/>
        </p:nvGrpSpPr>
        <p:grpSpPr bwMode="auto">
          <a:xfrm>
            <a:off x="2887114" y="1547908"/>
            <a:ext cx="283601" cy="347165"/>
            <a:chOff x="3783" y="2089"/>
            <a:chExt cx="116" cy="142"/>
          </a:xfrm>
          <a:solidFill>
            <a:schemeClr val="accent2"/>
          </a:solidFill>
          <a:effectLst/>
        </p:grpSpPr>
        <p:sp>
          <p:nvSpPr>
            <p:cNvPr id="46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52"/>
          <p:cNvGrpSpPr>
            <a:grpSpLocks noChangeAspect="1"/>
          </p:cNvGrpSpPr>
          <p:nvPr/>
        </p:nvGrpSpPr>
        <p:grpSpPr bwMode="auto">
          <a:xfrm>
            <a:off x="3498179" y="3838680"/>
            <a:ext cx="327130" cy="324310"/>
            <a:chOff x="3783" y="2102"/>
            <a:chExt cx="116" cy="115"/>
          </a:xfrm>
          <a:solidFill>
            <a:schemeClr val="accent1"/>
          </a:solidFill>
          <a:effectLst/>
        </p:grpSpPr>
        <p:sp>
          <p:nvSpPr>
            <p:cNvPr id="55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62"/>
          <p:cNvGrpSpPr>
            <a:grpSpLocks noChangeAspect="1"/>
          </p:cNvGrpSpPr>
          <p:nvPr/>
        </p:nvGrpSpPr>
        <p:grpSpPr bwMode="auto">
          <a:xfrm>
            <a:off x="5964052" y="3127315"/>
            <a:ext cx="348842" cy="278533"/>
            <a:chOff x="3775" y="2110"/>
            <a:chExt cx="129" cy="103"/>
          </a:xfrm>
          <a:solidFill>
            <a:schemeClr val="accent4"/>
          </a:solidFill>
          <a:effectLst/>
        </p:grpSpPr>
        <p:sp>
          <p:nvSpPr>
            <p:cNvPr id="63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Group 68"/>
          <p:cNvGrpSpPr>
            <a:grpSpLocks noChangeAspect="1"/>
          </p:cNvGrpSpPr>
          <p:nvPr/>
        </p:nvGrpSpPr>
        <p:grpSpPr bwMode="auto">
          <a:xfrm>
            <a:off x="5528290" y="1013963"/>
            <a:ext cx="311180" cy="299823"/>
            <a:chOff x="3770" y="2095"/>
            <a:chExt cx="137" cy="132"/>
          </a:xfrm>
          <a:solidFill>
            <a:schemeClr val="accent3"/>
          </a:solidFill>
          <a:effectLst/>
        </p:grpSpPr>
        <p:sp>
          <p:nvSpPr>
            <p:cNvPr id="67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3235073" y="2284104"/>
            <a:ext cx="265099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100" dirty="0" smtClean="0"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100" dirty="0"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椭圆 74"/>
          <p:cNvSpPr/>
          <p:nvPr/>
        </p:nvSpPr>
        <p:spPr>
          <a:xfrm>
            <a:off x="2424968" y="4451433"/>
            <a:ext cx="4294065" cy="379676"/>
          </a:xfrm>
          <a:prstGeom prst="ellipse">
            <a:avLst/>
          </a:prstGeom>
          <a:gradFill flip="none" rotWithShape="1">
            <a:gsLst>
              <a:gs pos="100000">
                <a:schemeClr val="bg1">
                  <a:lumMod val="75000"/>
                  <a:alpha val="0"/>
                </a:schemeClr>
              </a:gs>
              <a:gs pos="0">
                <a:schemeClr val="tx1">
                  <a:alpha val="3000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effectLst>
            <a:softEdge rad="1143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7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87829" y="1449414"/>
            <a:ext cx="6727541" cy="2426898"/>
            <a:chOff x="1275068" y="2211288"/>
            <a:chExt cx="9897218" cy="3570332"/>
          </a:xfrm>
        </p:grpSpPr>
        <p:sp>
          <p:nvSpPr>
            <p:cNvPr id="6" name="椭圆 5"/>
            <p:cNvSpPr/>
            <p:nvPr/>
          </p:nvSpPr>
          <p:spPr>
            <a:xfrm>
              <a:off x="1275068" y="5122168"/>
              <a:ext cx="8865709" cy="659452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75000"/>
                    <a:alpha val="0"/>
                  </a:schemeClr>
                </a:gs>
                <a:gs pos="29000">
                  <a:schemeClr val="tx1">
                    <a:alpha val="18000"/>
                  </a:schemeClr>
                </a:gs>
                <a:gs pos="0">
                  <a:schemeClr val="tx1">
                    <a:alpha val="3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143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 rot="19669228">
              <a:off x="3037936" y="2211288"/>
              <a:ext cx="8134350" cy="3473724"/>
            </a:xfrm>
            <a:custGeom>
              <a:avLst/>
              <a:gdLst>
                <a:gd name="connsiteX0" fmla="*/ 371475 w 8134350"/>
                <a:gd name="connsiteY0" fmla="*/ 0 h 3473725"/>
                <a:gd name="connsiteX1" fmla="*/ 3680363 w 8134350"/>
                <a:gd name="connsiteY1" fmla="*/ 0 h 3473725"/>
                <a:gd name="connsiteX2" fmla="*/ 4051838 w 8134350"/>
                <a:gd name="connsiteY2" fmla="*/ 371475 h 3473725"/>
                <a:gd name="connsiteX3" fmla="*/ 4051838 w 8134350"/>
                <a:gd name="connsiteY3" fmla="*/ 371477 h 3473725"/>
                <a:gd name="connsiteX4" fmla="*/ 4051838 w 8134350"/>
                <a:gd name="connsiteY4" fmla="*/ 2267624 h 3473725"/>
                <a:gd name="connsiteX5" fmla="*/ 6989250 w 8134350"/>
                <a:gd name="connsiteY5" fmla="*/ 2267624 h 3473725"/>
                <a:gd name="connsiteX6" fmla="*/ 7009698 w 8134350"/>
                <a:gd name="connsiteY6" fmla="*/ 2269686 h 3473725"/>
                <a:gd name="connsiteX7" fmla="*/ 7009698 w 8134350"/>
                <a:gd name="connsiteY7" fmla="*/ 1961252 h 3473725"/>
                <a:gd name="connsiteX8" fmla="*/ 7012047 w 8134350"/>
                <a:gd name="connsiteY8" fmla="*/ 1930538 h 3473725"/>
                <a:gd name="connsiteX9" fmla="*/ 7015807 w 8134350"/>
                <a:gd name="connsiteY9" fmla="*/ 1914575 h 3473725"/>
                <a:gd name="connsiteX10" fmla="*/ 7016792 w 8134350"/>
                <a:gd name="connsiteY10" fmla="*/ 1908843 h 3473725"/>
                <a:gd name="connsiteX11" fmla="*/ 7017969 w 8134350"/>
                <a:gd name="connsiteY11" fmla="*/ 1905400 h 3473725"/>
                <a:gd name="connsiteX12" fmla="*/ 7018786 w 8134350"/>
                <a:gd name="connsiteY12" fmla="*/ 1901931 h 3473725"/>
                <a:gd name="connsiteX13" fmla="*/ 7020948 w 8134350"/>
                <a:gd name="connsiteY13" fmla="*/ 1896681 h 3473725"/>
                <a:gd name="connsiteX14" fmla="*/ 7026411 w 8134350"/>
                <a:gd name="connsiteY14" fmla="*/ 1880696 h 3473725"/>
                <a:gd name="connsiteX15" fmla="*/ 7140860 w 8134350"/>
                <a:gd name="connsiteY15" fmla="*/ 1805626 h 3473725"/>
                <a:gd name="connsiteX16" fmla="*/ 7184389 w 8134350"/>
                <a:gd name="connsiteY16" fmla="*/ 1824914 h 3473725"/>
                <a:gd name="connsiteX17" fmla="*/ 8076507 w 8134350"/>
                <a:gd name="connsiteY17" fmla="*/ 2503656 h 3473725"/>
                <a:gd name="connsiteX18" fmla="*/ 8134063 w 8134350"/>
                <a:gd name="connsiteY18" fmla="*/ 2625031 h 3473725"/>
                <a:gd name="connsiteX19" fmla="*/ 8134030 w 8134350"/>
                <a:gd name="connsiteY19" fmla="*/ 2647103 h 3473725"/>
                <a:gd name="connsiteX20" fmla="*/ 8133955 w 8134350"/>
                <a:gd name="connsiteY20" fmla="*/ 2647768 h 3473725"/>
                <a:gd name="connsiteX21" fmla="*/ 8134063 w 8134350"/>
                <a:gd name="connsiteY21" fmla="*/ 2653167 h 3473725"/>
                <a:gd name="connsiteX22" fmla="*/ 8076507 w 8134350"/>
                <a:gd name="connsiteY22" fmla="*/ 2774542 h 3473725"/>
                <a:gd name="connsiteX23" fmla="*/ 7184389 w 8134350"/>
                <a:gd name="connsiteY23" fmla="*/ 3453283 h 3473725"/>
                <a:gd name="connsiteX24" fmla="*/ 7040099 w 8134350"/>
                <a:gd name="connsiteY24" fmla="*/ 3422552 h 3473725"/>
                <a:gd name="connsiteX25" fmla="*/ 7033235 w 8134350"/>
                <a:gd name="connsiteY25" fmla="*/ 3409989 h 3473725"/>
                <a:gd name="connsiteX26" fmla="*/ 7029448 w 8134350"/>
                <a:gd name="connsiteY26" fmla="*/ 3403942 h 3473725"/>
                <a:gd name="connsiteX27" fmla="*/ 7027973 w 8134350"/>
                <a:gd name="connsiteY27" fmla="*/ 3400360 h 3473725"/>
                <a:gd name="connsiteX28" fmla="*/ 7026411 w 8134350"/>
                <a:gd name="connsiteY28" fmla="*/ 3397501 h 3473725"/>
                <a:gd name="connsiteX29" fmla="*/ 7024537 w 8134350"/>
                <a:gd name="connsiteY29" fmla="*/ 3392018 h 3473725"/>
                <a:gd name="connsiteX30" fmla="*/ 7018786 w 8134350"/>
                <a:gd name="connsiteY30" fmla="*/ 3378055 h 3473725"/>
                <a:gd name="connsiteX31" fmla="*/ 7009698 w 8134350"/>
                <a:gd name="connsiteY31" fmla="*/ 3318734 h 3473725"/>
                <a:gd name="connsiteX32" fmla="*/ 7009698 w 8134350"/>
                <a:gd name="connsiteY32" fmla="*/ 3008513 h 3473725"/>
                <a:gd name="connsiteX33" fmla="*/ 6989250 w 8134350"/>
                <a:gd name="connsiteY33" fmla="*/ 3010574 h 3473725"/>
                <a:gd name="connsiteX34" fmla="*/ 3680362 w 8134350"/>
                <a:gd name="connsiteY34" fmla="*/ 3010574 h 3473725"/>
                <a:gd name="connsiteX35" fmla="*/ 3308887 w 8134350"/>
                <a:gd name="connsiteY35" fmla="*/ 2639099 h 3473725"/>
                <a:gd name="connsiteX36" fmla="*/ 3308888 w 8134350"/>
                <a:gd name="connsiteY36" fmla="*/ 2639094 h 3473725"/>
                <a:gd name="connsiteX37" fmla="*/ 3308888 w 8134350"/>
                <a:gd name="connsiteY37" fmla="*/ 742950 h 3473725"/>
                <a:gd name="connsiteX38" fmla="*/ 371475 w 8134350"/>
                <a:gd name="connsiteY38" fmla="*/ 742950 h 3473725"/>
                <a:gd name="connsiteX39" fmla="*/ 0 w 8134350"/>
                <a:gd name="connsiteY39" fmla="*/ 371475 h 3473725"/>
                <a:gd name="connsiteX40" fmla="*/ 371475 w 8134350"/>
                <a:gd name="connsiteY40" fmla="*/ 0 h 34737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8134350" h="3473725">
                  <a:moveTo>
                    <a:pt x="371475" y="0"/>
                  </a:moveTo>
                  <a:lnTo>
                    <a:pt x="3680363" y="0"/>
                  </a:lnTo>
                  <a:cubicBezTo>
                    <a:pt x="3885523" y="0"/>
                    <a:pt x="4051838" y="166315"/>
                    <a:pt x="4051838" y="371475"/>
                  </a:cubicBezTo>
                  <a:lnTo>
                    <a:pt x="4051838" y="371477"/>
                  </a:lnTo>
                  <a:lnTo>
                    <a:pt x="4051838" y="2267624"/>
                  </a:lnTo>
                  <a:lnTo>
                    <a:pt x="6989250" y="2267624"/>
                  </a:lnTo>
                  <a:lnTo>
                    <a:pt x="7009698" y="2269686"/>
                  </a:lnTo>
                  <a:lnTo>
                    <a:pt x="7009698" y="1961252"/>
                  </a:lnTo>
                  <a:cubicBezTo>
                    <a:pt x="7009698" y="1950731"/>
                    <a:pt x="7010507" y="1940459"/>
                    <a:pt x="7012047" y="1930538"/>
                  </a:cubicBezTo>
                  <a:lnTo>
                    <a:pt x="7015807" y="1914575"/>
                  </a:lnTo>
                  <a:lnTo>
                    <a:pt x="7016792" y="1908843"/>
                  </a:lnTo>
                  <a:lnTo>
                    <a:pt x="7017969" y="1905400"/>
                  </a:lnTo>
                  <a:lnTo>
                    <a:pt x="7018786" y="1901931"/>
                  </a:lnTo>
                  <a:lnTo>
                    <a:pt x="7020948" y="1896681"/>
                  </a:lnTo>
                  <a:lnTo>
                    <a:pt x="7026411" y="1880696"/>
                  </a:lnTo>
                  <a:cubicBezTo>
                    <a:pt x="7050362" y="1826027"/>
                    <a:pt x="7096135" y="1798312"/>
                    <a:pt x="7140860" y="1805626"/>
                  </a:cubicBezTo>
                  <a:cubicBezTo>
                    <a:pt x="7155769" y="1808064"/>
                    <a:pt x="7170560" y="1814393"/>
                    <a:pt x="7184389" y="1824914"/>
                  </a:cubicBezTo>
                  <a:lnTo>
                    <a:pt x="8076507" y="2503656"/>
                  </a:lnTo>
                  <a:cubicBezTo>
                    <a:pt x="8111078" y="2529958"/>
                    <a:pt x="8131446" y="2576230"/>
                    <a:pt x="8134063" y="2625031"/>
                  </a:cubicBezTo>
                  <a:cubicBezTo>
                    <a:pt x="8134455" y="2632351"/>
                    <a:pt x="8134449" y="2639728"/>
                    <a:pt x="8134030" y="2647103"/>
                  </a:cubicBezTo>
                  <a:lnTo>
                    <a:pt x="8133955" y="2647768"/>
                  </a:lnTo>
                  <a:lnTo>
                    <a:pt x="8134063" y="2653167"/>
                  </a:lnTo>
                  <a:cubicBezTo>
                    <a:pt x="8131446" y="2701968"/>
                    <a:pt x="8111078" y="2748240"/>
                    <a:pt x="8076507" y="2774542"/>
                  </a:cubicBezTo>
                  <a:lnTo>
                    <a:pt x="7184389" y="3453283"/>
                  </a:lnTo>
                  <a:cubicBezTo>
                    <a:pt x="7135990" y="3490106"/>
                    <a:pt x="7075788" y="3475588"/>
                    <a:pt x="7040099" y="3422552"/>
                  </a:cubicBezTo>
                  <a:lnTo>
                    <a:pt x="7033235" y="3409989"/>
                  </a:lnTo>
                  <a:lnTo>
                    <a:pt x="7029448" y="3403942"/>
                  </a:lnTo>
                  <a:lnTo>
                    <a:pt x="7027973" y="3400360"/>
                  </a:lnTo>
                  <a:lnTo>
                    <a:pt x="7026411" y="3397501"/>
                  </a:lnTo>
                  <a:lnTo>
                    <a:pt x="7024537" y="3392018"/>
                  </a:lnTo>
                  <a:lnTo>
                    <a:pt x="7018786" y="3378055"/>
                  </a:lnTo>
                  <a:cubicBezTo>
                    <a:pt x="7012934" y="3359822"/>
                    <a:pt x="7009698" y="3339776"/>
                    <a:pt x="7009698" y="3318734"/>
                  </a:cubicBezTo>
                  <a:lnTo>
                    <a:pt x="7009698" y="3008513"/>
                  </a:lnTo>
                  <a:lnTo>
                    <a:pt x="6989250" y="3010574"/>
                  </a:lnTo>
                  <a:lnTo>
                    <a:pt x="3680362" y="3010574"/>
                  </a:lnTo>
                  <a:cubicBezTo>
                    <a:pt x="3475202" y="3010574"/>
                    <a:pt x="3308887" y="2844259"/>
                    <a:pt x="3308887" y="2639099"/>
                  </a:cubicBezTo>
                  <a:lnTo>
                    <a:pt x="3308888" y="2639094"/>
                  </a:lnTo>
                  <a:lnTo>
                    <a:pt x="3308888" y="742950"/>
                  </a:lnTo>
                  <a:lnTo>
                    <a:pt x="371475" y="742950"/>
                  </a:lnTo>
                  <a:cubicBezTo>
                    <a:pt x="166315" y="742950"/>
                    <a:pt x="0" y="576635"/>
                    <a:pt x="0" y="371475"/>
                  </a:cubicBezTo>
                  <a:cubicBezTo>
                    <a:pt x="0" y="166315"/>
                    <a:pt x="166315" y="0"/>
                    <a:pt x="371475" y="0"/>
                  </a:cubicBezTo>
                  <a:close/>
                </a:path>
              </a:pathLst>
            </a:custGeom>
            <a:gradFill>
              <a:gsLst>
                <a:gs pos="85500">
                  <a:schemeClr val="bg1">
                    <a:lumMod val="75000"/>
                  </a:schemeClr>
                </a:gs>
                <a:gs pos="71000">
                  <a:schemeClr val="bg1">
                    <a:lumMod val="95000"/>
                  </a:schemeClr>
                </a:gs>
                <a:gs pos="54000">
                  <a:schemeClr val="bg1">
                    <a:lumMod val="75000"/>
                  </a:schemeClr>
                </a:gs>
                <a:gs pos="37000">
                  <a:schemeClr val="bg1">
                    <a:lumMod val="95000"/>
                  </a:schemeClr>
                </a:gs>
                <a:gs pos="19000">
                  <a:schemeClr val="bg1">
                    <a:lumMod val="75000"/>
                  </a:schemeClr>
                </a:gs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95000"/>
                  </a:schemeClr>
                </a:gs>
              </a:gsLst>
              <a:lin ang="6000000" scaled="0"/>
            </a:gradFill>
            <a:ln w="317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perspectiveRelaxedModerately"/>
              <a:lightRig rig="threePt" dir="t">
                <a:rot lat="0" lon="0" rev="0"/>
              </a:lightRig>
            </a:scene3d>
            <a:sp3d extrusionH="368300" prstMaterial="matte">
              <a:extrusionClr>
                <a:schemeClr val="bg1">
                  <a:lumMod val="65000"/>
                </a:schemeClr>
              </a:extrusionClr>
              <a:contourClr>
                <a:schemeClr val="bg1">
                  <a:lumMod val="75000"/>
                </a:schemeClr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" name="椭圆 7"/>
          <p:cNvSpPr/>
          <p:nvPr/>
        </p:nvSpPr>
        <p:spPr>
          <a:xfrm>
            <a:off x="1794398" y="2628962"/>
            <a:ext cx="661623" cy="661623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3543189" y="1576750"/>
            <a:ext cx="661623" cy="661623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4286104" y="2628962"/>
            <a:ext cx="661623" cy="661623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6152795" y="1433796"/>
            <a:ext cx="661623" cy="661623"/>
          </a:xfrm>
          <a:prstGeom prst="ellipse">
            <a:avLst/>
          </a:prstGeom>
          <a:gradFill>
            <a:gsLst>
              <a:gs pos="100000">
                <a:schemeClr val="bg1"/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65000"/>
                  </a:schemeClr>
                </a:gs>
              </a:gsLst>
              <a:lin ang="2700000" scaled="1"/>
              <a:tileRect/>
            </a:gradFill>
          </a:ln>
          <a:effectLst>
            <a:outerShdw blurRad="889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917573" y="2749738"/>
            <a:ext cx="5124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3673701" y="1689711"/>
            <a:ext cx="5311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16616" y="2740070"/>
            <a:ext cx="5034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283306" y="1544905"/>
            <a:ext cx="46643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1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1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430009" y="3742971"/>
            <a:ext cx="1349424" cy="745192"/>
            <a:chOff x="3451161" y="3849925"/>
            <a:chExt cx="1799232" cy="993588"/>
          </a:xfrm>
        </p:grpSpPr>
        <p:sp>
          <p:nvSpPr>
            <p:cNvPr id="17" name="文本框 16"/>
            <p:cNvSpPr txBox="1"/>
            <p:nvPr/>
          </p:nvSpPr>
          <p:spPr>
            <a:xfrm>
              <a:off x="3451161" y="384992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457510" y="4166406"/>
              <a:ext cx="1792883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4945254" y="3742971"/>
            <a:ext cx="1407839" cy="745192"/>
            <a:chOff x="3451161" y="3849925"/>
            <a:chExt cx="1877118" cy="993588"/>
          </a:xfrm>
        </p:grpSpPr>
        <p:sp>
          <p:nvSpPr>
            <p:cNvPr id="20" name="文本框 19"/>
            <p:cNvSpPr txBox="1"/>
            <p:nvPr/>
          </p:nvSpPr>
          <p:spPr>
            <a:xfrm>
              <a:off x="3451161" y="3849925"/>
              <a:ext cx="1725051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457510" y="4166406"/>
              <a:ext cx="1870769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291897" y="840352"/>
            <a:ext cx="1381803" cy="745192"/>
            <a:chOff x="3451161" y="3849925"/>
            <a:chExt cx="1842404" cy="993588"/>
          </a:xfrm>
        </p:grpSpPr>
        <p:sp>
          <p:nvSpPr>
            <p:cNvPr id="23" name="文本框 22"/>
            <p:cNvSpPr txBox="1"/>
            <p:nvPr/>
          </p:nvSpPr>
          <p:spPr>
            <a:xfrm>
              <a:off x="3451161" y="384992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7510" y="4166406"/>
              <a:ext cx="1836055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897627" y="678427"/>
            <a:ext cx="1385679" cy="745192"/>
            <a:chOff x="3451161" y="3849925"/>
            <a:chExt cx="1847572" cy="993588"/>
          </a:xfrm>
        </p:grpSpPr>
        <p:sp>
          <p:nvSpPr>
            <p:cNvPr id="26" name="文本框 25"/>
            <p:cNvSpPr txBox="1"/>
            <p:nvPr/>
          </p:nvSpPr>
          <p:spPr>
            <a:xfrm>
              <a:off x="3451161" y="384992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7510" y="4166406"/>
              <a:ext cx="1841223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1724275" y="2521692"/>
            <a:ext cx="801644" cy="1398163"/>
            <a:chOff x="2499058" y="3318525"/>
            <a:chExt cx="1068858" cy="1864217"/>
          </a:xfrm>
        </p:grpSpPr>
        <p:sp>
          <p:nvSpPr>
            <p:cNvPr id="29" name="弧形 2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椭圆 2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任意多边形 3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椭圆 3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4211216" y="2521692"/>
            <a:ext cx="801644" cy="1398163"/>
            <a:chOff x="2499058" y="3318525"/>
            <a:chExt cx="1068858" cy="1864217"/>
          </a:xfrm>
        </p:grpSpPr>
        <p:sp>
          <p:nvSpPr>
            <p:cNvPr id="34" name="弧形 3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椭圆 3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 flipH="1" flipV="1">
            <a:off x="3497611" y="961169"/>
            <a:ext cx="801644" cy="1398163"/>
            <a:chOff x="2499058" y="3318525"/>
            <a:chExt cx="1068858" cy="1864217"/>
          </a:xfrm>
        </p:grpSpPr>
        <p:sp>
          <p:nvSpPr>
            <p:cNvPr id="39" name="弧形 38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任意多边形 40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椭圆 41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 flipH="1" flipV="1">
            <a:off x="6086959" y="809247"/>
            <a:ext cx="801644" cy="1398163"/>
            <a:chOff x="2499058" y="3318525"/>
            <a:chExt cx="1068858" cy="1864217"/>
          </a:xfrm>
        </p:grpSpPr>
        <p:sp>
          <p:nvSpPr>
            <p:cNvPr id="44" name="弧形 43"/>
            <p:cNvSpPr/>
            <p:nvPr/>
          </p:nvSpPr>
          <p:spPr>
            <a:xfrm flipH="1">
              <a:off x="2499058" y="3368205"/>
              <a:ext cx="1068858" cy="1068858"/>
            </a:xfrm>
            <a:prstGeom prst="arc">
              <a:avLst>
                <a:gd name="adj1" fmla="val 16200000"/>
                <a:gd name="adj2" fmla="val 5620576"/>
              </a:avLst>
            </a:prstGeom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椭圆 44"/>
            <p:cNvSpPr/>
            <p:nvPr/>
          </p:nvSpPr>
          <p:spPr>
            <a:xfrm>
              <a:off x="3009485" y="3318525"/>
              <a:ext cx="93725" cy="9372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055620" y="4434840"/>
              <a:ext cx="388620" cy="701040"/>
            </a:xfrm>
            <a:custGeom>
              <a:avLst/>
              <a:gdLst>
                <a:gd name="connsiteX0" fmla="*/ 0 w 388620"/>
                <a:gd name="connsiteY0" fmla="*/ 0 h 701040"/>
                <a:gd name="connsiteX1" fmla="*/ 0 w 388620"/>
                <a:gd name="connsiteY1" fmla="*/ 701040 h 701040"/>
                <a:gd name="connsiteX2" fmla="*/ 388620 w 388620"/>
                <a:gd name="connsiteY2" fmla="*/ 701040 h 7010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388620" h="701040">
                  <a:moveTo>
                    <a:pt x="0" y="0"/>
                  </a:moveTo>
                  <a:lnTo>
                    <a:pt x="0" y="701040"/>
                  </a:lnTo>
                  <a:lnTo>
                    <a:pt x="388620" y="701040"/>
                  </a:lnTo>
                </a:path>
              </a:pathLst>
            </a:custGeom>
            <a:noFill/>
            <a:ln w="15875">
              <a:solidFill>
                <a:schemeClr val="bg1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403594" y="5089017"/>
              <a:ext cx="93725" cy="93725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8" name="组合 47"/>
          <p:cNvGrpSpPr/>
          <p:nvPr/>
        </p:nvGrpSpPr>
        <p:grpSpPr>
          <a:xfrm>
            <a:off x="1234406" y="1438277"/>
            <a:ext cx="1788863" cy="2228849"/>
            <a:chOff x="7380501" y="2927403"/>
            <a:chExt cx="2311884" cy="2880513"/>
          </a:xfrm>
        </p:grpSpPr>
        <p:sp>
          <p:nvSpPr>
            <p:cNvPr id="49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椭圆 49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015581" y="1438277"/>
            <a:ext cx="1788863" cy="2228849"/>
            <a:chOff x="7380501" y="2927403"/>
            <a:chExt cx="2311884" cy="2880513"/>
          </a:xfrm>
        </p:grpSpPr>
        <p:sp>
          <p:nvSpPr>
            <p:cNvPr id="53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椭圆 53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椭圆 54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组合 55"/>
          <p:cNvGrpSpPr/>
          <p:nvPr/>
        </p:nvGrpSpPr>
        <p:grpSpPr>
          <a:xfrm>
            <a:off x="4796756" y="1438277"/>
            <a:ext cx="1788863" cy="2228849"/>
            <a:chOff x="7380501" y="2927403"/>
            <a:chExt cx="2311884" cy="2880513"/>
          </a:xfrm>
        </p:grpSpPr>
        <p:sp>
          <p:nvSpPr>
            <p:cNvPr id="57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椭圆 57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6577931" y="1438277"/>
            <a:ext cx="1788863" cy="2228849"/>
            <a:chOff x="7380501" y="2927403"/>
            <a:chExt cx="2311884" cy="2880513"/>
          </a:xfrm>
        </p:grpSpPr>
        <p:sp>
          <p:nvSpPr>
            <p:cNvPr id="61" name="椭圆 50"/>
            <p:cNvSpPr/>
            <p:nvPr/>
          </p:nvSpPr>
          <p:spPr>
            <a:xfrm rot="18900000">
              <a:off x="7501945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椭圆 61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椭圆 62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520700" dist="177800" dir="2700000">
                <a:srgbClr val="5F6D6C">
                  <a:alpha val="36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1117565" y="2902722"/>
            <a:ext cx="2011519" cy="779665"/>
            <a:chOff x="7015886" y="725479"/>
            <a:chExt cx="2682025" cy="1039553"/>
          </a:xfrm>
        </p:grpSpPr>
        <p:sp>
          <p:nvSpPr>
            <p:cNvPr id="65" name="文本框 64"/>
            <p:cNvSpPr txBox="1"/>
            <p:nvPr/>
          </p:nvSpPr>
          <p:spPr>
            <a:xfrm>
              <a:off x="7015886" y="725479"/>
              <a:ext cx="268202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7037155" y="1026369"/>
              <a:ext cx="2006602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</a:t>
              </a:r>
              <a:r>
                <a:rPr lang="zh-CN" altLang="en-US" sz="10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图表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2917612" y="2902722"/>
            <a:ext cx="2011519" cy="779665"/>
            <a:chOff x="7015886" y="725479"/>
            <a:chExt cx="2682025" cy="1039553"/>
          </a:xfrm>
        </p:grpSpPr>
        <p:sp>
          <p:nvSpPr>
            <p:cNvPr id="68" name="文本框 67"/>
            <p:cNvSpPr txBox="1"/>
            <p:nvPr/>
          </p:nvSpPr>
          <p:spPr>
            <a:xfrm>
              <a:off x="7015886" y="725479"/>
              <a:ext cx="268202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7037155" y="1026369"/>
              <a:ext cx="2006602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4698787" y="2902722"/>
            <a:ext cx="2011519" cy="779667"/>
            <a:chOff x="7015886" y="725479"/>
            <a:chExt cx="2682025" cy="1039555"/>
          </a:xfrm>
        </p:grpSpPr>
        <p:sp>
          <p:nvSpPr>
            <p:cNvPr id="71" name="文本框 70"/>
            <p:cNvSpPr txBox="1"/>
            <p:nvPr/>
          </p:nvSpPr>
          <p:spPr>
            <a:xfrm>
              <a:off x="7015886" y="725479"/>
              <a:ext cx="268202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7037155" y="1026370"/>
              <a:ext cx="2006602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组合 72"/>
          <p:cNvGrpSpPr/>
          <p:nvPr/>
        </p:nvGrpSpPr>
        <p:grpSpPr>
          <a:xfrm>
            <a:off x="6479962" y="2902722"/>
            <a:ext cx="2011519" cy="779665"/>
            <a:chOff x="7015886" y="725479"/>
            <a:chExt cx="2682025" cy="1039553"/>
          </a:xfrm>
        </p:grpSpPr>
        <p:sp>
          <p:nvSpPr>
            <p:cNvPr id="74" name="文本框 73"/>
            <p:cNvSpPr txBox="1"/>
            <p:nvPr/>
          </p:nvSpPr>
          <p:spPr>
            <a:xfrm>
              <a:off x="7015886" y="725479"/>
              <a:ext cx="2682025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75" name="文本框 74"/>
            <p:cNvSpPr txBox="1"/>
            <p:nvPr/>
          </p:nvSpPr>
          <p:spPr>
            <a:xfrm>
              <a:off x="7037155" y="1026369"/>
              <a:ext cx="2006602" cy="738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0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8"/>
          <p:cNvGrpSpPr>
            <a:grpSpLocks noChangeAspect="1"/>
          </p:cNvGrpSpPr>
          <p:nvPr/>
        </p:nvGrpSpPr>
        <p:grpSpPr bwMode="auto">
          <a:xfrm>
            <a:off x="1596454" y="1849526"/>
            <a:ext cx="483743" cy="530051"/>
            <a:chOff x="3437" y="2282"/>
            <a:chExt cx="679" cy="744"/>
          </a:xfrm>
          <a:solidFill>
            <a:schemeClr val="accent1"/>
          </a:solidFill>
        </p:grpSpPr>
        <p:sp>
          <p:nvSpPr>
            <p:cNvPr id="77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13"/>
          <p:cNvGrpSpPr>
            <a:grpSpLocks noChangeAspect="1"/>
          </p:cNvGrpSpPr>
          <p:nvPr/>
        </p:nvGrpSpPr>
        <p:grpSpPr bwMode="auto">
          <a:xfrm>
            <a:off x="3376495" y="1846192"/>
            <a:ext cx="530459" cy="536720"/>
            <a:chOff x="2426" y="2781"/>
            <a:chExt cx="593" cy="600"/>
          </a:xfrm>
          <a:solidFill>
            <a:schemeClr val="accent2"/>
          </a:solidFill>
        </p:grpSpPr>
        <p:sp>
          <p:nvSpPr>
            <p:cNvPr id="80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2" name="Group 18"/>
          <p:cNvGrpSpPr>
            <a:grpSpLocks noChangeAspect="1"/>
          </p:cNvGrpSpPr>
          <p:nvPr/>
        </p:nvGrpSpPr>
        <p:grpSpPr bwMode="auto">
          <a:xfrm>
            <a:off x="5169608" y="1857821"/>
            <a:ext cx="551034" cy="513462"/>
            <a:chOff x="3802" y="2858"/>
            <a:chExt cx="616" cy="574"/>
          </a:xfrm>
          <a:solidFill>
            <a:schemeClr val="accent3"/>
          </a:solidFill>
        </p:grpSpPr>
        <p:sp>
          <p:nvSpPr>
            <p:cNvPr id="8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Group 26"/>
          <p:cNvGrpSpPr>
            <a:grpSpLocks noChangeAspect="1"/>
          </p:cNvGrpSpPr>
          <p:nvPr/>
        </p:nvGrpSpPr>
        <p:grpSpPr bwMode="auto">
          <a:xfrm>
            <a:off x="6891988" y="1937795"/>
            <a:ext cx="713074" cy="353513"/>
            <a:chOff x="5676" y="2597"/>
            <a:chExt cx="1061" cy="526"/>
          </a:xfrm>
          <a:solidFill>
            <a:schemeClr val="accent4"/>
          </a:solidFill>
        </p:grpSpPr>
        <p:sp>
          <p:nvSpPr>
            <p:cNvPr id="89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1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任意多边形 45"/>
          <p:cNvSpPr/>
          <p:nvPr/>
        </p:nvSpPr>
        <p:spPr>
          <a:xfrm>
            <a:off x="1815840" y="222863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任意多边形 46"/>
          <p:cNvSpPr/>
          <p:nvPr/>
        </p:nvSpPr>
        <p:spPr>
          <a:xfrm>
            <a:off x="1698970" y="2228636"/>
            <a:ext cx="956264" cy="2426606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1819122" y="214811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1569763" y="1205109"/>
            <a:ext cx="1750880" cy="2181524"/>
            <a:chOff x="7380501" y="2927403"/>
            <a:chExt cx="2311885" cy="2880513"/>
          </a:xfrm>
        </p:grpSpPr>
        <p:sp>
          <p:nvSpPr>
            <p:cNvPr id="50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椭圆 50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椭圆 51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文本框 52"/>
          <p:cNvSpPr txBox="1"/>
          <p:nvPr/>
        </p:nvSpPr>
        <p:spPr>
          <a:xfrm>
            <a:off x="1926865" y="1497800"/>
            <a:ext cx="4856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1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tittle</a:t>
            </a:r>
            <a:endParaRPr lang="zh-CN" altLang="en-US" sz="1100" dirty="0">
              <a:solidFill>
                <a:schemeClr val="accent1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4" name="文本框 53"/>
          <p:cNvSpPr txBox="1"/>
          <p:nvPr/>
        </p:nvSpPr>
        <p:spPr>
          <a:xfrm>
            <a:off x="1764081" y="1642297"/>
            <a:ext cx="81125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1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01</a:t>
            </a:r>
            <a:endParaRPr lang="zh-CN" altLang="en-US" sz="3300" dirty="0">
              <a:solidFill>
                <a:schemeClr val="accent1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55" name="任意多边形 54"/>
          <p:cNvSpPr/>
          <p:nvPr/>
        </p:nvSpPr>
        <p:spPr>
          <a:xfrm>
            <a:off x="3399560" y="222863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482600" dist="228600" dir="8100000">
              <a:prstClr val="black">
                <a:alpha val="56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任意多边形 55"/>
          <p:cNvSpPr/>
          <p:nvPr/>
        </p:nvSpPr>
        <p:spPr>
          <a:xfrm>
            <a:off x="3282690" y="2228636"/>
            <a:ext cx="956264" cy="2426606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任意多边形 56"/>
          <p:cNvSpPr/>
          <p:nvPr/>
        </p:nvSpPr>
        <p:spPr>
          <a:xfrm>
            <a:off x="3402841" y="214811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3154134" y="1205109"/>
            <a:ext cx="1750880" cy="2181524"/>
            <a:chOff x="7380501" y="2927403"/>
            <a:chExt cx="2311885" cy="2880513"/>
          </a:xfrm>
        </p:grpSpPr>
        <p:sp>
          <p:nvSpPr>
            <p:cNvPr id="59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椭圆 59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椭圆 60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3510585" y="1497800"/>
            <a:ext cx="4856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2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tittle</a:t>
            </a:r>
            <a:endParaRPr lang="zh-CN" altLang="en-US" sz="1100" dirty="0">
              <a:solidFill>
                <a:schemeClr val="accent2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3347801" y="1642297"/>
            <a:ext cx="81125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2"/>
                </a:solidFill>
                <a:effectLst>
                  <a:innerShdw blurRad="25400" dist="25400" dir="135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02</a:t>
            </a:r>
            <a:endParaRPr lang="zh-CN" altLang="en-US" sz="3300" dirty="0">
              <a:solidFill>
                <a:schemeClr val="accent2"/>
              </a:solidFill>
              <a:effectLst>
                <a:innerShdw blurRad="25400" dist="25400" dir="135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4" name="任意多边形 63"/>
          <p:cNvSpPr/>
          <p:nvPr/>
        </p:nvSpPr>
        <p:spPr>
          <a:xfrm>
            <a:off x="4976675" y="222863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4859805" y="2228636"/>
            <a:ext cx="956264" cy="2426606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任意多边形 65"/>
          <p:cNvSpPr/>
          <p:nvPr/>
        </p:nvSpPr>
        <p:spPr>
          <a:xfrm>
            <a:off x="4979956" y="214811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组合 66"/>
          <p:cNvGrpSpPr/>
          <p:nvPr/>
        </p:nvGrpSpPr>
        <p:grpSpPr>
          <a:xfrm>
            <a:off x="4749042" y="1205109"/>
            <a:ext cx="1750880" cy="2181524"/>
            <a:chOff x="7380501" y="2927403"/>
            <a:chExt cx="2311885" cy="2880513"/>
          </a:xfrm>
        </p:grpSpPr>
        <p:sp>
          <p:nvSpPr>
            <p:cNvPr id="68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椭圆 68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椭圆 69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9" name="文本框 78"/>
          <p:cNvSpPr txBox="1"/>
          <p:nvPr/>
        </p:nvSpPr>
        <p:spPr>
          <a:xfrm>
            <a:off x="5087700" y="1497800"/>
            <a:ext cx="4856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3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tittle</a:t>
            </a:r>
            <a:endParaRPr lang="zh-CN" altLang="en-US" sz="1100" dirty="0">
              <a:solidFill>
                <a:schemeClr val="accent3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4924915" y="1642297"/>
            <a:ext cx="81125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3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03</a:t>
            </a:r>
            <a:endParaRPr lang="zh-CN" altLang="en-US" sz="3300" dirty="0">
              <a:solidFill>
                <a:schemeClr val="accent3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3" name="任意多边形 82"/>
          <p:cNvSpPr/>
          <p:nvPr/>
        </p:nvSpPr>
        <p:spPr>
          <a:xfrm>
            <a:off x="6546396" y="222863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482600" dist="2286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1" name="任意多边形 90"/>
          <p:cNvSpPr/>
          <p:nvPr/>
        </p:nvSpPr>
        <p:spPr>
          <a:xfrm>
            <a:off x="6429526" y="2228636"/>
            <a:ext cx="956264" cy="2426606"/>
          </a:xfrm>
          <a:custGeom>
            <a:avLst/>
            <a:gdLst>
              <a:gd name="connsiteX0" fmla="*/ 0 w 1437125"/>
              <a:gd name="connsiteY0" fmla="*/ 0 h 3646834"/>
              <a:gd name="connsiteX1" fmla="*/ 174963 w 1437125"/>
              <a:gd name="connsiteY1" fmla="*/ 0 h 3646834"/>
              <a:gd name="connsiteX2" fmla="*/ 174963 w 1437125"/>
              <a:gd name="connsiteY2" fmla="*/ 2893667 h 3646834"/>
              <a:gd name="connsiteX3" fmla="*/ 175894 w 1437125"/>
              <a:gd name="connsiteY3" fmla="*/ 2893667 h 3646834"/>
              <a:gd name="connsiteX4" fmla="*/ 174963 w 1437125"/>
              <a:gd name="connsiteY4" fmla="*/ 2902904 h 3646834"/>
              <a:gd name="connsiteX5" fmla="*/ 718563 w 1437125"/>
              <a:gd name="connsiteY5" fmla="*/ 3446504 h 3646834"/>
              <a:gd name="connsiteX6" fmla="*/ 1262163 w 1437125"/>
              <a:gd name="connsiteY6" fmla="*/ 2902904 h 3646834"/>
              <a:gd name="connsiteX7" fmla="*/ 1260813 w 1437125"/>
              <a:gd name="connsiteY7" fmla="*/ 2889512 h 3646834"/>
              <a:gd name="connsiteX8" fmla="*/ 1260813 w 1437125"/>
              <a:gd name="connsiteY8" fmla="*/ 0 h 3646834"/>
              <a:gd name="connsiteX9" fmla="*/ 1435341 w 1437125"/>
              <a:gd name="connsiteY9" fmla="*/ 0 h 3646834"/>
              <a:gd name="connsiteX10" fmla="*/ 1435341 w 1437125"/>
              <a:gd name="connsiteY10" fmla="*/ 2910569 h 3646834"/>
              <a:gd name="connsiteX11" fmla="*/ 1437125 w 1437125"/>
              <a:gd name="connsiteY11" fmla="*/ 2928272 h 3646834"/>
              <a:gd name="connsiteX12" fmla="*/ 718563 w 1437125"/>
              <a:gd name="connsiteY12" fmla="*/ 3646834 h 3646834"/>
              <a:gd name="connsiteX13" fmla="*/ 0 w 1437125"/>
              <a:gd name="connsiteY13" fmla="*/ 2928272 h 3646834"/>
              <a:gd name="connsiteX14" fmla="*/ 1231 w 1437125"/>
              <a:gd name="connsiteY14" fmla="*/ 2916062 h 3646834"/>
              <a:gd name="connsiteX15" fmla="*/ 0 w 1437125"/>
              <a:gd name="connsiteY15" fmla="*/ 2916062 h 36468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1437125" h="3646834">
                <a:moveTo>
                  <a:pt x="0" y="0"/>
                </a:moveTo>
                <a:lnTo>
                  <a:pt x="174963" y="0"/>
                </a:lnTo>
                <a:lnTo>
                  <a:pt x="174963" y="2893667"/>
                </a:lnTo>
                <a:lnTo>
                  <a:pt x="175894" y="2893667"/>
                </a:lnTo>
                <a:lnTo>
                  <a:pt x="174963" y="2902904"/>
                </a:lnTo>
                <a:cubicBezTo>
                  <a:pt x="174963" y="3203126"/>
                  <a:pt x="418341" y="3446504"/>
                  <a:pt x="718563" y="3446504"/>
                </a:cubicBezTo>
                <a:cubicBezTo>
                  <a:pt x="1018785" y="3446504"/>
                  <a:pt x="1262163" y="3203126"/>
                  <a:pt x="1262163" y="2902904"/>
                </a:cubicBezTo>
                <a:lnTo>
                  <a:pt x="1260813" y="2889512"/>
                </a:lnTo>
                <a:lnTo>
                  <a:pt x="1260813" y="0"/>
                </a:lnTo>
                <a:lnTo>
                  <a:pt x="1435341" y="0"/>
                </a:lnTo>
                <a:lnTo>
                  <a:pt x="1435341" y="2910569"/>
                </a:lnTo>
                <a:lnTo>
                  <a:pt x="1437125" y="2928272"/>
                </a:lnTo>
                <a:cubicBezTo>
                  <a:pt x="1437125" y="3325123"/>
                  <a:pt x="1115414" y="3646834"/>
                  <a:pt x="718563" y="3646834"/>
                </a:cubicBezTo>
                <a:cubicBezTo>
                  <a:pt x="321712" y="3646834"/>
                  <a:pt x="0" y="3325123"/>
                  <a:pt x="0" y="2928272"/>
                </a:cubicBezTo>
                <a:lnTo>
                  <a:pt x="1231" y="2916062"/>
                </a:lnTo>
                <a:lnTo>
                  <a:pt x="0" y="2916062"/>
                </a:lnTo>
                <a:close/>
              </a:path>
            </a:pathLst>
          </a:custGeom>
          <a:solidFill>
            <a:srgbClr val="D6D6D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2" name="任意多边形 91"/>
          <p:cNvSpPr/>
          <p:nvPr/>
        </p:nvSpPr>
        <p:spPr>
          <a:xfrm>
            <a:off x="6549677" y="2148116"/>
            <a:ext cx="723424" cy="2383323"/>
          </a:xfrm>
          <a:custGeom>
            <a:avLst/>
            <a:gdLst>
              <a:gd name="connsiteX0" fmla="*/ 0 w 1087200"/>
              <a:gd name="connsiteY0" fmla="*/ 0 h 3581787"/>
              <a:gd name="connsiteX1" fmla="*/ 1085850 w 1087200"/>
              <a:gd name="connsiteY1" fmla="*/ 0 h 3581787"/>
              <a:gd name="connsiteX2" fmla="*/ 1085850 w 1087200"/>
              <a:gd name="connsiteY2" fmla="*/ 3024795 h 3581787"/>
              <a:gd name="connsiteX3" fmla="*/ 1087200 w 1087200"/>
              <a:gd name="connsiteY3" fmla="*/ 3038187 h 3581787"/>
              <a:gd name="connsiteX4" fmla="*/ 543600 w 1087200"/>
              <a:gd name="connsiteY4" fmla="*/ 3581787 h 3581787"/>
              <a:gd name="connsiteX5" fmla="*/ 0 w 1087200"/>
              <a:gd name="connsiteY5" fmla="*/ 3038187 h 3581787"/>
              <a:gd name="connsiteX6" fmla="*/ 931 w 1087200"/>
              <a:gd name="connsiteY6" fmla="*/ 3028950 h 3581787"/>
              <a:gd name="connsiteX7" fmla="*/ 0 w 1087200"/>
              <a:gd name="connsiteY7" fmla="*/ 3028950 h 35817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087200" h="3581787">
                <a:moveTo>
                  <a:pt x="0" y="0"/>
                </a:moveTo>
                <a:lnTo>
                  <a:pt x="1085850" y="0"/>
                </a:lnTo>
                <a:lnTo>
                  <a:pt x="1085850" y="3024795"/>
                </a:lnTo>
                <a:lnTo>
                  <a:pt x="1087200" y="3038187"/>
                </a:lnTo>
                <a:cubicBezTo>
                  <a:pt x="1087200" y="3338409"/>
                  <a:pt x="843822" y="3581787"/>
                  <a:pt x="543600" y="3581787"/>
                </a:cubicBezTo>
                <a:cubicBezTo>
                  <a:pt x="243378" y="3581787"/>
                  <a:pt x="0" y="3338409"/>
                  <a:pt x="0" y="3038187"/>
                </a:cubicBezTo>
                <a:lnTo>
                  <a:pt x="931" y="3028950"/>
                </a:lnTo>
                <a:lnTo>
                  <a:pt x="0" y="3028950"/>
                </a:lnTo>
                <a:close/>
              </a:path>
            </a:pathLst>
          </a:custGeom>
          <a:noFill/>
          <a:ln w="25400">
            <a:gradFill flip="none" rotWithShape="1">
              <a:gsLst>
                <a:gs pos="100000">
                  <a:srgbClr val="F7F7F7"/>
                </a:gs>
                <a:gs pos="0">
                  <a:srgbClr val="DEDEDE"/>
                </a:gs>
              </a:gsLst>
              <a:lin ang="0" scaled="1"/>
              <a:tileRect/>
            </a:gradFill>
          </a:ln>
          <a:effectLst>
            <a:innerShdw blurRad="457200" dist="203200" dir="81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6323933" y="1205109"/>
            <a:ext cx="1750880" cy="2181524"/>
            <a:chOff x="7380501" y="2927403"/>
            <a:chExt cx="2311885" cy="2880513"/>
          </a:xfrm>
        </p:grpSpPr>
        <p:sp>
          <p:nvSpPr>
            <p:cNvPr id="97" name="椭圆 50"/>
            <p:cNvSpPr/>
            <p:nvPr/>
          </p:nvSpPr>
          <p:spPr>
            <a:xfrm rot="18900000">
              <a:off x="7501946" y="2927403"/>
              <a:ext cx="2190440" cy="2880513"/>
            </a:xfrm>
            <a:custGeom>
              <a:avLst/>
              <a:gdLst>
                <a:gd name="connsiteX0" fmla="*/ 0 w 1674495"/>
                <a:gd name="connsiteY0" fmla="*/ 1035368 h 2070735"/>
                <a:gd name="connsiteX1" fmla="*/ 837248 w 1674495"/>
                <a:gd name="connsiteY1" fmla="*/ 0 h 2070735"/>
                <a:gd name="connsiteX2" fmla="*/ 1674496 w 1674495"/>
                <a:gd name="connsiteY2" fmla="*/ 1035368 h 2070735"/>
                <a:gd name="connsiteX3" fmla="*/ 837248 w 1674495"/>
                <a:gd name="connsiteY3" fmla="*/ 2070736 h 2070735"/>
                <a:gd name="connsiteX4" fmla="*/ 0 w 1674495"/>
                <a:gd name="connsiteY4" fmla="*/ 1035368 h 2070735"/>
                <a:gd name="connsiteX0-1" fmla="*/ 13249 w 1687745"/>
                <a:gd name="connsiteY0-2" fmla="*/ 1035368 h 2070736"/>
                <a:gd name="connsiteX1-3" fmla="*/ 850497 w 1687745"/>
                <a:gd name="connsiteY1-4" fmla="*/ 0 h 2070736"/>
                <a:gd name="connsiteX2-5" fmla="*/ 1687745 w 1687745"/>
                <a:gd name="connsiteY2-6" fmla="*/ 1035368 h 2070736"/>
                <a:gd name="connsiteX3-7" fmla="*/ 850497 w 1687745"/>
                <a:gd name="connsiteY3-8" fmla="*/ 2070736 h 2070736"/>
                <a:gd name="connsiteX4-9" fmla="*/ 13249 w 1687745"/>
                <a:gd name="connsiteY4-10" fmla="*/ 1035368 h 2070736"/>
                <a:gd name="connsiteX0-11" fmla="*/ 13249 w 1696474"/>
                <a:gd name="connsiteY0-12" fmla="*/ 1035368 h 2070736"/>
                <a:gd name="connsiteX1-13" fmla="*/ 850497 w 1696474"/>
                <a:gd name="connsiteY1-14" fmla="*/ 0 h 2070736"/>
                <a:gd name="connsiteX2-15" fmla="*/ 1687745 w 1696474"/>
                <a:gd name="connsiteY2-16" fmla="*/ 1035368 h 2070736"/>
                <a:gd name="connsiteX3-17" fmla="*/ 850497 w 1696474"/>
                <a:gd name="connsiteY3-18" fmla="*/ 2070736 h 2070736"/>
                <a:gd name="connsiteX4-19" fmla="*/ 13249 w 1696474"/>
                <a:gd name="connsiteY4-20" fmla="*/ 1035368 h 207073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696474" h="2070736">
                  <a:moveTo>
                    <a:pt x="13249" y="1035368"/>
                  </a:moveTo>
                  <a:cubicBezTo>
                    <a:pt x="112309" y="471170"/>
                    <a:pt x="388098" y="0"/>
                    <a:pt x="850497" y="0"/>
                  </a:cubicBezTo>
                  <a:cubicBezTo>
                    <a:pt x="1312896" y="0"/>
                    <a:pt x="1611545" y="478790"/>
                    <a:pt x="1687745" y="1035368"/>
                  </a:cubicBezTo>
                  <a:cubicBezTo>
                    <a:pt x="1765308" y="1601901"/>
                    <a:pt x="1312896" y="2070736"/>
                    <a:pt x="850497" y="2070736"/>
                  </a:cubicBezTo>
                  <a:cubicBezTo>
                    <a:pt x="388098" y="2070736"/>
                    <a:pt x="-85811" y="1599566"/>
                    <a:pt x="13249" y="1035368"/>
                  </a:cubicBezTo>
                  <a:close/>
                </a:path>
              </a:pathLst>
            </a:custGeom>
            <a:gradFill>
              <a:gsLst>
                <a:gs pos="17000">
                  <a:srgbClr val="000000">
                    <a:alpha val="46000"/>
                  </a:srgbClr>
                </a:gs>
                <a:gs pos="34000">
                  <a:srgbClr val="000000">
                    <a:alpha val="43000"/>
                  </a:srgbClr>
                </a:gs>
                <a:gs pos="65000">
                  <a:srgbClr val="000000">
                    <a:alpha val="10000"/>
                  </a:srgbClr>
                </a:gs>
                <a:gs pos="51000">
                  <a:schemeClr val="tx1">
                    <a:alpha val="20000"/>
                  </a:schemeClr>
                </a:gs>
                <a:gs pos="78000">
                  <a:schemeClr val="tx1">
                    <a:alpha val="5000"/>
                  </a:schemeClr>
                </a:gs>
                <a:gs pos="0">
                  <a:schemeClr val="tx1"/>
                </a:gs>
                <a:gs pos="100000">
                  <a:schemeClr val="tx1">
                    <a:alpha val="0"/>
                  </a:schemeClr>
                </a:gs>
              </a:gsLst>
              <a:lin ang="5400000" scaled="0"/>
            </a:gradFill>
            <a:ln>
              <a:noFill/>
            </a:ln>
            <a:effectLst>
              <a:softEdge rad="431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椭圆 97"/>
            <p:cNvSpPr/>
            <p:nvPr/>
          </p:nvSpPr>
          <p:spPr>
            <a:xfrm>
              <a:off x="7567580" y="3243360"/>
              <a:ext cx="1344544" cy="1344544"/>
            </a:xfrm>
            <a:prstGeom prst="ellipse">
              <a:avLst/>
            </a:prstGeom>
            <a:gradFill>
              <a:gsLst>
                <a:gs pos="43000">
                  <a:srgbClr val="F7F7F7"/>
                </a:gs>
                <a:gs pos="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outerShdw blurRad="177800" dist="139700" dir="2700000" algn="tl" rotWithShape="0">
                <a:srgbClr val="494949">
                  <a:alpha val="40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椭圆 98"/>
            <p:cNvSpPr/>
            <p:nvPr/>
          </p:nvSpPr>
          <p:spPr>
            <a:xfrm>
              <a:off x="7380501" y="3019185"/>
              <a:ext cx="1596494" cy="1596494"/>
            </a:xfrm>
            <a:prstGeom prst="ellipse">
              <a:avLst/>
            </a:prstGeom>
            <a:gradFill>
              <a:gsLst>
                <a:gs pos="39000">
                  <a:schemeClr val="bg1"/>
                </a:gs>
                <a:gs pos="53000">
                  <a:srgbClr val="F7F7F7"/>
                </a:gs>
                <a:gs pos="11000">
                  <a:schemeClr val="bg1">
                    <a:alpha val="99000"/>
                  </a:schemeClr>
                </a:gs>
                <a:gs pos="100000">
                  <a:srgbClr val="B8C0C0"/>
                </a:gs>
              </a:gsLst>
              <a:lin ang="2700000" scaled="1"/>
            </a:gradFill>
            <a:ln>
              <a:noFill/>
            </a:ln>
            <a:effectLst>
              <a:innerShdw blurRad="736600" dist="241300" dir="2700000">
                <a:srgbClr val="5F6D6C">
                  <a:alpha val="40000"/>
                </a:srgb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0" name="文本框 99"/>
          <p:cNvSpPr txBox="1"/>
          <p:nvPr/>
        </p:nvSpPr>
        <p:spPr>
          <a:xfrm>
            <a:off x="6657421" y="1497800"/>
            <a:ext cx="485687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100" dirty="0">
                <a:solidFill>
                  <a:schemeClr val="accent4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tittle</a:t>
            </a:r>
            <a:endParaRPr lang="zh-CN" altLang="en-US" sz="1100" dirty="0">
              <a:solidFill>
                <a:schemeClr val="accent4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6494637" y="1642297"/>
            <a:ext cx="81125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300" dirty="0">
                <a:solidFill>
                  <a:schemeClr val="accent4"/>
                </a:solidFill>
                <a:effectLst>
                  <a:innerShdw blurRad="25400" dist="25400" dir="13500000">
                    <a:prstClr val="black">
                      <a:alpha val="4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</a:rPr>
              <a:t>04</a:t>
            </a:r>
            <a:endParaRPr lang="zh-CN" altLang="en-US" sz="3300" dirty="0">
              <a:solidFill>
                <a:schemeClr val="accent4"/>
              </a:solidFill>
              <a:effectLst>
                <a:innerShdw blurRad="25400" dist="25400" dir="13500000">
                  <a:prstClr val="black">
                    <a:alpha val="4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1987649" y="2509894"/>
            <a:ext cx="415498" cy="152873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3" name="文本框 102"/>
          <p:cNvSpPr txBox="1"/>
          <p:nvPr/>
        </p:nvSpPr>
        <p:spPr>
          <a:xfrm>
            <a:off x="3564089" y="2509894"/>
            <a:ext cx="415498" cy="152873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4" name="文本框 103"/>
          <p:cNvSpPr txBox="1"/>
          <p:nvPr/>
        </p:nvSpPr>
        <p:spPr>
          <a:xfrm>
            <a:off x="5145455" y="2509894"/>
            <a:ext cx="415498" cy="152873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5" name="文本框 104"/>
          <p:cNvSpPr txBox="1"/>
          <p:nvPr/>
        </p:nvSpPr>
        <p:spPr>
          <a:xfrm>
            <a:off x="6707494" y="2509894"/>
            <a:ext cx="415498" cy="1528733"/>
          </a:xfrm>
          <a:prstGeom prst="rect">
            <a:avLst/>
          </a:prstGeom>
          <a:noFill/>
        </p:spPr>
        <p:txBody>
          <a:bodyPr vert="eaVert"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09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目录标题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10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 animBg="1"/>
      <p:bldP spid="48" grpId="0" animBg="1"/>
      <p:bldP spid="53" grpId="0"/>
      <p:bldP spid="54" grpId="0"/>
      <p:bldP spid="55" grpId="0" animBg="1"/>
      <p:bldP spid="56" grpId="0" animBg="1"/>
      <p:bldP spid="57" grpId="0" animBg="1"/>
      <p:bldP spid="62" grpId="0"/>
      <p:bldP spid="63" grpId="0"/>
      <p:bldP spid="64" grpId="0" animBg="1"/>
      <p:bldP spid="65" grpId="0" animBg="1"/>
      <p:bldP spid="66" grpId="0" animBg="1"/>
      <p:bldP spid="79" grpId="0"/>
      <p:bldP spid="82" grpId="0"/>
      <p:bldP spid="83" grpId="0" animBg="1"/>
      <p:bldP spid="91" grpId="0" animBg="1"/>
      <p:bldP spid="92" grpId="0" animBg="1"/>
      <p:bldP spid="100" grpId="0"/>
      <p:bldP spid="101" grpId="0"/>
      <p:bldP spid="102" grpId="0"/>
      <p:bldP spid="103" grpId="0"/>
      <p:bldP spid="104" grpId="0"/>
      <p:bldP spid="10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>
            <a:off x="4817607" y="2294817"/>
            <a:ext cx="1320464" cy="396524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01ACBE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4817607" y="1503765"/>
            <a:ext cx="709750" cy="396524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FFB850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241855" y="1153133"/>
            <a:ext cx="6726692" cy="3609232"/>
            <a:chOff x="1241855" y="1153133"/>
            <a:chExt cx="6726692" cy="3609232"/>
          </a:xfrm>
        </p:grpSpPr>
        <p:sp>
          <p:nvSpPr>
            <p:cNvPr id="8" name="椭圆 7"/>
            <p:cNvSpPr/>
            <p:nvPr/>
          </p:nvSpPr>
          <p:spPr>
            <a:xfrm>
              <a:off x="1241855" y="4422372"/>
              <a:ext cx="6726692" cy="339993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50000"/>
                    <a:alpha val="0"/>
                  </a:schemeClr>
                </a:gs>
                <a:gs pos="54000">
                  <a:srgbClr val="7F7F7F">
                    <a:alpha val="64000"/>
                  </a:srgbClr>
                </a:gs>
                <a:gs pos="0">
                  <a:schemeClr val="bg1">
                    <a:lumMod val="50000"/>
                    <a:alpha val="64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1721644" y="1153133"/>
              <a:ext cx="5829300" cy="3436545"/>
            </a:xfrm>
            <a:prstGeom prst="roundRect">
              <a:avLst>
                <a:gd name="adj" fmla="val 5470"/>
              </a:avLst>
            </a:prstGeom>
            <a:solidFill>
              <a:schemeClr val="bg1">
                <a:lumMod val="95000"/>
              </a:schemeClr>
            </a:solidFill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>
              <a:outerShdw blurRad="76200" dist="127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椭圆 9"/>
          <p:cNvSpPr/>
          <p:nvPr/>
        </p:nvSpPr>
        <p:spPr>
          <a:xfrm>
            <a:off x="2050687" y="690450"/>
            <a:ext cx="1400175" cy="1400175"/>
          </a:xfrm>
          <a:prstGeom prst="ellipse">
            <a:avLst/>
          </a:prstGeom>
          <a:gradFill>
            <a:gsLst>
              <a:gs pos="0">
                <a:srgbClr val="F5F5F5"/>
              </a:gs>
              <a:gs pos="100000">
                <a:schemeClr val="bg1">
                  <a:lumMod val="85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>
          <a:xfrm>
            <a:off x="4817607" y="3841828"/>
            <a:ext cx="1001147" cy="396524"/>
          </a:xfrm>
          <a:custGeom>
            <a:avLst/>
            <a:gdLst>
              <a:gd name="connsiteX0" fmla="*/ 264349 w 1334863"/>
              <a:gd name="connsiteY0" fmla="*/ 0 h 528698"/>
              <a:gd name="connsiteX1" fmla="*/ 1334863 w 1334863"/>
              <a:gd name="connsiteY1" fmla="*/ 0 h 528698"/>
              <a:gd name="connsiteX2" fmla="*/ 1334863 w 1334863"/>
              <a:gd name="connsiteY2" fmla="*/ 528698 h 528698"/>
              <a:gd name="connsiteX3" fmla="*/ 264349 w 1334863"/>
              <a:gd name="connsiteY3" fmla="*/ 528698 h 528698"/>
              <a:gd name="connsiteX4" fmla="*/ 0 w 1334863"/>
              <a:gd name="connsiteY4" fmla="*/ 264349 h 528698"/>
              <a:gd name="connsiteX5" fmla="*/ 264349 w 133486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34863" h="528698">
                <a:moveTo>
                  <a:pt x="264349" y="0"/>
                </a:moveTo>
                <a:lnTo>
                  <a:pt x="1334863" y="0"/>
                </a:lnTo>
                <a:lnTo>
                  <a:pt x="133486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4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4817607" y="1495087"/>
            <a:ext cx="709750" cy="396524"/>
          </a:xfrm>
          <a:custGeom>
            <a:avLst/>
            <a:gdLst>
              <a:gd name="connsiteX0" fmla="*/ 264349 w 946333"/>
              <a:gd name="connsiteY0" fmla="*/ 0 h 528698"/>
              <a:gd name="connsiteX1" fmla="*/ 946333 w 946333"/>
              <a:gd name="connsiteY1" fmla="*/ 0 h 528698"/>
              <a:gd name="connsiteX2" fmla="*/ 946333 w 946333"/>
              <a:gd name="connsiteY2" fmla="*/ 528698 h 528698"/>
              <a:gd name="connsiteX3" fmla="*/ 264349 w 946333"/>
              <a:gd name="connsiteY3" fmla="*/ 528698 h 528698"/>
              <a:gd name="connsiteX4" fmla="*/ 0 w 946333"/>
              <a:gd name="connsiteY4" fmla="*/ 264349 h 528698"/>
              <a:gd name="connsiteX5" fmla="*/ 264349 w 946333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946333" h="528698">
                <a:moveTo>
                  <a:pt x="264349" y="0"/>
                </a:moveTo>
                <a:lnTo>
                  <a:pt x="946333" y="0"/>
                </a:lnTo>
                <a:lnTo>
                  <a:pt x="946333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4817606" y="3031425"/>
            <a:ext cx="1143138" cy="396524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rgbClr val="E8707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4817607" y="2286139"/>
            <a:ext cx="1320464" cy="396524"/>
          </a:xfrm>
          <a:custGeom>
            <a:avLst/>
            <a:gdLst>
              <a:gd name="connsiteX0" fmla="*/ 264349 w 1760619"/>
              <a:gd name="connsiteY0" fmla="*/ 0 h 528698"/>
              <a:gd name="connsiteX1" fmla="*/ 1760619 w 1760619"/>
              <a:gd name="connsiteY1" fmla="*/ 0 h 528698"/>
              <a:gd name="connsiteX2" fmla="*/ 1760619 w 1760619"/>
              <a:gd name="connsiteY2" fmla="*/ 528698 h 528698"/>
              <a:gd name="connsiteX3" fmla="*/ 264349 w 1760619"/>
              <a:gd name="connsiteY3" fmla="*/ 528698 h 528698"/>
              <a:gd name="connsiteX4" fmla="*/ 0 w 1760619"/>
              <a:gd name="connsiteY4" fmla="*/ 264349 h 528698"/>
              <a:gd name="connsiteX5" fmla="*/ 264349 w 1760619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760619" h="528698">
                <a:moveTo>
                  <a:pt x="264349" y="0"/>
                </a:moveTo>
                <a:lnTo>
                  <a:pt x="1760619" y="0"/>
                </a:lnTo>
                <a:lnTo>
                  <a:pt x="1760619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4817606" y="3040103"/>
            <a:ext cx="1143138" cy="396524"/>
          </a:xfrm>
          <a:custGeom>
            <a:avLst/>
            <a:gdLst>
              <a:gd name="connsiteX0" fmla="*/ 264349 w 1524184"/>
              <a:gd name="connsiteY0" fmla="*/ 0 h 528698"/>
              <a:gd name="connsiteX1" fmla="*/ 1524184 w 1524184"/>
              <a:gd name="connsiteY1" fmla="*/ 0 h 528698"/>
              <a:gd name="connsiteX2" fmla="*/ 1524184 w 1524184"/>
              <a:gd name="connsiteY2" fmla="*/ 528698 h 528698"/>
              <a:gd name="connsiteX3" fmla="*/ 264349 w 1524184"/>
              <a:gd name="connsiteY3" fmla="*/ 528698 h 528698"/>
              <a:gd name="connsiteX4" fmla="*/ 0 w 1524184"/>
              <a:gd name="connsiteY4" fmla="*/ 264349 h 528698"/>
              <a:gd name="connsiteX5" fmla="*/ 264349 w 1524184"/>
              <a:gd name="connsiteY5" fmla="*/ 0 h 5286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24184" h="528698">
                <a:moveTo>
                  <a:pt x="264349" y="0"/>
                </a:moveTo>
                <a:lnTo>
                  <a:pt x="1524184" y="0"/>
                </a:lnTo>
                <a:lnTo>
                  <a:pt x="1524184" y="528698"/>
                </a:lnTo>
                <a:lnTo>
                  <a:pt x="264349" y="528698"/>
                </a:lnTo>
                <a:cubicBezTo>
                  <a:pt x="118353" y="528698"/>
                  <a:pt x="0" y="410345"/>
                  <a:pt x="0" y="264349"/>
                </a:cubicBezTo>
                <a:cubicBezTo>
                  <a:pt x="0" y="118353"/>
                  <a:pt x="118353" y="0"/>
                  <a:pt x="264349" y="0"/>
                </a:cubicBezTo>
                <a:close/>
              </a:path>
            </a:pathLst>
          </a:cu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214769" y="854532"/>
            <a:ext cx="1072010" cy="1072010"/>
          </a:xfrm>
          <a:prstGeom prst="ellipse">
            <a:avLst/>
          </a:prstGeom>
          <a:solidFill>
            <a:schemeClr val="bg1">
              <a:lumMod val="95000"/>
            </a:schemeClr>
          </a:solidFill>
          <a:ln w="22225">
            <a:gradFill flip="none" rotWithShape="1">
              <a:gsLst>
                <a:gs pos="0">
                  <a:schemeClr val="bg1">
                    <a:lumMod val="75000"/>
                  </a:schemeClr>
                </a:gs>
                <a:gs pos="100000">
                  <a:schemeClr val="bg1"/>
                </a:gs>
              </a:gsLst>
              <a:lin ang="2700000" scaled="1"/>
              <a:tileRect/>
            </a:gradFill>
          </a:ln>
          <a:effectLst>
            <a:innerShdw blurRad="101600" dist="254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743450" y="1438262"/>
            <a:ext cx="2434591" cy="529433"/>
            <a:chOff x="6095999" y="2039788"/>
            <a:chExt cx="3246121" cy="705910"/>
          </a:xfrm>
        </p:grpSpPr>
        <p:sp>
          <p:nvSpPr>
            <p:cNvPr id="18" name="任意多边形 17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圆角矩形 19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743450" y="2229406"/>
            <a:ext cx="2434591" cy="529433"/>
            <a:chOff x="6095999" y="2039788"/>
            <a:chExt cx="3246121" cy="705910"/>
          </a:xfrm>
        </p:grpSpPr>
        <p:sp>
          <p:nvSpPr>
            <p:cNvPr id="22" name="任意多边形 21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4743450" y="2974600"/>
            <a:ext cx="2434591" cy="529433"/>
            <a:chOff x="6095999" y="2039788"/>
            <a:chExt cx="3246121" cy="705910"/>
          </a:xfrm>
        </p:grpSpPr>
        <p:sp>
          <p:nvSpPr>
            <p:cNvPr id="26" name="任意多边形 25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圆角矩形 26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圆角矩形 27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743450" y="3765744"/>
            <a:ext cx="2434591" cy="529433"/>
            <a:chOff x="6095999" y="2039788"/>
            <a:chExt cx="3246121" cy="705910"/>
          </a:xfrm>
        </p:grpSpPr>
        <p:sp>
          <p:nvSpPr>
            <p:cNvPr id="30" name="任意多边形 29"/>
            <p:cNvSpPr/>
            <p:nvPr/>
          </p:nvSpPr>
          <p:spPr>
            <a:xfrm>
              <a:off x="6096000" y="2039788"/>
              <a:ext cx="3246120" cy="705910"/>
            </a:xfrm>
            <a:custGeom>
              <a:avLst/>
              <a:gdLst>
                <a:gd name="connsiteX0" fmla="*/ 368297 w 3246120"/>
                <a:gd name="connsiteY0" fmla="*/ 88606 h 705910"/>
                <a:gd name="connsiteX1" fmla="*/ 103948 w 3246120"/>
                <a:gd name="connsiteY1" fmla="*/ 352955 h 705910"/>
                <a:gd name="connsiteX2" fmla="*/ 368297 w 3246120"/>
                <a:gd name="connsiteY2" fmla="*/ 617304 h 705910"/>
                <a:gd name="connsiteX3" fmla="*/ 2887968 w 3246120"/>
                <a:gd name="connsiteY3" fmla="*/ 617304 h 705910"/>
                <a:gd name="connsiteX4" fmla="*/ 3152317 w 3246120"/>
                <a:gd name="connsiteY4" fmla="*/ 352955 h 705910"/>
                <a:gd name="connsiteX5" fmla="*/ 2887968 w 3246120"/>
                <a:gd name="connsiteY5" fmla="*/ 88606 h 705910"/>
                <a:gd name="connsiteX6" fmla="*/ 352955 w 3246120"/>
                <a:gd name="connsiteY6" fmla="*/ 0 h 705910"/>
                <a:gd name="connsiteX7" fmla="*/ 2893165 w 3246120"/>
                <a:gd name="connsiteY7" fmla="*/ 0 h 705910"/>
                <a:gd name="connsiteX8" fmla="*/ 3246120 w 3246120"/>
                <a:gd name="connsiteY8" fmla="*/ 352955 h 705910"/>
                <a:gd name="connsiteX9" fmla="*/ 2893165 w 3246120"/>
                <a:gd name="connsiteY9" fmla="*/ 705910 h 705910"/>
                <a:gd name="connsiteX10" fmla="*/ 352955 w 3246120"/>
                <a:gd name="connsiteY10" fmla="*/ 705910 h 705910"/>
                <a:gd name="connsiteX11" fmla="*/ 0 w 3246120"/>
                <a:gd name="connsiteY11" fmla="*/ 352955 h 705910"/>
                <a:gd name="connsiteX12" fmla="*/ 352955 w 3246120"/>
                <a:gd name="connsiteY12" fmla="*/ 0 h 70591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3246120" h="705910">
                  <a:moveTo>
                    <a:pt x="368297" y="88606"/>
                  </a:moveTo>
                  <a:cubicBezTo>
                    <a:pt x="222301" y="88606"/>
                    <a:pt x="103948" y="206959"/>
                    <a:pt x="103948" y="352955"/>
                  </a:cubicBezTo>
                  <a:cubicBezTo>
                    <a:pt x="103948" y="498951"/>
                    <a:pt x="222301" y="617304"/>
                    <a:pt x="368297" y="617304"/>
                  </a:cubicBezTo>
                  <a:lnTo>
                    <a:pt x="2887968" y="617304"/>
                  </a:lnTo>
                  <a:cubicBezTo>
                    <a:pt x="3033964" y="617304"/>
                    <a:pt x="3152317" y="498951"/>
                    <a:pt x="3152317" y="352955"/>
                  </a:cubicBezTo>
                  <a:cubicBezTo>
                    <a:pt x="3152317" y="206959"/>
                    <a:pt x="3033964" y="88606"/>
                    <a:pt x="2887968" y="88606"/>
                  </a:cubicBezTo>
                  <a:close/>
                  <a:moveTo>
                    <a:pt x="352955" y="0"/>
                  </a:moveTo>
                  <a:lnTo>
                    <a:pt x="2893165" y="0"/>
                  </a:lnTo>
                  <a:cubicBezTo>
                    <a:pt x="3088097" y="0"/>
                    <a:pt x="3246120" y="158023"/>
                    <a:pt x="3246120" y="352955"/>
                  </a:cubicBezTo>
                  <a:cubicBezTo>
                    <a:pt x="3246120" y="547887"/>
                    <a:pt x="3088097" y="705910"/>
                    <a:pt x="2893165" y="705910"/>
                  </a:cubicBezTo>
                  <a:lnTo>
                    <a:pt x="352955" y="705910"/>
                  </a:lnTo>
                  <a:cubicBezTo>
                    <a:pt x="158023" y="705910"/>
                    <a:pt x="0" y="547887"/>
                    <a:pt x="0" y="352955"/>
                  </a:cubicBezTo>
                  <a:cubicBezTo>
                    <a:pt x="0" y="158023"/>
                    <a:pt x="158023" y="0"/>
                    <a:pt x="352955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1016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圆角矩形 30"/>
            <p:cNvSpPr/>
            <p:nvPr/>
          </p:nvSpPr>
          <p:spPr>
            <a:xfrm>
              <a:off x="6194875" y="2128394"/>
              <a:ext cx="3048369" cy="528698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圆角矩形 31"/>
            <p:cNvSpPr/>
            <p:nvPr/>
          </p:nvSpPr>
          <p:spPr>
            <a:xfrm>
              <a:off x="6095999" y="2039788"/>
              <a:ext cx="3246120" cy="705910"/>
            </a:xfrm>
            <a:prstGeom prst="roundRect">
              <a:avLst>
                <a:gd name="adj" fmla="val 50000"/>
              </a:avLst>
            </a:prstGeom>
            <a:noFill/>
            <a:ln w="1905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8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3" name="Group 41"/>
          <p:cNvGrpSpPr>
            <a:grpSpLocks noChangeAspect="1"/>
          </p:cNvGrpSpPr>
          <p:nvPr/>
        </p:nvGrpSpPr>
        <p:grpSpPr bwMode="auto">
          <a:xfrm>
            <a:off x="5086866" y="1576925"/>
            <a:ext cx="213073" cy="260831"/>
            <a:chOff x="3783" y="2089"/>
            <a:chExt cx="116" cy="142"/>
          </a:xfrm>
          <a:solidFill>
            <a:schemeClr val="bg1"/>
          </a:solidFill>
          <a:effectLst/>
        </p:grpSpPr>
        <p:sp>
          <p:nvSpPr>
            <p:cNvPr id="3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2" name="Group 52"/>
          <p:cNvGrpSpPr>
            <a:grpSpLocks noChangeAspect="1"/>
          </p:cNvGrpSpPr>
          <p:nvPr/>
        </p:nvGrpSpPr>
        <p:grpSpPr bwMode="auto">
          <a:xfrm>
            <a:off x="5091944" y="2375602"/>
            <a:ext cx="245778" cy="243659"/>
            <a:chOff x="3783" y="2102"/>
            <a:chExt cx="116" cy="115"/>
          </a:xfrm>
          <a:solidFill>
            <a:schemeClr val="bg1"/>
          </a:solidFill>
          <a:effectLst/>
        </p:grpSpPr>
        <p:sp>
          <p:nvSpPr>
            <p:cNvPr id="4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62"/>
          <p:cNvGrpSpPr>
            <a:grpSpLocks noChangeAspect="1"/>
          </p:cNvGrpSpPr>
          <p:nvPr/>
        </p:nvGrpSpPr>
        <p:grpSpPr bwMode="auto">
          <a:xfrm>
            <a:off x="5093390" y="3128019"/>
            <a:ext cx="262090" cy="209266"/>
            <a:chOff x="3775" y="2110"/>
            <a:chExt cx="129" cy="103"/>
          </a:xfrm>
          <a:solidFill>
            <a:schemeClr val="bg1"/>
          </a:solidFill>
          <a:effectLst/>
        </p:grpSpPr>
        <p:sp>
          <p:nvSpPr>
            <p:cNvPr id="5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Group 68"/>
          <p:cNvGrpSpPr>
            <a:grpSpLocks noChangeAspect="1"/>
          </p:cNvGrpSpPr>
          <p:nvPr/>
        </p:nvGrpSpPr>
        <p:grpSpPr bwMode="auto">
          <a:xfrm>
            <a:off x="5094026" y="3914106"/>
            <a:ext cx="233794" cy="225262"/>
            <a:chOff x="3770" y="2095"/>
            <a:chExt cx="137" cy="132"/>
          </a:xfrm>
          <a:solidFill>
            <a:schemeClr val="bg1"/>
          </a:solidFill>
          <a:effectLst/>
        </p:grpSpPr>
        <p:sp>
          <p:nvSpPr>
            <p:cNvPr id="55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2" name="文本框 61"/>
          <p:cNvSpPr txBox="1"/>
          <p:nvPr/>
        </p:nvSpPr>
        <p:spPr>
          <a:xfrm>
            <a:off x="4200526" y="1747687"/>
            <a:ext cx="30847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文本框 62"/>
          <p:cNvSpPr txBox="1"/>
          <p:nvPr/>
        </p:nvSpPr>
        <p:spPr>
          <a:xfrm>
            <a:off x="5538299" y="1528902"/>
            <a:ext cx="56435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23</a:t>
            </a:r>
            <a:r>
              <a:rPr lang="en-US" altLang="zh-CN" sz="900" dirty="0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 dirty="0">
              <a:solidFill>
                <a:srgbClr val="FFB85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6144484" y="2321172"/>
            <a:ext cx="56435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61</a:t>
            </a:r>
            <a:r>
              <a:rPr lang="en-US" altLang="zh-CN" sz="900" dirty="0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 dirty="0">
              <a:solidFill>
                <a:srgbClr val="01ACB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文本框 64"/>
          <p:cNvSpPr txBox="1"/>
          <p:nvPr/>
        </p:nvSpPr>
        <p:spPr>
          <a:xfrm>
            <a:off x="5958747" y="3066735"/>
            <a:ext cx="56435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48</a:t>
            </a:r>
            <a:r>
              <a:rPr lang="en-US" altLang="zh-CN" sz="900" dirty="0">
                <a:solidFill>
                  <a:srgbClr val="E8707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 dirty="0">
              <a:solidFill>
                <a:srgbClr val="E8707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文本框 65"/>
          <p:cNvSpPr txBox="1"/>
          <p:nvPr/>
        </p:nvSpPr>
        <p:spPr>
          <a:xfrm>
            <a:off x="5826334" y="3866438"/>
            <a:ext cx="56435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800" dirty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36</a:t>
            </a:r>
            <a:r>
              <a:rPr lang="en-US" altLang="zh-CN" sz="900" dirty="0">
                <a:solidFill>
                  <a:srgbClr val="663A77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900" dirty="0">
              <a:solidFill>
                <a:srgbClr val="663A77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7" name="Group 41"/>
          <p:cNvGrpSpPr>
            <a:grpSpLocks noChangeAspect="1"/>
          </p:cNvGrpSpPr>
          <p:nvPr/>
        </p:nvGrpSpPr>
        <p:grpSpPr bwMode="auto">
          <a:xfrm>
            <a:off x="2224188" y="2514289"/>
            <a:ext cx="193703" cy="237119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68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850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52"/>
          <p:cNvGrpSpPr>
            <a:grpSpLocks noChangeAspect="1"/>
          </p:cNvGrpSpPr>
          <p:nvPr/>
        </p:nvGrpSpPr>
        <p:grpSpPr bwMode="auto">
          <a:xfrm>
            <a:off x="2209323" y="3011045"/>
            <a:ext cx="223435" cy="221508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77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9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4" name="Group 62"/>
          <p:cNvGrpSpPr>
            <a:grpSpLocks noChangeAspect="1"/>
          </p:cNvGrpSpPr>
          <p:nvPr/>
        </p:nvGrpSpPr>
        <p:grpSpPr bwMode="auto">
          <a:xfrm>
            <a:off x="2201907" y="3515629"/>
            <a:ext cx="238264" cy="190241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85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8" name="Group 68"/>
          <p:cNvGrpSpPr>
            <a:grpSpLocks noChangeAspect="1"/>
          </p:cNvGrpSpPr>
          <p:nvPr/>
        </p:nvGrpSpPr>
        <p:grpSpPr bwMode="auto">
          <a:xfrm>
            <a:off x="2214769" y="3997307"/>
            <a:ext cx="212540" cy="204784"/>
            <a:chOff x="3770" y="2095"/>
            <a:chExt cx="137" cy="132"/>
          </a:xfrm>
          <a:solidFill>
            <a:schemeClr val="accent4"/>
          </a:solidFill>
          <a:effectLst/>
        </p:grpSpPr>
        <p:sp>
          <p:nvSpPr>
            <p:cNvPr id="89" name="Freeform 69"/>
            <p:cNvSpPr/>
            <p:nvPr/>
          </p:nvSpPr>
          <p:spPr bwMode="auto">
            <a:xfrm>
              <a:off x="3770" y="2190"/>
              <a:ext cx="137" cy="37"/>
            </a:xfrm>
            <a:custGeom>
              <a:avLst/>
              <a:gdLst>
                <a:gd name="T0" fmla="*/ 52 w 55"/>
                <a:gd name="T1" fmla="*/ 6 h 15"/>
                <a:gd name="T2" fmla="*/ 38 w 55"/>
                <a:gd name="T3" fmla="*/ 6 h 15"/>
                <a:gd name="T4" fmla="*/ 37 w 55"/>
                <a:gd name="T5" fmla="*/ 6 h 15"/>
                <a:gd name="T6" fmla="*/ 37 w 55"/>
                <a:gd name="T7" fmla="*/ 3 h 15"/>
                <a:gd name="T8" fmla="*/ 37 w 55"/>
                <a:gd name="T9" fmla="*/ 1 h 15"/>
                <a:gd name="T10" fmla="*/ 35 w 55"/>
                <a:gd name="T11" fmla="*/ 0 h 15"/>
                <a:gd name="T12" fmla="*/ 20 w 55"/>
                <a:gd name="T13" fmla="*/ 0 h 15"/>
                <a:gd name="T14" fmla="*/ 18 w 55"/>
                <a:gd name="T15" fmla="*/ 3 h 15"/>
                <a:gd name="T16" fmla="*/ 18 w 55"/>
                <a:gd name="T17" fmla="*/ 6 h 15"/>
                <a:gd name="T18" fmla="*/ 18 w 55"/>
                <a:gd name="T19" fmla="*/ 6 h 15"/>
                <a:gd name="T20" fmla="*/ 3 w 55"/>
                <a:gd name="T21" fmla="*/ 6 h 15"/>
                <a:gd name="T22" fmla="*/ 0 w 55"/>
                <a:gd name="T23" fmla="*/ 8 h 15"/>
                <a:gd name="T24" fmla="*/ 0 w 55"/>
                <a:gd name="T25" fmla="*/ 14 h 15"/>
                <a:gd name="T26" fmla="*/ 1 w 55"/>
                <a:gd name="T27" fmla="*/ 15 h 15"/>
                <a:gd name="T28" fmla="*/ 2 w 55"/>
                <a:gd name="T29" fmla="*/ 14 h 15"/>
                <a:gd name="T30" fmla="*/ 2 w 55"/>
                <a:gd name="T31" fmla="*/ 8 h 15"/>
                <a:gd name="T32" fmla="*/ 3 w 55"/>
                <a:gd name="T33" fmla="*/ 8 h 15"/>
                <a:gd name="T34" fmla="*/ 18 w 55"/>
                <a:gd name="T35" fmla="*/ 8 h 15"/>
                <a:gd name="T36" fmla="*/ 18 w 55"/>
                <a:gd name="T37" fmla="*/ 8 h 15"/>
                <a:gd name="T38" fmla="*/ 18 w 55"/>
                <a:gd name="T39" fmla="*/ 9 h 15"/>
                <a:gd name="T40" fmla="*/ 19 w 55"/>
                <a:gd name="T41" fmla="*/ 9 h 15"/>
                <a:gd name="T42" fmla="*/ 20 w 55"/>
                <a:gd name="T43" fmla="*/ 9 h 15"/>
                <a:gd name="T44" fmla="*/ 20 w 55"/>
                <a:gd name="T45" fmla="*/ 8 h 15"/>
                <a:gd name="T46" fmla="*/ 20 w 55"/>
                <a:gd name="T47" fmla="*/ 3 h 15"/>
                <a:gd name="T48" fmla="*/ 20 w 55"/>
                <a:gd name="T49" fmla="*/ 2 h 15"/>
                <a:gd name="T50" fmla="*/ 35 w 55"/>
                <a:gd name="T51" fmla="*/ 2 h 15"/>
                <a:gd name="T52" fmla="*/ 35 w 55"/>
                <a:gd name="T53" fmla="*/ 3 h 15"/>
                <a:gd name="T54" fmla="*/ 35 w 55"/>
                <a:gd name="T55" fmla="*/ 8 h 15"/>
                <a:gd name="T56" fmla="*/ 36 w 55"/>
                <a:gd name="T57" fmla="*/ 9 h 15"/>
                <a:gd name="T58" fmla="*/ 36 w 55"/>
                <a:gd name="T59" fmla="*/ 9 h 15"/>
                <a:gd name="T60" fmla="*/ 37 w 55"/>
                <a:gd name="T61" fmla="*/ 9 h 15"/>
                <a:gd name="T62" fmla="*/ 37 w 55"/>
                <a:gd name="T63" fmla="*/ 8 h 15"/>
                <a:gd name="T64" fmla="*/ 38 w 55"/>
                <a:gd name="T65" fmla="*/ 8 h 15"/>
                <a:gd name="T66" fmla="*/ 52 w 55"/>
                <a:gd name="T67" fmla="*/ 8 h 15"/>
                <a:gd name="T68" fmla="*/ 53 w 55"/>
                <a:gd name="T69" fmla="*/ 8 h 15"/>
                <a:gd name="T70" fmla="*/ 53 w 55"/>
                <a:gd name="T71" fmla="*/ 14 h 15"/>
                <a:gd name="T72" fmla="*/ 54 w 55"/>
                <a:gd name="T73" fmla="*/ 15 h 15"/>
                <a:gd name="T74" fmla="*/ 55 w 55"/>
                <a:gd name="T75" fmla="*/ 14 h 15"/>
                <a:gd name="T76" fmla="*/ 55 w 55"/>
                <a:gd name="T77" fmla="*/ 8 h 15"/>
                <a:gd name="T78" fmla="*/ 52 w 55"/>
                <a:gd name="T79" fmla="*/ 6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55" h="15">
                  <a:moveTo>
                    <a:pt x="52" y="6"/>
                  </a:moveTo>
                  <a:cubicBezTo>
                    <a:pt x="38" y="6"/>
                    <a:pt x="38" y="6"/>
                    <a:pt x="38" y="6"/>
                  </a:cubicBezTo>
                  <a:cubicBezTo>
                    <a:pt x="38" y="6"/>
                    <a:pt x="37" y="6"/>
                    <a:pt x="37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2"/>
                    <a:pt x="37" y="1"/>
                    <a:pt x="37" y="1"/>
                  </a:cubicBezTo>
                  <a:cubicBezTo>
                    <a:pt x="36" y="0"/>
                    <a:pt x="36" y="0"/>
                    <a:pt x="35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9" y="0"/>
                    <a:pt x="18" y="1"/>
                    <a:pt x="18" y="3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0" y="7"/>
                    <a:pt x="0" y="8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4"/>
                    <a:pt x="1" y="15"/>
                    <a:pt x="1" y="15"/>
                  </a:cubicBezTo>
                  <a:cubicBezTo>
                    <a:pt x="2" y="15"/>
                    <a:pt x="2" y="14"/>
                    <a:pt x="2" y="14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2" y="8"/>
                    <a:pt x="3" y="8"/>
                    <a:pt x="3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8" y="8"/>
                    <a:pt x="18" y="8"/>
                    <a:pt x="18" y="9"/>
                  </a:cubicBezTo>
                  <a:cubicBezTo>
                    <a:pt x="18" y="9"/>
                    <a:pt x="19" y="9"/>
                    <a:pt x="19" y="9"/>
                  </a:cubicBezTo>
                  <a:cubicBezTo>
                    <a:pt x="19" y="9"/>
                    <a:pt x="19" y="9"/>
                    <a:pt x="20" y="9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35" y="2"/>
                    <a:pt x="35" y="2"/>
                    <a:pt x="35" y="2"/>
                  </a:cubicBezTo>
                  <a:cubicBezTo>
                    <a:pt x="35" y="2"/>
                    <a:pt x="35" y="2"/>
                    <a:pt x="35" y="3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5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8"/>
                    <a:pt x="37" y="8"/>
                    <a:pt x="38" y="8"/>
                  </a:cubicBezTo>
                  <a:cubicBezTo>
                    <a:pt x="52" y="8"/>
                    <a:pt x="52" y="8"/>
                    <a:pt x="52" y="8"/>
                  </a:cubicBezTo>
                  <a:cubicBezTo>
                    <a:pt x="53" y="8"/>
                    <a:pt x="53" y="8"/>
                    <a:pt x="53" y="8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3" y="14"/>
                    <a:pt x="53" y="15"/>
                    <a:pt x="54" y="15"/>
                  </a:cubicBezTo>
                  <a:cubicBezTo>
                    <a:pt x="54" y="15"/>
                    <a:pt x="55" y="14"/>
                    <a:pt x="55" y="14"/>
                  </a:cubicBezTo>
                  <a:cubicBezTo>
                    <a:pt x="55" y="8"/>
                    <a:pt x="55" y="8"/>
                    <a:pt x="55" y="8"/>
                  </a:cubicBezTo>
                  <a:cubicBezTo>
                    <a:pt x="55" y="7"/>
                    <a:pt x="54" y="6"/>
                    <a:pt x="5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70"/>
            <p:cNvSpPr/>
            <p:nvPr/>
          </p:nvSpPr>
          <p:spPr bwMode="auto">
            <a:xfrm>
              <a:off x="3820" y="2118"/>
              <a:ext cx="37" cy="69"/>
            </a:xfrm>
            <a:custGeom>
              <a:avLst/>
              <a:gdLst>
                <a:gd name="T0" fmla="*/ 2 w 15"/>
                <a:gd name="T1" fmla="*/ 14 h 28"/>
                <a:gd name="T2" fmla="*/ 3 w 15"/>
                <a:gd name="T3" fmla="*/ 13 h 28"/>
                <a:gd name="T4" fmla="*/ 3 w 15"/>
                <a:gd name="T5" fmla="*/ 8 h 28"/>
                <a:gd name="T6" fmla="*/ 4 w 15"/>
                <a:gd name="T7" fmla="*/ 4 h 28"/>
                <a:gd name="T8" fmla="*/ 4 w 15"/>
                <a:gd name="T9" fmla="*/ 4 h 28"/>
                <a:gd name="T10" fmla="*/ 4 w 15"/>
                <a:gd name="T11" fmla="*/ 12 h 28"/>
                <a:gd name="T12" fmla="*/ 4 w 15"/>
                <a:gd name="T13" fmla="*/ 13 h 28"/>
                <a:gd name="T14" fmla="*/ 4 w 15"/>
                <a:gd name="T15" fmla="*/ 26 h 28"/>
                <a:gd name="T16" fmla="*/ 5 w 15"/>
                <a:gd name="T17" fmla="*/ 28 h 28"/>
                <a:gd name="T18" fmla="*/ 5 w 15"/>
                <a:gd name="T19" fmla="*/ 28 h 28"/>
                <a:gd name="T20" fmla="*/ 5 w 15"/>
                <a:gd name="T21" fmla="*/ 28 h 28"/>
                <a:gd name="T22" fmla="*/ 7 w 15"/>
                <a:gd name="T23" fmla="*/ 26 h 28"/>
                <a:gd name="T24" fmla="*/ 7 w 15"/>
                <a:gd name="T25" fmla="*/ 14 h 28"/>
                <a:gd name="T26" fmla="*/ 8 w 15"/>
                <a:gd name="T27" fmla="*/ 14 h 28"/>
                <a:gd name="T28" fmla="*/ 8 w 15"/>
                <a:gd name="T29" fmla="*/ 26 h 28"/>
                <a:gd name="T30" fmla="*/ 10 w 15"/>
                <a:gd name="T31" fmla="*/ 28 h 28"/>
                <a:gd name="T32" fmla="*/ 10 w 15"/>
                <a:gd name="T33" fmla="*/ 28 h 28"/>
                <a:gd name="T34" fmla="*/ 10 w 15"/>
                <a:gd name="T35" fmla="*/ 28 h 28"/>
                <a:gd name="T36" fmla="*/ 12 w 15"/>
                <a:gd name="T37" fmla="*/ 26 h 28"/>
                <a:gd name="T38" fmla="*/ 12 w 15"/>
                <a:gd name="T39" fmla="*/ 13 h 28"/>
                <a:gd name="T40" fmla="*/ 12 w 15"/>
                <a:gd name="T41" fmla="*/ 12 h 28"/>
                <a:gd name="T42" fmla="*/ 12 w 15"/>
                <a:gd name="T43" fmla="*/ 4 h 28"/>
                <a:gd name="T44" fmla="*/ 12 w 15"/>
                <a:gd name="T45" fmla="*/ 4 h 28"/>
                <a:gd name="T46" fmla="*/ 12 w 15"/>
                <a:gd name="T47" fmla="*/ 8 h 28"/>
                <a:gd name="T48" fmla="*/ 12 w 15"/>
                <a:gd name="T49" fmla="*/ 13 h 28"/>
                <a:gd name="T50" fmla="*/ 14 w 15"/>
                <a:gd name="T51" fmla="*/ 14 h 28"/>
                <a:gd name="T52" fmla="*/ 15 w 15"/>
                <a:gd name="T53" fmla="*/ 13 h 28"/>
                <a:gd name="T54" fmla="*/ 15 w 15"/>
                <a:gd name="T55" fmla="*/ 8 h 28"/>
                <a:gd name="T56" fmla="*/ 13 w 15"/>
                <a:gd name="T57" fmla="*/ 1 h 28"/>
                <a:gd name="T58" fmla="*/ 10 w 15"/>
                <a:gd name="T59" fmla="*/ 0 h 28"/>
                <a:gd name="T60" fmla="*/ 10 w 15"/>
                <a:gd name="T61" fmla="*/ 0 h 28"/>
                <a:gd name="T62" fmla="*/ 10 w 15"/>
                <a:gd name="T63" fmla="*/ 0 h 28"/>
                <a:gd name="T64" fmla="*/ 10 w 15"/>
                <a:gd name="T65" fmla="*/ 0 h 28"/>
                <a:gd name="T66" fmla="*/ 8 w 15"/>
                <a:gd name="T67" fmla="*/ 4 h 28"/>
                <a:gd name="T68" fmla="*/ 8 w 15"/>
                <a:gd name="T69" fmla="*/ 1 h 28"/>
                <a:gd name="T70" fmla="*/ 8 w 15"/>
                <a:gd name="T71" fmla="*/ 1 h 28"/>
                <a:gd name="T72" fmla="*/ 8 w 15"/>
                <a:gd name="T73" fmla="*/ 0 h 28"/>
                <a:gd name="T74" fmla="*/ 8 w 15"/>
                <a:gd name="T75" fmla="*/ 0 h 28"/>
                <a:gd name="T76" fmla="*/ 7 w 15"/>
                <a:gd name="T77" fmla="*/ 0 h 28"/>
                <a:gd name="T78" fmla="*/ 7 w 15"/>
                <a:gd name="T79" fmla="*/ 0 h 28"/>
                <a:gd name="T80" fmla="*/ 7 w 15"/>
                <a:gd name="T81" fmla="*/ 1 h 28"/>
                <a:gd name="T82" fmla="*/ 7 w 15"/>
                <a:gd name="T83" fmla="*/ 1 h 28"/>
                <a:gd name="T84" fmla="*/ 7 w 15"/>
                <a:gd name="T85" fmla="*/ 4 h 28"/>
                <a:gd name="T86" fmla="*/ 6 w 15"/>
                <a:gd name="T87" fmla="*/ 0 h 28"/>
                <a:gd name="T88" fmla="*/ 6 w 15"/>
                <a:gd name="T89" fmla="*/ 0 h 28"/>
                <a:gd name="T90" fmla="*/ 6 w 15"/>
                <a:gd name="T91" fmla="*/ 0 h 28"/>
                <a:gd name="T92" fmla="*/ 5 w 15"/>
                <a:gd name="T93" fmla="*/ 0 h 28"/>
                <a:gd name="T94" fmla="*/ 2 w 15"/>
                <a:gd name="T95" fmla="*/ 1 h 28"/>
                <a:gd name="T96" fmla="*/ 0 w 15"/>
                <a:gd name="T97" fmla="*/ 8 h 28"/>
                <a:gd name="T98" fmla="*/ 0 w 15"/>
                <a:gd name="T99" fmla="*/ 13 h 28"/>
                <a:gd name="T100" fmla="*/ 2 w 15"/>
                <a:gd name="T101" fmla="*/ 14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5" h="28">
                  <a:moveTo>
                    <a:pt x="2" y="14"/>
                  </a:moveTo>
                  <a:cubicBezTo>
                    <a:pt x="3" y="14"/>
                    <a:pt x="3" y="14"/>
                    <a:pt x="3" y="13"/>
                  </a:cubicBezTo>
                  <a:cubicBezTo>
                    <a:pt x="3" y="13"/>
                    <a:pt x="3" y="10"/>
                    <a:pt x="3" y="8"/>
                  </a:cubicBezTo>
                  <a:cubicBezTo>
                    <a:pt x="3" y="7"/>
                    <a:pt x="3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3"/>
                    <a:pt x="4" y="13"/>
                  </a:cubicBezTo>
                  <a:cubicBezTo>
                    <a:pt x="4" y="26"/>
                    <a:pt x="4" y="26"/>
                    <a:pt x="4" y="26"/>
                  </a:cubicBezTo>
                  <a:cubicBezTo>
                    <a:pt x="4" y="27"/>
                    <a:pt x="4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5" y="28"/>
                    <a:pt x="5" y="28"/>
                    <a:pt x="5" y="28"/>
                  </a:cubicBezTo>
                  <a:cubicBezTo>
                    <a:pt x="6" y="28"/>
                    <a:pt x="7" y="27"/>
                    <a:pt x="7" y="26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7"/>
                    <a:pt x="9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0" y="28"/>
                    <a:pt x="10" y="28"/>
                    <a:pt x="10" y="28"/>
                  </a:cubicBezTo>
                  <a:cubicBezTo>
                    <a:pt x="11" y="28"/>
                    <a:pt x="12" y="27"/>
                    <a:pt x="12" y="26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3"/>
                    <a:pt x="12" y="12"/>
                    <a:pt x="12" y="12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7"/>
                    <a:pt x="12" y="8"/>
                  </a:cubicBezTo>
                  <a:cubicBezTo>
                    <a:pt x="13" y="10"/>
                    <a:pt x="12" y="13"/>
                    <a:pt x="12" y="13"/>
                  </a:cubicBezTo>
                  <a:cubicBezTo>
                    <a:pt x="12" y="14"/>
                    <a:pt x="13" y="14"/>
                    <a:pt x="14" y="14"/>
                  </a:cubicBezTo>
                  <a:cubicBezTo>
                    <a:pt x="15" y="14"/>
                    <a:pt x="15" y="14"/>
                    <a:pt x="15" y="13"/>
                  </a:cubicBezTo>
                  <a:cubicBezTo>
                    <a:pt x="15" y="13"/>
                    <a:pt x="15" y="10"/>
                    <a:pt x="15" y="8"/>
                  </a:cubicBezTo>
                  <a:cubicBezTo>
                    <a:pt x="15" y="3"/>
                    <a:pt x="13" y="1"/>
                    <a:pt x="13" y="1"/>
                  </a:cubicBezTo>
                  <a:cubicBezTo>
                    <a:pt x="12" y="1"/>
                    <a:pt x="11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9" y="2"/>
                    <a:pt x="8" y="4"/>
                  </a:cubicBezTo>
                  <a:cubicBezTo>
                    <a:pt x="8" y="3"/>
                    <a:pt x="8" y="1"/>
                    <a:pt x="8" y="1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1"/>
                    <a:pt x="7" y="1"/>
                  </a:cubicBezTo>
                  <a:cubicBezTo>
                    <a:pt x="7" y="1"/>
                    <a:pt x="7" y="3"/>
                    <a:pt x="7" y="4"/>
                  </a:cubicBezTo>
                  <a:cubicBezTo>
                    <a:pt x="6" y="2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3" y="1"/>
                    <a:pt x="2" y="1"/>
                  </a:cubicBezTo>
                  <a:cubicBezTo>
                    <a:pt x="2" y="1"/>
                    <a:pt x="1" y="3"/>
                    <a:pt x="0" y="8"/>
                  </a:cubicBezTo>
                  <a:cubicBezTo>
                    <a:pt x="0" y="10"/>
                    <a:pt x="0" y="13"/>
                    <a:pt x="0" y="13"/>
                  </a:cubicBezTo>
                  <a:cubicBezTo>
                    <a:pt x="1" y="14"/>
                    <a:pt x="1" y="14"/>
                    <a:pt x="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71"/>
            <p:cNvSpPr/>
            <p:nvPr/>
          </p:nvSpPr>
          <p:spPr bwMode="auto">
            <a:xfrm>
              <a:off x="3830" y="2095"/>
              <a:ext cx="17" cy="20"/>
            </a:xfrm>
            <a:custGeom>
              <a:avLst/>
              <a:gdLst>
                <a:gd name="T0" fmla="*/ 1 w 7"/>
                <a:gd name="T1" fmla="*/ 5 h 8"/>
                <a:gd name="T2" fmla="*/ 4 w 7"/>
                <a:gd name="T3" fmla="*/ 8 h 8"/>
                <a:gd name="T4" fmla="*/ 7 w 7"/>
                <a:gd name="T5" fmla="*/ 5 h 8"/>
                <a:gd name="T6" fmla="*/ 7 w 7"/>
                <a:gd name="T7" fmla="*/ 4 h 8"/>
                <a:gd name="T8" fmla="*/ 7 w 7"/>
                <a:gd name="T9" fmla="*/ 4 h 8"/>
                <a:gd name="T10" fmla="*/ 4 w 7"/>
                <a:gd name="T11" fmla="*/ 0 h 8"/>
                <a:gd name="T12" fmla="*/ 1 w 7"/>
                <a:gd name="T13" fmla="*/ 4 h 8"/>
                <a:gd name="T14" fmla="*/ 0 w 7"/>
                <a:gd name="T15" fmla="*/ 4 h 8"/>
                <a:gd name="T16" fmla="*/ 1 w 7"/>
                <a:gd name="T17" fmla="*/ 5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8">
                  <a:moveTo>
                    <a:pt x="1" y="5"/>
                  </a:moveTo>
                  <a:cubicBezTo>
                    <a:pt x="1" y="7"/>
                    <a:pt x="2" y="8"/>
                    <a:pt x="4" y="8"/>
                  </a:cubicBezTo>
                  <a:cubicBezTo>
                    <a:pt x="5" y="8"/>
                    <a:pt x="6" y="7"/>
                    <a:pt x="7" y="5"/>
                  </a:cubicBezTo>
                  <a:cubicBezTo>
                    <a:pt x="7" y="5"/>
                    <a:pt x="7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4" y="0"/>
                  </a:cubicBezTo>
                  <a:cubicBezTo>
                    <a:pt x="2" y="0"/>
                    <a:pt x="1" y="2"/>
                    <a:pt x="1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5"/>
                    <a:pt x="0" y="5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72"/>
            <p:cNvSpPr/>
            <p:nvPr/>
          </p:nvSpPr>
          <p:spPr bwMode="auto">
            <a:xfrm>
              <a:off x="3867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3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8 w 14"/>
                <a:gd name="T61" fmla="*/ 0 h 26"/>
                <a:gd name="T62" fmla="*/ 8 w 14"/>
                <a:gd name="T63" fmla="*/ 0 h 26"/>
                <a:gd name="T64" fmla="*/ 8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1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3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73"/>
            <p:cNvSpPr/>
            <p:nvPr/>
          </p:nvSpPr>
          <p:spPr bwMode="auto">
            <a:xfrm>
              <a:off x="3875" y="2115"/>
              <a:ext cx="17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6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6" y="3"/>
                  </a:cubicBezTo>
                  <a:cubicBezTo>
                    <a:pt x="6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74"/>
            <p:cNvSpPr/>
            <p:nvPr/>
          </p:nvSpPr>
          <p:spPr bwMode="auto">
            <a:xfrm>
              <a:off x="3778" y="2135"/>
              <a:ext cx="35" cy="65"/>
            </a:xfrm>
            <a:custGeom>
              <a:avLst/>
              <a:gdLst>
                <a:gd name="T0" fmla="*/ 1 w 14"/>
                <a:gd name="T1" fmla="*/ 13 h 26"/>
                <a:gd name="T2" fmla="*/ 2 w 14"/>
                <a:gd name="T3" fmla="*/ 12 h 26"/>
                <a:gd name="T4" fmla="*/ 2 w 14"/>
                <a:gd name="T5" fmla="*/ 8 h 26"/>
                <a:gd name="T6" fmla="*/ 3 w 14"/>
                <a:gd name="T7" fmla="*/ 4 h 26"/>
                <a:gd name="T8" fmla="*/ 3 w 14"/>
                <a:gd name="T9" fmla="*/ 4 h 26"/>
                <a:gd name="T10" fmla="*/ 3 w 14"/>
                <a:gd name="T11" fmla="*/ 11 h 26"/>
                <a:gd name="T12" fmla="*/ 3 w 14"/>
                <a:gd name="T13" fmla="*/ 12 h 26"/>
                <a:gd name="T14" fmla="*/ 3 w 14"/>
                <a:gd name="T15" fmla="*/ 24 h 26"/>
                <a:gd name="T16" fmla="*/ 5 w 14"/>
                <a:gd name="T17" fmla="*/ 26 h 26"/>
                <a:gd name="T18" fmla="*/ 5 w 14"/>
                <a:gd name="T19" fmla="*/ 26 h 26"/>
                <a:gd name="T20" fmla="*/ 5 w 14"/>
                <a:gd name="T21" fmla="*/ 26 h 26"/>
                <a:gd name="T22" fmla="*/ 6 w 14"/>
                <a:gd name="T23" fmla="*/ 24 h 26"/>
                <a:gd name="T24" fmla="*/ 6 w 14"/>
                <a:gd name="T25" fmla="*/ 13 h 26"/>
                <a:gd name="T26" fmla="*/ 7 w 14"/>
                <a:gd name="T27" fmla="*/ 13 h 26"/>
                <a:gd name="T28" fmla="*/ 7 w 14"/>
                <a:gd name="T29" fmla="*/ 24 h 26"/>
                <a:gd name="T30" fmla="*/ 9 w 14"/>
                <a:gd name="T31" fmla="*/ 26 h 26"/>
                <a:gd name="T32" fmla="*/ 9 w 14"/>
                <a:gd name="T33" fmla="*/ 26 h 26"/>
                <a:gd name="T34" fmla="*/ 9 w 14"/>
                <a:gd name="T35" fmla="*/ 26 h 26"/>
                <a:gd name="T36" fmla="*/ 10 w 14"/>
                <a:gd name="T37" fmla="*/ 24 h 26"/>
                <a:gd name="T38" fmla="*/ 10 w 14"/>
                <a:gd name="T39" fmla="*/ 12 h 26"/>
                <a:gd name="T40" fmla="*/ 10 w 14"/>
                <a:gd name="T41" fmla="*/ 11 h 26"/>
                <a:gd name="T42" fmla="*/ 10 w 14"/>
                <a:gd name="T43" fmla="*/ 4 h 26"/>
                <a:gd name="T44" fmla="*/ 10 w 14"/>
                <a:gd name="T45" fmla="*/ 4 h 26"/>
                <a:gd name="T46" fmla="*/ 11 w 14"/>
                <a:gd name="T47" fmla="*/ 8 h 26"/>
                <a:gd name="T48" fmla="*/ 11 w 14"/>
                <a:gd name="T49" fmla="*/ 12 h 26"/>
                <a:gd name="T50" fmla="*/ 12 w 14"/>
                <a:gd name="T51" fmla="*/ 13 h 26"/>
                <a:gd name="T52" fmla="*/ 13 w 14"/>
                <a:gd name="T53" fmla="*/ 12 h 26"/>
                <a:gd name="T54" fmla="*/ 14 w 14"/>
                <a:gd name="T55" fmla="*/ 7 h 26"/>
                <a:gd name="T56" fmla="*/ 12 w 14"/>
                <a:gd name="T57" fmla="*/ 1 h 26"/>
                <a:gd name="T58" fmla="*/ 9 w 14"/>
                <a:gd name="T59" fmla="*/ 0 h 26"/>
                <a:gd name="T60" fmla="*/ 9 w 14"/>
                <a:gd name="T61" fmla="*/ 0 h 26"/>
                <a:gd name="T62" fmla="*/ 9 w 14"/>
                <a:gd name="T63" fmla="*/ 0 h 26"/>
                <a:gd name="T64" fmla="*/ 9 w 14"/>
                <a:gd name="T65" fmla="*/ 0 h 26"/>
                <a:gd name="T66" fmla="*/ 7 w 14"/>
                <a:gd name="T67" fmla="*/ 3 h 26"/>
                <a:gd name="T68" fmla="*/ 7 w 14"/>
                <a:gd name="T69" fmla="*/ 1 h 26"/>
                <a:gd name="T70" fmla="*/ 7 w 14"/>
                <a:gd name="T71" fmla="*/ 0 h 26"/>
                <a:gd name="T72" fmla="*/ 7 w 14"/>
                <a:gd name="T73" fmla="*/ 0 h 26"/>
                <a:gd name="T74" fmla="*/ 7 w 14"/>
                <a:gd name="T75" fmla="*/ 0 h 26"/>
                <a:gd name="T76" fmla="*/ 6 w 14"/>
                <a:gd name="T77" fmla="*/ 0 h 26"/>
                <a:gd name="T78" fmla="*/ 6 w 14"/>
                <a:gd name="T79" fmla="*/ 0 h 26"/>
                <a:gd name="T80" fmla="*/ 6 w 14"/>
                <a:gd name="T81" fmla="*/ 0 h 26"/>
                <a:gd name="T82" fmla="*/ 6 w 14"/>
                <a:gd name="T83" fmla="*/ 1 h 26"/>
                <a:gd name="T84" fmla="*/ 6 w 14"/>
                <a:gd name="T85" fmla="*/ 3 h 26"/>
                <a:gd name="T86" fmla="*/ 5 w 14"/>
                <a:gd name="T87" fmla="*/ 0 h 26"/>
                <a:gd name="T88" fmla="*/ 5 w 14"/>
                <a:gd name="T89" fmla="*/ 0 h 26"/>
                <a:gd name="T90" fmla="*/ 5 w 14"/>
                <a:gd name="T91" fmla="*/ 0 h 26"/>
                <a:gd name="T92" fmla="*/ 4 w 14"/>
                <a:gd name="T93" fmla="*/ 0 h 26"/>
                <a:gd name="T94" fmla="*/ 2 w 14"/>
                <a:gd name="T95" fmla="*/ 1 h 26"/>
                <a:gd name="T96" fmla="*/ 0 w 14"/>
                <a:gd name="T97" fmla="*/ 7 h 26"/>
                <a:gd name="T98" fmla="*/ 0 w 14"/>
                <a:gd name="T99" fmla="*/ 12 h 26"/>
                <a:gd name="T100" fmla="*/ 1 w 14"/>
                <a:gd name="T101" fmla="*/ 13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" h="26">
                  <a:moveTo>
                    <a:pt x="1" y="13"/>
                  </a:moveTo>
                  <a:cubicBezTo>
                    <a:pt x="2" y="13"/>
                    <a:pt x="2" y="13"/>
                    <a:pt x="2" y="12"/>
                  </a:cubicBezTo>
                  <a:cubicBezTo>
                    <a:pt x="2" y="12"/>
                    <a:pt x="2" y="10"/>
                    <a:pt x="2" y="8"/>
                  </a:cubicBezTo>
                  <a:cubicBezTo>
                    <a:pt x="2" y="6"/>
                    <a:pt x="3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3" y="24"/>
                    <a:pt x="3" y="24"/>
                    <a:pt x="3" y="24"/>
                  </a:cubicBezTo>
                  <a:cubicBezTo>
                    <a:pt x="3" y="25"/>
                    <a:pt x="4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6" y="26"/>
                    <a:pt x="6" y="25"/>
                    <a:pt x="6" y="24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24"/>
                    <a:pt x="7" y="24"/>
                    <a:pt x="7" y="24"/>
                  </a:cubicBezTo>
                  <a:cubicBezTo>
                    <a:pt x="7" y="25"/>
                    <a:pt x="8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6"/>
                    <a:pt x="10" y="25"/>
                    <a:pt x="10" y="24"/>
                  </a:cubicBezTo>
                  <a:cubicBezTo>
                    <a:pt x="10" y="12"/>
                    <a:pt x="10" y="12"/>
                    <a:pt x="10" y="12"/>
                  </a:cubicBezTo>
                  <a:cubicBezTo>
                    <a:pt x="10" y="12"/>
                    <a:pt x="10" y="12"/>
                    <a:pt x="10" y="11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1" y="4"/>
                    <a:pt x="11" y="6"/>
                    <a:pt x="11" y="8"/>
                  </a:cubicBezTo>
                  <a:cubicBezTo>
                    <a:pt x="11" y="10"/>
                    <a:pt x="11" y="12"/>
                    <a:pt x="11" y="12"/>
                  </a:cubicBezTo>
                  <a:cubicBezTo>
                    <a:pt x="11" y="13"/>
                    <a:pt x="11" y="13"/>
                    <a:pt x="12" y="13"/>
                  </a:cubicBezTo>
                  <a:cubicBezTo>
                    <a:pt x="13" y="13"/>
                    <a:pt x="13" y="13"/>
                    <a:pt x="13" y="12"/>
                  </a:cubicBezTo>
                  <a:cubicBezTo>
                    <a:pt x="13" y="12"/>
                    <a:pt x="14" y="9"/>
                    <a:pt x="14" y="7"/>
                  </a:cubicBezTo>
                  <a:cubicBezTo>
                    <a:pt x="13" y="3"/>
                    <a:pt x="12" y="1"/>
                    <a:pt x="12" y="1"/>
                  </a:cubicBezTo>
                  <a:cubicBezTo>
                    <a:pt x="11" y="0"/>
                    <a:pt x="10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8" y="2"/>
                    <a:pt x="7" y="3"/>
                  </a:cubicBezTo>
                  <a:cubicBezTo>
                    <a:pt x="7" y="2"/>
                    <a:pt x="7" y="1"/>
                    <a:pt x="7" y="1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1"/>
                    <a:pt x="6" y="2"/>
                    <a:pt x="6" y="3"/>
                  </a:cubicBezTo>
                  <a:cubicBezTo>
                    <a:pt x="5" y="2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4" y="0"/>
                    <a:pt x="4" y="0"/>
                  </a:cubicBezTo>
                  <a:cubicBezTo>
                    <a:pt x="3" y="0"/>
                    <a:pt x="2" y="0"/>
                    <a:pt x="2" y="1"/>
                  </a:cubicBezTo>
                  <a:cubicBezTo>
                    <a:pt x="1" y="1"/>
                    <a:pt x="0" y="3"/>
                    <a:pt x="0" y="7"/>
                  </a:cubicBezTo>
                  <a:cubicBezTo>
                    <a:pt x="0" y="9"/>
                    <a:pt x="0" y="12"/>
                    <a:pt x="0" y="12"/>
                  </a:cubicBezTo>
                  <a:cubicBezTo>
                    <a:pt x="0" y="13"/>
                    <a:pt x="0" y="13"/>
                    <a:pt x="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75"/>
            <p:cNvSpPr/>
            <p:nvPr/>
          </p:nvSpPr>
          <p:spPr bwMode="auto">
            <a:xfrm>
              <a:off x="3785" y="2115"/>
              <a:ext cx="18" cy="18"/>
            </a:xfrm>
            <a:custGeom>
              <a:avLst/>
              <a:gdLst>
                <a:gd name="T0" fmla="*/ 1 w 7"/>
                <a:gd name="T1" fmla="*/ 5 h 7"/>
                <a:gd name="T2" fmla="*/ 4 w 7"/>
                <a:gd name="T3" fmla="*/ 7 h 7"/>
                <a:gd name="T4" fmla="*/ 6 w 7"/>
                <a:gd name="T5" fmla="*/ 4 h 7"/>
                <a:gd name="T6" fmla="*/ 7 w 7"/>
                <a:gd name="T7" fmla="*/ 3 h 7"/>
                <a:gd name="T8" fmla="*/ 7 w 7"/>
                <a:gd name="T9" fmla="*/ 3 h 7"/>
                <a:gd name="T10" fmla="*/ 4 w 7"/>
                <a:gd name="T11" fmla="*/ 0 h 7"/>
                <a:gd name="T12" fmla="*/ 1 w 7"/>
                <a:gd name="T13" fmla="*/ 3 h 7"/>
                <a:gd name="T14" fmla="*/ 0 w 7"/>
                <a:gd name="T15" fmla="*/ 3 h 7"/>
                <a:gd name="T16" fmla="*/ 1 w 7"/>
                <a:gd name="T17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">
                  <a:moveTo>
                    <a:pt x="1" y="5"/>
                  </a:moveTo>
                  <a:cubicBezTo>
                    <a:pt x="1" y="6"/>
                    <a:pt x="2" y="7"/>
                    <a:pt x="4" y="7"/>
                  </a:cubicBezTo>
                  <a:cubicBezTo>
                    <a:pt x="5" y="7"/>
                    <a:pt x="6" y="6"/>
                    <a:pt x="6" y="4"/>
                  </a:cubicBezTo>
                  <a:cubicBezTo>
                    <a:pt x="7" y="4"/>
                    <a:pt x="7" y="4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5" y="0"/>
                    <a:pt x="4" y="0"/>
                  </a:cubicBezTo>
                  <a:cubicBezTo>
                    <a:pt x="2" y="0"/>
                    <a:pt x="1" y="1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4"/>
                    <a:pt x="1" y="4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96" name="直接连接符 95"/>
          <p:cNvCxnSpPr/>
          <p:nvPr/>
        </p:nvCxnSpPr>
        <p:spPr>
          <a:xfrm>
            <a:off x="2543175" y="3435122"/>
            <a:ext cx="0" cy="3440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7" name="直接连接符 96"/>
          <p:cNvCxnSpPr/>
          <p:nvPr/>
        </p:nvCxnSpPr>
        <p:spPr>
          <a:xfrm>
            <a:off x="2543175" y="3908197"/>
            <a:ext cx="0" cy="3440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8" name="直接连接符 97"/>
          <p:cNvCxnSpPr/>
          <p:nvPr/>
        </p:nvCxnSpPr>
        <p:spPr>
          <a:xfrm>
            <a:off x="2543175" y="2488972"/>
            <a:ext cx="0" cy="3440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9" name="直接连接符 98"/>
          <p:cNvCxnSpPr/>
          <p:nvPr/>
        </p:nvCxnSpPr>
        <p:spPr>
          <a:xfrm>
            <a:off x="2543175" y="2962047"/>
            <a:ext cx="0" cy="344076"/>
          </a:xfrm>
          <a:prstGeom prst="line">
            <a:avLst/>
          </a:prstGeom>
          <a:ln w="19050">
            <a:solidFill>
              <a:schemeClr val="bg1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文本框 99"/>
          <p:cNvSpPr txBox="1"/>
          <p:nvPr/>
        </p:nvSpPr>
        <p:spPr>
          <a:xfrm>
            <a:off x="2555601" y="2489116"/>
            <a:ext cx="1775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1" name="文本框 100"/>
          <p:cNvSpPr txBox="1"/>
          <p:nvPr/>
        </p:nvSpPr>
        <p:spPr>
          <a:xfrm>
            <a:off x="2555601" y="2945993"/>
            <a:ext cx="1775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2" name="文本框 101"/>
          <p:cNvSpPr txBox="1"/>
          <p:nvPr/>
        </p:nvSpPr>
        <p:spPr>
          <a:xfrm>
            <a:off x="2555601" y="3424539"/>
            <a:ext cx="1775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3" name="文本框 102"/>
          <p:cNvSpPr txBox="1"/>
          <p:nvPr/>
        </p:nvSpPr>
        <p:spPr>
          <a:xfrm>
            <a:off x="2555601" y="3888950"/>
            <a:ext cx="177516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4" name="文本框 103"/>
          <p:cNvSpPr txBox="1"/>
          <p:nvPr/>
        </p:nvSpPr>
        <p:spPr>
          <a:xfrm>
            <a:off x="2059642" y="1241938"/>
            <a:ext cx="1405124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u="sng" dirty="0" smtClean="0">
                <a:solidFill>
                  <a:schemeClr val="accent1"/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u="sng" dirty="0">
              <a:solidFill>
                <a:schemeClr val="accent1"/>
              </a:solidFill>
              <a:effectLst>
                <a:innerShdw blurRad="38100" dist="50800" dir="13500000">
                  <a:prstClr val="black">
                    <a:alpha val="6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5" name="任意多边形 104"/>
          <p:cNvSpPr/>
          <p:nvPr/>
        </p:nvSpPr>
        <p:spPr>
          <a:xfrm rot="16200000">
            <a:off x="394401" y="2486166"/>
            <a:ext cx="1332006" cy="558847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6" name="任意多边形 105"/>
          <p:cNvSpPr/>
          <p:nvPr/>
        </p:nvSpPr>
        <p:spPr>
          <a:xfrm rot="5400000" flipH="1">
            <a:off x="7417596" y="2486167"/>
            <a:ext cx="1332006" cy="558847"/>
          </a:xfrm>
          <a:custGeom>
            <a:avLst/>
            <a:gdLst>
              <a:gd name="connsiteX0" fmla="*/ 2959906 w 2960298"/>
              <a:gd name="connsiteY0" fmla="*/ 1556715 h 1640757"/>
              <a:gd name="connsiteX1" fmla="*/ 2928441 w 2960298"/>
              <a:gd name="connsiteY1" fmla="*/ 1610244 h 1640757"/>
              <a:gd name="connsiteX2" fmla="*/ 2916500 w 2960298"/>
              <a:gd name="connsiteY2" fmla="*/ 1616954 h 1640757"/>
              <a:gd name="connsiteX3" fmla="*/ 2905539 w 2960298"/>
              <a:gd name="connsiteY3" fmla="*/ 1627311 h 1640757"/>
              <a:gd name="connsiteX4" fmla="*/ 1625565 w 2960298"/>
              <a:gd name="connsiteY4" fmla="*/ 214999 h 1640757"/>
              <a:gd name="connsiteX5" fmla="*/ 1469769 w 2960298"/>
              <a:gd name="connsiteY5" fmla="*/ 165598 h 1640757"/>
              <a:gd name="connsiteX6" fmla="*/ 1410514 w 2960298"/>
              <a:gd name="connsiteY6" fmla="*/ 178291 h 1640757"/>
              <a:gd name="connsiteX7" fmla="*/ 1410515 w 2960298"/>
              <a:gd name="connsiteY7" fmla="*/ 178292 h 1640757"/>
              <a:gd name="connsiteX8" fmla="*/ 1363633 w 2960298"/>
              <a:gd name="connsiteY8" fmla="*/ 204635 h 1640757"/>
              <a:gd name="connsiteX9" fmla="*/ 1356679 w 2960298"/>
              <a:gd name="connsiteY9" fmla="*/ 213713 h 1640757"/>
              <a:gd name="connsiteX10" fmla="*/ 1334734 w 2960298"/>
              <a:gd name="connsiteY10" fmla="*/ 231227 h 1640757"/>
              <a:gd name="connsiteX11" fmla="*/ 57280 w 2960298"/>
              <a:gd name="connsiteY11" fmla="*/ 1640757 h 1640757"/>
              <a:gd name="connsiteX12" fmla="*/ 31858 w 2960298"/>
              <a:gd name="connsiteY12" fmla="*/ 1626472 h 1640757"/>
              <a:gd name="connsiteX13" fmla="*/ 1193 w 2960298"/>
              <a:gd name="connsiteY13" fmla="*/ 1553567 h 1640757"/>
              <a:gd name="connsiteX14" fmla="*/ 18465 w 2960298"/>
              <a:gd name="connsiteY14" fmla="*/ 1520845 h 1640757"/>
              <a:gd name="connsiteX15" fmla="*/ 18559 w 2960298"/>
              <a:gd name="connsiteY15" fmla="*/ 1520548 h 1640757"/>
              <a:gd name="connsiteX16" fmla="*/ 18700 w 2960298"/>
              <a:gd name="connsiteY16" fmla="*/ 1520399 h 1640757"/>
              <a:gd name="connsiteX17" fmla="*/ 21118 w 2960298"/>
              <a:gd name="connsiteY17" fmla="*/ 1515820 h 1640757"/>
              <a:gd name="connsiteX18" fmla="*/ 1334734 w 2960298"/>
              <a:gd name="connsiteY18" fmla="*/ 66389 h 1640757"/>
              <a:gd name="connsiteX19" fmla="*/ 1356679 w 2960298"/>
              <a:gd name="connsiteY19" fmla="*/ 48875 h 1640757"/>
              <a:gd name="connsiteX20" fmla="*/ 1363633 w 2960298"/>
              <a:gd name="connsiteY20" fmla="*/ 39797 h 1640757"/>
              <a:gd name="connsiteX21" fmla="*/ 1410515 w 2960298"/>
              <a:gd name="connsiteY21" fmla="*/ 13454 h 1640757"/>
              <a:gd name="connsiteX22" fmla="*/ 1410514 w 2960298"/>
              <a:gd name="connsiteY22" fmla="*/ 13453 h 1640757"/>
              <a:gd name="connsiteX23" fmla="*/ 1469769 w 2960298"/>
              <a:gd name="connsiteY23" fmla="*/ 760 h 1640757"/>
              <a:gd name="connsiteX24" fmla="*/ 1625565 w 2960298"/>
              <a:gd name="connsiteY24" fmla="*/ 50161 h 1640757"/>
              <a:gd name="connsiteX25" fmla="*/ 2939180 w 2960298"/>
              <a:gd name="connsiteY25" fmla="*/ 1499592 h 1640757"/>
              <a:gd name="connsiteX26" fmla="*/ 2959906 w 2960298"/>
              <a:gd name="connsiteY26" fmla="*/ 1556715 h 16407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</a:cxnLst>
            <a:rect l="l" t="t" r="r" b="b"/>
            <a:pathLst>
              <a:path w="2960298" h="1640757">
                <a:moveTo>
                  <a:pt x="2959906" y="1556715"/>
                </a:moveTo>
                <a:cubicBezTo>
                  <a:pt x="2957769" y="1575984"/>
                  <a:pt x="2946933" y="1594653"/>
                  <a:pt x="2928441" y="1610244"/>
                </a:cubicBezTo>
                <a:lnTo>
                  <a:pt x="2916500" y="1616954"/>
                </a:lnTo>
                <a:lnTo>
                  <a:pt x="2905539" y="1627311"/>
                </a:lnTo>
                <a:lnTo>
                  <a:pt x="1625565" y="214999"/>
                </a:lnTo>
                <a:cubicBezTo>
                  <a:pt x="1592961" y="179024"/>
                  <a:pt x="1530651" y="160785"/>
                  <a:pt x="1469769" y="165598"/>
                </a:cubicBezTo>
                <a:cubicBezTo>
                  <a:pt x="1449475" y="167202"/>
                  <a:pt x="1429339" y="171368"/>
                  <a:pt x="1410514" y="178291"/>
                </a:cubicBezTo>
                <a:lnTo>
                  <a:pt x="1410515" y="178292"/>
                </a:lnTo>
                <a:cubicBezTo>
                  <a:pt x="1391691" y="185215"/>
                  <a:pt x="1375960" y="194241"/>
                  <a:pt x="1363633" y="204635"/>
                </a:cubicBezTo>
                <a:lnTo>
                  <a:pt x="1356679" y="213713"/>
                </a:lnTo>
                <a:lnTo>
                  <a:pt x="1334734" y="231227"/>
                </a:lnTo>
                <a:lnTo>
                  <a:pt x="57280" y="1640757"/>
                </a:lnTo>
                <a:lnTo>
                  <a:pt x="31858" y="1626472"/>
                </a:lnTo>
                <a:cubicBezTo>
                  <a:pt x="7202" y="1605684"/>
                  <a:pt x="-3844" y="1579423"/>
                  <a:pt x="1193" y="1553567"/>
                </a:cubicBezTo>
                <a:lnTo>
                  <a:pt x="18465" y="1520845"/>
                </a:lnTo>
                <a:lnTo>
                  <a:pt x="18559" y="1520548"/>
                </a:lnTo>
                <a:lnTo>
                  <a:pt x="18700" y="1520399"/>
                </a:lnTo>
                <a:lnTo>
                  <a:pt x="21118" y="1515820"/>
                </a:lnTo>
                <a:lnTo>
                  <a:pt x="1334734" y="66389"/>
                </a:lnTo>
                <a:lnTo>
                  <a:pt x="1356679" y="48875"/>
                </a:lnTo>
                <a:lnTo>
                  <a:pt x="1363633" y="39797"/>
                </a:lnTo>
                <a:cubicBezTo>
                  <a:pt x="1375960" y="29403"/>
                  <a:pt x="1391691" y="20377"/>
                  <a:pt x="1410515" y="13454"/>
                </a:cubicBezTo>
                <a:lnTo>
                  <a:pt x="1410514" y="13453"/>
                </a:lnTo>
                <a:cubicBezTo>
                  <a:pt x="1429339" y="6530"/>
                  <a:pt x="1449475" y="2364"/>
                  <a:pt x="1469769" y="760"/>
                </a:cubicBezTo>
                <a:cubicBezTo>
                  <a:pt x="1530651" y="-4053"/>
                  <a:pt x="1592961" y="14186"/>
                  <a:pt x="1625565" y="50161"/>
                </a:cubicBezTo>
                <a:lnTo>
                  <a:pt x="2939180" y="1499592"/>
                </a:lnTo>
                <a:cubicBezTo>
                  <a:pt x="2955483" y="1517580"/>
                  <a:pt x="2962044" y="1537447"/>
                  <a:pt x="2959906" y="1556715"/>
                </a:cubicBez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  <a:effectLst>
            <a:outerShdw blurRad="25400" dist="254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73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9" fill="hold">
                      <p:stCondLst>
                        <p:cond delay="indefinite"/>
                      </p:stCondLst>
                      <p:childTnLst>
                        <p:par>
                          <p:cTn id="150" fill="hold">
                            <p:stCondLst>
                              <p:cond delay="0"/>
                            </p:stCondLst>
                            <p:childTnLst>
                              <p:par>
                                <p:cTn id="15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3" dur="500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4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5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7" dur="500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62" grpId="0"/>
      <p:bldP spid="63" grpId="0"/>
      <p:bldP spid="64" grpId="0"/>
      <p:bldP spid="65" grpId="0"/>
      <p:bldP spid="66" grpId="0"/>
      <p:bldP spid="100" grpId="0"/>
      <p:bldP spid="101" grpId="0"/>
      <p:bldP spid="102" grpId="0"/>
      <p:bldP spid="103" grpId="0"/>
      <p:bldP spid="104" grpId="0"/>
      <p:bldP spid="105" grpId="0" animBg="1"/>
      <p:bldP spid="106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383166" y="756382"/>
            <a:ext cx="3875493" cy="3959156"/>
            <a:chOff x="2256504" y="1294259"/>
            <a:chExt cx="5167324" cy="5278875"/>
          </a:xfrm>
        </p:grpSpPr>
        <p:sp>
          <p:nvSpPr>
            <p:cNvPr id="6" name="椭圆 5"/>
            <p:cNvSpPr/>
            <p:nvPr/>
          </p:nvSpPr>
          <p:spPr>
            <a:xfrm>
              <a:off x="7314125" y="5660149"/>
              <a:ext cx="109703" cy="109703"/>
            </a:xfrm>
            <a:prstGeom prst="ellipse">
              <a:avLst/>
            </a:prstGeom>
            <a:solidFill>
              <a:schemeClr val="bg1">
                <a:lumMod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3976001" y="4663198"/>
              <a:ext cx="3447827" cy="1079702"/>
              <a:chOff x="3976212" y="1674310"/>
              <a:chExt cx="3447827" cy="1079702"/>
            </a:xfrm>
          </p:grpSpPr>
          <p:cxnSp>
            <p:nvCxnSpPr>
              <p:cNvPr id="50" name="直接连接符 49"/>
              <p:cNvCxnSpPr/>
              <p:nvPr/>
            </p:nvCxnSpPr>
            <p:spPr>
              <a:xfrm>
                <a:off x="5185725" y="1718973"/>
                <a:ext cx="2121855" cy="0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51" name="椭圆 50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cxnSp>
            <p:nvCxnSpPr>
              <p:cNvPr id="52" name="直接连接符 51"/>
              <p:cNvCxnSpPr>
                <a:stCxn id="19" idx="3"/>
              </p:cNvCxnSpPr>
              <p:nvPr/>
            </p:nvCxnSpPr>
            <p:spPr>
              <a:xfrm>
                <a:off x="3976212" y="2728791"/>
                <a:ext cx="3276527" cy="25221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" name="组合 7"/>
            <p:cNvGrpSpPr/>
            <p:nvPr/>
          </p:nvGrpSpPr>
          <p:grpSpPr>
            <a:xfrm>
              <a:off x="5605970" y="3666248"/>
              <a:ext cx="1817858" cy="109703"/>
              <a:chOff x="5606181" y="1674310"/>
              <a:chExt cx="1817858" cy="109703"/>
            </a:xfrm>
          </p:grpSpPr>
          <p:cxnSp>
            <p:nvCxnSpPr>
              <p:cNvPr id="48" name="直接连接符 47"/>
              <p:cNvCxnSpPr/>
              <p:nvPr/>
            </p:nvCxnSpPr>
            <p:spPr>
              <a:xfrm flipV="1">
                <a:off x="5606181" y="1718973"/>
                <a:ext cx="1701399" cy="5094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9" name="椭圆 48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149222" y="2669299"/>
              <a:ext cx="2274606" cy="109703"/>
              <a:chOff x="5149433" y="1674310"/>
              <a:chExt cx="2274606" cy="109703"/>
            </a:xfrm>
          </p:grpSpPr>
          <p:cxnSp>
            <p:nvCxnSpPr>
              <p:cNvPr id="46" name="直接连接符 45"/>
              <p:cNvCxnSpPr/>
              <p:nvPr/>
            </p:nvCxnSpPr>
            <p:spPr>
              <a:xfrm flipV="1">
                <a:off x="5149433" y="1718973"/>
                <a:ext cx="2158147" cy="6462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7" name="椭圆 46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3904572" y="1672349"/>
              <a:ext cx="3519256" cy="109703"/>
              <a:chOff x="3904783" y="1674310"/>
              <a:chExt cx="3519256" cy="109703"/>
            </a:xfrm>
          </p:grpSpPr>
          <p:cxnSp>
            <p:nvCxnSpPr>
              <p:cNvPr id="44" name="直接连接符 43"/>
              <p:cNvCxnSpPr/>
              <p:nvPr/>
            </p:nvCxnSpPr>
            <p:spPr>
              <a:xfrm flipV="1">
                <a:off x="3904783" y="1718973"/>
                <a:ext cx="3402797" cy="10188"/>
              </a:xfrm>
              <a:prstGeom prst="line">
                <a:avLst/>
              </a:prstGeom>
              <a:ln w="19050">
                <a:solidFill>
                  <a:schemeClr val="bg1">
                    <a:lumMod val="50000"/>
                  </a:schemeClr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45" name="椭圆 44"/>
              <p:cNvSpPr/>
              <p:nvPr/>
            </p:nvSpPr>
            <p:spPr>
              <a:xfrm>
                <a:off x="7314336" y="1674310"/>
                <a:ext cx="109703" cy="109703"/>
              </a:xfrm>
              <a:prstGeom prst="ellipse">
                <a:avLst/>
              </a:prstGeom>
              <a:solidFill>
                <a:schemeClr val="bg1">
                  <a:lumMod val="5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1" name="任意多边形 10"/>
            <p:cNvSpPr/>
            <p:nvPr/>
          </p:nvSpPr>
          <p:spPr>
            <a:xfrm>
              <a:off x="3202547" y="1632858"/>
              <a:ext cx="2071340" cy="4143828"/>
            </a:xfrm>
            <a:custGeom>
              <a:avLst/>
              <a:gdLst>
                <a:gd name="connsiteX0" fmla="*/ 0 w 2468160"/>
                <a:gd name="connsiteY0" fmla="*/ 0 h 4937688"/>
                <a:gd name="connsiteX1" fmla="*/ 251709 w 2468160"/>
                <a:gd name="connsiteY1" fmla="*/ 12711 h 4937688"/>
                <a:gd name="connsiteX2" fmla="*/ 2468160 w 2468160"/>
                <a:gd name="connsiteY2" fmla="*/ 2468844 h 4937688"/>
                <a:gd name="connsiteX3" fmla="*/ 251709 w 2468160"/>
                <a:gd name="connsiteY3" fmla="*/ 4924978 h 4937688"/>
                <a:gd name="connsiteX4" fmla="*/ 0 w 2468160"/>
                <a:gd name="connsiteY4" fmla="*/ 4937688 h 4937688"/>
                <a:gd name="connsiteX5" fmla="*/ 0 w 2468160"/>
                <a:gd name="connsiteY5" fmla="*/ 4688120 h 4937688"/>
                <a:gd name="connsiteX6" fmla="*/ 226192 w 2468160"/>
                <a:gd name="connsiteY6" fmla="*/ 4676698 h 4937688"/>
                <a:gd name="connsiteX7" fmla="*/ 2218592 w 2468160"/>
                <a:gd name="connsiteY7" fmla="*/ 2468844 h 4937688"/>
                <a:gd name="connsiteX8" fmla="*/ 226192 w 2468160"/>
                <a:gd name="connsiteY8" fmla="*/ 260990 h 4937688"/>
                <a:gd name="connsiteX9" fmla="*/ 0 w 2468160"/>
                <a:gd name="connsiteY9" fmla="*/ 249569 h 4937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468160" h="4937688">
                  <a:moveTo>
                    <a:pt x="0" y="0"/>
                  </a:moveTo>
                  <a:lnTo>
                    <a:pt x="251709" y="12711"/>
                  </a:lnTo>
                  <a:cubicBezTo>
                    <a:pt x="1496657" y="139142"/>
                    <a:pt x="2468160" y="1190539"/>
                    <a:pt x="2468160" y="2468844"/>
                  </a:cubicBezTo>
                  <a:cubicBezTo>
                    <a:pt x="2468160" y="3747149"/>
                    <a:pt x="1496657" y="4798546"/>
                    <a:pt x="251709" y="4924978"/>
                  </a:cubicBezTo>
                  <a:lnTo>
                    <a:pt x="0" y="4937688"/>
                  </a:lnTo>
                  <a:lnTo>
                    <a:pt x="0" y="4688120"/>
                  </a:lnTo>
                  <a:lnTo>
                    <a:pt x="226192" y="4676698"/>
                  </a:lnTo>
                  <a:cubicBezTo>
                    <a:pt x="1345293" y="4563047"/>
                    <a:pt x="2218592" y="3617931"/>
                    <a:pt x="2218592" y="2468844"/>
                  </a:cubicBezTo>
                  <a:cubicBezTo>
                    <a:pt x="2218592" y="1319758"/>
                    <a:pt x="1345293" y="374641"/>
                    <a:pt x="226192" y="260990"/>
                  </a:cubicBezTo>
                  <a:lnTo>
                    <a:pt x="0" y="249569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762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4310718" y="2285012"/>
              <a:ext cx="1114132" cy="1295559"/>
              <a:chOff x="3295850" y="2065379"/>
              <a:chExt cx="3592274" cy="4177307"/>
            </a:xfrm>
          </p:grpSpPr>
          <p:sp>
            <p:nvSpPr>
              <p:cNvPr id="40" name="圆角矩形 39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圆角矩形 41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4775537" y="3272764"/>
              <a:ext cx="1114132" cy="1295559"/>
              <a:chOff x="3295850" y="2065379"/>
              <a:chExt cx="3592274" cy="4177307"/>
            </a:xfrm>
          </p:grpSpPr>
          <p:sp>
            <p:nvSpPr>
              <p:cNvPr id="36" name="圆角矩形 35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圆角矩形 37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4" name="组合 13"/>
            <p:cNvGrpSpPr/>
            <p:nvPr/>
          </p:nvGrpSpPr>
          <p:grpSpPr>
            <a:xfrm>
              <a:off x="4329267" y="4288104"/>
              <a:ext cx="1114132" cy="1295559"/>
              <a:chOff x="3295850" y="2065379"/>
              <a:chExt cx="3592274" cy="4177307"/>
            </a:xfrm>
          </p:grpSpPr>
          <p:sp>
            <p:nvSpPr>
              <p:cNvPr id="32" name="圆角矩形 31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圆角矩形 33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5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5" name="组合 14"/>
            <p:cNvGrpSpPr/>
            <p:nvPr/>
          </p:nvGrpSpPr>
          <p:grpSpPr>
            <a:xfrm>
              <a:off x="3156467" y="1294259"/>
              <a:ext cx="1114132" cy="1295559"/>
              <a:chOff x="3295850" y="2065379"/>
              <a:chExt cx="3592274" cy="4177307"/>
            </a:xfrm>
          </p:grpSpPr>
          <p:sp>
            <p:nvSpPr>
              <p:cNvPr id="28" name="圆角矩形 27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9" name="Freeform 5"/>
              <p:cNvSpPr/>
              <p:nvPr/>
            </p:nvSpPr>
            <p:spPr bwMode="auto">
              <a:xfrm rot="10800000">
                <a:off x="3295850" y="2263220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圆角矩形 29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6" name="组合 15"/>
            <p:cNvGrpSpPr/>
            <p:nvPr/>
          </p:nvGrpSpPr>
          <p:grpSpPr>
            <a:xfrm>
              <a:off x="3128624" y="5277575"/>
              <a:ext cx="1114132" cy="1295559"/>
              <a:chOff x="3295850" y="2065379"/>
              <a:chExt cx="3592274" cy="4177307"/>
            </a:xfrm>
          </p:grpSpPr>
          <p:sp>
            <p:nvSpPr>
              <p:cNvPr id="24" name="圆角矩形 23"/>
              <p:cNvSpPr/>
              <p:nvPr/>
            </p:nvSpPr>
            <p:spPr>
              <a:xfrm rot="2760000">
                <a:off x="3283362" y="2637924"/>
                <a:ext cx="4177307" cy="3032217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/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5" name="Freeform 5"/>
              <p:cNvSpPr/>
              <p:nvPr/>
            </p:nvSpPr>
            <p:spPr bwMode="auto">
              <a:xfrm rot="10800000">
                <a:off x="3295850" y="2263222"/>
                <a:ext cx="2643765" cy="2343151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73000">
                    <a:srgbClr val="ECECEC"/>
                  </a:gs>
                  <a:gs pos="100000">
                    <a:srgbClr val="D9D9D9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203200" dist="63500" dir="2700000" algn="tl" rotWithShape="0">
                  <a:prstClr val="black">
                    <a:alpha val="32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6" name="圆角矩形 25"/>
              <p:cNvSpPr/>
              <p:nvPr/>
            </p:nvSpPr>
            <p:spPr>
              <a:xfrm rot="2760000">
                <a:off x="3499201" y="2940762"/>
                <a:ext cx="3639373" cy="2369532"/>
              </a:xfrm>
              <a:prstGeom prst="roundRect">
                <a:avLst>
                  <a:gd name="adj" fmla="val 47577"/>
                </a:avLst>
              </a:prstGeom>
              <a:gradFill>
                <a:gsLst>
                  <a:gs pos="0">
                    <a:schemeClr val="tx1">
                      <a:alpha val="66000"/>
                    </a:schemeClr>
                  </a:gs>
                  <a:gs pos="100000">
                    <a:srgbClr val="E8E8E8">
                      <a:alpha val="0"/>
                    </a:srgbClr>
                  </a:gs>
                </a:gsLst>
                <a:lin ang="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Freeform 5"/>
              <p:cNvSpPr/>
              <p:nvPr/>
            </p:nvSpPr>
            <p:spPr bwMode="auto">
              <a:xfrm rot="10800000">
                <a:off x="3589408" y="2523401"/>
                <a:ext cx="2056648" cy="1822794"/>
              </a:xfrm>
              <a:custGeom>
                <a:avLst/>
                <a:gdLst>
                  <a:gd name="T0" fmla="*/ 407 w 1375"/>
                  <a:gd name="T1" fmla="*/ 1218 h 1218"/>
                  <a:gd name="T2" fmla="*/ 299 w 1375"/>
                  <a:gd name="T3" fmla="*/ 1156 h 1218"/>
                  <a:gd name="T4" fmla="*/ 19 w 1375"/>
                  <a:gd name="T5" fmla="*/ 671 h 1218"/>
                  <a:gd name="T6" fmla="*/ 19 w 1375"/>
                  <a:gd name="T7" fmla="*/ 547 h 1218"/>
                  <a:gd name="T8" fmla="*/ 299 w 1375"/>
                  <a:gd name="T9" fmla="*/ 62 h 1218"/>
                  <a:gd name="T10" fmla="*/ 407 w 1375"/>
                  <a:gd name="T11" fmla="*/ 0 h 1218"/>
                  <a:gd name="T12" fmla="*/ 967 w 1375"/>
                  <a:gd name="T13" fmla="*/ 0 h 1218"/>
                  <a:gd name="T14" fmla="*/ 1075 w 1375"/>
                  <a:gd name="T15" fmla="*/ 62 h 1218"/>
                  <a:gd name="T16" fmla="*/ 1355 w 1375"/>
                  <a:gd name="T17" fmla="*/ 547 h 1218"/>
                  <a:gd name="T18" fmla="*/ 1355 w 1375"/>
                  <a:gd name="T19" fmla="*/ 671 h 1218"/>
                  <a:gd name="T20" fmla="*/ 1075 w 1375"/>
                  <a:gd name="T21" fmla="*/ 1156 h 1218"/>
                  <a:gd name="T22" fmla="*/ 967 w 1375"/>
                  <a:gd name="T23" fmla="*/ 1218 h 1218"/>
                  <a:gd name="T24" fmla="*/ 407 w 1375"/>
                  <a:gd name="T25" fmla="*/ 1218 h 12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75" h="1218">
                    <a:moveTo>
                      <a:pt x="407" y="1218"/>
                    </a:moveTo>
                    <a:cubicBezTo>
                      <a:pt x="368" y="1218"/>
                      <a:pt x="319" y="1190"/>
                      <a:pt x="299" y="1156"/>
                    </a:cubicBezTo>
                    <a:cubicBezTo>
                      <a:pt x="19" y="671"/>
                      <a:pt x="19" y="671"/>
                      <a:pt x="19" y="671"/>
                    </a:cubicBezTo>
                    <a:cubicBezTo>
                      <a:pt x="0" y="637"/>
                      <a:pt x="0" y="581"/>
                      <a:pt x="19" y="547"/>
                    </a:cubicBezTo>
                    <a:cubicBezTo>
                      <a:pt x="299" y="62"/>
                      <a:pt x="299" y="62"/>
                      <a:pt x="299" y="62"/>
                    </a:cubicBezTo>
                    <a:cubicBezTo>
                      <a:pt x="319" y="28"/>
                      <a:pt x="368" y="0"/>
                      <a:pt x="407" y="0"/>
                    </a:cubicBezTo>
                    <a:cubicBezTo>
                      <a:pt x="967" y="0"/>
                      <a:pt x="967" y="0"/>
                      <a:pt x="967" y="0"/>
                    </a:cubicBezTo>
                    <a:cubicBezTo>
                      <a:pt x="1007" y="0"/>
                      <a:pt x="1055" y="28"/>
                      <a:pt x="1075" y="62"/>
                    </a:cubicBezTo>
                    <a:cubicBezTo>
                      <a:pt x="1355" y="547"/>
                      <a:pt x="1355" y="547"/>
                      <a:pt x="1355" y="547"/>
                    </a:cubicBezTo>
                    <a:cubicBezTo>
                      <a:pt x="1375" y="581"/>
                      <a:pt x="1375" y="637"/>
                      <a:pt x="1355" y="671"/>
                    </a:cubicBezTo>
                    <a:cubicBezTo>
                      <a:pt x="1075" y="1156"/>
                      <a:pt x="1075" y="1156"/>
                      <a:pt x="1075" y="1156"/>
                    </a:cubicBezTo>
                    <a:cubicBezTo>
                      <a:pt x="1055" y="1190"/>
                      <a:pt x="1007" y="1218"/>
                      <a:pt x="967" y="1218"/>
                    </a:cubicBezTo>
                    <a:lnTo>
                      <a:pt x="407" y="1218"/>
                    </a:lnTo>
                    <a:close/>
                  </a:path>
                </a:pathLst>
              </a:custGeom>
              <a:gradFill flip="none" rotWithShape="1">
                <a:gsLst>
                  <a:gs pos="0">
                    <a:schemeClr val="bg1"/>
                  </a:gs>
                  <a:gs pos="60000">
                    <a:srgbClr val="ECECEC"/>
                  </a:gs>
                  <a:gs pos="100000">
                    <a:srgbClr val="D1D1D1"/>
                  </a:gs>
                </a:gsLst>
                <a:lin ang="2700000" scaled="1"/>
                <a:tileRect/>
              </a:gradFill>
              <a:ln w="19050">
                <a:gradFill flip="none" rotWithShape="1">
                  <a:gsLst>
                    <a:gs pos="29000">
                      <a:srgbClr val="E0E0E0"/>
                    </a:gs>
                    <a:gs pos="0">
                      <a:srgbClr val="999999"/>
                    </a:gs>
                    <a:gs pos="83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outerShdw blurRad="152400" dist="38100" dir="2700000" algn="tl" rotWithShape="0">
                  <a:prstClr val="black">
                    <a:alpha val="33000"/>
                  </a:prstClr>
                </a:outerShdw>
              </a:effec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>
                  <a:solidFill>
                    <a:prstClr val="black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Freeform 5"/>
            <p:cNvSpPr/>
            <p:nvPr/>
          </p:nvSpPr>
          <p:spPr bwMode="auto">
            <a:xfrm rot="10800000">
              <a:off x="2256504" y="2755371"/>
              <a:ext cx="2142438" cy="1898802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 flip="none" rotWithShape="1">
              <a:gsLst>
                <a:gs pos="0">
                  <a:schemeClr val="bg1"/>
                </a:gs>
                <a:gs pos="73000">
                  <a:srgbClr val="ECECEC"/>
                </a:gs>
                <a:gs pos="100000">
                  <a:srgbClr val="D9D9D9"/>
                </a:gs>
              </a:gsLst>
              <a:lin ang="2700000" scaled="1"/>
              <a:tileRect/>
            </a:gradFill>
            <a:ln w="19050">
              <a:gradFill flip="none" rotWithShape="1">
                <a:gsLst>
                  <a:gs pos="29000">
                    <a:srgbClr val="E0E0E0"/>
                  </a:gs>
                  <a:gs pos="0">
                    <a:srgbClr val="999999"/>
                  </a:gs>
                  <a:gs pos="83000">
                    <a:schemeClr val="bg1"/>
                  </a:gs>
                </a:gsLst>
                <a:lin ang="2700000" scaled="1"/>
                <a:tileRect/>
              </a:gradFill>
            </a:ln>
            <a:effectLst>
              <a:outerShdw blurRad="254000" dist="114300" dir="2700000" algn="tl" rotWithShape="0">
                <a:prstClr val="black">
                  <a:alpha val="32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3127543" y="1467551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099701" y="5440679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05</a:t>
              </a:r>
              <a:endParaRPr lang="zh-CN" altLang="en-US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4296907" y="4454837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4296907" y="2450735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4752203" y="3439987"/>
              <a:ext cx="876300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2403293" y="3426934"/>
              <a:ext cx="1795688" cy="53348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accent1"/>
                  </a:solidFill>
                  <a:effectLst>
                    <a:innerShdw blurRad="38100" dist="50800" dir="13500000">
                      <a:prstClr val="black">
                        <a:alpha val="60000"/>
                      </a:prstClr>
                    </a:innerShdw>
                  </a:effectLst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标题内容</a:t>
              </a:r>
              <a:endParaRPr lang="zh-CN" altLang="en-US" sz="2000" dirty="0">
                <a:solidFill>
                  <a:schemeClr val="accent1"/>
                </a:solidFill>
                <a:effectLst>
                  <a:innerShdw blurRad="38100" dist="50800" dir="13500000">
                    <a:prstClr val="black">
                      <a:alpha val="6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53" name="Freeform 5"/>
          <p:cNvSpPr/>
          <p:nvPr/>
        </p:nvSpPr>
        <p:spPr bwMode="auto">
          <a:xfrm rot="10800000">
            <a:off x="5372839" y="808571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Freeform 5"/>
          <p:cNvSpPr/>
          <p:nvPr/>
        </p:nvSpPr>
        <p:spPr bwMode="auto">
          <a:xfrm rot="10800000">
            <a:off x="5372839" y="1564160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5" name="Freeform 5"/>
          <p:cNvSpPr/>
          <p:nvPr/>
        </p:nvSpPr>
        <p:spPr bwMode="auto">
          <a:xfrm rot="10800000">
            <a:off x="5372839" y="2298265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Freeform 5"/>
          <p:cNvSpPr/>
          <p:nvPr/>
        </p:nvSpPr>
        <p:spPr bwMode="auto">
          <a:xfrm rot="10800000">
            <a:off x="5372839" y="3050506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7" name="Freeform 5"/>
          <p:cNvSpPr/>
          <p:nvPr/>
        </p:nvSpPr>
        <p:spPr bwMode="auto">
          <a:xfrm rot="10800000">
            <a:off x="5372839" y="3795600"/>
            <a:ext cx="614966" cy="545033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gradFill flip="none" rotWithShape="1">
            <a:gsLst>
              <a:gs pos="0">
                <a:schemeClr val="bg1"/>
              </a:gs>
              <a:gs pos="73000">
                <a:srgbClr val="ECECEC"/>
              </a:gs>
              <a:gs pos="100000">
                <a:srgbClr val="D9D9D9"/>
              </a:gs>
            </a:gsLst>
            <a:lin ang="2700000" scaled="1"/>
            <a:tileRect/>
          </a:gradFill>
          <a:ln w="19050">
            <a:gradFill flip="none" rotWithShape="1">
              <a:gsLst>
                <a:gs pos="29000">
                  <a:srgbClr val="E0E0E0"/>
                </a:gs>
                <a:gs pos="0">
                  <a:srgbClr val="999999"/>
                </a:gs>
                <a:gs pos="83000">
                  <a:schemeClr val="bg1"/>
                </a:gs>
              </a:gsLst>
              <a:lin ang="2700000" scaled="1"/>
              <a:tileRect/>
            </a:gradFill>
          </a:ln>
          <a:effectLst>
            <a:outerShdw blurRad="127000" dist="50800" dir="2700000" algn="tl" rotWithShape="0">
              <a:prstClr val="black">
                <a:alpha val="32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58" name="组合 57"/>
          <p:cNvGrpSpPr/>
          <p:nvPr/>
        </p:nvGrpSpPr>
        <p:grpSpPr>
          <a:xfrm>
            <a:off x="6035064" y="813998"/>
            <a:ext cx="1725772" cy="572092"/>
            <a:chOff x="3451161" y="3865165"/>
            <a:chExt cx="2301029" cy="762790"/>
          </a:xfrm>
        </p:grpSpPr>
        <p:sp>
          <p:nvSpPr>
            <p:cNvPr id="59" name="文本框 58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0" name="文本框 59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6035064" y="1567884"/>
            <a:ext cx="1725772" cy="572092"/>
            <a:chOff x="3451161" y="3865165"/>
            <a:chExt cx="2301029" cy="762790"/>
          </a:xfrm>
        </p:grpSpPr>
        <p:sp>
          <p:nvSpPr>
            <p:cNvPr id="62" name="文本框 61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3" name="文本框 62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4" name="组合 63"/>
          <p:cNvGrpSpPr/>
          <p:nvPr/>
        </p:nvGrpSpPr>
        <p:grpSpPr>
          <a:xfrm>
            <a:off x="6035064" y="2302436"/>
            <a:ext cx="1725772" cy="572092"/>
            <a:chOff x="3451161" y="3865165"/>
            <a:chExt cx="2301029" cy="762790"/>
          </a:xfrm>
        </p:grpSpPr>
        <p:sp>
          <p:nvSpPr>
            <p:cNvPr id="65" name="文本框 64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6" name="文本框 65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7" name="组合 66"/>
          <p:cNvGrpSpPr/>
          <p:nvPr/>
        </p:nvGrpSpPr>
        <p:grpSpPr>
          <a:xfrm>
            <a:off x="6035064" y="3056321"/>
            <a:ext cx="1725772" cy="572092"/>
            <a:chOff x="3451161" y="3865165"/>
            <a:chExt cx="2301029" cy="762790"/>
          </a:xfrm>
        </p:grpSpPr>
        <p:sp>
          <p:nvSpPr>
            <p:cNvPr id="68" name="文本框 67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69" name="文本框 68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6035064" y="3805400"/>
            <a:ext cx="1725772" cy="572092"/>
            <a:chOff x="3451161" y="3865165"/>
            <a:chExt cx="2301029" cy="762790"/>
          </a:xfrm>
        </p:grpSpPr>
        <p:sp>
          <p:nvSpPr>
            <p:cNvPr id="71" name="文本框 70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72" name="文本框 71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3" name="Group 8"/>
          <p:cNvGrpSpPr>
            <a:grpSpLocks noChangeAspect="1"/>
          </p:cNvGrpSpPr>
          <p:nvPr/>
        </p:nvGrpSpPr>
        <p:grpSpPr bwMode="auto">
          <a:xfrm>
            <a:off x="5552782" y="949851"/>
            <a:ext cx="248237" cy="271999"/>
            <a:chOff x="3437" y="2282"/>
            <a:chExt cx="679" cy="744"/>
          </a:xfrm>
          <a:solidFill>
            <a:schemeClr val="accent1"/>
          </a:solidFill>
        </p:grpSpPr>
        <p:sp>
          <p:nvSpPr>
            <p:cNvPr id="74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6" name="Group 13"/>
          <p:cNvGrpSpPr>
            <a:grpSpLocks noChangeAspect="1"/>
          </p:cNvGrpSpPr>
          <p:nvPr/>
        </p:nvGrpSpPr>
        <p:grpSpPr bwMode="auto">
          <a:xfrm>
            <a:off x="5540796" y="1691089"/>
            <a:ext cx="272209" cy="275423"/>
            <a:chOff x="2426" y="2781"/>
            <a:chExt cx="593" cy="600"/>
          </a:xfrm>
          <a:solidFill>
            <a:schemeClr val="accent2"/>
          </a:solidFill>
        </p:grpSpPr>
        <p:sp>
          <p:nvSpPr>
            <p:cNvPr id="77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8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9" name="Group 18"/>
          <p:cNvGrpSpPr>
            <a:grpSpLocks noChangeAspect="1"/>
          </p:cNvGrpSpPr>
          <p:nvPr/>
        </p:nvGrpSpPr>
        <p:grpSpPr bwMode="auto">
          <a:xfrm>
            <a:off x="5535517" y="2440007"/>
            <a:ext cx="282767" cy="263487"/>
            <a:chOff x="3802" y="2858"/>
            <a:chExt cx="616" cy="574"/>
          </a:xfrm>
          <a:solidFill>
            <a:schemeClr val="accent3"/>
          </a:solidFill>
        </p:grpSpPr>
        <p:sp>
          <p:nvSpPr>
            <p:cNvPr id="8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4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5" name="Group 26"/>
          <p:cNvGrpSpPr>
            <a:grpSpLocks noChangeAspect="1"/>
          </p:cNvGrpSpPr>
          <p:nvPr/>
        </p:nvGrpSpPr>
        <p:grpSpPr bwMode="auto">
          <a:xfrm>
            <a:off x="5493941" y="3223997"/>
            <a:ext cx="365920" cy="181408"/>
            <a:chOff x="5676" y="2597"/>
            <a:chExt cx="1061" cy="526"/>
          </a:xfrm>
          <a:solidFill>
            <a:schemeClr val="accent4"/>
          </a:solidFill>
        </p:grpSpPr>
        <p:sp>
          <p:nvSpPr>
            <p:cNvPr id="86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2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0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01" name="Freeform 108"/>
          <p:cNvSpPr>
            <a:spLocks noEditPoints="1"/>
          </p:cNvSpPr>
          <p:nvPr/>
        </p:nvSpPr>
        <p:spPr bwMode="auto">
          <a:xfrm>
            <a:off x="5538909" y="3919163"/>
            <a:ext cx="275982" cy="27697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3" grpId="0" animBg="1"/>
      <p:bldP spid="54" grpId="0" animBg="1"/>
      <p:bldP spid="55" grpId="0" animBg="1"/>
      <p:bldP spid="56" grpId="0" animBg="1"/>
      <p:bldP spid="57" grpId="0" animBg="1"/>
      <p:bldP spid="101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790354" y="2221479"/>
            <a:ext cx="1577579" cy="2429330"/>
            <a:chOff x="5044281" y="2143125"/>
            <a:chExt cx="2103438" cy="3239106"/>
          </a:xfrm>
          <a:effectLst/>
        </p:grpSpPr>
        <p:sp>
          <p:nvSpPr>
            <p:cNvPr id="6" name="任意多边形 5"/>
            <p:cNvSpPr/>
            <p:nvPr/>
          </p:nvSpPr>
          <p:spPr>
            <a:xfrm>
              <a:off x="5117186" y="2143125"/>
              <a:ext cx="1957628" cy="685800"/>
            </a:xfrm>
            <a:custGeom>
              <a:avLst/>
              <a:gdLst>
                <a:gd name="connsiteX0" fmla="*/ 978814 w 1957628"/>
                <a:gd name="connsiteY0" fmla="*/ 0 h 685800"/>
                <a:gd name="connsiteX1" fmla="*/ 1950809 w 1957628"/>
                <a:gd name="connsiteY1" fmla="*/ 663189 h 685800"/>
                <a:gd name="connsiteX2" fmla="*/ 1957628 w 1957628"/>
                <a:gd name="connsiteY2" fmla="*/ 685800 h 685800"/>
                <a:gd name="connsiteX3" fmla="*/ 0 w 1957628"/>
                <a:gd name="connsiteY3" fmla="*/ 685800 h 685800"/>
                <a:gd name="connsiteX4" fmla="*/ 6819 w 1957628"/>
                <a:gd name="connsiteY4" fmla="*/ 663189 h 685800"/>
                <a:gd name="connsiteX5" fmla="*/ 978814 w 1957628"/>
                <a:gd name="connsiteY5" fmla="*/ 0 h 6858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957628" h="685800">
                  <a:moveTo>
                    <a:pt x="978814" y="0"/>
                  </a:moveTo>
                  <a:cubicBezTo>
                    <a:pt x="1415766" y="0"/>
                    <a:pt x="1790668" y="273461"/>
                    <a:pt x="1950809" y="663189"/>
                  </a:cubicBezTo>
                  <a:lnTo>
                    <a:pt x="1957628" y="685800"/>
                  </a:lnTo>
                  <a:lnTo>
                    <a:pt x="0" y="685800"/>
                  </a:lnTo>
                  <a:lnTo>
                    <a:pt x="6819" y="663189"/>
                  </a:lnTo>
                  <a:cubicBezTo>
                    <a:pt x="166961" y="273461"/>
                    <a:pt x="541863" y="0"/>
                    <a:pt x="978814" y="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>
            <a:xfrm>
              <a:off x="5044281" y="2921000"/>
              <a:ext cx="2103438" cy="711200"/>
            </a:xfrm>
            <a:custGeom>
              <a:avLst/>
              <a:gdLst>
                <a:gd name="connsiteX0" fmla="*/ 30985 w 2103438"/>
                <a:gd name="connsiteY0" fmla="*/ 0 h 711200"/>
                <a:gd name="connsiteX1" fmla="*/ 2072453 w 2103438"/>
                <a:gd name="connsiteY1" fmla="*/ 0 h 711200"/>
                <a:gd name="connsiteX2" fmla="*/ 2082071 w 2103438"/>
                <a:gd name="connsiteY2" fmla="*/ 31989 h 711200"/>
                <a:gd name="connsiteX3" fmla="*/ 2103438 w 2103438"/>
                <a:gd name="connsiteY3" fmla="*/ 250825 h 711200"/>
                <a:gd name="connsiteX4" fmla="*/ 2020789 w 2103438"/>
                <a:gd name="connsiteY4" fmla="*/ 673487 h 711200"/>
                <a:gd name="connsiteX5" fmla="*/ 2000962 w 2103438"/>
                <a:gd name="connsiteY5" fmla="*/ 711200 h 711200"/>
                <a:gd name="connsiteX6" fmla="*/ 102476 w 2103438"/>
                <a:gd name="connsiteY6" fmla="*/ 711200 h 711200"/>
                <a:gd name="connsiteX7" fmla="*/ 82650 w 2103438"/>
                <a:gd name="connsiteY7" fmla="*/ 673487 h 711200"/>
                <a:gd name="connsiteX8" fmla="*/ 0 w 2103438"/>
                <a:gd name="connsiteY8" fmla="*/ 250825 h 711200"/>
                <a:gd name="connsiteX9" fmla="*/ 21368 w 2103438"/>
                <a:gd name="connsiteY9" fmla="*/ 31989 h 7112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103438" h="711200">
                  <a:moveTo>
                    <a:pt x="30985" y="0"/>
                  </a:moveTo>
                  <a:lnTo>
                    <a:pt x="2072453" y="0"/>
                  </a:lnTo>
                  <a:lnTo>
                    <a:pt x="2082071" y="31989"/>
                  </a:lnTo>
                  <a:cubicBezTo>
                    <a:pt x="2096081" y="102675"/>
                    <a:pt x="2103438" y="175863"/>
                    <a:pt x="2103438" y="250825"/>
                  </a:cubicBezTo>
                  <a:cubicBezTo>
                    <a:pt x="2103438" y="400750"/>
                    <a:pt x="2074009" y="543578"/>
                    <a:pt x="2020789" y="673487"/>
                  </a:cubicBezTo>
                  <a:lnTo>
                    <a:pt x="2000962" y="711200"/>
                  </a:lnTo>
                  <a:lnTo>
                    <a:pt x="102476" y="711200"/>
                  </a:lnTo>
                  <a:lnTo>
                    <a:pt x="82650" y="673487"/>
                  </a:lnTo>
                  <a:cubicBezTo>
                    <a:pt x="29430" y="543578"/>
                    <a:pt x="0" y="400750"/>
                    <a:pt x="0" y="250825"/>
                  </a:cubicBezTo>
                  <a:cubicBezTo>
                    <a:pt x="0" y="175863"/>
                    <a:pt x="7358" y="102675"/>
                    <a:pt x="21368" y="31989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梯形 20"/>
            <p:cNvSpPr/>
            <p:nvPr/>
          </p:nvSpPr>
          <p:spPr>
            <a:xfrm flipV="1">
              <a:off x="5178424" y="3711573"/>
              <a:ext cx="1835150" cy="708027"/>
            </a:xfrm>
            <a:custGeom>
              <a:avLst/>
              <a:gdLst>
                <a:gd name="connsiteX0" fmla="*/ 0 w 1803400"/>
                <a:gd name="connsiteY0" fmla="*/ 701676 h 701676"/>
                <a:gd name="connsiteX1" fmla="*/ 175419 w 1803400"/>
                <a:gd name="connsiteY1" fmla="*/ 0 h 701676"/>
                <a:gd name="connsiteX2" fmla="*/ 1627981 w 1803400"/>
                <a:gd name="connsiteY2" fmla="*/ 0 h 701676"/>
                <a:gd name="connsiteX3" fmla="*/ 1803400 w 1803400"/>
                <a:gd name="connsiteY3" fmla="*/ 701676 h 701676"/>
                <a:gd name="connsiteX4" fmla="*/ 0 w 1803400"/>
                <a:gd name="connsiteY4" fmla="*/ 701676 h 701676"/>
                <a:gd name="connsiteX0-1" fmla="*/ 0 w 1803400"/>
                <a:gd name="connsiteY0-2" fmla="*/ 701676 h 701676"/>
                <a:gd name="connsiteX1-3" fmla="*/ 384969 w 1803400"/>
                <a:gd name="connsiteY1-4" fmla="*/ 0 h 701676"/>
                <a:gd name="connsiteX2-5" fmla="*/ 1627981 w 1803400"/>
                <a:gd name="connsiteY2-6" fmla="*/ 0 h 701676"/>
                <a:gd name="connsiteX3-7" fmla="*/ 1803400 w 1803400"/>
                <a:gd name="connsiteY3-8" fmla="*/ 701676 h 701676"/>
                <a:gd name="connsiteX4-9" fmla="*/ 0 w 1803400"/>
                <a:gd name="connsiteY4-10" fmla="*/ 701676 h 701676"/>
                <a:gd name="connsiteX0-11" fmla="*/ 0 w 1803400"/>
                <a:gd name="connsiteY0-12" fmla="*/ 701676 h 701676"/>
                <a:gd name="connsiteX1-13" fmla="*/ 384969 w 1803400"/>
                <a:gd name="connsiteY1-14" fmla="*/ 0 h 701676"/>
                <a:gd name="connsiteX2-15" fmla="*/ 1627981 w 1803400"/>
                <a:gd name="connsiteY2-16" fmla="*/ 0 h 701676"/>
                <a:gd name="connsiteX3-17" fmla="*/ 1803400 w 1803400"/>
                <a:gd name="connsiteY3-18" fmla="*/ 701676 h 701676"/>
                <a:gd name="connsiteX4-19" fmla="*/ 0 w 1803400"/>
                <a:gd name="connsiteY4-20" fmla="*/ 701676 h 701676"/>
                <a:gd name="connsiteX0-21" fmla="*/ 0 w 1803400"/>
                <a:gd name="connsiteY0-22" fmla="*/ 701676 h 701676"/>
                <a:gd name="connsiteX1-23" fmla="*/ 384969 w 1803400"/>
                <a:gd name="connsiteY1-24" fmla="*/ 0 h 701676"/>
                <a:gd name="connsiteX2-25" fmla="*/ 1627981 w 1803400"/>
                <a:gd name="connsiteY2-26" fmla="*/ 0 h 701676"/>
                <a:gd name="connsiteX3-27" fmla="*/ 1803400 w 1803400"/>
                <a:gd name="connsiteY3-28" fmla="*/ 701676 h 701676"/>
                <a:gd name="connsiteX4-29" fmla="*/ 0 w 1803400"/>
                <a:gd name="connsiteY4-30" fmla="*/ 701676 h 701676"/>
                <a:gd name="connsiteX0-31" fmla="*/ 0 w 1803400"/>
                <a:gd name="connsiteY0-32" fmla="*/ 701676 h 701676"/>
                <a:gd name="connsiteX1-33" fmla="*/ 384969 w 1803400"/>
                <a:gd name="connsiteY1-34" fmla="*/ 0 h 701676"/>
                <a:gd name="connsiteX2-35" fmla="*/ 1627981 w 1803400"/>
                <a:gd name="connsiteY2-36" fmla="*/ 0 h 701676"/>
                <a:gd name="connsiteX3-37" fmla="*/ 1803400 w 1803400"/>
                <a:gd name="connsiteY3-38" fmla="*/ 701676 h 701676"/>
                <a:gd name="connsiteX4-39" fmla="*/ 0 w 1803400"/>
                <a:gd name="connsiteY4-40" fmla="*/ 701676 h 701676"/>
                <a:gd name="connsiteX0-41" fmla="*/ 0 w 1803400"/>
                <a:gd name="connsiteY0-42" fmla="*/ 708026 h 708026"/>
                <a:gd name="connsiteX1-43" fmla="*/ 384969 w 1803400"/>
                <a:gd name="connsiteY1-44" fmla="*/ 6350 h 708026"/>
                <a:gd name="connsiteX2-45" fmla="*/ 1443831 w 1803400"/>
                <a:gd name="connsiteY2-46" fmla="*/ 0 h 708026"/>
                <a:gd name="connsiteX3-47" fmla="*/ 1803400 w 1803400"/>
                <a:gd name="connsiteY3-48" fmla="*/ 708026 h 708026"/>
                <a:gd name="connsiteX4-49" fmla="*/ 0 w 1803400"/>
                <a:gd name="connsiteY4-50" fmla="*/ 708026 h 708026"/>
                <a:gd name="connsiteX0-51" fmla="*/ 0 w 1803400"/>
                <a:gd name="connsiteY0-52" fmla="*/ 708026 h 708026"/>
                <a:gd name="connsiteX1-53" fmla="*/ 384969 w 1803400"/>
                <a:gd name="connsiteY1-54" fmla="*/ 6350 h 708026"/>
                <a:gd name="connsiteX2-55" fmla="*/ 1443831 w 1803400"/>
                <a:gd name="connsiteY2-56" fmla="*/ 0 h 708026"/>
                <a:gd name="connsiteX3-57" fmla="*/ 1803400 w 1803400"/>
                <a:gd name="connsiteY3-58" fmla="*/ 708026 h 708026"/>
                <a:gd name="connsiteX4-59" fmla="*/ 0 w 1803400"/>
                <a:gd name="connsiteY4-60" fmla="*/ 708026 h 708026"/>
                <a:gd name="connsiteX0-61" fmla="*/ 0 w 1803400"/>
                <a:gd name="connsiteY0-62" fmla="*/ 708026 h 708026"/>
                <a:gd name="connsiteX1-63" fmla="*/ 384969 w 1803400"/>
                <a:gd name="connsiteY1-64" fmla="*/ 6350 h 708026"/>
                <a:gd name="connsiteX2-65" fmla="*/ 1443831 w 1803400"/>
                <a:gd name="connsiteY2-66" fmla="*/ 0 h 708026"/>
                <a:gd name="connsiteX3-67" fmla="*/ 1803400 w 1803400"/>
                <a:gd name="connsiteY3-68" fmla="*/ 708026 h 708026"/>
                <a:gd name="connsiteX4-69" fmla="*/ 0 w 1803400"/>
                <a:gd name="connsiteY4-70" fmla="*/ 708026 h 708026"/>
                <a:gd name="connsiteX0-71" fmla="*/ 0 w 1835150"/>
                <a:gd name="connsiteY0-72" fmla="*/ 708026 h 708026"/>
                <a:gd name="connsiteX1-73" fmla="*/ 384969 w 1835150"/>
                <a:gd name="connsiteY1-74" fmla="*/ 6350 h 708026"/>
                <a:gd name="connsiteX2-75" fmla="*/ 1443831 w 1835150"/>
                <a:gd name="connsiteY2-76" fmla="*/ 0 h 708026"/>
                <a:gd name="connsiteX3-77" fmla="*/ 1835150 w 1835150"/>
                <a:gd name="connsiteY3-78" fmla="*/ 708026 h 708026"/>
                <a:gd name="connsiteX4-79" fmla="*/ 0 w 1835150"/>
                <a:gd name="connsiteY4-80" fmla="*/ 708026 h 70802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</a:cxnLst>
              <a:rect l="l" t="t" r="r" b="b"/>
              <a:pathLst>
                <a:path w="1835150" h="708026">
                  <a:moveTo>
                    <a:pt x="0" y="708026"/>
                  </a:moveTo>
                  <a:cubicBezTo>
                    <a:pt x="160073" y="467784"/>
                    <a:pt x="377296" y="252942"/>
                    <a:pt x="384969" y="6350"/>
                  </a:cubicBezTo>
                  <a:lnTo>
                    <a:pt x="1443831" y="0"/>
                  </a:lnTo>
                  <a:cubicBezTo>
                    <a:pt x="1449387" y="191559"/>
                    <a:pt x="1670844" y="478367"/>
                    <a:pt x="1835150" y="708026"/>
                  </a:cubicBezTo>
                  <a:lnTo>
                    <a:pt x="0" y="708026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圆角矩形 8"/>
            <p:cNvSpPr/>
            <p:nvPr/>
          </p:nvSpPr>
          <p:spPr>
            <a:xfrm>
              <a:off x="5569744" y="4462463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圆角矩形 9"/>
            <p:cNvSpPr/>
            <p:nvPr/>
          </p:nvSpPr>
          <p:spPr>
            <a:xfrm>
              <a:off x="5569744" y="4667250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圆角矩形 10"/>
            <p:cNvSpPr/>
            <p:nvPr/>
          </p:nvSpPr>
          <p:spPr>
            <a:xfrm>
              <a:off x="5569744" y="4864894"/>
              <a:ext cx="1052512" cy="139541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5693569" y="5057775"/>
              <a:ext cx="804863" cy="324456"/>
            </a:xfrm>
            <a:custGeom>
              <a:avLst/>
              <a:gdLst>
                <a:gd name="connsiteX0" fmla="*/ 58777 w 804863"/>
                <a:gd name="connsiteY0" fmla="*/ 0 h 324456"/>
                <a:gd name="connsiteX1" fmla="*/ 746086 w 804863"/>
                <a:gd name="connsiteY1" fmla="*/ 0 h 324456"/>
                <a:gd name="connsiteX2" fmla="*/ 804863 w 804863"/>
                <a:gd name="connsiteY2" fmla="*/ 58777 h 324456"/>
                <a:gd name="connsiteX3" fmla="*/ 804862 w 804863"/>
                <a:gd name="connsiteY3" fmla="*/ 58777 h 324456"/>
                <a:gd name="connsiteX4" fmla="*/ 746085 w 804863"/>
                <a:gd name="connsiteY4" fmla="*/ 117554 h 324456"/>
                <a:gd name="connsiteX5" fmla="*/ 681293 w 804863"/>
                <a:gd name="connsiteY5" fmla="*/ 117554 h 324456"/>
                <a:gd name="connsiteX6" fmla="*/ 478631 w 804863"/>
                <a:gd name="connsiteY6" fmla="*/ 239867 h 324456"/>
                <a:gd name="connsiteX7" fmla="*/ 478631 w 804863"/>
                <a:gd name="connsiteY7" fmla="*/ 293946 h 324456"/>
                <a:gd name="connsiteX8" fmla="*/ 454235 w 804863"/>
                <a:gd name="connsiteY8" fmla="*/ 293946 h 324456"/>
                <a:gd name="connsiteX9" fmla="*/ 454235 w 804863"/>
                <a:gd name="connsiteY9" fmla="*/ 324456 h 324456"/>
                <a:gd name="connsiteX10" fmla="*/ 364914 w 804863"/>
                <a:gd name="connsiteY10" fmla="*/ 324456 h 324456"/>
                <a:gd name="connsiteX11" fmla="*/ 364914 w 804863"/>
                <a:gd name="connsiteY11" fmla="*/ 293946 h 324456"/>
                <a:gd name="connsiteX12" fmla="*/ 330994 w 804863"/>
                <a:gd name="connsiteY12" fmla="*/ 293946 h 324456"/>
                <a:gd name="connsiteX13" fmla="*/ 330994 w 804863"/>
                <a:gd name="connsiteY13" fmla="*/ 235744 h 324456"/>
                <a:gd name="connsiteX14" fmla="*/ 333685 w 804863"/>
                <a:gd name="connsiteY14" fmla="*/ 235744 h 324456"/>
                <a:gd name="connsiteX15" fmla="*/ 137852 w 804863"/>
                <a:gd name="connsiteY15" fmla="*/ 117553 h 324456"/>
                <a:gd name="connsiteX16" fmla="*/ 58777 w 804863"/>
                <a:gd name="connsiteY16" fmla="*/ 117553 h 324456"/>
                <a:gd name="connsiteX17" fmla="*/ 17215 w 804863"/>
                <a:gd name="connsiteY17" fmla="*/ 100338 h 324456"/>
                <a:gd name="connsiteX18" fmla="*/ 0 w 804863"/>
                <a:gd name="connsiteY18" fmla="*/ 58776 h 324456"/>
                <a:gd name="connsiteX19" fmla="*/ 17215 w 804863"/>
                <a:gd name="connsiteY19" fmla="*/ 17215 h 324456"/>
                <a:gd name="connsiteX20" fmla="*/ 58777 w 804863"/>
                <a:gd name="connsiteY20" fmla="*/ 0 h 32445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804863" h="324456">
                  <a:moveTo>
                    <a:pt x="58777" y="0"/>
                  </a:moveTo>
                  <a:lnTo>
                    <a:pt x="746086" y="0"/>
                  </a:lnTo>
                  <a:cubicBezTo>
                    <a:pt x="778548" y="0"/>
                    <a:pt x="804863" y="26315"/>
                    <a:pt x="804863" y="58777"/>
                  </a:cubicBezTo>
                  <a:lnTo>
                    <a:pt x="804862" y="58777"/>
                  </a:lnTo>
                  <a:cubicBezTo>
                    <a:pt x="804862" y="91239"/>
                    <a:pt x="778547" y="117554"/>
                    <a:pt x="746085" y="117554"/>
                  </a:cubicBezTo>
                  <a:lnTo>
                    <a:pt x="681293" y="117554"/>
                  </a:lnTo>
                  <a:lnTo>
                    <a:pt x="478631" y="239867"/>
                  </a:lnTo>
                  <a:lnTo>
                    <a:pt x="478631" y="293946"/>
                  </a:lnTo>
                  <a:lnTo>
                    <a:pt x="454235" y="293946"/>
                  </a:lnTo>
                  <a:lnTo>
                    <a:pt x="454235" y="324456"/>
                  </a:lnTo>
                  <a:lnTo>
                    <a:pt x="364914" y="324456"/>
                  </a:lnTo>
                  <a:lnTo>
                    <a:pt x="364914" y="293946"/>
                  </a:lnTo>
                  <a:lnTo>
                    <a:pt x="330994" y="293946"/>
                  </a:lnTo>
                  <a:lnTo>
                    <a:pt x="330994" y="235744"/>
                  </a:lnTo>
                  <a:lnTo>
                    <a:pt x="333685" y="235744"/>
                  </a:lnTo>
                  <a:lnTo>
                    <a:pt x="137852" y="117553"/>
                  </a:lnTo>
                  <a:lnTo>
                    <a:pt x="58777" y="117553"/>
                  </a:lnTo>
                  <a:cubicBezTo>
                    <a:pt x="42546" y="117553"/>
                    <a:pt x="27852" y="110974"/>
                    <a:pt x="17215" y="100338"/>
                  </a:cubicBezTo>
                  <a:lnTo>
                    <a:pt x="0" y="58776"/>
                  </a:lnTo>
                  <a:lnTo>
                    <a:pt x="17215" y="17215"/>
                  </a:lnTo>
                  <a:cubicBezTo>
                    <a:pt x="27852" y="6579"/>
                    <a:pt x="42546" y="0"/>
                    <a:pt x="58777" y="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椭圆 12"/>
          <p:cNvSpPr/>
          <p:nvPr/>
        </p:nvSpPr>
        <p:spPr>
          <a:xfrm>
            <a:off x="3137017" y="3569830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2950705" y="2874505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3137017" y="2179180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3646030" y="1670167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4341355" y="1483855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5036681" y="1670167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545694" y="2179180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732006" y="2874505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椭圆 20"/>
          <p:cNvSpPr/>
          <p:nvPr/>
        </p:nvSpPr>
        <p:spPr>
          <a:xfrm>
            <a:off x="5545694" y="3569830"/>
            <a:ext cx="475577" cy="475577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2" name="组合 21"/>
          <p:cNvGrpSpPr/>
          <p:nvPr/>
        </p:nvGrpSpPr>
        <p:grpSpPr>
          <a:xfrm>
            <a:off x="6021271" y="3545696"/>
            <a:ext cx="1725772" cy="572092"/>
            <a:chOff x="3451161" y="3865165"/>
            <a:chExt cx="2301029" cy="762790"/>
          </a:xfrm>
        </p:grpSpPr>
        <p:sp>
          <p:nvSpPr>
            <p:cNvPr id="23" name="文本框 22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6207583" y="2832413"/>
            <a:ext cx="1725772" cy="572092"/>
            <a:chOff x="3451161" y="3865165"/>
            <a:chExt cx="2301029" cy="762790"/>
          </a:xfrm>
        </p:grpSpPr>
        <p:sp>
          <p:nvSpPr>
            <p:cNvPr id="26" name="文本框 25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7" name="文本框 26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023532" y="2158967"/>
            <a:ext cx="1725772" cy="572092"/>
            <a:chOff x="3451161" y="3865165"/>
            <a:chExt cx="2301029" cy="762790"/>
          </a:xfrm>
        </p:grpSpPr>
        <p:sp>
          <p:nvSpPr>
            <p:cNvPr id="29" name="文本框 28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545694" y="1542258"/>
            <a:ext cx="1725772" cy="572092"/>
            <a:chOff x="3451161" y="3865165"/>
            <a:chExt cx="2301029" cy="762790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7192" y="4135512"/>
              <a:ext cx="2294998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726842" y="912724"/>
            <a:ext cx="1721249" cy="572092"/>
            <a:chOff x="3295266" y="3865165"/>
            <a:chExt cx="2294999" cy="762790"/>
          </a:xfrm>
        </p:grpSpPr>
        <p:sp>
          <p:nvSpPr>
            <p:cNvPr id="35" name="文本框 34"/>
            <p:cNvSpPr txBox="1"/>
            <p:nvPr/>
          </p:nvSpPr>
          <p:spPr>
            <a:xfrm>
              <a:off x="3555935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295266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1922158" y="1536264"/>
            <a:ext cx="1721249" cy="572092"/>
            <a:chOff x="3457191" y="3865165"/>
            <a:chExt cx="2294999" cy="762790"/>
          </a:xfrm>
        </p:grpSpPr>
        <p:sp>
          <p:nvSpPr>
            <p:cNvPr id="38" name="文本框 37"/>
            <p:cNvSpPr txBox="1"/>
            <p:nvPr/>
          </p:nvSpPr>
          <p:spPr>
            <a:xfrm>
              <a:off x="4017218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1415768" y="2151917"/>
            <a:ext cx="1721249" cy="572092"/>
            <a:chOff x="3457191" y="3865165"/>
            <a:chExt cx="2294999" cy="762790"/>
          </a:xfrm>
        </p:grpSpPr>
        <p:sp>
          <p:nvSpPr>
            <p:cNvPr id="41" name="文本框 40"/>
            <p:cNvSpPr txBox="1"/>
            <p:nvPr/>
          </p:nvSpPr>
          <p:spPr>
            <a:xfrm>
              <a:off x="4017218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1210646" y="2852074"/>
            <a:ext cx="1721249" cy="572092"/>
            <a:chOff x="3457191" y="3865165"/>
            <a:chExt cx="2294999" cy="762790"/>
          </a:xfrm>
        </p:grpSpPr>
        <p:sp>
          <p:nvSpPr>
            <p:cNvPr id="44" name="文本框 43"/>
            <p:cNvSpPr txBox="1"/>
            <p:nvPr/>
          </p:nvSpPr>
          <p:spPr>
            <a:xfrm>
              <a:off x="4017218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1415768" y="3529709"/>
            <a:ext cx="1721249" cy="572092"/>
            <a:chOff x="3457191" y="3865165"/>
            <a:chExt cx="2294999" cy="762790"/>
          </a:xfrm>
        </p:grpSpPr>
        <p:sp>
          <p:nvSpPr>
            <p:cNvPr id="47" name="文本框 46"/>
            <p:cNvSpPr txBox="1"/>
            <p:nvPr/>
          </p:nvSpPr>
          <p:spPr>
            <a:xfrm>
              <a:off x="4017218" y="38651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Group 8"/>
          <p:cNvGrpSpPr>
            <a:grpSpLocks noChangeAspect="1"/>
          </p:cNvGrpSpPr>
          <p:nvPr/>
        </p:nvGrpSpPr>
        <p:grpSpPr bwMode="auto">
          <a:xfrm>
            <a:off x="3759175" y="1767511"/>
            <a:ext cx="248237" cy="271999"/>
            <a:chOff x="3437" y="2282"/>
            <a:chExt cx="679" cy="744"/>
          </a:xfrm>
          <a:solidFill>
            <a:schemeClr val="accent4"/>
          </a:solidFill>
        </p:grpSpPr>
        <p:sp>
          <p:nvSpPr>
            <p:cNvPr id="50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Group 13"/>
          <p:cNvGrpSpPr>
            <a:grpSpLocks noChangeAspect="1"/>
          </p:cNvGrpSpPr>
          <p:nvPr/>
        </p:nvGrpSpPr>
        <p:grpSpPr bwMode="auto">
          <a:xfrm>
            <a:off x="3241323" y="2276493"/>
            <a:ext cx="272209" cy="275423"/>
            <a:chOff x="2426" y="2781"/>
            <a:chExt cx="593" cy="600"/>
          </a:xfrm>
          <a:solidFill>
            <a:schemeClr val="accent3"/>
          </a:solidFill>
        </p:grpSpPr>
        <p:sp>
          <p:nvSpPr>
            <p:cNvPr id="53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Group 18"/>
          <p:cNvGrpSpPr>
            <a:grpSpLocks noChangeAspect="1"/>
          </p:cNvGrpSpPr>
          <p:nvPr/>
        </p:nvGrpSpPr>
        <p:grpSpPr bwMode="auto">
          <a:xfrm>
            <a:off x="3042841" y="2972983"/>
            <a:ext cx="282767" cy="263487"/>
            <a:chOff x="3802" y="2858"/>
            <a:chExt cx="616" cy="574"/>
          </a:xfrm>
          <a:solidFill>
            <a:schemeClr val="accent2"/>
          </a:solidFill>
        </p:grpSpPr>
        <p:sp>
          <p:nvSpPr>
            <p:cNvPr id="56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Group 26"/>
          <p:cNvGrpSpPr>
            <a:grpSpLocks noChangeAspect="1"/>
          </p:cNvGrpSpPr>
          <p:nvPr/>
        </p:nvGrpSpPr>
        <p:grpSpPr bwMode="auto">
          <a:xfrm>
            <a:off x="3209288" y="3725160"/>
            <a:ext cx="332654" cy="164916"/>
            <a:chOff x="5676" y="2597"/>
            <a:chExt cx="1061" cy="526"/>
          </a:xfrm>
          <a:solidFill>
            <a:schemeClr val="accent1"/>
          </a:solidFill>
        </p:grpSpPr>
        <p:sp>
          <p:nvSpPr>
            <p:cNvPr id="62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7" name="Freeform 108"/>
          <p:cNvSpPr>
            <a:spLocks noEditPoints="1"/>
          </p:cNvSpPr>
          <p:nvPr/>
        </p:nvSpPr>
        <p:spPr bwMode="auto">
          <a:xfrm>
            <a:off x="5643883" y="3672578"/>
            <a:ext cx="275982" cy="27697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8" name="组合 77"/>
          <p:cNvGrpSpPr/>
          <p:nvPr/>
        </p:nvGrpSpPr>
        <p:grpSpPr>
          <a:xfrm>
            <a:off x="5858579" y="2999039"/>
            <a:ext cx="234972" cy="255704"/>
            <a:chOff x="4873626" y="1965325"/>
            <a:chExt cx="269876" cy="293688"/>
          </a:xfrm>
          <a:solidFill>
            <a:schemeClr val="accent4"/>
          </a:solidFill>
        </p:grpSpPr>
        <p:sp>
          <p:nvSpPr>
            <p:cNvPr id="79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0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Group 41"/>
          <p:cNvGrpSpPr>
            <a:grpSpLocks noChangeAspect="1"/>
          </p:cNvGrpSpPr>
          <p:nvPr/>
        </p:nvGrpSpPr>
        <p:grpSpPr bwMode="auto">
          <a:xfrm>
            <a:off x="4490455" y="1584226"/>
            <a:ext cx="213073" cy="260831"/>
            <a:chOff x="3783" y="2089"/>
            <a:chExt cx="116" cy="142"/>
          </a:xfrm>
          <a:solidFill>
            <a:schemeClr val="accent1"/>
          </a:solidFill>
          <a:effectLst/>
        </p:grpSpPr>
        <p:sp>
          <p:nvSpPr>
            <p:cNvPr id="84" name="Freeform 42"/>
            <p:cNvSpPr/>
            <p:nvPr/>
          </p:nvSpPr>
          <p:spPr bwMode="auto">
            <a:xfrm>
              <a:off x="3791" y="2221"/>
              <a:ext cx="20" cy="10"/>
            </a:xfrm>
            <a:custGeom>
              <a:avLst/>
              <a:gdLst>
                <a:gd name="T0" fmla="*/ 8 w 8"/>
                <a:gd name="T1" fmla="*/ 0 h 4"/>
                <a:gd name="T2" fmla="*/ 1 w 8"/>
                <a:gd name="T3" fmla="*/ 0 h 4"/>
                <a:gd name="T4" fmla="*/ 0 w 8"/>
                <a:gd name="T5" fmla="*/ 0 h 4"/>
                <a:gd name="T6" fmla="*/ 0 w 8"/>
                <a:gd name="T7" fmla="*/ 4 h 4"/>
                <a:gd name="T8" fmla="*/ 1 w 8"/>
                <a:gd name="T9" fmla="*/ 4 h 4"/>
                <a:gd name="T10" fmla="*/ 8 w 8"/>
                <a:gd name="T11" fmla="*/ 4 h 4"/>
                <a:gd name="T12" fmla="*/ 8 w 8"/>
                <a:gd name="T13" fmla="*/ 4 h 4"/>
                <a:gd name="T14" fmla="*/ 8 w 8"/>
                <a:gd name="T15" fmla="*/ 0 h 4"/>
                <a:gd name="T16" fmla="*/ 8 w 8"/>
                <a:gd name="T17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4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1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Freeform 43"/>
            <p:cNvSpPr/>
            <p:nvPr/>
          </p:nvSpPr>
          <p:spPr bwMode="auto">
            <a:xfrm>
              <a:off x="3818" y="2208"/>
              <a:ext cx="23" cy="23"/>
            </a:xfrm>
            <a:custGeom>
              <a:avLst/>
              <a:gdLst>
                <a:gd name="T0" fmla="*/ 8 w 9"/>
                <a:gd name="T1" fmla="*/ 0 h 9"/>
                <a:gd name="T2" fmla="*/ 1 w 9"/>
                <a:gd name="T3" fmla="*/ 0 h 9"/>
                <a:gd name="T4" fmla="*/ 0 w 9"/>
                <a:gd name="T5" fmla="*/ 1 h 9"/>
                <a:gd name="T6" fmla="*/ 0 w 9"/>
                <a:gd name="T7" fmla="*/ 9 h 9"/>
                <a:gd name="T8" fmla="*/ 1 w 9"/>
                <a:gd name="T9" fmla="*/ 9 h 9"/>
                <a:gd name="T10" fmla="*/ 8 w 9"/>
                <a:gd name="T11" fmla="*/ 9 h 9"/>
                <a:gd name="T12" fmla="*/ 9 w 9"/>
                <a:gd name="T13" fmla="*/ 9 h 9"/>
                <a:gd name="T14" fmla="*/ 9 w 9"/>
                <a:gd name="T15" fmla="*/ 1 h 9"/>
                <a:gd name="T16" fmla="*/ 8 w 9"/>
                <a:gd name="T17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9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1"/>
                    <a:pt x="0" y="1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9"/>
                    <a:pt x="1" y="9"/>
                    <a:pt x="1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9"/>
                    <a:pt x="9" y="9"/>
                    <a:pt x="9" y="9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Freeform 44"/>
            <p:cNvSpPr/>
            <p:nvPr/>
          </p:nvSpPr>
          <p:spPr bwMode="auto">
            <a:xfrm>
              <a:off x="3849" y="2184"/>
              <a:ext cx="20" cy="47"/>
            </a:xfrm>
            <a:custGeom>
              <a:avLst/>
              <a:gdLst>
                <a:gd name="T0" fmla="*/ 7 w 8"/>
                <a:gd name="T1" fmla="*/ 0 h 19"/>
                <a:gd name="T2" fmla="*/ 0 w 8"/>
                <a:gd name="T3" fmla="*/ 0 h 19"/>
                <a:gd name="T4" fmla="*/ 0 w 8"/>
                <a:gd name="T5" fmla="*/ 1 h 19"/>
                <a:gd name="T6" fmla="*/ 0 w 8"/>
                <a:gd name="T7" fmla="*/ 19 h 19"/>
                <a:gd name="T8" fmla="*/ 0 w 8"/>
                <a:gd name="T9" fmla="*/ 19 h 19"/>
                <a:gd name="T10" fmla="*/ 7 w 8"/>
                <a:gd name="T11" fmla="*/ 19 h 19"/>
                <a:gd name="T12" fmla="*/ 8 w 8"/>
                <a:gd name="T13" fmla="*/ 19 h 19"/>
                <a:gd name="T14" fmla="*/ 8 w 8"/>
                <a:gd name="T15" fmla="*/ 1 h 19"/>
                <a:gd name="T16" fmla="*/ 7 w 8"/>
                <a:gd name="T17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8" h="19">
                  <a:moveTo>
                    <a:pt x="7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8" y="19"/>
                    <a:pt x="8" y="19"/>
                    <a:pt x="8" y="19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7" name="Freeform 45"/>
            <p:cNvSpPr/>
            <p:nvPr/>
          </p:nvSpPr>
          <p:spPr bwMode="auto">
            <a:xfrm>
              <a:off x="3877" y="2161"/>
              <a:ext cx="22" cy="70"/>
            </a:xfrm>
            <a:custGeom>
              <a:avLst/>
              <a:gdLst>
                <a:gd name="T0" fmla="*/ 8 w 9"/>
                <a:gd name="T1" fmla="*/ 0 h 28"/>
                <a:gd name="T2" fmla="*/ 1 w 9"/>
                <a:gd name="T3" fmla="*/ 0 h 28"/>
                <a:gd name="T4" fmla="*/ 0 w 9"/>
                <a:gd name="T5" fmla="*/ 1 h 28"/>
                <a:gd name="T6" fmla="*/ 0 w 9"/>
                <a:gd name="T7" fmla="*/ 28 h 28"/>
                <a:gd name="T8" fmla="*/ 1 w 9"/>
                <a:gd name="T9" fmla="*/ 28 h 28"/>
                <a:gd name="T10" fmla="*/ 8 w 9"/>
                <a:gd name="T11" fmla="*/ 28 h 28"/>
                <a:gd name="T12" fmla="*/ 9 w 9"/>
                <a:gd name="T13" fmla="*/ 28 h 28"/>
                <a:gd name="T14" fmla="*/ 9 w 9"/>
                <a:gd name="T15" fmla="*/ 1 h 28"/>
                <a:gd name="T16" fmla="*/ 8 w 9"/>
                <a:gd name="T17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28">
                  <a:moveTo>
                    <a:pt x="8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8"/>
                    <a:pt x="0" y="28"/>
                    <a:pt x="1" y="28"/>
                  </a:cubicBezTo>
                  <a:cubicBezTo>
                    <a:pt x="8" y="28"/>
                    <a:pt x="8" y="28"/>
                    <a:pt x="8" y="28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9" y="1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8" name="Freeform 46"/>
            <p:cNvSpPr/>
            <p:nvPr/>
          </p:nvSpPr>
          <p:spPr bwMode="auto">
            <a:xfrm>
              <a:off x="3821" y="2089"/>
              <a:ext cx="23" cy="27"/>
            </a:xfrm>
            <a:custGeom>
              <a:avLst/>
              <a:gdLst>
                <a:gd name="T0" fmla="*/ 5 w 9"/>
                <a:gd name="T1" fmla="*/ 10 h 11"/>
                <a:gd name="T2" fmla="*/ 8 w 9"/>
                <a:gd name="T3" fmla="*/ 4 h 11"/>
                <a:gd name="T4" fmla="*/ 5 w 9"/>
                <a:gd name="T5" fmla="*/ 0 h 11"/>
                <a:gd name="T6" fmla="*/ 0 w 9"/>
                <a:gd name="T7" fmla="*/ 4 h 11"/>
                <a:gd name="T8" fmla="*/ 5 w 9"/>
                <a:gd name="T9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1">
                  <a:moveTo>
                    <a:pt x="5" y="10"/>
                  </a:moveTo>
                  <a:cubicBezTo>
                    <a:pt x="8" y="10"/>
                    <a:pt x="8" y="7"/>
                    <a:pt x="8" y="4"/>
                  </a:cubicBezTo>
                  <a:cubicBezTo>
                    <a:pt x="9" y="2"/>
                    <a:pt x="7" y="0"/>
                    <a:pt x="5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1" y="8"/>
                    <a:pt x="4" y="11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Freeform 47"/>
            <p:cNvSpPr/>
            <p:nvPr/>
          </p:nvSpPr>
          <p:spPr bwMode="auto">
            <a:xfrm>
              <a:off x="3785" y="2164"/>
              <a:ext cx="36" cy="44"/>
            </a:xfrm>
            <a:custGeom>
              <a:avLst/>
              <a:gdLst>
                <a:gd name="T0" fmla="*/ 12 w 14"/>
                <a:gd name="T1" fmla="*/ 1 h 18"/>
                <a:gd name="T2" fmla="*/ 10 w 14"/>
                <a:gd name="T3" fmla="*/ 0 h 18"/>
                <a:gd name="T4" fmla="*/ 8 w 14"/>
                <a:gd name="T5" fmla="*/ 6 h 18"/>
                <a:gd name="T6" fmla="*/ 1 w 14"/>
                <a:gd name="T7" fmla="*/ 14 h 18"/>
                <a:gd name="T8" fmla="*/ 1 w 14"/>
                <a:gd name="T9" fmla="*/ 17 h 18"/>
                <a:gd name="T10" fmla="*/ 4 w 14"/>
                <a:gd name="T11" fmla="*/ 17 h 18"/>
                <a:gd name="T12" fmla="*/ 12 w 14"/>
                <a:gd name="T13" fmla="*/ 9 h 18"/>
                <a:gd name="T14" fmla="*/ 13 w 14"/>
                <a:gd name="T15" fmla="*/ 8 h 18"/>
                <a:gd name="T16" fmla="*/ 14 w 14"/>
                <a:gd name="T17" fmla="*/ 3 h 18"/>
                <a:gd name="T18" fmla="*/ 12 w 14"/>
                <a:gd name="T19" fmla="*/ 1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18">
                  <a:moveTo>
                    <a:pt x="12" y="1"/>
                  </a:moveTo>
                  <a:cubicBezTo>
                    <a:pt x="11" y="1"/>
                    <a:pt x="10" y="0"/>
                    <a:pt x="10" y="0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0" y="15"/>
                    <a:pt x="0" y="16"/>
                    <a:pt x="1" y="17"/>
                  </a:cubicBezTo>
                  <a:cubicBezTo>
                    <a:pt x="2" y="18"/>
                    <a:pt x="4" y="18"/>
                    <a:pt x="4" y="17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2"/>
                    <a:pt x="13" y="2"/>
                    <a:pt x="1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48"/>
            <p:cNvSpPr/>
            <p:nvPr/>
          </p:nvSpPr>
          <p:spPr bwMode="auto">
            <a:xfrm>
              <a:off x="3836" y="2116"/>
              <a:ext cx="33" cy="20"/>
            </a:xfrm>
            <a:custGeom>
              <a:avLst/>
              <a:gdLst>
                <a:gd name="T0" fmla="*/ 6 w 13"/>
                <a:gd name="T1" fmla="*/ 8 h 8"/>
                <a:gd name="T2" fmla="*/ 12 w 13"/>
                <a:gd name="T3" fmla="*/ 4 h 8"/>
                <a:gd name="T4" fmla="*/ 12 w 13"/>
                <a:gd name="T5" fmla="*/ 1 h 8"/>
                <a:gd name="T6" fmla="*/ 10 w 13"/>
                <a:gd name="T7" fmla="*/ 1 h 8"/>
                <a:gd name="T8" fmla="*/ 5 w 13"/>
                <a:gd name="T9" fmla="*/ 4 h 8"/>
                <a:gd name="T10" fmla="*/ 1 w 13"/>
                <a:gd name="T11" fmla="*/ 3 h 8"/>
                <a:gd name="T12" fmla="*/ 1 w 13"/>
                <a:gd name="T13" fmla="*/ 5 h 8"/>
                <a:gd name="T14" fmla="*/ 0 w 13"/>
                <a:gd name="T15" fmla="*/ 7 h 8"/>
                <a:gd name="T16" fmla="*/ 5 w 13"/>
                <a:gd name="T17" fmla="*/ 8 h 8"/>
                <a:gd name="T18" fmla="*/ 6 w 13"/>
                <a:gd name="T1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8">
                  <a:moveTo>
                    <a:pt x="6" y="8"/>
                  </a:move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1" y="0"/>
                    <a:pt x="10" y="1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4"/>
                    <a:pt x="1" y="5"/>
                  </a:cubicBezTo>
                  <a:cubicBezTo>
                    <a:pt x="1" y="6"/>
                    <a:pt x="0" y="7"/>
                    <a:pt x="0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6" y="8"/>
                    <a:pt x="6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49"/>
            <p:cNvSpPr/>
            <p:nvPr/>
          </p:nvSpPr>
          <p:spPr bwMode="auto">
            <a:xfrm>
              <a:off x="3783" y="2116"/>
              <a:ext cx="58" cy="87"/>
            </a:xfrm>
            <a:custGeom>
              <a:avLst/>
              <a:gdLst>
                <a:gd name="T0" fmla="*/ 18 w 23"/>
                <a:gd name="T1" fmla="*/ 17 h 35"/>
                <a:gd name="T2" fmla="*/ 21 w 23"/>
                <a:gd name="T3" fmla="*/ 5 h 35"/>
                <a:gd name="T4" fmla="*/ 21 w 23"/>
                <a:gd name="T5" fmla="*/ 2 h 35"/>
                <a:gd name="T6" fmla="*/ 20 w 23"/>
                <a:gd name="T7" fmla="*/ 2 h 35"/>
                <a:gd name="T8" fmla="*/ 19 w 23"/>
                <a:gd name="T9" fmla="*/ 7 h 35"/>
                <a:gd name="T10" fmla="*/ 20 w 23"/>
                <a:gd name="T11" fmla="*/ 3 h 35"/>
                <a:gd name="T12" fmla="*/ 20 w 23"/>
                <a:gd name="T13" fmla="*/ 2 h 35"/>
                <a:gd name="T14" fmla="*/ 20 w 23"/>
                <a:gd name="T15" fmla="*/ 1 h 35"/>
                <a:gd name="T16" fmla="*/ 19 w 23"/>
                <a:gd name="T17" fmla="*/ 1 h 35"/>
                <a:gd name="T18" fmla="*/ 18 w 23"/>
                <a:gd name="T19" fmla="*/ 2 h 35"/>
                <a:gd name="T20" fmla="*/ 19 w 23"/>
                <a:gd name="T21" fmla="*/ 3 h 35"/>
                <a:gd name="T22" fmla="*/ 18 w 23"/>
                <a:gd name="T23" fmla="*/ 6 h 35"/>
                <a:gd name="T24" fmla="*/ 17 w 23"/>
                <a:gd name="T25" fmla="*/ 0 h 35"/>
                <a:gd name="T26" fmla="*/ 17 w 23"/>
                <a:gd name="T27" fmla="*/ 0 h 35"/>
                <a:gd name="T28" fmla="*/ 17 w 23"/>
                <a:gd name="T29" fmla="*/ 0 h 35"/>
                <a:gd name="T30" fmla="*/ 15 w 23"/>
                <a:gd name="T31" fmla="*/ 0 h 35"/>
                <a:gd name="T32" fmla="*/ 8 w 23"/>
                <a:gd name="T33" fmla="*/ 0 h 35"/>
                <a:gd name="T34" fmla="*/ 1 w 23"/>
                <a:gd name="T35" fmla="*/ 5 h 35"/>
                <a:gd name="T36" fmla="*/ 1 w 23"/>
                <a:gd name="T37" fmla="*/ 8 h 35"/>
                <a:gd name="T38" fmla="*/ 4 w 23"/>
                <a:gd name="T39" fmla="*/ 8 h 35"/>
                <a:gd name="T40" fmla="*/ 4 w 23"/>
                <a:gd name="T41" fmla="*/ 8 h 35"/>
                <a:gd name="T42" fmla="*/ 9 w 23"/>
                <a:gd name="T43" fmla="*/ 4 h 35"/>
                <a:gd name="T44" fmla="*/ 13 w 23"/>
                <a:gd name="T45" fmla="*/ 4 h 35"/>
                <a:gd name="T46" fmla="*/ 12 w 23"/>
                <a:gd name="T47" fmla="*/ 4 h 35"/>
                <a:gd name="T48" fmla="*/ 9 w 23"/>
                <a:gd name="T49" fmla="*/ 15 h 35"/>
                <a:gd name="T50" fmla="*/ 10 w 23"/>
                <a:gd name="T51" fmla="*/ 16 h 35"/>
                <a:gd name="T52" fmla="*/ 14 w 23"/>
                <a:gd name="T53" fmla="*/ 20 h 35"/>
                <a:gd name="T54" fmla="*/ 18 w 23"/>
                <a:gd name="T55" fmla="*/ 24 h 35"/>
                <a:gd name="T56" fmla="*/ 17 w 23"/>
                <a:gd name="T57" fmla="*/ 32 h 35"/>
                <a:gd name="T58" fmla="*/ 19 w 23"/>
                <a:gd name="T59" fmla="*/ 35 h 35"/>
                <a:gd name="T60" fmla="*/ 22 w 23"/>
                <a:gd name="T61" fmla="*/ 33 h 35"/>
                <a:gd name="T62" fmla="*/ 23 w 23"/>
                <a:gd name="T63" fmla="*/ 24 h 35"/>
                <a:gd name="T64" fmla="*/ 23 w 23"/>
                <a:gd name="T65" fmla="*/ 22 h 35"/>
                <a:gd name="T66" fmla="*/ 18 w 23"/>
                <a:gd name="T6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23" h="35">
                  <a:moveTo>
                    <a:pt x="18" y="17"/>
                  </a:moveTo>
                  <a:cubicBezTo>
                    <a:pt x="19" y="10"/>
                    <a:pt x="21" y="6"/>
                    <a:pt x="21" y="5"/>
                  </a:cubicBezTo>
                  <a:cubicBezTo>
                    <a:pt x="21" y="3"/>
                    <a:pt x="21" y="2"/>
                    <a:pt x="21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5"/>
                    <a:pt x="19" y="7"/>
                    <a:pt x="19" y="7"/>
                  </a:cubicBezTo>
                  <a:cubicBezTo>
                    <a:pt x="19" y="7"/>
                    <a:pt x="20" y="4"/>
                    <a:pt x="20" y="3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19" y="1"/>
                    <a:pt x="19" y="1"/>
                  </a:cubicBezTo>
                  <a:cubicBezTo>
                    <a:pt x="19" y="1"/>
                    <a:pt x="18" y="2"/>
                    <a:pt x="18" y="2"/>
                  </a:cubicBezTo>
                  <a:cubicBezTo>
                    <a:pt x="18" y="2"/>
                    <a:pt x="18" y="2"/>
                    <a:pt x="19" y="3"/>
                  </a:cubicBezTo>
                  <a:cubicBezTo>
                    <a:pt x="19" y="3"/>
                    <a:pt x="18" y="4"/>
                    <a:pt x="18" y="6"/>
                  </a:cubicBezTo>
                  <a:cubicBezTo>
                    <a:pt x="18" y="1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0"/>
                    <a:pt x="15" y="0"/>
                    <a:pt x="15" y="0"/>
                  </a:cubicBezTo>
                  <a:cubicBezTo>
                    <a:pt x="13" y="0"/>
                    <a:pt x="11" y="0"/>
                    <a:pt x="8" y="0"/>
                  </a:cubicBezTo>
                  <a:cubicBezTo>
                    <a:pt x="8" y="0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2" y="8"/>
                    <a:pt x="3" y="9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8"/>
                    <a:pt x="9" y="4"/>
                    <a:pt x="9" y="4"/>
                  </a:cubicBezTo>
                  <a:cubicBezTo>
                    <a:pt x="9" y="4"/>
                    <a:pt x="13" y="4"/>
                    <a:pt x="1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7"/>
                    <a:pt x="9" y="13"/>
                    <a:pt x="9" y="15"/>
                  </a:cubicBezTo>
                  <a:cubicBezTo>
                    <a:pt x="9" y="15"/>
                    <a:pt x="10" y="15"/>
                    <a:pt x="10" y="16"/>
                  </a:cubicBezTo>
                  <a:cubicBezTo>
                    <a:pt x="10" y="16"/>
                    <a:pt x="11" y="18"/>
                    <a:pt x="14" y="20"/>
                  </a:cubicBezTo>
                  <a:cubicBezTo>
                    <a:pt x="14" y="20"/>
                    <a:pt x="18" y="24"/>
                    <a:pt x="18" y="24"/>
                  </a:cubicBezTo>
                  <a:cubicBezTo>
                    <a:pt x="18" y="24"/>
                    <a:pt x="17" y="32"/>
                    <a:pt x="17" y="32"/>
                  </a:cubicBezTo>
                  <a:cubicBezTo>
                    <a:pt x="17" y="34"/>
                    <a:pt x="18" y="35"/>
                    <a:pt x="19" y="35"/>
                  </a:cubicBezTo>
                  <a:cubicBezTo>
                    <a:pt x="20" y="35"/>
                    <a:pt x="21" y="35"/>
                    <a:pt x="22" y="33"/>
                  </a:cubicBezTo>
                  <a:cubicBezTo>
                    <a:pt x="22" y="33"/>
                    <a:pt x="23" y="24"/>
                    <a:pt x="23" y="24"/>
                  </a:cubicBezTo>
                  <a:cubicBezTo>
                    <a:pt x="23" y="23"/>
                    <a:pt x="23" y="22"/>
                    <a:pt x="23" y="22"/>
                  </a:cubicBezTo>
                  <a:cubicBezTo>
                    <a:pt x="22" y="21"/>
                    <a:pt x="18" y="17"/>
                    <a:pt x="1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01ACB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2" name="Group 52"/>
          <p:cNvGrpSpPr>
            <a:grpSpLocks noChangeAspect="1"/>
          </p:cNvGrpSpPr>
          <p:nvPr/>
        </p:nvGrpSpPr>
        <p:grpSpPr bwMode="auto">
          <a:xfrm>
            <a:off x="5153837" y="1776449"/>
            <a:ext cx="270356" cy="268025"/>
            <a:chOff x="3783" y="2102"/>
            <a:chExt cx="116" cy="115"/>
          </a:xfrm>
          <a:solidFill>
            <a:schemeClr val="accent2"/>
          </a:solidFill>
          <a:effectLst/>
        </p:grpSpPr>
        <p:sp>
          <p:nvSpPr>
            <p:cNvPr id="93" name="Freeform 53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4" name="Freeform 54"/>
            <p:cNvSpPr>
              <a:spLocks noEditPoints="1"/>
            </p:cNvSpPr>
            <p:nvPr/>
          </p:nvSpPr>
          <p:spPr bwMode="auto">
            <a:xfrm>
              <a:off x="3783" y="2102"/>
              <a:ext cx="116" cy="115"/>
            </a:xfrm>
            <a:custGeom>
              <a:avLst/>
              <a:gdLst>
                <a:gd name="T0" fmla="*/ 23 w 46"/>
                <a:gd name="T1" fmla="*/ 0 h 46"/>
                <a:gd name="T2" fmla="*/ 0 w 46"/>
                <a:gd name="T3" fmla="*/ 23 h 46"/>
                <a:gd name="T4" fmla="*/ 23 w 46"/>
                <a:gd name="T5" fmla="*/ 46 h 46"/>
                <a:gd name="T6" fmla="*/ 46 w 46"/>
                <a:gd name="T7" fmla="*/ 23 h 46"/>
                <a:gd name="T8" fmla="*/ 23 w 46"/>
                <a:gd name="T9" fmla="*/ 0 h 46"/>
                <a:gd name="T10" fmla="*/ 23 w 46"/>
                <a:gd name="T11" fmla="*/ 42 h 46"/>
                <a:gd name="T12" fmla="*/ 5 w 46"/>
                <a:gd name="T13" fmla="*/ 23 h 46"/>
                <a:gd name="T14" fmla="*/ 23 w 46"/>
                <a:gd name="T15" fmla="*/ 4 h 46"/>
                <a:gd name="T16" fmla="*/ 42 w 46"/>
                <a:gd name="T17" fmla="*/ 23 h 46"/>
                <a:gd name="T18" fmla="*/ 23 w 46"/>
                <a:gd name="T19" fmla="*/ 42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6" h="46">
                  <a:moveTo>
                    <a:pt x="23" y="0"/>
                  </a:moveTo>
                  <a:cubicBezTo>
                    <a:pt x="10" y="0"/>
                    <a:pt x="0" y="10"/>
                    <a:pt x="0" y="23"/>
                  </a:cubicBezTo>
                  <a:cubicBezTo>
                    <a:pt x="0" y="36"/>
                    <a:pt x="10" y="46"/>
                    <a:pt x="23" y="46"/>
                  </a:cubicBezTo>
                  <a:cubicBezTo>
                    <a:pt x="36" y="46"/>
                    <a:pt x="46" y="36"/>
                    <a:pt x="46" y="23"/>
                  </a:cubicBezTo>
                  <a:cubicBezTo>
                    <a:pt x="46" y="10"/>
                    <a:pt x="36" y="0"/>
                    <a:pt x="23" y="0"/>
                  </a:cubicBezTo>
                  <a:close/>
                  <a:moveTo>
                    <a:pt x="23" y="42"/>
                  </a:moveTo>
                  <a:cubicBezTo>
                    <a:pt x="13" y="42"/>
                    <a:pt x="5" y="33"/>
                    <a:pt x="5" y="23"/>
                  </a:cubicBezTo>
                  <a:cubicBezTo>
                    <a:pt x="5" y="13"/>
                    <a:pt x="13" y="4"/>
                    <a:pt x="23" y="4"/>
                  </a:cubicBezTo>
                  <a:cubicBezTo>
                    <a:pt x="34" y="4"/>
                    <a:pt x="42" y="13"/>
                    <a:pt x="42" y="23"/>
                  </a:cubicBezTo>
                  <a:cubicBezTo>
                    <a:pt x="42" y="33"/>
                    <a:pt x="34" y="42"/>
                    <a:pt x="23" y="4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55"/>
            <p:cNvSpPr/>
            <p:nvPr/>
          </p:nvSpPr>
          <p:spPr bwMode="auto">
            <a:xfrm>
              <a:off x="3839" y="2115"/>
              <a:ext cx="7" cy="10"/>
            </a:xfrm>
            <a:custGeom>
              <a:avLst/>
              <a:gdLst>
                <a:gd name="T0" fmla="*/ 1 w 3"/>
                <a:gd name="T1" fmla="*/ 4 h 4"/>
                <a:gd name="T2" fmla="*/ 1 w 3"/>
                <a:gd name="T3" fmla="*/ 4 h 4"/>
                <a:gd name="T4" fmla="*/ 3 w 3"/>
                <a:gd name="T5" fmla="*/ 3 h 4"/>
                <a:gd name="T6" fmla="*/ 3 w 3"/>
                <a:gd name="T7" fmla="*/ 0 h 4"/>
                <a:gd name="T8" fmla="*/ 1 w 3"/>
                <a:gd name="T9" fmla="*/ 0 h 4"/>
                <a:gd name="T10" fmla="*/ 0 w 3"/>
                <a:gd name="T11" fmla="*/ 0 h 4"/>
                <a:gd name="T12" fmla="*/ 0 w 3"/>
                <a:gd name="T13" fmla="*/ 3 h 4"/>
                <a:gd name="T14" fmla="*/ 1 w 3"/>
                <a:gd name="T15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2" y="4"/>
                    <a:pt x="3" y="4"/>
                    <a:pt x="3" y="3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4"/>
                    <a:pt x="0" y="4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6" name="Freeform 56"/>
            <p:cNvSpPr/>
            <p:nvPr/>
          </p:nvSpPr>
          <p:spPr bwMode="auto">
            <a:xfrm>
              <a:off x="3839" y="2195"/>
              <a:ext cx="7" cy="10"/>
            </a:xfrm>
            <a:custGeom>
              <a:avLst/>
              <a:gdLst>
                <a:gd name="T0" fmla="*/ 1 w 3"/>
                <a:gd name="T1" fmla="*/ 0 h 4"/>
                <a:gd name="T2" fmla="*/ 1 w 3"/>
                <a:gd name="T3" fmla="*/ 0 h 4"/>
                <a:gd name="T4" fmla="*/ 0 w 3"/>
                <a:gd name="T5" fmla="*/ 1 h 4"/>
                <a:gd name="T6" fmla="*/ 0 w 3"/>
                <a:gd name="T7" fmla="*/ 4 h 4"/>
                <a:gd name="T8" fmla="*/ 1 w 3"/>
                <a:gd name="T9" fmla="*/ 4 h 4"/>
                <a:gd name="T10" fmla="*/ 3 w 3"/>
                <a:gd name="T11" fmla="*/ 4 h 4"/>
                <a:gd name="T12" fmla="*/ 3 w 3"/>
                <a:gd name="T13" fmla="*/ 1 h 4"/>
                <a:gd name="T14" fmla="*/ 1 w 3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1" y="4"/>
                    <a:pt x="1" y="4"/>
                  </a:cubicBezTo>
                  <a:cubicBezTo>
                    <a:pt x="2" y="4"/>
                    <a:pt x="2" y="4"/>
                    <a:pt x="3" y="4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2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7" name="Freeform 57"/>
            <p:cNvSpPr/>
            <p:nvPr/>
          </p:nvSpPr>
          <p:spPr bwMode="auto">
            <a:xfrm>
              <a:off x="3796" y="2155"/>
              <a:ext cx="10" cy="10"/>
            </a:xfrm>
            <a:custGeom>
              <a:avLst/>
              <a:gdLst>
                <a:gd name="T0" fmla="*/ 3 w 4"/>
                <a:gd name="T1" fmla="*/ 0 h 4"/>
                <a:gd name="T2" fmla="*/ 0 w 4"/>
                <a:gd name="T3" fmla="*/ 0 h 4"/>
                <a:gd name="T4" fmla="*/ 0 w 4"/>
                <a:gd name="T5" fmla="*/ 2 h 4"/>
                <a:gd name="T6" fmla="*/ 0 w 4"/>
                <a:gd name="T7" fmla="*/ 4 h 4"/>
                <a:gd name="T8" fmla="*/ 3 w 4"/>
                <a:gd name="T9" fmla="*/ 4 h 4"/>
                <a:gd name="T10" fmla="*/ 4 w 4"/>
                <a:gd name="T11" fmla="*/ 2 h 4"/>
                <a:gd name="T12" fmla="*/ 4 w 4"/>
                <a:gd name="T13" fmla="*/ 2 h 4"/>
                <a:gd name="T14" fmla="*/ 3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4" y="4"/>
                    <a:pt x="4" y="3"/>
                    <a:pt x="4" y="2"/>
                  </a:cubicBezTo>
                  <a:cubicBezTo>
                    <a:pt x="4" y="2"/>
                    <a:pt x="4" y="2"/>
                    <a:pt x="4" y="2"/>
                  </a:cubicBezTo>
                  <a:cubicBezTo>
                    <a:pt x="4" y="1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8" name="Freeform 58"/>
            <p:cNvSpPr/>
            <p:nvPr/>
          </p:nvSpPr>
          <p:spPr bwMode="auto">
            <a:xfrm>
              <a:off x="3877" y="2155"/>
              <a:ext cx="10" cy="10"/>
            </a:xfrm>
            <a:custGeom>
              <a:avLst/>
              <a:gdLst>
                <a:gd name="T0" fmla="*/ 4 w 4"/>
                <a:gd name="T1" fmla="*/ 0 h 4"/>
                <a:gd name="T2" fmla="*/ 2 w 4"/>
                <a:gd name="T3" fmla="*/ 0 h 4"/>
                <a:gd name="T4" fmla="*/ 0 w 4"/>
                <a:gd name="T5" fmla="*/ 2 h 4"/>
                <a:gd name="T6" fmla="*/ 0 w 4"/>
                <a:gd name="T7" fmla="*/ 2 h 4"/>
                <a:gd name="T8" fmla="*/ 2 w 4"/>
                <a:gd name="T9" fmla="*/ 4 h 4"/>
                <a:gd name="T10" fmla="*/ 4 w 4"/>
                <a:gd name="T11" fmla="*/ 4 h 4"/>
                <a:gd name="T12" fmla="*/ 4 w 4"/>
                <a:gd name="T13" fmla="*/ 2 h 4"/>
                <a:gd name="T14" fmla="*/ 4 w 4"/>
                <a:gd name="T15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3"/>
                    <a:pt x="1" y="4"/>
                    <a:pt x="2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3"/>
                    <a:pt x="4" y="3"/>
                    <a:pt x="4" y="2"/>
                  </a:cubicBezTo>
                  <a:cubicBezTo>
                    <a:pt x="4" y="1"/>
                    <a:pt x="4" y="1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9" name="Freeform 59"/>
            <p:cNvSpPr/>
            <p:nvPr/>
          </p:nvSpPr>
          <p:spPr bwMode="auto">
            <a:xfrm>
              <a:off x="3813" y="2127"/>
              <a:ext cx="33" cy="38"/>
            </a:xfrm>
            <a:custGeom>
              <a:avLst/>
              <a:gdLst>
                <a:gd name="T0" fmla="*/ 11 w 13"/>
                <a:gd name="T1" fmla="*/ 0 h 15"/>
                <a:gd name="T2" fmla="*/ 10 w 13"/>
                <a:gd name="T3" fmla="*/ 2 h 15"/>
                <a:gd name="T4" fmla="*/ 10 w 13"/>
                <a:gd name="T5" fmla="*/ 11 h 15"/>
                <a:gd name="T6" fmla="*/ 9 w 13"/>
                <a:gd name="T7" fmla="*/ 12 h 15"/>
                <a:gd name="T8" fmla="*/ 2 w 13"/>
                <a:gd name="T9" fmla="*/ 12 h 15"/>
                <a:gd name="T10" fmla="*/ 0 w 13"/>
                <a:gd name="T11" fmla="*/ 14 h 15"/>
                <a:gd name="T12" fmla="*/ 2 w 13"/>
                <a:gd name="T13" fmla="*/ 15 h 15"/>
                <a:gd name="T14" fmla="*/ 11 w 13"/>
                <a:gd name="T15" fmla="*/ 15 h 15"/>
                <a:gd name="T16" fmla="*/ 12 w 13"/>
                <a:gd name="T17" fmla="*/ 15 h 15"/>
                <a:gd name="T18" fmla="*/ 12 w 13"/>
                <a:gd name="T19" fmla="*/ 15 h 15"/>
                <a:gd name="T20" fmla="*/ 13 w 13"/>
                <a:gd name="T21" fmla="*/ 13 h 15"/>
                <a:gd name="T22" fmla="*/ 13 w 13"/>
                <a:gd name="T23" fmla="*/ 2 h 15"/>
                <a:gd name="T24" fmla="*/ 11 w 13"/>
                <a:gd name="T2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5">
                  <a:moveTo>
                    <a:pt x="11" y="0"/>
                  </a:moveTo>
                  <a:cubicBezTo>
                    <a:pt x="10" y="0"/>
                    <a:pt x="10" y="1"/>
                    <a:pt x="10" y="2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2"/>
                    <a:pt x="9" y="12"/>
                    <a:pt x="9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2"/>
                    <a:pt x="0" y="13"/>
                    <a:pt x="0" y="14"/>
                  </a:cubicBezTo>
                  <a:cubicBezTo>
                    <a:pt x="0" y="14"/>
                    <a:pt x="1" y="15"/>
                    <a:pt x="2" y="15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1" y="15"/>
                    <a:pt x="12" y="15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3" y="14"/>
                    <a:pt x="13" y="14"/>
                    <a:pt x="13" y="13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0" name="Group 62"/>
          <p:cNvGrpSpPr>
            <a:grpSpLocks noChangeAspect="1"/>
          </p:cNvGrpSpPr>
          <p:nvPr/>
        </p:nvGrpSpPr>
        <p:grpSpPr bwMode="auto">
          <a:xfrm>
            <a:off x="5656483" y="2331717"/>
            <a:ext cx="262091" cy="209266"/>
            <a:chOff x="3775" y="2110"/>
            <a:chExt cx="129" cy="103"/>
          </a:xfrm>
          <a:solidFill>
            <a:schemeClr val="accent3"/>
          </a:solidFill>
          <a:effectLst/>
        </p:grpSpPr>
        <p:sp>
          <p:nvSpPr>
            <p:cNvPr id="101" name="Freeform 63"/>
            <p:cNvSpPr/>
            <p:nvPr/>
          </p:nvSpPr>
          <p:spPr bwMode="auto">
            <a:xfrm>
              <a:off x="3775" y="2177"/>
              <a:ext cx="40" cy="36"/>
            </a:xfrm>
            <a:custGeom>
              <a:avLst/>
              <a:gdLst>
                <a:gd name="T0" fmla="*/ 5 w 16"/>
                <a:gd name="T1" fmla="*/ 0 h 14"/>
                <a:gd name="T2" fmla="*/ 0 w 16"/>
                <a:gd name="T3" fmla="*/ 4 h 14"/>
                <a:gd name="T4" fmla="*/ 10 w 16"/>
                <a:gd name="T5" fmla="*/ 14 h 14"/>
                <a:gd name="T6" fmla="*/ 16 w 16"/>
                <a:gd name="T7" fmla="*/ 9 h 14"/>
                <a:gd name="T8" fmla="*/ 5 w 16"/>
                <a:gd name="T9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4">
                  <a:moveTo>
                    <a:pt x="5" y="0"/>
                  </a:moveTo>
                  <a:cubicBezTo>
                    <a:pt x="1" y="3"/>
                    <a:pt x="0" y="4"/>
                    <a:pt x="0" y="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0" y="14"/>
                    <a:pt x="13" y="11"/>
                    <a:pt x="16" y="9"/>
                  </a:cubicBezTo>
                  <a:lnTo>
                    <a:pt x="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2" name="Freeform 64"/>
            <p:cNvSpPr/>
            <p:nvPr/>
          </p:nvSpPr>
          <p:spPr bwMode="auto">
            <a:xfrm>
              <a:off x="3795" y="2156"/>
              <a:ext cx="109" cy="41"/>
            </a:xfrm>
            <a:custGeom>
              <a:avLst/>
              <a:gdLst>
                <a:gd name="T0" fmla="*/ 37 w 44"/>
                <a:gd name="T1" fmla="*/ 4 h 16"/>
                <a:gd name="T2" fmla="*/ 29 w 44"/>
                <a:gd name="T3" fmla="*/ 9 h 16"/>
                <a:gd name="T4" fmla="*/ 18 w 44"/>
                <a:gd name="T5" fmla="*/ 8 h 16"/>
                <a:gd name="T6" fmla="*/ 25 w 44"/>
                <a:gd name="T7" fmla="*/ 7 h 16"/>
                <a:gd name="T8" fmla="*/ 31 w 44"/>
                <a:gd name="T9" fmla="*/ 2 h 16"/>
                <a:gd name="T10" fmla="*/ 20 w 44"/>
                <a:gd name="T11" fmla="*/ 2 h 16"/>
                <a:gd name="T12" fmla="*/ 9 w 44"/>
                <a:gd name="T13" fmla="*/ 2 h 16"/>
                <a:gd name="T14" fmla="*/ 0 w 44"/>
                <a:gd name="T15" fmla="*/ 7 h 16"/>
                <a:gd name="T16" fmla="*/ 9 w 44"/>
                <a:gd name="T17" fmla="*/ 16 h 16"/>
                <a:gd name="T18" fmla="*/ 13 w 44"/>
                <a:gd name="T19" fmla="*/ 14 h 16"/>
                <a:gd name="T20" fmla="*/ 29 w 44"/>
                <a:gd name="T21" fmla="*/ 14 h 16"/>
                <a:gd name="T22" fmla="*/ 44 w 44"/>
                <a:gd name="T23" fmla="*/ 2 h 16"/>
                <a:gd name="T24" fmla="*/ 37 w 44"/>
                <a:gd name="T25" fmla="*/ 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4" h="16">
                  <a:moveTo>
                    <a:pt x="37" y="4"/>
                  </a:moveTo>
                  <a:cubicBezTo>
                    <a:pt x="34" y="7"/>
                    <a:pt x="32" y="8"/>
                    <a:pt x="29" y="9"/>
                  </a:cubicBezTo>
                  <a:cubicBezTo>
                    <a:pt x="24" y="10"/>
                    <a:pt x="19" y="9"/>
                    <a:pt x="18" y="8"/>
                  </a:cubicBezTo>
                  <a:cubicBezTo>
                    <a:pt x="15" y="6"/>
                    <a:pt x="18" y="7"/>
                    <a:pt x="25" y="7"/>
                  </a:cubicBezTo>
                  <a:cubicBezTo>
                    <a:pt x="32" y="6"/>
                    <a:pt x="31" y="2"/>
                    <a:pt x="31" y="2"/>
                  </a:cubicBezTo>
                  <a:cubicBezTo>
                    <a:pt x="29" y="2"/>
                    <a:pt x="27" y="2"/>
                    <a:pt x="20" y="2"/>
                  </a:cubicBezTo>
                  <a:cubicBezTo>
                    <a:pt x="17" y="2"/>
                    <a:pt x="12" y="1"/>
                    <a:pt x="9" y="2"/>
                  </a:cubicBezTo>
                  <a:cubicBezTo>
                    <a:pt x="6" y="2"/>
                    <a:pt x="4" y="5"/>
                    <a:pt x="0" y="7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1" y="15"/>
                    <a:pt x="12" y="14"/>
                    <a:pt x="13" y="14"/>
                  </a:cubicBezTo>
                  <a:cubicBezTo>
                    <a:pt x="16" y="14"/>
                    <a:pt x="23" y="15"/>
                    <a:pt x="29" y="14"/>
                  </a:cubicBezTo>
                  <a:cubicBezTo>
                    <a:pt x="40" y="9"/>
                    <a:pt x="44" y="2"/>
                    <a:pt x="44" y="2"/>
                  </a:cubicBezTo>
                  <a:cubicBezTo>
                    <a:pt x="44" y="2"/>
                    <a:pt x="41" y="0"/>
                    <a:pt x="3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Freeform 65"/>
            <p:cNvSpPr>
              <a:spLocks noEditPoints="1"/>
            </p:cNvSpPr>
            <p:nvPr/>
          </p:nvSpPr>
          <p:spPr bwMode="auto">
            <a:xfrm>
              <a:off x="3810" y="2110"/>
              <a:ext cx="94" cy="41"/>
            </a:xfrm>
            <a:custGeom>
              <a:avLst/>
              <a:gdLst>
                <a:gd name="T0" fmla="*/ 38 w 38"/>
                <a:gd name="T1" fmla="*/ 0 h 16"/>
                <a:gd name="T2" fmla="*/ 34 w 38"/>
                <a:gd name="T3" fmla="*/ 0 h 16"/>
                <a:gd name="T4" fmla="*/ 34 w 38"/>
                <a:gd name="T5" fmla="*/ 6 h 16"/>
                <a:gd name="T6" fmla="*/ 32 w 38"/>
                <a:gd name="T7" fmla="*/ 6 h 16"/>
                <a:gd name="T8" fmla="*/ 32 w 38"/>
                <a:gd name="T9" fmla="*/ 0 h 16"/>
                <a:gd name="T10" fmla="*/ 28 w 38"/>
                <a:gd name="T11" fmla="*/ 0 h 16"/>
                <a:gd name="T12" fmla="*/ 28 w 38"/>
                <a:gd name="T13" fmla="*/ 6 h 16"/>
                <a:gd name="T14" fmla="*/ 12 w 38"/>
                <a:gd name="T15" fmla="*/ 6 h 16"/>
                <a:gd name="T16" fmla="*/ 12 w 38"/>
                <a:gd name="T17" fmla="*/ 3 h 16"/>
                <a:gd name="T18" fmla="*/ 12 w 38"/>
                <a:gd name="T19" fmla="*/ 1 h 16"/>
                <a:gd name="T20" fmla="*/ 11 w 38"/>
                <a:gd name="T21" fmla="*/ 0 h 16"/>
                <a:gd name="T22" fmla="*/ 9 w 38"/>
                <a:gd name="T23" fmla="*/ 0 h 16"/>
                <a:gd name="T24" fmla="*/ 3 w 38"/>
                <a:gd name="T25" fmla="*/ 0 h 16"/>
                <a:gd name="T26" fmla="*/ 1 w 38"/>
                <a:gd name="T27" fmla="*/ 0 h 16"/>
                <a:gd name="T28" fmla="*/ 0 w 38"/>
                <a:gd name="T29" fmla="*/ 2 h 16"/>
                <a:gd name="T30" fmla="*/ 0 w 38"/>
                <a:gd name="T31" fmla="*/ 3 h 16"/>
                <a:gd name="T32" fmla="*/ 0 w 38"/>
                <a:gd name="T33" fmla="*/ 13 h 16"/>
                <a:gd name="T34" fmla="*/ 0 w 38"/>
                <a:gd name="T35" fmla="*/ 15 h 16"/>
                <a:gd name="T36" fmla="*/ 2 w 38"/>
                <a:gd name="T37" fmla="*/ 16 h 16"/>
                <a:gd name="T38" fmla="*/ 3 w 38"/>
                <a:gd name="T39" fmla="*/ 16 h 16"/>
                <a:gd name="T40" fmla="*/ 9 w 38"/>
                <a:gd name="T41" fmla="*/ 16 h 16"/>
                <a:gd name="T42" fmla="*/ 11 w 38"/>
                <a:gd name="T43" fmla="*/ 16 h 16"/>
                <a:gd name="T44" fmla="*/ 12 w 38"/>
                <a:gd name="T45" fmla="*/ 14 h 16"/>
                <a:gd name="T46" fmla="*/ 12 w 38"/>
                <a:gd name="T47" fmla="*/ 13 h 16"/>
                <a:gd name="T48" fmla="*/ 12 w 38"/>
                <a:gd name="T49" fmla="*/ 10 h 16"/>
                <a:gd name="T50" fmla="*/ 38 w 38"/>
                <a:gd name="T51" fmla="*/ 10 h 16"/>
                <a:gd name="T52" fmla="*/ 38 w 38"/>
                <a:gd name="T53" fmla="*/ 0 h 16"/>
                <a:gd name="T54" fmla="*/ 3 w 38"/>
                <a:gd name="T55" fmla="*/ 3 h 16"/>
                <a:gd name="T56" fmla="*/ 9 w 38"/>
                <a:gd name="T57" fmla="*/ 3 h 16"/>
                <a:gd name="T58" fmla="*/ 9 w 38"/>
                <a:gd name="T59" fmla="*/ 13 h 16"/>
                <a:gd name="T60" fmla="*/ 3 w 38"/>
                <a:gd name="T61" fmla="*/ 13 h 16"/>
                <a:gd name="T62" fmla="*/ 3 w 38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38" h="16">
                  <a:moveTo>
                    <a:pt x="38" y="0"/>
                  </a:moveTo>
                  <a:cubicBezTo>
                    <a:pt x="34" y="0"/>
                    <a:pt x="34" y="0"/>
                    <a:pt x="34" y="0"/>
                  </a:cubicBezTo>
                  <a:cubicBezTo>
                    <a:pt x="34" y="6"/>
                    <a:pt x="34" y="6"/>
                    <a:pt x="34" y="6"/>
                  </a:cubicBezTo>
                  <a:cubicBezTo>
                    <a:pt x="32" y="6"/>
                    <a:pt x="32" y="6"/>
                    <a:pt x="32" y="6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8" y="6"/>
                    <a:pt x="28" y="6"/>
                    <a:pt x="28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2" y="2"/>
                    <a:pt x="12" y="2"/>
                    <a:pt x="12" y="1"/>
                  </a:cubicBezTo>
                  <a:cubicBezTo>
                    <a:pt x="12" y="1"/>
                    <a:pt x="11" y="0"/>
                    <a:pt x="11" y="0"/>
                  </a:cubicBezTo>
                  <a:cubicBezTo>
                    <a:pt x="10" y="0"/>
                    <a:pt x="10" y="0"/>
                    <a:pt x="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2"/>
                    <a:pt x="0" y="2"/>
                    <a:pt x="0" y="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0" y="15"/>
                  </a:cubicBezTo>
                  <a:cubicBezTo>
                    <a:pt x="1" y="15"/>
                    <a:pt x="1" y="16"/>
                    <a:pt x="2" y="16"/>
                  </a:cubicBezTo>
                  <a:cubicBezTo>
                    <a:pt x="2" y="16"/>
                    <a:pt x="2" y="16"/>
                    <a:pt x="3" y="16"/>
                  </a:cubicBezTo>
                  <a:cubicBezTo>
                    <a:pt x="9" y="16"/>
                    <a:pt x="9" y="16"/>
                    <a:pt x="9" y="16"/>
                  </a:cubicBezTo>
                  <a:cubicBezTo>
                    <a:pt x="10" y="16"/>
                    <a:pt x="11" y="16"/>
                    <a:pt x="11" y="16"/>
                  </a:cubicBezTo>
                  <a:cubicBezTo>
                    <a:pt x="12" y="15"/>
                    <a:pt x="12" y="15"/>
                    <a:pt x="12" y="14"/>
                  </a:cubicBezTo>
                  <a:cubicBezTo>
                    <a:pt x="12" y="14"/>
                    <a:pt x="12" y="13"/>
                    <a:pt x="12" y="13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38" y="10"/>
                    <a:pt x="38" y="10"/>
                    <a:pt x="38" y="10"/>
                  </a:cubicBezTo>
                  <a:lnTo>
                    <a:pt x="38" y="0"/>
                  </a:lnTo>
                  <a:close/>
                  <a:moveTo>
                    <a:pt x="3" y="3"/>
                  </a:moveTo>
                  <a:cubicBezTo>
                    <a:pt x="9" y="3"/>
                    <a:pt x="9" y="3"/>
                    <a:pt x="9" y="3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3" y="13"/>
                    <a:pt x="3" y="13"/>
                    <a:pt x="3" y="13"/>
                  </a:cubicBezTo>
                  <a:lnTo>
                    <a:pt x="3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2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77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7229823" y="2448528"/>
            <a:ext cx="1041688" cy="514808"/>
          </a:xfrm>
          <a:prstGeom prst="roundRect">
            <a:avLst/>
          </a:prstGeom>
          <a:solidFill>
            <a:schemeClr val="accent2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7229823" y="3429154"/>
            <a:ext cx="1041688" cy="514808"/>
          </a:xfrm>
          <a:prstGeom prst="roundRect">
            <a:avLst/>
          </a:prstGeom>
          <a:solidFill>
            <a:schemeClr val="accent3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7229823" y="1476374"/>
            <a:ext cx="1041688" cy="514808"/>
          </a:xfrm>
          <a:prstGeom prst="roundRect">
            <a:avLst/>
          </a:prstGeom>
          <a:solidFill>
            <a:schemeClr val="accent1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4151879" y="2286664"/>
            <a:ext cx="1488956" cy="781050"/>
          </a:xfrm>
          <a:prstGeom prst="roundRect">
            <a:avLst>
              <a:gd name="adj" fmla="val 1989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228097" y="2365286"/>
            <a:ext cx="1303199" cy="621462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圆角矩形 12"/>
          <p:cNvSpPr/>
          <p:nvPr/>
        </p:nvSpPr>
        <p:spPr>
          <a:xfrm>
            <a:off x="4151879" y="3243877"/>
            <a:ext cx="1488956" cy="781050"/>
          </a:xfrm>
          <a:prstGeom prst="roundRect">
            <a:avLst>
              <a:gd name="adj" fmla="val 19898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228097" y="3322499"/>
            <a:ext cx="1303199" cy="621462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圆角矩形 14"/>
          <p:cNvSpPr/>
          <p:nvPr/>
        </p:nvSpPr>
        <p:spPr>
          <a:xfrm>
            <a:off x="4151879" y="1340303"/>
            <a:ext cx="1488956" cy="781050"/>
          </a:xfrm>
          <a:prstGeom prst="roundRect">
            <a:avLst>
              <a:gd name="adj" fmla="val 19898"/>
            </a:avLst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圆角矩形 15"/>
          <p:cNvSpPr/>
          <p:nvPr/>
        </p:nvSpPr>
        <p:spPr>
          <a:xfrm>
            <a:off x="4228097" y="1418925"/>
            <a:ext cx="1303199" cy="621462"/>
          </a:xfrm>
          <a:prstGeom prst="roundRect">
            <a:avLst>
              <a:gd name="adj" fmla="val 15457"/>
            </a:avLst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4334284" y="716825"/>
            <a:ext cx="3109912" cy="3840480"/>
          </a:xfrm>
          <a:prstGeom prst="roundRect">
            <a:avLst>
              <a:gd name="adj" fmla="val 4670"/>
            </a:avLst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chemeClr val="tx1">
                  <a:lumMod val="75000"/>
                  <a:lumOff val="25000"/>
                </a:schemeClr>
              </a:gs>
            </a:gsLst>
            <a:lin ang="2700000" scaled="1"/>
            <a:tileRect/>
          </a:gradFill>
          <a:ln w="22225">
            <a:gradFill flip="none" rotWithShape="1"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85000"/>
                    <a:lumOff val="15000"/>
                  </a:schemeClr>
                </a:gs>
              </a:gsLst>
              <a:lin ang="2700000" scaled="1"/>
              <a:tileRect/>
            </a:gradFill>
          </a:ln>
          <a:effectLst>
            <a:outerShdw blurRad="1397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/>
          <p:cNvSpPr/>
          <p:nvPr/>
        </p:nvSpPr>
        <p:spPr>
          <a:xfrm>
            <a:off x="4515139" y="857251"/>
            <a:ext cx="2748201" cy="3429000"/>
          </a:xfrm>
          <a:prstGeom prst="roundRect">
            <a:avLst>
              <a:gd name="adj" fmla="val 3438"/>
            </a:avLst>
          </a:prstGeom>
          <a:blipFill dpi="0" rotWithShape="1">
            <a:blip r:embed="rId3"/>
            <a:srcRect/>
            <a:tile tx="-19050" ty="0" sx="100000" sy="100000" flip="none" algn="ctr"/>
          </a:blipFill>
          <a:ln w="25400">
            <a:noFill/>
          </a:ln>
          <a:effectLst>
            <a:outerShdw blurRad="177800" dist="88900" dir="2700000" algn="tl" rotWithShape="0">
              <a:prstClr val="black">
                <a:alpha val="5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任意多边形 18"/>
          <p:cNvSpPr/>
          <p:nvPr/>
        </p:nvSpPr>
        <p:spPr bwMode="auto">
          <a:xfrm>
            <a:off x="4286658" y="1525579"/>
            <a:ext cx="762238" cy="435212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4582052" y="925065"/>
            <a:ext cx="2614374" cy="175974"/>
            <a:chOff x="2149634" y="1165384"/>
            <a:chExt cx="3485832" cy="234632"/>
          </a:xfrm>
        </p:grpSpPr>
        <p:grpSp>
          <p:nvGrpSpPr>
            <p:cNvPr id="21" name="组合 20"/>
            <p:cNvGrpSpPr/>
            <p:nvPr/>
          </p:nvGrpSpPr>
          <p:grpSpPr>
            <a:xfrm>
              <a:off x="2149634" y="1165384"/>
              <a:ext cx="234632" cy="234632"/>
              <a:chOff x="2483009" y="1114425"/>
              <a:chExt cx="209550" cy="209550"/>
            </a:xfrm>
          </p:grpSpPr>
          <p:sp>
            <p:nvSpPr>
              <p:cNvPr id="49" name="椭圆 48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50" name="椭圆 49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2" name="组合 21"/>
            <p:cNvGrpSpPr/>
            <p:nvPr/>
          </p:nvGrpSpPr>
          <p:grpSpPr>
            <a:xfrm>
              <a:off x="2510879" y="1165384"/>
              <a:ext cx="234632" cy="234632"/>
              <a:chOff x="2483009" y="1114425"/>
              <a:chExt cx="209550" cy="209550"/>
            </a:xfrm>
          </p:grpSpPr>
          <p:sp>
            <p:nvSpPr>
              <p:cNvPr id="47" name="椭圆 46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8" name="椭圆 47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3" name="组合 22"/>
            <p:cNvGrpSpPr/>
            <p:nvPr/>
          </p:nvGrpSpPr>
          <p:grpSpPr>
            <a:xfrm>
              <a:off x="2872123" y="1165384"/>
              <a:ext cx="234632" cy="234632"/>
              <a:chOff x="2483009" y="1114425"/>
              <a:chExt cx="209550" cy="209550"/>
            </a:xfrm>
          </p:grpSpPr>
          <p:sp>
            <p:nvSpPr>
              <p:cNvPr id="45" name="椭圆 44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6" name="椭圆 45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3233367" y="1165384"/>
              <a:ext cx="234632" cy="234632"/>
              <a:chOff x="2483009" y="1114425"/>
              <a:chExt cx="209550" cy="209550"/>
            </a:xfrm>
          </p:grpSpPr>
          <p:sp>
            <p:nvSpPr>
              <p:cNvPr id="43" name="椭圆 42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594612" y="1165384"/>
              <a:ext cx="234632" cy="234632"/>
              <a:chOff x="2483009" y="1114425"/>
              <a:chExt cx="209550" cy="209550"/>
            </a:xfrm>
          </p:grpSpPr>
          <p:sp>
            <p:nvSpPr>
              <p:cNvPr id="41" name="椭圆 40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椭圆 41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3955856" y="1165384"/>
              <a:ext cx="234632" cy="234632"/>
              <a:chOff x="2483009" y="1114425"/>
              <a:chExt cx="209550" cy="209550"/>
            </a:xfrm>
          </p:grpSpPr>
          <p:sp>
            <p:nvSpPr>
              <p:cNvPr id="39" name="椭圆 38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椭圆 39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4317101" y="1165384"/>
              <a:ext cx="234632" cy="234632"/>
              <a:chOff x="2483009" y="1114425"/>
              <a:chExt cx="209550" cy="209550"/>
            </a:xfrm>
          </p:grpSpPr>
          <p:sp>
            <p:nvSpPr>
              <p:cNvPr id="37" name="椭圆 36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8" name="组合 27"/>
            <p:cNvGrpSpPr/>
            <p:nvPr/>
          </p:nvGrpSpPr>
          <p:grpSpPr>
            <a:xfrm>
              <a:off x="4678345" y="1165384"/>
              <a:ext cx="234632" cy="234632"/>
              <a:chOff x="2483009" y="1114425"/>
              <a:chExt cx="209550" cy="209550"/>
            </a:xfrm>
          </p:grpSpPr>
          <p:sp>
            <p:nvSpPr>
              <p:cNvPr id="35" name="椭圆 34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6" name="椭圆 35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5039590" y="1165384"/>
              <a:ext cx="234632" cy="234632"/>
              <a:chOff x="2483009" y="1114425"/>
              <a:chExt cx="209550" cy="209550"/>
            </a:xfrm>
          </p:grpSpPr>
          <p:sp>
            <p:nvSpPr>
              <p:cNvPr id="33" name="椭圆 32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400834" y="1165384"/>
              <a:ext cx="234632" cy="234632"/>
              <a:chOff x="2483009" y="1114425"/>
              <a:chExt cx="209550" cy="209550"/>
            </a:xfrm>
          </p:grpSpPr>
          <p:sp>
            <p:nvSpPr>
              <p:cNvPr id="31" name="椭圆 30"/>
              <p:cNvSpPr/>
              <p:nvPr/>
            </p:nvSpPr>
            <p:spPr>
              <a:xfrm>
                <a:off x="2483009" y="1114425"/>
                <a:ext cx="209550" cy="209550"/>
              </a:xfrm>
              <a:prstGeom prst="ellipse">
                <a:avLst/>
              </a:prstGeom>
              <a:gradFill>
                <a:gsLst>
                  <a:gs pos="75000">
                    <a:schemeClr val="bg1">
                      <a:lumMod val="95000"/>
                    </a:schemeClr>
                  </a:gs>
                  <a:gs pos="55000">
                    <a:schemeClr val="bg1">
                      <a:lumMod val="65000"/>
                    </a:schemeClr>
                  </a:gs>
                  <a:gs pos="35000">
                    <a:schemeClr val="bg1">
                      <a:lumMod val="95000"/>
                    </a:schemeClr>
                  </a:gs>
                  <a:gs pos="17000">
                    <a:schemeClr val="bg1">
                      <a:lumMod val="65000"/>
                    </a:schemeClr>
                  </a:gs>
                  <a:gs pos="0">
                    <a:schemeClr val="bg1"/>
                  </a:gs>
                  <a:gs pos="100000">
                    <a:schemeClr val="bg1">
                      <a:lumMod val="6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2700" dist="127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椭圆 31"/>
              <p:cNvSpPr/>
              <p:nvPr/>
            </p:nvSpPr>
            <p:spPr>
              <a:xfrm>
                <a:off x="2502059" y="1133475"/>
                <a:ext cx="171450" cy="171450"/>
              </a:xfrm>
              <a:prstGeom prst="ellipse">
                <a:avLst/>
              </a:prstGeom>
              <a:solidFill>
                <a:schemeClr val="tx1">
                  <a:lumMod val="65000"/>
                  <a:lumOff val="35000"/>
                </a:schemeClr>
              </a:solidFill>
              <a:ln>
                <a:noFill/>
              </a:ln>
              <a:effectLst>
                <a:innerShdw blurRad="12700" dist="127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51" name="组合 50"/>
          <p:cNvGrpSpPr/>
          <p:nvPr/>
        </p:nvGrpSpPr>
        <p:grpSpPr>
          <a:xfrm>
            <a:off x="4627395" y="654964"/>
            <a:ext cx="71003" cy="363752"/>
            <a:chOff x="2244442" y="772895"/>
            <a:chExt cx="94671" cy="485002"/>
          </a:xfrm>
        </p:grpSpPr>
        <p:sp>
          <p:nvSpPr>
            <p:cNvPr id="52" name="圆角矩形 5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圆角矩形 5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4899386" y="654964"/>
            <a:ext cx="71003" cy="363752"/>
            <a:chOff x="2244442" y="772895"/>
            <a:chExt cx="94671" cy="485002"/>
          </a:xfrm>
        </p:grpSpPr>
        <p:sp>
          <p:nvSpPr>
            <p:cNvPr id="55" name="圆角矩形 54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171378" y="654964"/>
            <a:ext cx="71003" cy="363752"/>
            <a:chOff x="2244442" y="772895"/>
            <a:chExt cx="94671" cy="485002"/>
          </a:xfrm>
        </p:grpSpPr>
        <p:sp>
          <p:nvSpPr>
            <p:cNvPr id="58" name="圆角矩形 57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0" name="组合 59"/>
          <p:cNvGrpSpPr/>
          <p:nvPr/>
        </p:nvGrpSpPr>
        <p:grpSpPr>
          <a:xfrm>
            <a:off x="5443369" y="654964"/>
            <a:ext cx="71003" cy="363752"/>
            <a:chOff x="2244442" y="772895"/>
            <a:chExt cx="94671" cy="485002"/>
          </a:xfrm>
        </p:grpSpPr>
        <p:sp>
          <p:nvSpPr>
            <p:cNvPr id="61" name="圆角矩形 60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3" name="组合 62"/>
          <p:cNvGrpSpPr/>
          <p:nvPr/>
        </p:nvGrpSpPr>
        <p:grpSpPr>
          <a:xfrm>
            <a:off x="5715361" y="654964"/>
            <a:ext cx="71003" cy="363752"/>
            <a:chOff x="2244442" y="772895"/>
            <a:chExt cx="94671" cy="485002"/>
          </a:xfrm>
        </p:grpSpPr>
        <p:sp>
          <p:nvSpPr>
            <p:cNvPr id="64" name="圆角矩形 63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圆角矩形 64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6" name="组合 65"/>
          <p:cNvGrpSpPr/>
          <p:nvPr/>
        </p:nvGrpSpPr>
        <p:grpSpPr>
          <a:xfrm>
            <a:off x="5987353" y="654964"/>
            <a:ext cx="71003" cy="363752"/>
            <a:chOff x="2244442" y="772895"/>
            <a:chExt cx="94671" cy="485002"/>
          </a:xfrm>
        </p:grpSpPr>
        <p:sp>
          <p:nvSpPr>
            <p:cNvPr id="67" name="圆角矩形 66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圆角矩形 67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6259345" y="654964"/>
            <a:ext cx="71003" cy="363752"/>
            <a:chOff x="2244442" y="772895"/>
            <a:chExt cx="94671" cy="485002"/>
          </a:xfrm>
        </p:grpSpPr>
        <p:sp>
          <p:nvSpPr>
            <p:cNvPr id="70" name="圆角矩形 69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圆角矩形 70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6531336" y="654964"/>
            <a:ext cx="71003" cy="363752"/>
            <a:chOff x="2244442" y="772895"/>
            <a:chExt cx="94671" cy="485002"/>
          </a:xfrm>
        </p:grpSpPr>
        <p:sp>
          <p:nvSpPr>
            <p:cNvPr id="73" name="圆角矩形 72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圆角矩形 73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6803328" y="654964"/>
            <a:ext cx="71003" cy="363752"/>
            <a:chOff x="2244442" y="772895"/>
            <a:chExt cx="94671" cy="485002"/>
          </a:xfrm>
        </p:grpSpPr>
        <p:sp>
          <p:nvSpPr>
            <p:cNvPr id="76" name="圆角矩形 75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圆角矩形 76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任意多边形 77"/>
          <p:cNvSpPr/>
          <p:nvPr/>
        </p:nvSpPr>
        <p:spPr bwMode="auto">
          <a:xfrm>
            <a:off x="4286658" y="2480385"/>
            <a:ext cx="762238" cy="435212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809559" y="1321823"/>
            <a:ext cx="2278424" cy="839783"/>
            <a:chOff x="2434003" y="1648441"/>
            <a:chExt cx="3037898" cy="1119711"/>
          </a:xfrm>
        </p:grpSpPr>
        <p:sp>
          <p:nvSpPr>
            <p:cNvPr id="80" name="任意多边形 79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圆角矩形 80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圆角矩形 81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4809559" y="2279085"/>
            <a:ext cx="2278424" cy="839783"/>
            <a:chOff x="2434003" y="1648441"/>
            <a:chExt cx="3037898" cy="1119711"/>
          </a:xfrm>
        </p:grpSpPr>
        <p:sp>
          <p:nvSpPr>
            <p:cNvPr id="84" name="任意多边形 83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5" name="圆角矩形 84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6" name="圆角矩形 85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4809559" y="3236349"/>
            <a:ext cx="2278424" cy="839783"/>
            <a:chOff x="2434003" y="1648441"/>
            <a:chExt cx="3037898" cy="1119711"/>
          </a:xfrm>
        </p:grpSpPr>
        <p:sp>
          <p:nvSpPr>
            <p:cNvPr id="88" name="任意多边形 87"/>
            <p:cNvSpPr/>
            <p:nvPr/>
          </p:nvSpPr>
          <p:spPr>
            <a:xfrm>
              <a:off x="2434003" y="1648736"/>
              <a:ext cx="3037898" cy="1119416"/>
            </a:xfrm>
            <a:custGeom>
              <a:avLst/>
              <a:gdLst>
                <a:gd name="connsiteX0" fmla="*/ 258876 w 3037898"/>
                <a:gd name="connsiteY0" fmla="*/ 95988 h 1119416"/>
                <a:gd name="connsiteX1" fmla="*/ 99801 w 3037898"/>
                <a:gd name="connsiteY1" fmla="*/ 255063 h 1119416"/>
                <a:gd name="connsiteX2" fmla="*/ 99801 w 3037898"/>
                <a:gd name="connsiteY2" fmla="*/ 864354 h 1119416"/>
                <a:gd name="connsiteX3" fmla="*/ 258876 w 3037898"/>
                <a:gd name="connsiteY3" fmla="*/ 1023429 h 1119416"/>
                <a:gd name="connsiteX4" fmla="*/ 2779022 w 3037898"/>
                <a:gd name="connsiteY4" fmla="*/ 1023429 h 1119416"/>
                <a:gd name="connsiteX5" fmla="*/ 2938097 w 3037898"/>
                <a:gd name="connsiteY5" fmla="*/ 864354 h 1119416"/>
                <a:gd name="connsiteX6" fmla="*/ 2938097 w 3037898"/>
                <a:gd name="connsiteY6" fmla="*/ 255063 h 1119416"/>
                <a:gd name="connsiteX7" fmla="*/ 2779022 w 3037898"/>
                <a:gd name="connsiteY7" fmla="*/ 95988 h 1119416"/>
                <a:gd name="connsiteX8" fmla="*/ 224678 w 3037898"/>
                <a:gd name="connsiteY8" fmla="*/ 0 h 1119416"/>
                <a:gd name="connsiteX9" fmla="*/ 2813220 w 3037898"/>
                <a:gd name="connsiteY9" fmla="*/ 0 h 1119416"/>
                <a:gd name="connsiteX10" fmla="*/ 3037898 w 3037898"/>
                <a:gd name="connsiteY10" fmla="*/ 224678 h 1119416"/>
                <a:gd name="connsiteX11" fmla="*/ 3037898 w 3037898"/>
                <a:gd name="connsiteY11" fmla="*/ 894738 h 1119416"/>
                <a:gd name="connsiteX12" fmla="*/ 2813220 w 3037898"/>
                <a:gd name="connsiteY12" fmla="*/ 1119416 h 1119416"/>
                <a:gd name="connsiteX13" fmla="*/ 224678 w 3037898"/>
                <a:gd name="connsiteY13" fmla="*/ 1119416 h 1119416"/>
                <a:gd name="connsiteX14" fmla="*/ 0 w 3037898"/>
                <a:gd name="connsiteY14" fmla="*/ 894738 h 1119416"/>
                <a:gd name="connsiteX15" fmla="*/ 0 w 3037898"/>
                <a:gd name="connsiteY15" fmla="*/ 224678 h 1119416"/>
                <a:gd name="connsiteX16" fmla="*/ 224678 w 3037898"/>
                <a:gd name="connsiteY16" fmla="*/ 0 h 11194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</a:cxnLst>
              <a:rect l="l" t="t" r="r" b="b"/>
              <a:pathLst>
                <a:path w="3037898" h="1119416">
                  <a:moveTo>
                    <a:pt x="258876" y="95988"/>
                  </a:moveTo>
                  <a:cubicBezTo>
                    <a:pt x="171021" y="95988"/>
                    <a:pt x="99801" y="167208"/>
                    <a:pt x="99801" y="255063"/>
                  </a:cubicBezTo>
                  <a:lnTo>
                    <a:pt x="99801" y="864354"/>
                  </a:lnTo>
                  <a:cubicBezTo>
                    <a:pt x="99801" y="952209"/>
                    <a:pt x="171021" y="1023429"/>
                    <a:pt x="258876" y="1023429"/>
                  </a:cubicBezTo>
                  <a:lnTo>
                    <a:pt x="2779022" y="1023429"/>
                  </a:lnTo>
                  <a:cubicBezTo>
                    <a:pt x="2866877" y="1023429"/>
                    <a:pt x="2938097" y="952209"/>
                    <a:pt x="2938097" y="864354"/>
                  </a:cubicBezTo>
                  <a:lnTo>
                    <a:pt x="2938097" y="255063"/>
                  </a:lnTo>
                  <a:cubicBezTo>
                    <a:pt x="2938097" y="167208"/>
                    <a:pt x="2866877" y="95988"/>
                    <a:pt x="2779022" y="95988"/>
                  </a:cubicBezTo>
                  <a:close/>
                  <a:moveTo>
                    <a:pt x="224678" y="0"/>
                  </a:moveTo>
                  <a:lnTo>
                    <a:pt x="2813220" y="0"/>
                  </a:lnTo>
                  <a:cubicBezTo>
                    <a:pt x="2937306" y="0"/>
                    <a:pt x="3037898" y="100592"/>
                    <a:pt x="3037898" y="224678"/>
                  </a:cubicBezTo>
                  <a:lnTo>
                    <a:pt x="3037898" y="894738"/>
                  </a:lnTo>
                  <a:cubicBezTo>
                    <a:pt x="3037898" y="1018824"/>
                    <a:pt x="2937306" y="1119416"/>
                    <a:pt x="2813220" y="1119416"/>
                  </a:cubicBezTo>
                  <a:lnTo>
                    <a:pt x="224678" y="1119416"/>
                  </a:lnTo>
                  <a:cubicBezTo>
                    <a:pt x="100592" y="1119416"/>
                    <a:pt x="0" y="1018824"/>
                    <a:pt x="0" y="894738"/>
                  </a:cubicBezTo>
                  <a:lnTo>
                    <a:pt x="0" y="224678"/>
                  </a:lnTo>
                  <a:cubicBezTo>
                    <a:pt x="0" y="100592"/>
                    <a:pt x="100592" y="0"/>
                    <a:pt x="224678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>
              <a:outerShdw blurRad="63500" dist="254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9" name="圆角矩形 88"/>
            <p:cNvSpPr/>
            <p:nvPr/>
          </p:nvSpPr>
          <p:spPr>
            <a:xfrm>
              <a:off x="2434003" y="1648441"/>
              <a:ext cx="3037898" cy="1119416"/>
            </a:xfrm>
            <a:prstGeom prst="roundRect">
              <a:avLst>
                <a:gd name="adj" fmla="val 20071"/>
              </a:avLst>
            </a:prstGeom>
            <a:noFill/>
            <a:ln w="25400">
              <a:gradFill flip="none" rotWithShape="1"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圆角矩形 89"/>
            <p:cNvSpPr/>
            <p:nvPr/>
          </p:nvSpPr>
          <p:spPr>
            <a:xfrm>
              <a:off x="2533804" y="1753850"/>
              <a:ext cx="2838296" cy="927441"/>
            </a:xfrm>
            <a:prstGeom prst="roundRect">
              <a:avLst>
                <a:gd name="adj" fmla="val 17152"/>
              </a:avLst>
            </a:prstGeom>
            <a:noFill/>
            <a:ln w="25400"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bg1"/>
                  </a:gs>
                </a:gsLst>
                <a:lin ang="2700000" scaled="1"/>
                <a:tileRect/>
              </a:gra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1" name="组合 90"/>
          <p:cNvGrpSpPr/>
          <p:nvPr/>
        </p:nvGrpSpPr>
        <p:grpSpPr>
          <a:xfrm>
            <a:off x="7075320" y="654964"/>
            <a:ext cx="71003" cy="363752"/>
            <a:chOff x="2244442" y="772895"/>
            <a:chExt cx="94671" cy="485002"/>
          </a:xfrm>
        </p:grpSpPr>
        <p:sp>
          <p:nvSpPr>
            <p:cNvPr id="92" name="圆角矩形 91"/>
            <p:cNvSpPr/>
            <p:nvPr/>
          </p:nvSpPr>
          <p:spPr>
            <a:xfrm>
              <a:off x="2244442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4000">
                    <a:schemeClr val="bg1">
                      <a:lumMod val="75000"/>
                    </a:schemeClr>
                  </a:gs>
                  <a:gs pos="78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3" name="圆角矩形 92"/>
            <p:cNvSpPr/>
            <p:nvPr/>
          </p:nvSpPr>
          <p:spPr>
            <a:xfrm>
              <a:off x="2313407" y="772895"/>
              <a:ext cx="25706" cy="485002"/>
            </a:xfrm>
            <a:prstGeom prst="roundRect">
              <a:avLst>
                <a:gd name="adj" fmla="val 50000"/>
              </a:avLst>
            </a:prstGeom>
            <a:gradFill>
              <a:gsLst>
                <a:gs pos="74000">
                  <a:schemeClr val="bg1"/>
                </a:gs>
                <a:gs pos="52000">
                  <a:schemeClr val="bg1">
                    <a:lumMod val="85000"/>
                  </a:schemeClr>
                </a:gs>
                <a:gs pos="23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  <a:gs pos="100000">
                  <a:schemeClr val="bg1">
                    <a:lumMod val="65000"/>
                  </a:schemeClr>
                </a:gs>
              </a:gsLst>
              <a:lin ang="5400000" scaled="1"/>
            </a:gradFill>
            <a:ln w="19050">
              <a:gradFill flip="none" rotWithShape="1">
                <a:gsLst>
                  <a:gs pos="0">
                    <a:schemeClr val="bg1">
                      <a:lumMod val="65000"/>
                    </a:schemeClr>
                  </a:gs>
                  <a:gs pos="43000">
                    <a:schemeClr val="bg1">
                      <a:lumMod val="75000"/>
                    </a:schemeClr>
                  </a:gs>
                  <a:gs pos="79000">
                    <a:schemeClr val="bg1"/>
                  </a:gs>
                  <a:gs pos="61000">
                    <a:schemeClr val="bg1">
                      <a:lumMod val="100000"/>
                    </a:schemeClr>
                  </a:gs>
                  <a:gs pos="100000">
                    <a:schemeClr val="bg1">
                      <a:lumMod val="65000"/>
                    </a:schemeClr>
                  </a:gs>
                </a:gsLst>
                <a:lin ang="5400000" scaled="0"/>
                <a:tileRect/>
              </a:gradFill>
            </a:ln>
            <a:effectLst>
              <a:outerShdw blurRad="254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4" name="任意多边形 93"/>
          <p:cNvSpPr/>
          <p:nvPr/>
        </p:nvSpPr>
        <p:spPr bwMode="auto">
          <a:xfrm>
            <a:off x="4181400" y="1475131"/>
            <a:ext cx="904737" cy="516051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1"/>
          </a:solidFill>
          <a:ln w="2540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5" name="任意多边形 94"/>
          <p:cNvSpPr/>
          <p:nvPr/>
        </p:nvSpPr>
        <p:spPr bwMode="auto">
          <a:xfrm>
            <a:off x="4286658" y="3437828"/>
            <a:ext cx="762238" cy="435212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rgbClr val="01A9BB"/>
          </a:solidFill>
          <a:ln w="25400">
            <a:noFill/>
          </a:ln>
          <a:effectLst>
            <a:outerShdw blurRad="381000" dist="114300" dir="2700000" algn="tl" rotWithShape="0">
              <a:prstClr val="black">
                <a:alpha val="42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6" name="任意多边形 95"/>
          <p:cNvSpPr/>
          <p:nvPr/>
        </p:nvSpPr>
        <p:spPr bwMode="auto">
          <a:xfrm>
            <a:off x="4181400" y="2421492"/>
            <a:ext cx="904737" cy="516051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2"/>
          </a:solidFill>
          <a:ln w="2540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7" name="任意多边形 96"/>
          <p:cNvSpPr/>
          <p:nvPr/>
        </p:nvSpPr>
        <p:spPr bwMode="auto">
          <a:xfrm>
            <a:off x="4181400" y="3378705"/>
            <a:ext cx="904737" cy="516051"/>
          </a:xfrm>
          <a:custGeom>
            <a:avLst/>
            <a:gdLst>
              <a:gd name="connsiteX0" fmla="*/ 0 w 1232570"/>
              <a:gd name="connsiteY0" fmla="*/ 0 h 1080876"/>
              <a:gd name="connsiteX1" fmla="*/ 13985 w 1232570"/>
              <a:gd name="connsiteY1" fmla="*/ 0 h 1080876"/>
              <a:gd name="connsiteX2" fmla="*/ 90502 w 1232570"/>
              <a:gd name="connsiteY2" fmla="*/ 0 h 1080876"/>
              <a:gd name="connsiteX3" fmla="*/ 150524 w 1232570"/>
              <a:gd name="connsiteY3" fmla="*/ 0 h 1080876"/>
              <a:gd name="connsiteX4" fmla="*/ 156832 w 1232570"/>
              <a:gd name="connsiteY4" fmla="*/ 0 h 1080876"/>
              <a:gd name="connsiteX5" fmla="*/ 213704 w 1232570"/>
              <a:gd name="connsiteY5" fmla="*/ 0 h 1080876"/>
              <a:gd name="connsiteX6" fmla="*/ 237954 w 1232570"/>
              <a:gd name="connsiteY6" fmla="*/ 0 h 1080876"/>
              <a:gd name="connsiteX7" fmla="*/ 261845 w 1232570"/>
              <a:gd name="connsiteY7" fmla="*/ 0 h 1080876"/>
              <a:gd name="connsiteX8" fmla="*/ 301983 w 1232570"/>
              <a:gd name="connsiteY8" fmla="*/ 0 h 1080876"/>
              <a:gd name="connsiteX9" fmla="*/ 314471 w 1232570"/>
              <a:gd name="connsiteY9" fmla="*/ 0 h 1080876"/>
              <a:gd name="connsiteX10" fmla="*/ 361158 w 1232570"/>
              <a:gd name="connsiteY10" fmla="*/ 0 h 1080876"/>
              <a:gd name="connsiteX11" fmla="*/ 378443 w 1232570"/>
              <a:gd name="connsiteY11" fmla="*/ 0 h 1080876"/>
              <a:gd name="connsiteX12" fmla="*/ 380801 w 1232570"/>
              <a:gd name="connsiteY12" fmla="*/ 0 h 1080876"/>
              <a:gd name="connsiteX13" fmla="*/ 397052 w 1232570"/>
              <a:gd name="connsiteY13" fmla="*/ 0 h 1080876"/>
              <a:gd name="connsiteX14" fmla="*/ 423245 w 1232570"/>
              <a:gd name="connsiteY14" fmla="*/ 0 h 1080876"/>
              <a:gd name="connsiteX15" fmla="*/ 437673 w 1232570"/>
              <a:gd name="connsiteY15" fmla="*/ 0 h 1080876"/>
              <a:gd name="connsiteX16" fmla="*/ 465873 w 1232570"/>
              <a:gd name="connsiteY16" fmla="*/ 0 h 1080876"/>
              <a:gd name="connsiteX17" fmla="*/ 506837 w 1232570"/>
              <a:gd name="connsiteY17" fmla="*/ 0 h 1080876"/>
              <a:gd name="connsiteX18" fmla="*/ 542389 w 1232570"/>
              <a:gd name="connsiteY18" fmla="*/ 0 h 1080876"/>
              <a:gd name="connsiteX19" fmla="*/ 558813 w 1232570"/>
              <a:gd name="connsiteY19" fmla="*/ 0 h 1080876"/>
              <a:gd name="connsiteX20" fmla="*/ 596056 w 1232570"/>
              <a:gd name="connsiteY20" fmla="*/ 0 h 1080876"/>
              <a:gd name="connsiteX21" fmla="*/ 608720 w 1232570"/>
              <a:gd name="connsiteY21" fmla="*/ 0 h 1080876"/>
              <a:gd name="connsiteX22" fmla="*/ 621020 w 1232570"/>
              <a:gd name="connsiteY22" fmla="*/ 0 h 1080876"/>
              <a:gd name="connsiteX23" fmla="*/ 647214 w 1232570"/>
              <a:gd name="connsiteY23" fmla="*/ 0 h 1080876"/>
              <a:gd name="connsiteX24" fmla="*/ 665591 w 1232570"/>
              <a:gd name="connsiteY24" fmla="*/ 0 h 1080876"/>
              <a:gd name="connsiteX25" fmla="*/ 875132 w 1232570"/>
              <a:gd name="connsiteY25" fmla="*/ 0 h 1080876"/>
              <a:gd name="connsiteX26" fmla="*/ 970922 w 1232570"/>
              <a:gd name="connsiteY26" fmla="*/ 55020 h 1080876"/>
              <a:gd name="connsiteX27" fmla="*/ 1219266 w 1232570"/>
              <a:gd name="connsiteY27" fmla="*/ 485418 h 1080876"/>
              <a:gd name="connsiteX28" fmla="*/ 1219266 w 1232570"/>
              <a:gd name="connsiteY28" fmla="*/ 595458 h 1080876"/>
              <a:gd name="connsiteX29" fmla="*/ 970922 w 1232570"/>
              <a:gd name="connsiteY29" fmla="*/ 1025856 h 1080876"/>
              <a:gd name="connsiteX30" fmla="*/ 875132 w 1232570"/>
              <a:gd name="connsiteY30" fmla="*/ 1080876 h 1080876"/>
              <a:gd name="connsiteX31" fmla="*/ 647214 w 1232570"/>
              <a:gd name="connsiteY31" fmla="*/ 1080876 h 1080876"/>
              <a:gd name="connsiteX32" fmla="*/ 423245 w 1232570"/>
              <a:gd name="connsiteY32" fmla="*/ 1080876 h 1080876"/>
              <a:gd name="connsiteX33" fmla="*/ 378443 w 1232570"/>
              <a:gd name="connsiteY33" fmla="*/ 1080876 h 1080876"/>
              <a:gd name="connsiteX34" fmla="*/ 150524 w 1232570"/>
              <a:gd name="connsiteY34" fmla="*/ 1080876 h 1080876"/>
              <a:gd name="connsiteX35" fmla="*/ 0 w 1232570"/>
              <a:gd name="connsiteY35" fmla="*/ 1080876 h 1080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</a:cxnLst>
            <a:rect l="l" t="t" r="r" b="b"/>
            <a:pathLst>
              <a:path w="1232570" h="1080876">
                <a:moveTo>
                  <a:pt x="0" y="0"/>
                </a:moveTo>
                <a:lnTo>
                  <a:pt x="13985" y="0"/>
                </a:lnTo>
                <a:cubicBezTo>
                  <a:pt x="41269" y="0"/>
                  <a:pt x="66735" y="0"/>
                  <a:pt x="90502" y="0"/>
                </a:cubicBezTo>
                <a:lnTo>
                  <a:pt x="150524" y="0"/>
                </a:lnTo>
                <a:lnTo>
                  <a:pt x="156832" y="0"/>
                </a:lnTo>
                <a:cubicBezTo>
                  <a:pt x="177325" y="0"/>
                  <a:pt x="196242" y="0"/>
                  <a:pt x="213704" y="0"/>
                </a:cubicBezTo>
                <a:lnTo>
                  <a:pt x="237954" y="0"/>
                </a:lnTo>
                <a:lnTo>
                  <a:pt x="261845" y="0"/>
                </a:lnTo>
                <a:cubicBezTo>
                  <a:pt x="276518" y="0"/>
                  <a:pt x="289856" y="0"/>
                  <a:pt x="301983" y="0"/>
                </a:cubicBezTo>
                <a:lnTo>
                  <a:pt x="314471" y="0"/>
                </a:lnTo>
                <a:lnTo>
                  <a:pt x="361158" y="0"/>
                </a:lnTo>
                <a:lnTo>
                  <a:pt x="378443" y="0"/>
                </a:lnTo>
                <a:lnTo>
                  <a:pt x="380801" y="0"/>
                </a:lnTo>
                <a:lnTo>
                  <a:pt x="397052" y="0"/>
                </a:lnTo>
                <a:cubicBezTo>
                  <a:pt x="423245" y="0"/>
                  <a:pt x="423245" y="0"/>
                  <a:pt x="423245" y="0"/>
                </a:cubicBezTo>
                <a:lnTo>
                  <a:pt x="437673" y="0"/>
                </a:lnTo>
                <a:lnTo>
                  <a:pt x="465873" y="0"/>
                </a:lnTo>
                <a:lnTo>
                  <a:pt x="506837" y="0"/>
                </a:lnTo>
                <a:lnTo>
                  <a:pt x="542389" y="0"/>
                </a:lnTo>
                <a:lnTo>
                  <a:pt x="558813" y="0"/>
                </a:lnTo>
                <a:cubicBezTo>
                  <a:pt x="573547" y="0"/>
                  <a:pt x="585824" y="0"/>
                  <a:pt x="596056" y="0"/>
                </a:cubicBezTo>
                <a:lnTo>
                  <a:pt x="608720" y="0"/>
                </a:lnTo>
                <a:lnTo>
                  <a:pt x="621020" y="0"/>
                </a:lnTo>
                <a:cubicBezTo>
                  <a:pt x="647214" y="0"/>
                  <a:pt x="647214" y="0"/>
                  <a:pt x="647214" y="0"/>
                </a:cubicBezTo>
                <a:lnTo>
                  <a:pt x="665591" y="0"/>
                </a:lnTo>
                <a:cubicBezTo>
                  <a:pt x="875132" y="0"/>
                  <a:pt x="875132" y="0"/>
                  <a:pt x="875132" y="0"/>
                </a:cubicBezTo>
                <a:cubicBezTo>
                  <a:pt x="910609" y="0"/>
                  <a:pt x="953183" y="24848"/>
                  <a:pt x="970922" y="55020"/>
                </a:cubicBezTo>
                <a:cubicBezTo>
                  <a:pt x="1219266" y="485418"/>
                  <a:pt x="1219266" y="485418"/>
                  <a:pt x="1219266" y="485418"/>
                </a:cubicBezTo>
                <a:cubicBezTo>
                  <a:pt x="1237005" y="515590"/>
                  <a:pt x="1237005" y="565286"/>
                  <a:pt x="1219266" y="595458"/>
                </a:cubicBezTo>
                <a:cubicBezTo>
                  <a:pt x="970922" y="1025856"/>
                  <a:pt x="970922" y="1025856"/>
                  <a:pt x="970922" y="1025856"/>
                </a:cubicBezTo>
                <a:cubicBezTo>
                  <a:pt x="953183" y="1056029"/>
                  <a:pt x="910609" y="1080876"/>
                  <a:pt x="875132" y="1080876"/>
                </a:cubicBezTo>
                <a:lnTo>
                  <a:pt x="647214" y="1080876"/>
                </a:lnTo>
                <a:lnTo>
                  <a:pt x="423245" y="1080876"/>
                </a:lnTo>
                <a:lnTo>
                  <a:pt x="378443" y="1080876"/>
                </a:lnTo>
                <a:lnTo>
                  <a:pt x="150524" y="1080876"/>
                </a:lnTo>
                <a:lnTo>
                  <a:pt x="0" y="1080876"/>
                </a:lnTo>
                <a:close/>
              </a:path>
            </a:pathLst>
          </a:custGeom>
          <a:solidFill>
            <a:schemeClr val="accent3"/>
          </a:solidFill>
          <a:ln w="25400">
            <a:noFill/>
          </a:ln>
          <a:effectLst/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98" name="图片 97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01A2B3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4235575" y="1904769"/>
            <a:ext cx="651419" cy="34289"/>
          </a:xfrm>
          <a:prstGeom prst="rect">
            <a:avLst/>
          </a:prstGeom>
        </p:spPr>
      </p:pic>
      <p:pic>
        <p:nvPicPr>
          <p:cNvPr id="99" name="图片 98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FB9C11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4235575" y="2854889"/>
            <a:ext cx="651419" cy="34289"/>
          </a:xfrm>
          <a:prstGeom prst="rect">
            <a:avLst/>
          </a:prstGeom>
        </p:spPr>
      </p:pic>
      <p:pic>
        <p:nvPicPr>
          <p:cNvPr id="100" name="图片 99"/>
          <p:cNvPicPr>
            <a:picLocks noChangeAspect="1"/>
          </p:cNvPicPr>
          <p:nvPr/>
        </p:nvPicPr>
        <p:blipFill rotWithShape="1">
          <a:blip r:embed="rId4">
            <a:duotone>
              <a:prstClr val="black"/>
              <a:srgbClr val="E24A4A">
                <a:tint val="45000"/>
                <a:satMod val="40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>
            <a:fillRect/>
          </a:stretch>
        </p:blipFill>
        <p:spPr>
          <a:xfrm rot="10800000" flipH="1" flipV="1">
            <a:off x="4235575" y="3815724"/>
            <a:ext cx="651419" cy="34289"/>
          </a:xfrm>
          <a:prstGeom prst="rect">
            <a:avLst/>
          </a:prstGeom>
        </p:spPr>
      </p:pic>
      <p:grpSp>
        <p:nvGrpSpPr>
          <p:cNvPr id="101" name="组合 100"/>
          <p:cNvGrpSpPr/>
          <p:nvPr/>
        </p:nvGrpSpPr>
        <p:grpSpPr>
          <a:xfrm>
            <a:off x="4200680" y="1443691"/>
            <a:ext cx="751010" cy="529961"/>
            <a:chOff x="897622" y="2414802"/>
            <a:chExt cx="1001347" cy="706614"/>
          </a:xfrm>
        </p:grpSpPr>
        <p:sp>
          <p:nvSpPr>
            <p:cNvPr id="102" name="文本框 101"/>
            <p:cNvSpPr txBox="1"/>
            <p:nvPr/>
          </p:nvSpPr>
          <p:spPr>
            <a:xfrm>
              <a:off x="986173" y="2414802"/>
              <a:ext cx="802264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897622" y="2834157"/>
              <a:ext cx="1001347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4200680" y="2391367"/>
            <a:ext cx="751010" cy="529961"/>
            <a:chOff x="897622" y="2414802"/>
            <a:chExt cx="1001347" cy="706614"/>
          </a:xfrm>
        </p:grpSpPr>
        <p:sp>
          <p:nvSpPr>
            <p:cNvPr id="105" name="文本框 104"/>
            <p:cNvSpPr txBox="1"/>
            <p:nvPr/>
          </p:nvSpPr>
          <p:spPr>
            <a:xfrm>
              <a:off x="986173" y="2414802"/>
              <a:ext cx="802264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897622" y="2834157"/>
              <a:ext cx="1001347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7" name="组合 106"/>
          <p:cNvGrpSpPr/>
          <p:nvPr/>
        </p:nvGrpSpPr>
        <p:grpSpPr>
          <a:xfrm>
            <a:off x="4200680" y="3345671"/>
            <a:ext cx="751010" cy="529961"/>
            <a:chOff x="897622" y="2414802"/>
            <a:chExt cx="1001347" cy="706614"/>
          </a:xfrm>
        </p:grpSpPr>
        <p:sp>
          <p:nvSpPr>
            <p:cNvPr id="108" name="文本框 107"/>
            <p:cNvSpPr txBox="1"/>
            <p:nvPr/>
          </p:nvSpPr>
          <p:spPr>
            <a:xfrm>
              <a:off x="986173" y="2414802"/>
              <a:ext cx="802264" cy="615553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9" name="文本框 108"/>
            <p:cNvSpPr txBox="1"/>
            <p:nvPr/>
          </p:nvSpPr>
          <p:spPr>
            <a:xfrm>
              <a:off x="897622" y="2834157"/>
              <a:ext cx="1001347" cy="2872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0" name="文本框 109"/>
          <p:cNvSpPr txBox="1"/>
          <p:nvPr/>
        </p:nvSpPr>
        <p:spPr>
          <a:xfrm>
            <a:off x="5331996" y="1424809"/>
            <a:ext cx="14423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11" name="文本框 110"/>
          <p:cNvSpPr txBox="1"/>
          <p:nvPr/>
        </p:nvSpPr>
        <p:spPr>
          <a:xfrm>
            <a:off x="5336436" y="1616697"/>
            <a:ext cx="116948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2" name="文本框 111"/>
          <p:cNvSpPr txBox="1"/>
          <p:nvPr/>
        </p:nvSpPr>
        <p:spPr>
          <a:xfrm>
            <a:off x="5331996" y="2363442"/>
            <a:ext cx="14423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13" name="文本框 112"/>
          <p:cNvSpPr txBox="1"/>
          <p:nvPr/>
        </p:nvSpPr>
        <p:spPr>
          <a:xfrm>
            <a:off x="5336436" y="2563188"/>
            <a:ext cx="116948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4" name="文本框 113"/>
          <p:cNvSpPr txBox="1"/>
          <p:nvPr/>
        </p:nvSpPr>
        <p:spPr>
          <a:xfrm>
            <a:off x="5331996" y="3302867"/>
            <a:ext cx="1442342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115" name="文本框 114"/>
          <p:cNvSpPr txBox="1"/>
          <p:nvPr/>
        </p:nvSpPr>
        <p:spPr>
          <a:xfrm>
            <a:off x="5336436" y="3502614"/>
            <a:ext cx="1169487" cy="43858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6" name="Group 4"/>
          <p:cNvGrpSpPr>
            <a:grpSpLocks noChangeAspect="1"/>
          </p:cNvGrpSpPr>
          <p:nvPr/>
        </p:nvGrpSpPr>
        <p:grpSpPr bwMode="auto">
          <a:xfrm>
            <a:off x="7874209" y="1614939"/>
            <a:ext cx="215450" cy="252482"/>
            <a:chOff x="1776" y="1776"/>
            <a:chExt cx="64" cy="75"/>
          </a:xfrm>
          <a:solidFill>
            <a:schemeClr val="bg1"/>
          </a:solidFill>
        </p:grpSpPr>
        <p:sp>
          <p:nvSpPr>
            <p:cNvPr id="117" name="Freeform 5"/>
            <p:cNvSpPr/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8" name="Freeform 6"/>
            <p:cNvSpPr/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9" name="Freeform 7"/>
            <p:cNvSpPr/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0" name="Freeform 8"/>
            <p:cNvSpPr/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1" name="Group 13"/>
          <p:cNvGrpSpPr>
            <a:grpSpLocks noChangeAspect="1"/>
          </p:cNvGrpSpPr>
          <p:nvPr/>
        </p:nvGrpSpPr>
        <p:grpSpPr bwMode="auto">
          <a:xfrm>
            <a:off x="7847117" y="2572963"/>
            <a:ext cx="262734" cy="265836"/>
            <a:chOff x="2426" y="2781"/>
            <a:chExt cx="593" cy="600"/>
          </a:xfrm>
          <a:solidFill>
            <a:schemeClr val="bg1"/>
          </a:solidFill>
        </p:grpSpPr>
        <p:sp>
          <p:nvSpPr>
            <p:cNvPr id="122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3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4" name="组合 123"/>
          <p:cNvGrpSpPr/>
          <p:nvPr/>
        </p:nvGrpSpPr>
        <p:grpSpPr>
          <a:xfrm>
            <a:off x="7832833" y="3524746"/>
            <a:ext cx="273194" cy="297297"/>
            <a:chOff x="4873626" y="1965325"/>
            <a:chExt cx="269876" cy="293688"/>
          </a:xfrm>
          <a:solidFill>
            <a:schemeClr val="bg1"/>
          </a:solidFill>
        </p:grpSpPr>
        <p:sp>
          <p:nvSpPr>
            <p:cNvPr id="125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6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7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8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9" name="组合 128"/>
          <p:cNvGrpSpPr/>
          <p:nvPr/>
        </p:nvGrpSpPr>
        <p:grpSpPr>
          <a:xfrm>
            <a:off x="7583686" y="1684684"/>
            <a:ext cx="144845" cy="117896"/>
            <a:chOff x="5775720" y="2036334"/>
            <a:chExt cx="193126" cy="157195"/>
          </a:xfrm>
        </p:grpSpPr>
        <p:grpSp>
          <p:nvGrpSpPr>
            <p:cNvPr id="130" name="组合 129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4" name="直接连接符 133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直接连接符 134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1" name="组合 130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2" name="直接连接符 131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直接连接符 132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36" name="组合 135"/>
          <p:cNvGrpSpPr/>
          <p:nvPr/>
        </p:nvGrpSpPr>
        <p:grpSpPr>
          <a:xfrm>
            <a:off x="7583686" y="2643489"/>
            <a:ext cx="144845" cy="117896"/>
            <a:chOff x="5775720" y="2036334"/>
            <a:chExt cx="193126" cy="157195"/>
          </a:xfrm>
        </p:grpSpPr>
        <p:grpSp>
          <p:nvGrpSpPr>
            <p:cNvPr id="137" name="组合 136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1" name="直接连接符 140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直接连接符 141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38" name="组合 137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39" name="直接连接符 138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直接连接符 139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43" name="组合 142"/>
          <p:cNvGrpSpPr/>
          <p:nvPr/>
        </p:nvGrpSpPr>
        <p:grpSpPr>
          <a:xfrm>
            <a:off x="7583686" y="3621678"/>
            <a:ext cx="144845" cy="117896"/>
            <a:chOff x="5775720" y="2036334"/>
            <a:chExt cx="193126" cy="157195"/>
          </a:xfrm>
        </p:grpSpPr>
        <p:grpSp>
          <p:nvGrpSpPr>
            <p:cNvPr id="144" name="组合 143"/>
            <p:cNvGrpSpPr/>
            <p:nvPr/>
          </p:nvGrpSpPr>
          <p:grpSpPr>
            <a:xfrm>
              <a:off x="5775720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8" name="直接连接符 147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直接连接符 148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45" name="组合 144"/>
            <p:cNvGrpSpPr/>
            <p:nvPr/>
          </p:nvGrpSpPr>
          <p:grpSpPr>
            <a:xfrm>
              <a:off x="5868181" y="2036334"/>
              <a:ext cx="100665" cy="157195"/>
              <a:chOff x="2276475" y="2034105"/>
              <a:chExt cx="914400" cy="1822095"/>
            </a:xfrm>
          </p:grpSpPr>
          <p:cxnSp>
            <p:nvCxnSpPr>
              <p:cNvPr id="146" name="直接连接符 145"/>
              <p:cNvCxnSpPr/>
              <p:nvPr/>
            </p:nvCxnSpPr>
            <p:spPr>
              <a:xfrm>
                <a:off x="2276475" y="2034105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直接连接符 146"/>
              <p:cNvCxnSpPr/>
              <p:nvPr/>
            </p:nvCxnSpPr>
            <p:spPr>
              <a:xfrm flipV="1">
                <a:off x="2276475" y="2941800"/>
                <a:ext cx="914400" cy="914400"/>
              </a:xfrm>
              <a:prstGeom prst="line">
                <a:avLst/>
              </a:prstGeom>
              <a:ln w="19050">
                <a:solidFill>
                  <a:schemeClr val="bg1"/>
                </a:solidFill>
                <a:prstDash val="sysDot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50" name="组合 149"/>
          <p:cNvGrpSpPr/>
          <p:nvPr/>
        </p:nvGrpSpPr>
        <p:grpSpPr>
          <a:xfrm>
            <a:off x="1059329" y="1913712"/>
            <a:ext cx="3344633" cy="1303882"/>
            <a:chOff x="6860707" y="2537593"/>
            <a:chExt cx="4459511" cy="1738511"/>
          </a:xfrm>
        </p:grpSpPr>
        <p:sp>
          <p:nvSpPr>
            <p:cNvPr id="151" name="文本框 150"/>
            <p:cNvSpPr txBox="1"/>
            <p:nvPr/>
          </p:nvSpPr>
          <p:spPr>
            <a:xfrm>
              <a:off x="6870214" y="2537593"/>
              <a:ext cx="4450004" cy="6155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4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cxnSp>
          <p:nvCxnSpPr>
            <p:cNvPr id="152" name="直接连接符 151"/>
            <p:cNvCxnSpPr/>
            <p:nvPr/>
          </p:nvCxnSpPr>
          <p:spPr>
            <a:xfrm>
              <a:off x="6958314" y="3067677"/>
              <a:ext cx="2429526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3" name="文本框 152"/>
            <p:cNvSpPr txBox="1"/>
            <p:nvPr/>
          </p:nvSpPr>
          <p:spPr>
            <a:xfrm>
              <a:off x="6860707" y="3168107"/>
              <a:ext cx="3192603" cy="1107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</a:t>
              </a:r>
              <a:endParaRPr lang="zh-CN" alt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14630" indent="-214630" algn="just">
                <a:buClr>
                  <a:schemeClr val="tx1">
                    <a:lumMod val="50000"/>
                    <a:lumOff val="50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清晰、美观、创意</a:t>
              </a:r>
              <a:endParaRPr lang="en-US" altLang="zh-CN" sz="1200" dirty="0" smtClean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marL="214630" indent="-214630" algn="just">
                <a:buClr>
                  <a:schemeClr val="tx1">
                    <a:lumMod val="50000"/>
                    <a:lumOff val="50000"/>
                  </a:schemeClr>
                </a:buClr>
                <a:buFont typeface="Wingdings" panose="05000000000000000000" pitchFamily="2" charset="2"/>
                <a:buChar char="l"/>
              </a:pPr>
              <a:r>
                <a:rPr lang="zh-CN" altLang="en-US" sz="1200" dirty="0" smtClean="0">
                  <a:solidFill>
                    <a:prstClr val="black">
                      <a:lumMod val="50000"/>
                      <a:lumOff val="50000"/>
                    </a:prst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有效、超值、保密</a:t>
              </a:r>
              <a:endParaRPr lang="en-US" altLang="zh-CN" sz="1200" dirty="0">
                <a:solidFill>
                  <a:prstClr val="black">
                    <a:lumMod val="50000"/>
                    <a:lumOff val="50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5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5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3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4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1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5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6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9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0" dur="500" fill="hold"/>
                                        <p:tgtEl>
                                          <p:spTgt spid="1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4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1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2" dur="500" fill="hold"/>
                                        <p:tgtEl>
                                          <p:spTgt spid="1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5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6" dur="500" fill="hold"/>
                                        <p:tgtEl>
                                          <p:spTgt spid="1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9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0" dur="500" fill="hold"/>
                                        <p:tgtEl>
                                          <p:spTgt spid="1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3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4" dur="5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7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8" dur="500" fill="hold"/>
                                        <p:tgtEl>
                                          <p:spTgt spid="1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1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2" dur="500" fill="hold"/>
                                        <p:tgtEl>
                                          <p:spTgt spid="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5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6" dur="500" fill="hold"/>
                                        <p:tgtEl>
                                          <p:spTgt spid="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9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0" dur="500" fill="hold"/>
                                        <p:tgtEl>
                                          <p:spTgt spid="1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3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4" dur="500" fill="hold"/>
                                        <p:tgtEl>
                                          <p:spTgt spid="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7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8" dur="500" fill="hold"/>
                                        <p:tgtEl>
                                          <p:spTgt spid="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1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2" dur="500" fill="hold"/>
                                        <p:tgtEl>
                                          <p:spTgt spid="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5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6" dur="500" fill="hold"/>
                                        <p:tgtEl>
                                          <p:spTgt spid="1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9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0" dur="500" fill="hold"/>
                                        <p:tgtEl>
                                          <p:spTgt spid="1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1" fill="hold">
                      <p:stCondLst>
                        <p:cond delay="indefinite"/>
                      </p:stCondLst>
                      <p:childTnLst>
                        <p:par>
                          <p:cTn id="202" fill="hold">
                            <p:stCondLst>
                              <p:cond delay="0"/>
                            </p:stCondLst>
                            <p:childTnLst>
                              <p:par>
                                <p:cTn id="20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5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6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78" grpId="0" animBg="1"/>
      <p:bldP spid="94" grpId="0" animBg="1"/>
      <p:bldP spid="95" grpId="0" animBg="1"/>
      <p:bldP spid="96" grpId="0" animBg="1"/>
      <p:bldP spid="97" grpId="0" animBg="1"/>
      <p:bldP spid="110" grpId="0"/>
      <p:bldP spid="111" grpId="0"/>
      <p:bldP spid="112" grpId="0"/>
      <p:bldP spid="113" grpId="0"/>
      <p:bldP spid="114" grpId="0"/>
      <p:bldP spid="115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2843808" y="987574"/>
            <a:ext cx="3135387" cy="3135387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rgbClr val="F8F8F8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3"/>
          <p:cNvSpPr/>
          <p:nvPr/>
        </p:nvSpPr>
        <p:spPr bwMode="auto">
          <a:xfrm>
            <a:off x="2993911" y="2372502"/>
            <a:ext cx="2835177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175" b="1" dirty="0" smtClean="0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标题文字内容</a:t>
            </a:r>
            <a:endParaRPr lang="en-US" sz="3175" b="1" dirty="0">
              <a:solidFill>
                <a:schemeClr val="accent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4" name="Rectangle 2"/>
          <p:cNvSpPr/>
          <p:nvPr/>
        </p:nvSpPr>
        <p:spPr bwMode="auto">
          <a:xfrm>
            <a:off x="3243164" y="2840371"/>
            <a:ext cx="2336673" cy="62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9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</a:t>
            </a:r>
            <a:endParaRPr lang="en-US" sz="95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5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09" y="2343166"/>
            <a:ext cx="2283989" cy="2803728"/>
          </a:xfrm>
          <a:prstGeom prst="rect">
            <a:avLst/>
          </a:prstGeom>
        </p:spPr>
      </p:pic>
      <p:sp>
        <p:nvSpPr>
          <p:cNvPr id="6" name="Rectangle 3"/>
          <p:cNvSpPr/>
          <p:nvPr/>
        </p:nvSpPr>
        <p:spPr bwMode="auto">
          <a:xfrm>
            <a:off x="3691419" y="1622712"/>
            <a:ext cx="1440160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chemeClr val="accent4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Bebas Neue" charset="0"/>
                <a:sym typeface="Bebas Neue" charset="0"/>
              </a:rPr>
              <a:t>04</a:t>
            </a:r>
            <a:endParaRPr lang="en-US" sz="6000" dirty="0">
              <a:solidFill>
                <a:schemeClr val="accent4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/>
      <p:bldP spid="4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Freeform 5"/>
          <p:cNvSpPr/>
          <p:nvPr/>
        </p:nvSpPr>
        <p:spPr bwMode="auto">
          <a:xfrm>
            <a:off x="4497044" y="649597"/>
            <a:ext cx="1251926" cy="11095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Freeform 5"/>
          <p:cNvSpPr/>
          <p:nvPr/>
        </p:nvSpPr>
        <p:spPr bwMode="auto">
          <a:xfrm>
            <a:off x="4497044" y="2426111"/>
            <a:ext cx="1251926" cy="11095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3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Freeform 5"/>
          <p:cNvSpPr/>
          <p:nvPr/>
        </p:nvSpPr>
        <p:spPr bwMode="auto">
          <a:xfrm>
            <a:off x="3395031" y="1607838"/>
            <a:ext cx="1251926" cy="11095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2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Freeform 5"/>
          <p:cNvSpPr/>
          <p:nvPr/>
        </p:nvSpPr>
        <p:spPr bwMode="auto">
          <a:xfrm>
            <a:off x="3395031" y="3384353"/>
            <a:ext cx="1251926" cy="1109574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1375" h="1218">
                <a:moveTo>
                  <a:pt x="407" y="1218"/>
                </a:moveTo>
                <a:cubicBezTo>
                  <a:pt x="368" y="1218"/>
                  <a:pt x="319" y="1190"/>
                  <a:pt x="299" y="1156"/>
                </a:cubicBezTo>
                <a:cubicBezTo>
                  <a:pt x="19" y="671"/>
                  <a:pt x="19" y="671"/>
                  <a:pt x="19" y="671"/>
                </a:cubicBezTo>
                <a:cubicBezTo>
                  <a:pt x="0" y="637"/>
                  <a:pt x="0" y="581"/>
                  <a:pt x="19" y="547"/>
                </a:cubicBezTo>
                <a:cubicBezTo>
                  <a:pt x="299" y="62"/>
                  <a:pt x="299" y="62"/>
                  <a:pt x="299" y="62"/>
                </a:cubicBezTo>
                <a:cubicBezTo>
                  <a:pt x="319" y="28"/>
                  <a:pt x="368" y="0"/>
                  <a:pt x="407" y="0"/>
                </a:cubicBezTo>
                <a:cubicBezTo>
                  <a:pt x="967" y="0"/>
                  <a:pt x="967" y="0"/>
                  <a:pt x="967" y="0"/>
                </a:cubicBezTo>
                <a:cubicBezTo>
                  <a:pt x="1007" y="0"/>
                  <a:pt x="1055" y="28"/>
                  <a:pt x="1075" y="62"/>
                </a:cubicBezTo>
                <a:cubicBezTo>
                  <a:pt x="1355" y="547"/>
                  <a:pt x="1355" y="547"/>
                  <a:pt x="1355" y="547"/>
                </a:cubicBezTo>
                <a:cubicBezTo>
                  <a:pt x="1375" y="581"/>
                  <a:pt x="1375" y="637"/>
                  <a:pt x="1355" y="671"/>
                </a:cubicBezTo>
                <a:cubicBezTo>
                  <a:pt x="1075" y="1156"/>
                  <a:pt x="1075" y="1156"/>
                  <a:pt x="1075" y="1156"/>
                </a:cubicBezTo>
                <a:cubicBezTo>
                  <a:pt x="1055" y="1190"/>
                  <a:pt x="1007" y="1218"/>
                  <a:pt x="967" y="1218"/>
                </a:cubicBezTo>
                <a:lnTo>
                  <a:pt x="407" y="1218"/>
                </a:lnTo>
                <a:close/>
              </a:path>
            </a:pathLst>
          </a:custGeom>
          <a:solidFill>
            <a:schemeClr val="accent4"/>
          </a:solidFill>
          <a:ln w="12700">
            <a:noFill/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 bwMode="auto">
          <a:xfrm>
            <a:off x="5934117" y="800929"/>
            <a:ext cx="2294468" cy="806886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 bwMode="auto">
          <a:xfrm>
            <a:off x="5934117" y="2577443"/>
            <a:ext cx="2294468" cy="806886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任意多边形 10"/>
          <p:cNvSpPr/>
          <p:nvPr/>
        </p:nvSpPr>
        <p:spPr bwMode="auto">
          <a:xfrm>
            <a:off x="930556" y="1705804"/>
            <a:ext cx="2294468" cy="806886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 bwMode="auto">
          <a:xfrm>
            <a:off x="930556" y="3482318"/>
            <a:ext cx="2294468" cy="806886"/>
          </a:xfrm>
          <a:custGeom>
            <a:avLst/>
            <a:gdLst>
              <a:gd name="connsiteX0" fmla="*/ 488326 w 4206923"/>
              <a:gd name="connsiteY0" fmla="*/ 0 h 1479432"/>
              <a:gd name="connsiteX1" fmla="*/ 1002185 w 4206923"/>
              <a:gd name="connsiteY1" fmla="*/ 0 h 1479432"/>
              <a:gd name="connsiteX2" fmla="*/ 1066030 w 4206923"/>
              <a:gd name="connsiteY2" fmla="*/ 0 h 1479432"/>
              <a:gd name="connsiteX3" fmla="*/ 1083181 w 4206923"/>
              <a:gd name="connsiteY3" fmla="*/ 0 h 1479432"/>
              <a:gd name="connsiteX4" fmla="*/ 1168160 w 4206923"/>
              <a:gd name="connsiteY4" fmla="*/ 0 h 1479432"/>
              <a:gd name="connsiteX5" fmla="*/ 1290429 w 4206923"/>
              <a:gd name="connsiteY5" fmla="*/ 0 h 1479432"/>
              <a:gd name="connsiteX6" fmla="*/ 1553727 w 4206923"/>
              <a:gd name="connsiteY6" fmla="*/ 0 h 1479432"/>
              <a:gd name="connsiteX7" fmla="*/ 1611796 w 4206923"/>
              <a:gd name="connsiteY7" fmla="*/ 0 h 1479432"/>
              <a:gd name="connsiteX8" fmla="*/ 1634674 w 4206923"/>
              <a:gd name="connsiteY8" fmla="*/ 0 h 1479432"/>
              <a:gd name="connsiteX9" fmla="*/ 1745864 w 4206923"/>
              <a:gd name="connsiteY9" fmla="*/ 0 h 1479432"/>
              <a:gd name="connsiteX10" fmla="*/ 1836195 w 4206923"/>
              <a:gd name="connsiteY10" fmla="*/ 0 h 1479432"/>
              <a:gd name="connsiteX11" fmla="*/ 1900647 w 4206923"/>
              <a:gd name="connsiteY11" fmla="*/ 0 h 1479432"/>
              <a:gd name="connsiteX12" fmla="*/ 1986524 w 4206923"/>
              <a:gd name="connsiteY12" fmla="*/ 0 h 1479432"/>
              <a:gd name="connsiteX13" fmla="*/ 2099493 w 4206923"/>
              <a:gd name="connsiteY13" fmla="*/ 0 h 1479432"/>
              <a:gd name="connsiteX14" fmla="*/ 2125046 w 4206923"/>
              <a:gd name="connsiteY14" fmla="*/ 0 h 1479432"/>
              <a:gd name="connsiteX15" fmla="*/ 2180440 w 4206923"/>
              <a:gd name="connsiteY15" fmla="*/ 0 h 1479432"/>
              <a:gd name="connsiteX16" fmla="*/ 2291630 w 4206923"/>
              <a:gd name="connsiteY16" fmla="*/ 0 h 1479432"/>
              <a:gd name="connsiteX17" fmla="*/ 2293677 w 4206923"/>
              <a:gd name="connsiteY17" fmla="*/ 0 h 1479432"/>
              <a:gd name="connsiteX18" fmla="*/ 2388345 w 4206923"/>
              <a:gd name="connsiteY18" fmla="*/ 0 h 1479432"/>
              <a:gd name="connsiteX19" fmla="*/ 2446414 w 4206923"/>
              <a:gd name="connsiteY19" fmla="*/ 0 h 1479432"/>
              <a:gd name="connsiteX20" fmla="*/ 2459486 w 4206923"/>
              <a:gd name="connsiteY20" fmla="*/ 0 h 1479432"/>
              <a:gd name="connsiteX21" fmla="*/ 2580482 w 4206923"/>
              <a:gd name="connsiteY21" fmla="*/ 0 h 1479432"/>
              <a:gd name="connsiteX22" fmla="*/ 2670812 w 4206923"/>
              <a:gd name="connsiteY22" fmla="*/ 0 h 1479432"/>
              <a:gd name="connsiteX23" fmla="*/ 2839443 w 4206923"/>
              <a:gd name="connsiteY23" fmla="*/ 0 h 1479432"/>
              <a:gd name="connsiteX24" fmla="*/ 2852814 w 4206923"/>
              <a:gd name="connsiteY24" fmla="*/ 0 h 1479432"/>
              <a:gd name="connsiteX25" fmla="*/ 2960273 w 4206923"/>
              <a:gd name="connsiteY25" fmla="*/ 0 h 1479432"/>
              <a:gd name="connsiteX26" fmla="*/ 3037852 w 4206923"/>
              <a:gd name="connsiteY26" fmla="*/ 0 h 1479432"/>
              <a:gd name="connsiteX27" fmla="*/ 3041269 w 4206923"/>
              <a:gd name="connsiteY27" fmla="*/ 0 h 1479432"/>
              <a:gd name="connsiteX28" fmla="*/ 3077212 w 4206923"/>
              <a:gd name="connsiteY28" fmla="*/ 0 h 1479432"/>
              <a:gd name="connsiteX29" fmla="*/ 3090397 w 4206923"/>
              <a:gd name="connsiteY29" fmla="*/ 0 h 1479432"/>
              <a:gd name="connsiteX30" fmla="*/ 3115626 w 4206923"/>
              <a:gd name="connsiteY30" fmla="*/ 0 h 1479432"/>
              <a:gd name="connsiteX31" fmla="*/ 3126248 w 4206923"/>
              <a:gd name="connsiteY31" fmla="*/ 0 h 1479432"/>
              <a:gd name="connsiteX32" fmla="*/ 3245843 w 4206923"/>
              <a:gd name="connsiteY32" fmla="*/ 0 h 1479432"/>
              <a:gd name="connsiteX33" fmla="*/ 3262250 w 4206923"/>
              <a:gd name="connsiteY33" fmla="*/ 0 h 1479432"/>
              <a:gd name="connsiteX34" fmla="*/ 3366673 w 4206923"/>
              <a:gd name="connsiteY34" fmla="*/ 0 h 1479432"/>
              <a:gd name="connsiteX35" fmla="*/ 3412579 w 4206923"/>
              <a:gd name="connsiteY35" fmla="*/ 0 h 1479432"/>
              <a:gd name="connsiteX36" fmla="*/ 3447669 w 4206923"/>
              <a:gd name="connsiteY36" fmla="*/ 0 h 1479432"/>
              <a:gd name="connsiteX37" fmla="*/ 3496797 w 4206923"/>
              <a:gd name="connsiteY37" fmla="*/ 0 h 1479432"/>
              <a:gd name="connsiteX38" fmla="*/ 3522026 w 4206923"/>
              <a:gd name="connsiteY38" fmla="*/ 0 h 1479432"/>
              <a:gd name="connsiteX39" fmla="*/ 3525549 w 4206923"/>
              <a:gd name="connsiteY39" fmla="*/ 0 h 1479432"/>
              <a:gd name="connsiteX40" fmla="*/ 3532648 w 4206923"/>
              <a:gd name="connsiteY40" fmla="*/ 0 h 1479432"/>
              <a:gd name="connsiteX41" fmla="*/ 3606496 w 4206923"/>
              <a:gd name="connsiteY41" fmla="*/ 0 h 1479432"/>
              <a:gd name="connsiteX42" fmla="*/ 3717686 w 4206923"/>
              <a:gd name="connsiteY42" fmla="*/ 0 h 1479432"/>
              <a:gd name="connsiteX43" fmla="*/ 3848796 w 4206923"/>
              <a:gd name="connsiteY43" fmla="*/ 75308 h 1479432"/>
              <a:gd name="connsiteX44" fmla="*/ 4188713 w 4206923"/>
              <a:gd name="connsiteY44" fmla="*/ 664408 h 1479432"/>
              <a:gd name="connsiteX45" fmla="*/ 4188713 w 4206923"/>
              <a:gd name="connsiteY45" fmla="*/ 815024 h 1479432"/>
              <a:gd name="connsiteX46" fmla="*/ 3848796 w 4206923"/>
              <a:gd name="connsiteY46" fmla="*/ 1404124 h 1479432"/>
              <a:gd name="connsiteX47" fmla="*/ 3717686 w 4206923"/>
              <a:gd name="connsiteY47" fmla="*/ 1479432 h 1479432"/>
              <a:gd name="connsiteX48" fmla="*/ 3532648 w 4206923"/>
              <a:gd name="connsiteY48" fmla="*/ 1479432 h 1479432"/>
              <a:gd name="connsiteX49" fmla="*/ 3126248 w 4206923"/>
              <a:gd name="connsiteY49" fmla="*/ 1479432 h 1479432"/>
              <a:gd name="connsiteX50" fmla="*/ 3037852 w 4206923"/>
              <a:gd name="connsiteY50" fmla="*/ 1479432 h 1479432"/>
              <a:gd name="connsiteX51" fmla="*/ 2852814 w 4206923"/>
              <a:gd name="connsiteY51" fmla="*/ 1479432 h 1479432"/>
              <a:gd name="connsiteX52" fmla="*/ 2580482 w 4206923"/>
              <a:gd name="connsiteY52" fmla="*/ 1479432 h 1479432"/>
              <a:gd name="connsiteX53" fmla="*/ 2446414 w 4206923"/>
              <a:gd name="connsiteY53" fmla="*/ 1479432 h 1479432"/>
              <a:gd name="connsiteX54" fmla="*/ 2291630 w 4206923"/>
              <a:gd name="connsiteY54" fmla="*/ 1479432 h 1479432"/>
              <a:gd name="connsiteX55" fmla="*/ 1900647 w 4206923"/>
              <a:gd name="connsiteY55" fmla="*/ 1479432 h 1479432"/>
              <a:gd name="connsiteX56" fmla="*/ 1745864 w 4206923"/>
              <a:gd name="connsiteY56" fmla="*/ 1479432 h 1479432"/>
              <a:gd name="connsiteX57" fmla="*/ 1611796 w 4206923"/>
              <a:gd name="connsiteY57" fmla="*/ 1479432 h 1479432"/>
              <a:gd name="connsiteX58" fmla="*/ 1168160 w 4206923"/>
              <a:gd name="connsiteY58" fmla="*/ 1479432 h 1479432"/>
              <a:gd name="connsiteX59" fmla="*/ 1066030 w 4206923"/>
              <a:gd name="connsiteY59" fmla="*/ 1479432 h 1479432"/>
              <a:gd name="connsiteX60" fmla="*/ 488326 w 4206923"/>
              <a:gd name="connsiteY60" fmla="*/ 1479432 h 1479432"/>
              <a:gd name="connsiteX61" fmla="*/ 357216 w 4206923"/>
              <a:gd name="connsiteY61" fmla="*/ 1404124 h 1479432"/>
              <a:gd name="connsiteX62" fmla="*/ 17299 w 4206923"/>
              <a:gd name="connsiteY62" fmla="*/ 815024 h 1479432"/>
              <a:gd name="connsiteX63" fmla="*/ 17299 w 4206923"/>
              <a:gd name="connsiteY63" fmla="*/ 664408 h 1479432"/>
              <a:gd name="connsiteX64" fmla="*/ 357216 w 4206923"/>
              <a:gd name="connsiteY64" fmla="*/ 75308 h 1479432"/>
              <a:gd name="connsiteX65" fmla="*/ 488326 w 4206923"/>
              <a:gd name="connsiteY65" fmla="*/ 0 h 147943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</a:cxnLst>
            <a:rect l="l" t="t" r="r" b="b"/>
            <a:pathLst>
              <a:path w="4206923" h="1479432">
                <a:moveTo>
                  <a:pt x="488326" y="0"/>
                </a:moveTo>
                <a:cubicBezTo>
                  <a:pt x="743264" y="0"/>
                  <a:pt x="902600" y="0"/>
                  <a:pt x="1002185" y="0"/>
                </a:cubicBezTo>
                <a:lnTo>
                  <a:pt x="1066030" y="0"/>
                </a:lnTo>
                <a:lnTo>
                  <a:pt x="1083181" y="0"/>
                </a:lnTo>
                <a:cubicBezTo>
                  <a:pt x="1168160" y="0"/>
                  <a:pt x="1168160" y="0"/>
                  <a:pt x="1168160" y="0"/>
                </a:cubicBezTo>
                <a:lnTo>
                  <a:pt x="1290429" y="0"/>
                </a:lnTo>
                <a:cubicBezTo>
                  <a:pt x="1404288" y="0"/>
                  <a:pt x="1489682" y="0"/>
                  <a:pt x="1553727" y="0"/>
                </a:cubicBezTo>
                <a:lnTo>
                  <a:pt x="1611796" y="0"/>
                </a:lnTo>
                <a:lnTo>
                  <a:pt x="1634674" y="0"/>
                </a:lnTo>
                <a:cubicBezTo>
                  <a:pt x="1745864" y="0"/>
                  <a:pt x="1745864" y="0"/>
                  <a:pt x="1745864" y="0"/>
                </a:cubicBezTo>
                <a:lnTo>
                  <a:pt x="1836195" y="0"/>
                </a:lnTo>
                <a:lnTo>
                  <a:pt x="1900647" y="0"/>
                </a:lnTo>
                <a:lnTo>
                  <a:pt x="1986524" y="0"/>
                </a:lnTo>
                <a:cubicBezTo>
                  <a:pt x="2030111" y="0"/>
                  <a:pt x="2067471" y="0"/>
                  <a:pt x="2099493" y="0"/>
                </a:cubicBezTo>
                <a:lnTo>
                  <a:pt x="2125046" y="0"/>
                </a:lnTo>
                <a:lnTo>
                  <a:pt x="2180440" y="0"/>
                </a:lnTo>
                <a:cubicBezTo>
                  <a:pt x="2291630" y="0"/>
                  <a:pt x="2291630" y="0"/>
                  <a:pt x="2291630" y="0"/>
                </a:cubicBezTo>
                <a:lnTo>
                  <a:pt x="2293677" y="0"/>
                </a:lnTo>
                <a:cubicBezTo>
                  <a:pt x="2329528" y="0"/>
                  <a:pt x="2360897" y="0"/>
                  <a:pt x="2388345" y="0"/>
                </a:cubicBezTo>
                <a:lnTo>
                  <a:pt x="2446414" y="0"/>
                </a:lnTo>
                <a:lnTo>
                  <a:pt x="2459486" y="0"/>
                </a:lnTo>
                <a:cubicBezTo>
                  <a:pt x="2580482" y="0"/>
                  <a:pt x="2580482" y="0"/>
                  <a:pt x="2580482" y="0"/>
                </a:cubicBezTo>
                <a:lnTo>
                  <a:pt x="2670812" y="0"/>
                </a:lnTo>
                <a:cubicBezTo>
                  <a:pt x="2735874" y="0"/>
                  <a:pt x="2791642" y="0"/>
                  <a:pt x="2839443" y="0"/>
                </a:cubicBezTo>
                <a:lnTo>
                  <a:pt x="2852814" y="0"/>
                </a:lnTo>
                <a:lnTo>
                  <a:pt x="2960273" y="0"/>
                </a:lnTo>
                <a:lnTo>
                  <a:pt x="3037852" y="0"/>
                </a:lnTo>
                <a:lnTo>
                  <a:pt x="3041269" y="0"/>
                </a:lnTo>
                <a:lnTo>
                  <a:pt x="3077212" y="0"/>
                </a:lnTo>
                <a:lnTo>
                  <a:pt x="3090397" y="0"/>
                </a:lnTo>
                <a:lnTo>
                  <a:pt x="3115626" y="0"/>
                </a:lnTo>
                <a:lnTo>
                  <a:pt x="3126248" y="0"/>
                </a:lnTo>
                <a:lnTo>
                  <a:pt x="3245843" y="0"/>
                </a:lnTo>
                <a:lnTo>
                  <a:pt x="3262250" y="0"/>
                </a:lnTo>
                <a:lnTo>
                  <a:pt x="3366673" y="0"/>
                </a:lnTo>
                <a:lnTo>
                  <a:pt x="3412579" y="0"/>
                </a:lnTo>
                <a:lnTo>
                  <a:pt x="3447669" y="0"/>
                </a:lnTo>
                <a:lnTo>
                  <a:pt x="3496797" y="0"/>
                </a:lnTo>
                <a:lnTo>
                  <a:pt x="3522026" y="0"/>
                </a:lnTo>
                <a:lnTo>
                  <a:pt x="3525549" y="0"/>
                </a:lnTo>
                <a:lnTo>
                  <a:pt x="3532648" y="0"/>
                </a:lnTo>
                <a:lnTo>
                  <a:pt x="3606496" y="0"/>
                </a:lnTo>
                <a:cubicBezTo>
                  <a:pt x="3717686" y="0"/>
                  <a:pt x="3717686" y="0"/>
                  <a:pt x="3717686" y="0"/>
                </a:cubicBezTo>
                <a:cubicBezTo>
                  <a:pt x="3766245" y="0"/>
                  <a:pt x="3824516" y="34010"/>
                  <a:pt x="3848796" y="75308"/>
                </a:cubicBezTo>
                <a:cubicBezTo>
                  <a:pt x="4188713" y="664408"/>
                  <a:pt x="4188713" y="664408"/>
                  <a:pt x="4188713" y="664408"/>
                </a:cubicBezTo>
                <a:cubicBezTo>
                  <a:pt x="4212993" y="705706"/>
                  <a:pt x="4212993" y="773726"/>
                  <a:pt x="4188713" y="815024"/>
                </a:cubicBezTo>
                <a:cubicBezTo>
                  <a:pt x="3848796" y="1404124"/>
                  <a:pt x="3848796" y="1404124"/>
                  <a:pt x="3848796" y="1404124"/>
                </a:cubicBezTo>
                <a:cubicBezTo>
                  <a:pt x="3824516" y="1445422"/>
                  <a:pt x="3766245" y="1479432"/>
                  <a:pt x="3717686" y="1479432"/>
                </a:cubicBezTo>
                <a:lnTo>
                  <a:pt x="3532648" y="1479432"/>
                </a:lnTo>
                <a:lnTo>
                  <a:pt x="3126248" y="1479432"/>
                </a:lnTo>
                <a:lnTo>
                  <a:pt x="3037852" y="1479432"/>
                </a:lnTo>
                <a:lnTo>
                  <a:pt x="2852814" y="1479432"/>
                </a:lnTo>
                <a:lnTo>
                  <a:pt x="2580482" y="1479432"/>
                </a:lnTo>
                <a:lnTo>
                  <a:pt x="2446414" y="1479432"/>
                </a:lnTo>
                <a:lnTo>
                  <a:pt x="2291630" y="1479432"/>
                </a:lnTo>
                <a:lnTo>
                  <a:pt x="1900647" y="1479432"/>
                </a:lnTo>
                <a:lnTo>
                  <a:pt x="1745864" y="1479432"/>
                </a:lnTo>
                <a:lnTo>
                  <a:pt x="1611796" y="1479432"/>
                </a:lnTo>
                <a:lnTo>
                  <a:pt x="1168160" y="1479432"/>
                </a:lnTo>
                <a:lnTo>
                  <a:pt x="1066030" y="1479432"/>
                </a:lnTo>
                <a:lnTo>
                  <a:pt x="488326" y="1479432"/>
                </a:lnTo>
                <a:cubicBezTo>
                  <a:pt x="440981" y="1479432"/>
                  <a:pt x="381495" y="1445422"/>
                  <a:pt x="357216" y="1404124"/>
                </a:cubicBezTo>
                <a:cubicBezTo>
                  <a:pt x="17299" y="815024"/>
                  <a:pt x="17299" y="815024"/>
                  <a:pt x="17299" y="815024"/>
                </a:cubicBezTo>
                <a:cubicBezTo>
                  <a:pt x="-5767" y="773726"/>
                  <a:pt x="-5767" y="705706"/>
                  <a:pt x="17299" y="664408"/>
                </a:cubicBezTo>
                <a:cubicBezTo>
                  <a:pt x="357216" y="75308"/>
                  <a:pt x="357216" y="75308"/>
                  <a:pt x="357216" y="75308"/>
                </a:cubicBezTo>
                <a:cubicBezTo>
                  <a:pt x="381495" y="34010"/>
                  <a:pt x="440981" y="0"/>
                  <a:pt x="488326" y="0"/>
                </a:cubicBezTo>
                <a:close/>
              </a:path>
            </a:pathLst>
          </a:custGeom>
          <a:gradFill>
            <a:gsLst>
              <a:gs pos="0">
                <a:schemeClr val="bg1">
                  <a:lumMod val="85000"/>
                </a:schemeClr>
              </a:gs>
              <a:gs pos="100000">
                <a:schemeClr val="bg1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</a:ln>
          <a:effectLst>
            <a:outerShdw blurRad="330200" dist="127000" dir="2700000" algn="tl" rotWithShape="0">
              <a:prstClr val="black">
                <a:alpha val="31000"/>
              </a:prstClr>
            </a:outerShdw>
          </a:effectLst>
        </p:spPr>
        <p:txBody>
          <a:bodyPr vert="horz" wrap="square" lIns="68580" tIns="34290" rIns="68580" bIns="34290" numCol="1" anchor="t" anchorCtr="0" compatLnSpc="1">
            <a:noAutofit/>
          </a:bodyPr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4761310" y="724773"/>
            <a:ext cx="694318" cy="521406"/>
            <a:chOff x="897622" y="2414802"/>
            <a:chExt cx="1001347" cy="751974"/>
          </a:xfrm>
        </p:grpSpPr>
        <p:sp>
          <p:nvSpPr>
            <p:cNvPr id="14" name="文本框 13"/>
            <p:cNvSpPr txBox="1"/>
            <p:nvPr/>
          </p:nvSpPr>
          <p:spPr>
            <a:xfrm>
              <a:off x="986173" y="2414802"/>
              <a:ext cx="802264" cy="66581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897622" y="2856062"/>
              <a:ext cx="1001347" cy="31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761310" y="2512689"/>
            <a:ext cx="694318" cy="521406"/>
            <a:chOff x="897622" y="2414802"/>
            <a:chExt cx="1001347" cy="751974"/>
          </a:xfrm>
        </p:grpSpPr>
        <p:sp>
          <p:nvSpPr>
            <p:cNvPr id="17" name="文本框 16"/>
            <p:cNvSpPr txBox="1"/>
            <p:nvPr/>
          </p:nvSpPr>
          <p:spPr>
            <a:xfrm>
              <a:off x="986173" y="2414802"/>
              <a:ext cx="802264" cy="66581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897622" y="2856062"/>
              <a:ext cx="1001347" cy="31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3664865" y="1692310"/>
            <a:ext cx="694318" cy="521406"/>
            <a:chOff x="897622" y="2414802"/>
            <a:chExt cx="1001347" cy="751974"/>
          </a:xfrm>
        </p:grpSpPr>
        <p:sp>
          <p:nvSpPr>
            <p:cNvPr id="20" name="文本框 19"/>
            <p:cNvSpPr txBox="1"/>
            <p:nvPr/>
          </p:nvSpPr>
          <p:spPr>
            <a:xfrm>
              <a:off x="986173" y="2414802"/>
              <a:ext cx="802264" cy="66581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897622" y="2856062"/>
              <a:ext cx="1001347" cy="31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3664865" y="3435027"/>
            <a:ext cx="694318" cy="521406"/>
            <a:chOff x="897622" y="2414802"/>
            <a:chExt cx="1001347" cy="751974"/>
          </a:xfrm>
        </p:grpSpPr>
        <p:sp>
          <p:nvSpPr>
            <p:cNvPr id="23" name="文本框 22"/>
            <p:cNvSpPr txBox="1"/>
            <p:nvPr/>
          </p:nvSpPr>
          <p:spPr>
            <a:xfrm>
              <a:off x="986173" y="2414802"/>
              <a:ext cx="802264" cy="665815"/>
            </a:xfrm>
            <a:prstGeom prst="rect">
              <a:avLst/>
            </a:prstGeom>
            <a:noFill/>
            <a:ln>
              <a:noFill/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ln w="15875">
                    <a:noFill/>
                  </a:ln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400" dirty="0">
                <a:ln w="15875">
                  <a:noFill/>
                </a:ln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文本框 23"/>
            <p:cNvSpPr txBox="1"/>
            <p:nvPr/>
          </p:nvSpPr>
          <p:spPr>
            <a:xfrm>
              <a:off x="897622" y="2856062"/>
              <a:ext cx="1001347" cy="3107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OPTION</a:t>
              </a:r>
              <a:endParaRPr lang="zh-CN" altLang="en-US" sz="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5" name="文本框 24"/>
          <p:cNvSpPr txBox="1"/>
          <p:nvPr/>
        </p:nvSpPr>
        <p:spPr>
          <a:xfrm>
            <a:off x="1228726" y="1818835"/>
            <a:ext cx="13804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录入</a:t>
            </a: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在此在此在此在此录入图表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1228726" y="3618210"/>
            <a:ext cx="13804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6575126" y="918723"/>
            <a:ext cx="13804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图表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6575126" y="2689522"/>
            <a:ext cx="1380491" cy="4847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在此录入图表的综合描述说明。在此录入在此在此在此在此录入图表</a:t>
            </a:r>
            <a:endParaRPr lang="zh-CN" altLang="en-US" sz="9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3468721" y="2130892"/>
            <a:ext cx="11045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0" name="文本框 29"/>
          <p:cNvSpPr txBox="1"/>
          <p:nvPr/>
        </p:nvSpPr>
        <p:spPr>
          <a:xfrm>
            <a:off x="3468721" y="3845884"/>
            <a:ext cx="11045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1" name="文本框 30"/>
          <p:cNvSpPr txBox="1"/>
          <p:nvPr/>
        </p:nvSpPr>
        <p:spPr>
          <a:xfrm>
            <a:off x="4567566" y="2939467"/>
            <a:ext cx="11045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4567566" y="1159879"/>
            <a:ext cx="1104544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3" name="Freeform 5"/>
          <p:cNvSpPr/>
          <p:nvPr/>
        </p:nvSpPr>
        <p:spPr bwMode="auto">
          <a:xfrm>
            <a:off x="4497043" y="649574"/>
            <a:ext cx="975233" cy="11095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Freeform 5"/>
          <p:cNvSpPr/>
          <p:nvPr/>
        </p:nvSpPr>
        <p:spPr bwMode="auto">
          <a:xfrm>
            <a:off x="4497043" y="2426089"/>
            <a:ext cx="975233" cy="11095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Freeform 5"/>
          <p:cNvSpPr/>
          <p:nvPr/>
        </p:nvSpPr>
        <p:spPr bwMode="auto">
          <a:xfrm>
            <a:off x="3395030" y="1607815"/>
            <a:ext cx="975233" cy="11095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3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Freeform 5"/>
          <p:cNvSpPr/>
          <p:nvPr/>
        </p:nvSpPr>
        <p:spPr bwMode="auto">
          <a:xfrm>
            <a:off x="3395030" y="3384330"/>
            <a:ext cx="975233" cy="1109597"/>
          </a:xfrm>
          <a:custGeom>
            <a:avLst/>
            <a:gdLst>
              <a:gd name="T0" fmla="*/ 407 w 1375"/>
              <a:gd name="T1" fmla="*/ 1218 h 1218"/>
              <a:gd name="T2" fmla="*/ 299 w 1375"/>
              <a:gd name="T3" fmla="*/ 1156 h 1218"/>
              <a:gd name="T4" fmla="*/ 19 w 1375"/>
              <a:gd name="T5" fmla="*/ 671 h 1218"/>
              <a:gd name="T6" fmla="*/ 19 w 1375"/>
              <a:gd name="T7" fmla="*/ 547 h 1218"/>
              <a:gd name="T8" fmla="*/ 299 w 1375"/>
              <a:gd name="T9" fmla="*/ 62 h 1218"/>
              <a:gd name="T10" fmla="*/ 407 w 1375"/>
              <a:gd name="T11" fmla="*/ 0 h 1218"/>
              <a:gd name="T12" fmla="*/ 967 w 1375"/>
              <a:gd name="T13" fmla="*/ 0 h 1218"/>
              <a:gd name="T14" fmla="*/ 1075 w 1375"/>
              <a:gd name="T15" fmla="*/ 62 h 1218"/>
              <a:gd name="T16" fmla="*/ 1355 w 1375"/>
              <a:gd name="T17" fmla="*/ 547 h 1218"/>
              <a:gd name="T18" fmla="*/ 1355 w 1375"/>
              <a:gd name="T19" fmla="*/ 671 h 1218"/>
              <a:gd name="T20" fmla="*/ 1075 w 1375"/>
              <a:gd name="T21" fmla="*/ 1156 h 1218"/>
              <a:gd name="T22" fmla="*/ 967 w 1375"/>
              <a:gd name="T23" fmla="*/ 1218 h 1218"/>
              <a:gd name="T24" fmla="*/ 407 w 1375"/>
              <a:gd name="T25" fmla="*/ 1218 h 1218"/>
              <a:gd name="connsiteX0" fmla="*/ 2926 w 9929"/>
              <a:gd name="connsiteY0" fmla="*/ 10000 h 10036"/>
              <a:gd name="connsiteX1" fmla="*/ 2141 w 9929"/>
              <a:gd name="connsiteY1" fmla="*/ 9491 h 10036"/>
              <a:gd name="connsiteX2" fmla="*/ 104 w 9929"/>
              <a:gd name="connsiteY2" fmla="*/ 5509 h 10036"/>
              <a:gd name="connsiteX3" fmla="*/ 104 w 9929"/>
              <a:gd name="connsiteY3" fmla="*/ 4491 h 10036"/>
              <a:gd name="connsiteX4" fmla="*/ 2141 w 9929"/>
              <a:gd name="connsiteY4" fmla="*/ 509 h 10036"/>
              <a:gd name="connsiteX5" fmla="*/ 2926 w 9929"/>
              <a:gd name="connsiteY5" fmla="*/ 0 h 10036"/>
              <a:gd name="connsiteX6" fmla="*/ 6999 w 9929"/>
              <a:gd name="connsiteY6" fmla="*/ 0 h 10036"/>
              <a:gd name="connsiteX7" fmla="*/ 7784 w 9929"/>
              <a:gd name="connsiteY7" fmla="*/ 509 h 10036"/>
              <a:gd name="connsiteX8" fmla="*/ 9821 w 9929"/>
              <a:gd name="connsiteY8" fmla="*/ 4491 h 10036"/>
              <a:gd name="connsiteX9" fmla="*/ 9821 w 9929"/>
              <a:gd name="connsiteY9" fmla="*/ 5509 h 10036"/>
              <a:gd name="connsiteX10" fmla="*/ 7784 w 9929"/>
              <a:gd name="connsiteY10" fmla="*/ 9491 h 10036"/>
              <a:gd name="connsiteX11" fmla="*/ 2926 w 9929"/>
              <a:gd name="connsiteY11" fmla="*/ 10000 h 10036"/>
              <a:gd name="connsiteX0-1" fmla="*/ 2947 w 10000"/>
              <a:gd name="connsiteY0-2" fmla="*/ 9964 h 9964"/>
              <a:gd name="connsiteX1-3" fmla="*/ 2156 w 10000"/>
              <a:gd name="connsiteY1-4" fmla="*/ 9457 h 9964"/>
              <a:gd name="connsiteX2-5" fmla="*/ 105 w 10000"/>
              <a:gd name="connsiteY2-6" fmla="*/ 5489 h 9964"/>
              <a:gd name="connsiteX3-7" fmla="*/ 105 w 10000"/>
              <a:gd name="connsiteY3-8" fmla="*/ 4475 h 9964"/>
              <a:gd name="connsiteX4-9" fmla="*/ 2156 w 10000"/>
              <a:gd name="connsiteY4-10" fmla="*/ 507 h 9964"/>
              <a:gd name="connsiteX5-11" fmla="*/ 2947 w 10000"/>
              <a:gd name="connsiteY5-12" fmla="*/ 0 h 9964"/>
              <a:gd name="connsiteX6-13" fmla="*/ 7049 w 10000"/>
              <a:gd name="connsiteY6-14" fmla="*/ 0 h 9964"/>
              <a:gd name="connsiteX7-15" fmla="*/ 7840 w 10000"/>
              <a:gd name="connsiteY7-16" fmla="*/ 507 h 9964"/>
              <a:gd name="connsiteX8-17" fmla="*/ 9891 w 10000"/>
              <a:gd name="connsiteY8-18" fmla="*/ 4475 h 9964"/>
              <a:gd name="connsiteX9-19" fmla="*/ 9891 w 10000"/>
              <a:gd name="connsiteY9-20" fmla="*/ 5489 h 9964"/>
              <a:gd name="connsiteX10-21" fmla="*/ 2947 w 10000"/>
              <a:gd name="connsiteY10-22" fmla="*/ 9964 h 9964"/>
              <a:gd name="connsiteX0-23" fmla="*/ 2947 w 10070"/>
              <a:gd name="connsiteY0-24" fmla="*/ 10000 h 10000"/>
              <a:gd name="connsiteX1-25" fmla="*/ 2156 w 10070"/>
              <a:gd name="connsiteY1-26" fmla="*/ 9491 h 10000"/>
              <a:gd name="connsiteX2-27" fmla="*/ 105 w 10070"/>
              <a:gd name="connsiteY2-28" fmla="*/ 5509 h 10000"/>
              <a:gd name="connsiteX3-29" fmla="*/ 105 w 10070"/>
              <a:gd name="connsiteY3-30" fmla="*/ 4491 h 10000"/>
              <a:gd name="connsiteX4-31" fmla="*/ 2156 w 10070"/>
              <a:gd name="connsiteY4-32" fmla="*/ 509 h 10000"/>
              <a:gd name="connsiteX5-33" fmla="*/ 2947 w 10070"/>
              <a:gd name="connsiteY5-34" fmla="*/ 0 h 10000"/>
              <a:gd name="connsiteX6-35" fmla="*/ 7049 w 10070"/>
              <a:gd name="connsiteY6-36" fmla="*/ 0 h 10000"/>
              <a:gd name="connsiteX7-37" fmla="*/ 7840 w 10070"/>
              <a:gd name="connsiteY7-38" fmla="*/ 509 h 10000"/>
              <a:gd name="connsiteX8-39" fmla="*/ 9891 w 10070"/>
              <a:gd name="connsiteY8-40" fmla="*/ 4491 h 10000"/>
              <a:gd name="connsiteX9-41" fmla="*/ 2947 w 10070"/>
              <a:gd name="connsiteY9-42" fmla="*/ 10000 h 10000"/>
              <a:gd name="connsiteX0-43" fmla="*/ 2947 w 8049"/>
              <a:gd name="connsiteY0-44" fmla="*/ 10391 h 10391"/>
              <a:gd name="connsiteX1-45" fmla="*/ 2156 w 8049"/>
              <a:gd name="connsiteY1-46" fmla="*/ 9882 h 10391"/>
              <a:gd name="connsiteX2-47" fmla="*/ 105 w 8049"/>
              <a:gd name="connsiteY2-48" fmla="*/ 5900 h 10391"/>
              <a:gd name="connsiteX3-49" fmla="*/ 105 w 8049"/>
              <a:gd name="connsiteY3-50" fmla="*/ 4882 h 10391"/>
              <a:gd name="connsiteX4-51" fmla="*/ 2156 w 8049"/>
              <a:gd name="connsiteY4-52" fmla="*/ 900 h 10391"/>
              <a:gd name="connsiteX5-53" fmla="*/ 2947 w 8049"/>
              <a:gd name="connsiteY5-54" fmla="*/ 391 h 10391"/>
              <a:gd name="connsiteX6-55" fmla="*/ 7049 w 8049"/>
              <a:gd name="connsiteY6-56" fmla="*/ 391 h 10391"/>
              <a:gd name="connsiteX7-57" fmla="*/ 7840 w 8049"/>
              <a:gd name="connsiteY7-58" fmla="*/ 900 h 10391"/>
              <a:gd name="connsiteX8-59" fmla="*/ 2947 w 8049"/>
              <a:gd name="connsiteY8-60" fmla="*/ 10391 h 10391"/>
              <a:gd name="connsiteX0-61" fmla="*/ 3660 w 9981"/>
              <a:gd name="connsiteY0-62" fmla="*/ 9640 h 9640"/>
              <a:gd name="connsiteX1-63" fmla="*/ 2678 w 9981"/>
              <a:gd name="connsiteY1-64" fmla="*/ 9150 h 9640"/>
              <a:gd name="connsiteX2-65" fmla="*/ 129 w 9981"/>
              <a:gd name="connsiteY2-66" fmla="*/ 5318 h 9640"/>
              <a:gd name="connsiteX3-67" fmla="*/ 129 w 9981"/>
              <a:gd name="connsiteY3-68" fmla="*/ 4338 h 9640"/>
              <a:gd name="connsiteX4-69" fmla="*/ 2678 w 9981"/>
              <a:gd name="connsiteY4-70" fmla="*/ 506 h 9640"/>
              <a:gd name="connsiteX5-71" fmla="*/ 3660 w 9981"/>
              <a:gd name="connsiteY5-72" fmla="*/ 16 h 9640"/>
              <a:gd name="connsiteX6-73" fmla="*/ 8757 w 9981"/>
              <a:gd name="connsiteY6-74" fmla="*/ 16 h 9640"/>
              <a:gd name="connsiteX7-75" fmla="*/ 9739 w 9981"/>
              <a:gd name="connsiteY7-76" fmla="*/ 506 h 9640"/>
              <a:gd name="connsiteX8-77" fmla="*/ 3660 w 9981"/>
              <a:gd name="connsiteY8-78" fmla="*/ 9640 h 9640"/>
              <a:gd name="connsiteX0-79" fmla="*/ 3667 w 9758"/>
              <a:gd name="connsiteY0-80" fmla="*/ 10713 h 10713"/>
              <a:gd name="connsiteX1-81" fmla="*/ 2683 w 9758"/>
              <a:gd name="connsiteY1-82" fmla="*/ 10205 h 10713"/>
              <a:gd name="connsiteX2-83" fmla="*/ 129 w 9758"/>
              <a:gd name="connsiteY2-84" fmla="*/ 6230 h 10713"/>
              <a:gd name="connsiteX3-85" fmla="*/ 129 w 9758"/>
              <a:gd name="connsiteY3-86" fmla="*/ 5213 h 10713"/>
              <a:gd name="connsiteX4-87" fmla="*/ 2683 w 9758"/>
              <a:gd name="connsiteY4-88" fmla="*/ 1238 h 10713"/>
              <a:gd name="connsiteX5-89" fmla="*/ 3667 w 9758"/>
              <a:gd name="connsiteY5-90" fmla="*/ 730 h 10713"/>
              <a:gd name="connsiteX6-91" fmla="*/ 8774 w 9758"/>
              <a:gd name="connsiteY6-92" fmla="*/ 730 h 10713"/>
              <a:gd name="connsiteX7-93" fmla="*/ 9758 w 9758"/>
              <a:gd name="connsiteY7-94" fmla="*/ 1238 h 10713"/>
              <a:gd name="connsiteX8-95" fmla="*/ 3667 w 9758"/>
              <a:gd name="connsiteY8-96" fmla="*/ 10713 h 10713"/>
              <a:gd name="connsiteX0-97" fmla="*/ 3758 w 10000"/>
              <a:gd name="connsiteY0-98" fmla="*/ 9319 h 9319"/>
              <a:gd name="connsiteX1-99" fmla="*/ 2750 w 10000"/>
              <a:gd name="connsiteY1-100" fmla="*/ 8845 h 9319"/>
              <a:gd name="connsiteX2-101" fmla="*/ 132 w 10000"/>
              <a:gd name="connsiteY2-102" fmla="*/ 5134 h 9319"/>
              <a:gd name="connsiteX3-103" fmla="*/ 132 w 10000"/>
              <a:gd name="connsiteY3-104" fmla="*/ 4185 h 9319"/>
              <a:gd name="connsiteX4-105" fmla="*/ 2750 w 10000"/>
              <a:gd name="connsiteY4-106" fmla="*/ 475 h 9319"/>
              <a:gd name="connsiteX5-107" fmla="*/ 3758 w 10000"/>
              <a:gd name="connsiteY5-108" fmla="*/ 0 h 9319"/>
              <a:gd name="connsiteX6-109" fmla="*/ 8992 w 10000"/>
              <a:gd name="connsiteY6-110" fmla="*/ 0 h 9319"/>
              <a:gd name="connsiteX7-111" fmla="*/ 10000 w 10000"/>
              <a:gd name="connsiteY7-112" fmla="*/ 475 h 9319"/>
              <a:gd name="connsiteX8-113" fmla="*/ 3758 w 10000"/>
              <a:gd name="connsiteY8-114" fmla="*/ 9319 h 9319"/>
              <a:gd name="connsiteX0-115" fmla="*/ 3758 w 10000"/>
              <a:gd name="connsiteY0-116" fmla="*/ 10000 h 10000"/>
              <a:gd name="connsiteX1-117" fmla="*/ 2750 w 10000"/>
              <a:gd name="connsiteY1-118" fmla="*/ 9491 h 10000"/>
              <a:gd name="connsiteX2-119" fmla="*/ 132 w 10000"/>
              <a:gd name="connsiteY2-120" fmla="*/ 5509 h 10000"/>
              <a:gd name="connsiteX3-121" fmla="*/ 132 w 10000"/>
              <a:gd name="connsiteY3-122" fmla="*/ 4491 h 10000"/>
              <a:gd name="connsiteX4-123" fmla="*/ 2750 w 10000"/>
              <a:gd name="connsiteY4-124" fmla="*/ 510 h 10000"/>
              <a:gd name="connsiteX5-125" fmla="*/ 3758 w 10000"/>
              <a:gd name="connsiteY5-126" fmla="*/ 0 h 10000"/>
              <a:gd name="connsiteX6-127" fmla="*/ 8992 w 10000"/>
              <a:gd name="connsiteY6-128" fmla="*/ 0 h 10000"/>
              <a:gd name="connsiteX7-129" fmla="*/ 10000 w 10000"/>
              <a:gd name="connsiteY7-130" fmla="*/ 510 h 10000"/>
              <a:gd name="connsiteX8-131" fmla="*/ 3758 w 10000"/>
              <a:gd name="connsiteY8-132" fmla="*/ 10000 h 10000"/>
              <a:gd name="connsiteX0-133" fmla="*/ 3758 w 10000"/>
              <a:gd name="connsiteY0-134" fmla="*/ 10000 h 10000"/>
              <a:gd name="connsiteX1-135" fmla="*/ 2750 w 10000"/>
              <a:gd name="connsiteY1-136" fmla="*/ 9491 h 10000"/>
              <a:gd name="connsiteX2-137" fmla="*/ 132 w 10000"/>
              <a:gd name="connsiteY2-138" fmla="*/ 5509 h 10000"/>
              <a:gd name="connsiteX3-139" fmla="*/ 132 w 10000"/>
              <a:gd name="connsiteY3-140" fmla="*/ 4491 h 10000"/>
              <a:gd name="connsiteX4-141" fmla="*/ 2750 w 10000"/>
              <a:gd name="connsiteY4-142" fmla="*/ 510 h 10000"/>
              <a:gd name="connsiteX5-143" fmla="*/ 3758 w 10000"/>
              <a:gd name="connsiteY5-144" fmla="*/ 0 h 10000"/>
              <a:gd name="connsiteX6-145" fmla="*/ 8992 w 10000"/>
              <a:gd name="connsiteY6-146" fmla="*/ 0 h 10000"/>
              <a:gd name="connsiteX7-147" fmla="*/ 10000 w 10000"/>
              <a:gd name="connsiteY7-148" fmla="*/ 510 h 10000"/>
              <a:gd name="connsiteX8-149" fmla="*/ 7779 w 10000"/>
              <a:gd name="connsiteY8-150" fmla="*/ 5715 h 10000"/>
              <a:gd name="connsiteX9-151" fmla="*/ 3758 w 10000"/>
              <a:gd name="connsiteY9-152" fmla="*/ 10000 h 10000"/>
              <a:gd name="connsiteX0-153" fmla="*/ 3758 w 10000"/>
              <a:gd name="connsiteY0-154" fmla="*/ 10000 h 10000"/>
              <a:gd name="connsiteX1-155" fmla="*/ 2750 w 10000"/>
              <a:gd name="connsiteY1-156" fmla="*/ 9491 h 10000"/>
              <a:gd name="connsiteX2-157" fmla="*/ 132 w 10000"/>
              <a:gd name="connsiteY2-158" fmla="*/ 5509 h 10000"/>
              <a:gd name="connsiteX3-159" fmla="*/ 132 w 10000"/>
              <a:gd name="connsiteY3-160" fmla="*/ 4491 h 10000"/>
              <a:gd name="connsiteX4-161" fmla="*/ 2750 w 10000"/>
              <a:gd name="connsiteY4-162" fmla="*/ 510 h 10000"/>
              <a:gd name="connsiteX5-163" fmla="*/ 3758 w 10000"/>
              <a:gd name="connsiteY5-164" fmla="*/ 0 h 10000"/>
              <a:gd name="connsiteX6-165" fmla="*/ 8992 w 10000"/>
              <a:gd name="connsiteY6-166" fmla="*/ 0 h 10000"/>
              <a:gd name="connsiteX7-167" fmla="*/ 10000 w 10000"/>
              <a:gd name="connsiteY7-168" fmla="*/ 510 h 10000"/>
              <a:gd name="connsiteX8-169" fmla="*/ 7779 w 10000"/>
              <a:gd name="connsiteY8-170" fmla="*/ 5715 h 10000"/>
              <a:gd name="connsiteX9-171" fmla="*/ 3758 w 10000"/>
              <a:gd name="connsiteY9-172" fmla="*/ 10000 h 10000"/>
              <a:gd name="connsiteX0-173" fmla="*/ 3758 w 10000"/>
              <a:gd name="connsiteY0-174" fmla="*/ 10000 h 10000"/>
              <a:gd name="connsiteX1-175" fmla="*/ 2750 w 10000"/>
              <a:gd name="connsiteY1-176" fmla="*/ 9491 h 10000"/>
              <a:gd name="connsiteX2-177" fmla="*/ 132 w 10000"/>
              <a:gd name="connsiteY2-178" fmla="*/ 5509 h 10000"/>
              <a:gd name="connsiteX3-179" fmla="*/ 132 w 10000"/>
              <a:gd name="connsiteY3-180" fmla="*/ 4491 h 10000"/>
              <a:gd name="connsiteX4-181" fmla="*/ 2750 w 10000"/>
              <a:gd name="connsiteY4-182" fmla="*/ 510 h 10000"/>
              <a:gd name="connsiteX5-183" fmla="*/ 3758 w 10000"/>
              <a:gd name="connsiteY5-184" fmla="*/ 0 h 10000"/>
              <a:gd name="connsiteX6-185" fmla="*/ 8992 w 10000"/>
              <a:gd name="connsiteY6-186" fmla="*/ 0 h 10000"/>
              <a:gd name="connsiteX7-187" fmla="*/ 10000 w 10000"/>
              <a:gd name="connsiteY7-188" fmla="*/ 510 h 10000"/>
              <a:gd name="connsiteX8-189" fmla="*/ 7779 w 10000"/>
              <a:gd name="connsiteY8-190" fmla="*/ 5715 h 10000"/>
              <a:gd name="connsiteX9-191" fmla="*/ 3758 w 10000"/>
              <a:gd name="connsiteY9-192" fmla="*/ 10000 h 10000"/>
              <a:gd name="connsiteX0-193" fmla="*/ 3758 w 10000"/>
              <a:gd name="connsiteY0-194" fmla="*/ 10000 h 10000"/>
              <a:gd name="connsiteX1-195" fmla="*/ 2750 w 10000"/>
              <a:gd name="connsiteY1-196" fmla="*/ 9491 h 10000"/>
              <a:gd name="connsiteX2-197" fmla="*/ 132 w 10000"/>
              <a:gd name="connsiteY2-198" fmla="*/ 5509 h 10000"/>
              <a:gd name="connsiteX3-199" fmla="*/ 132 w 10000"/>
              <a:gd name="connsiteY3-200" fmla="*/ 4491 h 10000"/>
              <a:gd name="connsiteX4-201" fmla="*/ 2750 w 10000"/>
              <a:gd name="connsiteY4-202" fmla="*/ 510 h 10000"/>
              <a:gd name="connsiteX5-203" fmla="*/ 3758 w 10000"/>
              <a:gd name="connsiteY5-204" fmla="*/ 0 h 10000"/>
              <a:gd name="connsiteX6-205" fmla="*/ 8992 w 10000"/>
              <a:gd name="connsiteY6-206" fmla="*/ 0 h 10000"/>
              <a:gd name="connsiteX7-207" fmla="*/ 10000 w 10000"/>
              <a:gd name="connsiteY7-208" fmla="*/ 510 h 10000"/>
              <a:gd name="connsiteX8-209" fmla="*/ 7657 w 10000"/>
              <a:gd name="connsiteY8-210" fmla="*/ 5358 h 10000"/>
              <a:gd name="connsiteX9-211" fmla="*/ 3758 w 10000"/>
              <a:gd name="connsiteY9-212" fmla="*/ 10000 h 10000"/>
              <a:gd name="connsiteX0-213" fmla="*/ 3758 w 10000"/>
              <a:gd name="connsiteY0-214" fmla="*/ 10000 h 10000"/>
              <a:gd name="connsiteX1-215" fmla="*/ 2750 w 10000"/>
              <a:gd name="connsiteY1-216" fmla="*/ 9491 h 10000"/>
              <a:gd name="connsiteX2-217" fmla="*/ 132 w 10000"/>
              <a:gd name="connsiteY2-218" fmla="*/ 5509 h 10000"/>
              <a:gd name="connsiteX3-219" fmla="*/ 132 w 10000"/>
              <a:gd name="connsiteY3-220" fmla="*/ 4491 h 10000"/>
              <a:gd name="connsiteX4-221" fmla="*/ 2750 w 10000"/>
              <a:gd name="connsiteY4-222" fmla="*/ 510 h 10000"/>
              <a:gd name="connsiteX5-223" fmla="*/ 3758 w 10000"/>
              <a:gd name="connsiteY5-224" fmla="*/ 0 h 10000"/>
              <a:gd name="connsiteX6-225" fmla="*/ 8992 w 10000"/>
              <a:gd name="connsiteY6-226" fmla="*/ 0 h 10000"/>
              <a:gd name="connsiteX7-227" fmla="*/ 10000 w 10000"/>
              <a:gd name="connsiteY7-228" fmla="*/ 510 h 10000"/>
              <a:gd name="connsiteX8-229" fmla="*/ 6803 w 10000"/>
              <a:gd name="connsiteY8-230" fmla="*/ 4894 h 10000"/>
              <a:gd name="connsiteX9-231" fmla="*/ 3758 w 10000"/>
              <a:gd name="connsiteY9-232" fmla="*/ 10000 h 10000"/>
              <a:gd name="connsiteX0-233" fmla="*/ 3758 w 10000"/>
              <a:gd name="connsiteY0-234" fmla="*/ 10000 h 10000"/>
              <a:gd name="connsiteX1-235" fmla="*/ 2750 w 10000"/>
              <a:gd name="connsiteY1-236" fmla="*/ 9491 h 10000"/>
              <a:gd name="connsiteX2-237" fmla="*/ 132 w 10000"/>
              <a:gd name="connsiteY2-238" fmla="*/ 5509 h 10000"/>
              <a:gd name="connsiteX3-239" fmla="*/ 132 w 10000"/>
              <a:gd name="connsiteY3-240" fmla="*/ 4491 h 10000"/>
              <a:gd name="connsiteX4-241" fmla="*/ 2750 w 10000"/>
              <a:gd name="connsiteY4-242" fmla="*/ 510 h 10000"/>
              <a:gd name="connsiteX5-243" fmla="*/ 3758 w 10000"/>
              <a:gd name="connsiteY5-244" fmla="*/ 0 h 10000"/>
              <a:gd name="connsiteX6-245" fmla="*/ 8992 w 10000"/>
              <a:gd name="connsiteY6-246" fmla="*/ 0 h 10000"/>
              <a:gd name="connsiteX7-247" fmla="*/ 10000 w 10000"/>
              <a:gd name="connsiteY7-248" fmla="*/ 510 h 10000"/>
              <a:gd name="connsiteX8-249" fmla="*/ 6803 w 10000"/>
              <a:gd name="connsiteY8-250" fmla="*/ 4894 h 10000"/>
              <a:gd name="connsiteX9-251" fmla="*/ 3758 w 10000"/>
              <a:gd name="connsiteY9-252" fmla="*/ 10000 h 10000"/>
              <a:gd name="connsiteX0-253" fmla="*/ 3758 w 10000"/>
              <a:gd name="connsiteY0-254" fmla="*/ 10000 h 10000"/>
              <a:gd name="connsiteX1-255" fmla="*/ 2750 w 10000"/>
              <a:gd name="connsiteY1-256" fmla="*/ 9491 h 10000"/>
              <a:gd name="connsiteX2-257" fmla="*/ 132 w 10000"/>
              <a:gd name="connsiteY2-258" fmla="*/ 5509 h 10000"/>
              <a:gd name="connsiteX3-259" fmla="*/ 132 w 10000"/>
              <a:gd name="connsiteY3-260" fmla="*/ 4491 h 10000"/>
              <a:gd name="connsiteX4-261" fmla="*/ 2750 w 10000"/>
              <a:gd name="connsiteY4-262" fmla="*/ 510 h 10000"/>
              <a:gd name="connsiteX5-263" fmla="*/ 3758 w 10000"/>
              <a:gd name="connsiteY5-264" fmla="*/ 0 h 10000"/>
              <a:gd name="connsiteX6-265" fmla="*/ 8992 w 10000"/>
              <a:gd name="connsiteY6-266" fmla="*/ 0 h 10000"/>
              <a:gd name="connsiteX7-267" fmla="*/ 10000 w 10000"/>
              <a:gd name="connsiteY7-268" fmla="*/ 510 h 10000"/>
              <a:gd name="connsiteX8-269" fmla="*/ 6803 w 10000"/>
              <a:gd name="connsiteY8-270" fmla="*/ 4894 h 10000"/>
              <a:gd name="connsiteX9-271" fmla="*/ 3758 w 10000"/>
              <a:gd name="connsiteY9-272" fmla="*/ 10000 h 10000"/>
              <a:gd name="connsiteX0-273" fmla="*/ 3758 w 10027"/>
              <a:gd name="connsiteY0-274" fmla="*/ 10000 h 10000"/>
              <a:gd name="connsiteX1-275" fmla="*/ 2750 w 10027"/>
              <a:gd name="connsiteY1-276" fmla="*/ 9491 h 10000"/>
              <a:gd name="connsiteX2-277" fmla="*/ 132 w 10027"/>
              <a:gd name="connsiteY2-278" fmla="*/ 5509 h 10000"/>
              <a:gd name="connsiteX3-279" fmla="*/ 132 w 10027"/>
              <a:gd name="connsiteY3-280" fmla="*/ 4491 h 10000"/>
              <a:gd name="connsiteX4-281" fmla="*/ 2750 w 10027"/>
              <a:gd name="connsiteY4-282" fmla="*/ 510 h 10000"/>
              <a:gd name="connsiteX5-283" fmla="*/ 3758 w 10027"/>
              <a:gd name="connsiteY5-284" fmla="*/ 0 h 10000"/>
              <a:gd name="connsiteX6-285" fmla="*/ 8992 w 10027"/>
              <a:gd name="connsiteY6-286" fmla="*/ 0 h 10000"/>
              <a:gd name="connsiteX7-287" fmla="*/ 10000 w 10027"/>
              <a:gd name="connsiteY7-288" fmla="*/ 510 h 10000"/>
              <a:gd name="connsiteX8-289" fmla="*/ 6803 w 10027"/>
              <a:gd name="connsiteY8-290" fmla="*/ 4894 h 10000"/>
              <a:gd name="connsiteX9-291" fmla="*/ 3758 w 10027"/>
              <a:gd name="connsiteY9-292" fmla="*/ 10000 h 10000"/>
              <a:gd name="connsiteX0-293" fmla="*/ 3758 w 10033"/>
              <a:gd name="connsiteY0-294" fmla="*/ 10000 h 10000"/>
              <a:gd name="connsiteX1-295" fmla="*/ 2750 w 10033"/>
              <a:gd name="connsiteY1-296" fmla="*/ 9491 h 10000"/>
              <a:gd name="connsiteX2-297" fmla="*/ 132 w 10033"/>
              <a:gd name="connsiteY2-298" fmla="*/ 5509 h 10000"/>
              <a:gd name="connsiteX3-299" fmla="*/ 132 w 10033"/>
              <a:gd name="connsiteY3-300" fmla="*/ 4491 h 10000"/>
              <a:gd name="connsiteX4-301" fmla="*/ 2750 w 10033"/>
              <a:gd name="connsiteY4-302" fmla="*/ 510 h 10000"/>
              <a:gd name="connsiteX5-303" fmla="*/ 3758 w 10033"/>
              <a:gd name="connsiteY5-304" fmla="*/ 0 h 10000"/>
              <a:gd name="connsiteX6-305" fmla="*/ 8992 w 10033"/>
              <a:gd name="connsiteY6-306" fmla="*/ 0 h 10000"/>
              <a:gd name="connsiteX7-307" fmla="*/ 10000 w 10033"/>
              <a:gd name="connsiteY7-308" fmla="*/ 510 h 10000"/>
              <a:gd name="connsiteX8-309" fmla="*/ 6864 w 10033"/>
              <a:gd name="connsiteY8-310" fmla="*/ 5055 h 10000"/>
              <a:gd name="connsiteX9-311" fmla="*/ 3758 w 10033"/>
              <a:gd name="connsiteY9-312" fmla="*/ 10000 h 10000"/>
              <a:gd name="connsiteX0-313" fmla="*/ 3758 w 10035"/>
              <a:gd name="connsiteY0-314" fmla="*/ 10000 h 10000"/>
              <a:gd name="connsiteX1-315" fmla="*/ 2750 w 10035"/>
              <a:gd name="connsiteY1-316" fmla="*/ 9491 h 10000"/>
              <a:gd name="connsiteX2-317" fmla="*/ 132 w 10035"/>
              <a:gd name="connsiteY2-318" fmla="*/ 5509 h 10000"/>
              <a:gd name="connsiteX3-319" fmla="*/ 132 w 10035"/>
              <a:gd name="connsiteY3-320" fmla="*/ 4491 h 10000"/>
              <a:gd name="connsiteX4-321" fmla="*/ 2750 w 10035"/>
              <a:gd name="connsiteY4-322" fmla="*/ 510 h 10000"/>
              <a:gd name="connsiteX5-323" fmla="*/ 3758 w 10035"/>
              <a:gd name="connsiteY5-324" fmla="*/ 0 h 10000"/>
              <a:gd name="connsiteX6-325" fmla="*/ 8992 w 10035"/>
              <a:gd name="connsiteY6-326" fmla="*/ 0 h 10000"/>
              <a:gd name="connsiteX7-327" fmla="*/ 10000 w 10035"/>
              <a:gd name="connsiteY7-328" fmla="*/ 510 h 10000"/>
              <a:gd name="connsiteX8-329" fmla="*/ 6864 w 10035"/>
              <a:gd name="connsiteY8-330" fmla="*/ 5055 h 10000"/>
              <a:gd name="connsiteX9-331" fmla="*/ 3758 w 10035"/>
              <a:gd name="connsiteY9-332" fmla="*/ 10000 h 10000"/>
              <a:gd name="connsiteX0-333" fmla="*/ 3758 w 10008"/>
              <a:gd name="connsiteY0-334" fmla="*/ 10000 h 10000"/>
              <a:gd name="connsiteX1-335" fmla="*/ 2750 w 10008"/>
              <a:gd name="connsiteY1-336" fmla="*/ 9491 h 10000"/>
              <a:gd name="connsiteX2-337" fmla="*/ 132 w 10008"/>
              <a:gd name="connsiteY2-338" fmla="*/ 5509 h 10000"/>
              <a:gd name="connsiteX3-339" fmla="*/ 132 w 10008"/>
              <a:gd name="connsiteY3-340" fmla="*/ 4491 h 10000"/>
              <a:gd name="connsiteX4-341" fmla="*/ 2750 w 10008"/>
              <a:gd name="connsiteY4-342" fmla="*/ 510 h 10000"/>
              <a:gd name="connsiteX5-343" fmla="*/ 3758 w 10008"/>
              <a:gd name="connsiteY5-344" fmla="*/ 0 h 10000"/>
              <a:gd name="connsiteX6-345" fmla="*/ 8992 w 10008"/>
              <a:gd name="connsiteY6-346" fmla="*/ 0 h 10000"/>
              <a:gd name="connsiteX7-347" fmla="*/ 10000 w 10008"/>
              <a:gd name="connsiteY7-348" fmla="*/ 510 h 10000"/>
              <a:gd name="connsiteX8-349" fmla="*/ 6864 w 10008"/>
              <a:gd name="connsiteY8-350" fmla="*/ 5055 h 10000"/>
              <a:gd name="connsiteX9-351" fmla="*/ 3758 w 10008"/>
              <a:gd name="connsiteY9-352" fmla="*/ 10000 h 10000"/>
              <a:gd name="connsiteX0-353" fmla="*/ 3758 w 10031"/>
              <a:gd name="connsiteY0-354" fmla="*/ 10000 h 10000"/>
              <a:gd name="connsiteX1-355" fmla="*/ 2750 w 10031"/>
              <a:gd name="connsiteY1-356" fmla="*/ 9491 h 10000"/>
              <a:gd name="connsiteX2-357" fmla="*/ 132 w 10031"/>
              <a:gd name="connsiteY2-358" fmla="*/ 5509 h 10000"/>
              <a:gd name="connsiteX3-359" fmla="*/ 132 w 10031"/>
              <a:gd name="connsiteY3-360" fmla="*/ 4491 h 10000"/>
              <a:gd name="connsiteX4-361" fmla="*/ 2750 w 10031"/>
              <a:gd name="connsiteY4-362" fmla="*/ 510 h 10000"/>
              <a:gd name="connsiteX5-363" fmla="*/ 3758 w 10031"/>
              <a:gd name="connsiteY5-364" fmla="*/ 0 h 10000"/>
              <a:gd name="connsiteX6-365" fmla="*/ 8992 w 10031"/>
              <a:gd name="connsiteY6-366" fmla="*/ 0 h 10000"/>
              <a:gd name="connsiteX7-367" fmla="*/ 10000 w 10031"/>
              <a:gd name="connsiteY7-368" fmla="*/ 510 h 10000"/>
              <a:gd name="connsiteX8-369" fmla="*/ 6864 w 10031"/>
              <a:gd name="connsiteY8-370" fmla="*/ 5055 h 10000"/>
              <a:gd name="connsiteX9-371" fmla="*/ 3758 w 10031"/>
              <a:gd name="connsiteY9-372" fmla="*/ 10000 h 10000"/>
              <a:gd name="connsiteX0-373" fmla="*/ 3758 w 10031"/>
              <a:gd name="connsiteY0-374" fmla="*/ 10000 h 10000"/>
              <a:gd name="connsiteX1-375" fmla="*/ 2750 w 10031"/>
              <a:gd name="connsiteY1-376" fmla="*/ 9491 h 10000"/>
              <a:gd name="connsiteX2-377" fmla="*/ 132 w 10031"/>
              <a:gd name="connsiteY2-378" fmla="*/ 5509 h 10000"/>
              <a:gd name="connsiteX3-379" fmla="*/ 132 w 10031"/>
              <a:gd name="connsiteY3-380" fmla="*/ 4491 h 10000"/>
              <a:gd name="connsiteX4-381" fmla="*/ 2750 w 10031"/>
              <a:gd name="connsiteY4-382" fmla="*/ 510 h 10000"/>
              <a:gd name="connsiteX5-383" fmla="*/ 3758 w 10031"/>
              <a:gd name="connsiteY5-384" fmla="*/ 0 h 10000"/>
              <a:gd name="connsiteX6-385" fmla="*/ 8992 w 10031"/>
              <a:gd name="connsiteY6-386" fmla="*/ 0 h 10000"/>
              <a:gd name="connsiteX7-387" fmla="*/ 10000 w 10031"/>
              <a:gd name="connsiteY7-388" fmla="*/ 510 h 10000"/>
              <a:gd name="connsiteX8-389" fmla="*/ 6864 w 10031"/>
              <a:gd name="connsiteY8-390" fmla="*/ 5055 h 10000"/>
              <a:gd name="connsiteX9-391" fmla="*/ 3758 w 10031"/>
              <a:gd name="connsiteY9-392" fmla="*/ 10000 h 10000"/>
              <a:gd name="connsiteX0-393" fmla="*/ 3758 w 10035"/>
              <a:gd name="connsiteY0-394" fmla="*/ 10000 h 10000"/>
              <a:gd name="connsiteX1-395" fmla="*/ 2750 w 10035"/>
              <a:gd name="connsiteY1-396" fmla="*/ 9491 h 10000"/>
              <a:gd name="connsiteX2-397" fmla="*/ 132 w 10035"/>
              <a:gd name="connsiteY2-398" fmla="*/ 5509 h 10000"/>
              <a:gd name="connsiteX3-399" fmla="*/ 132 w 10035"/>
              <a:gd name="connsiteY3-400" fmla="*/ 4491 h 10000"/>
              <a:gd name="connsiteX4-401" fmla="*/ 2750 w 10035"/>
              <a:gd name="connsiteY4-402" fmla="*/ 510 h 10000"/>
              <a:gd name="connsiteX5-403" fmla="*/ 3758 w 10035"/>
              <a:gd name="connsiteY5-404" fmla="*/ 0 h 10000"/>
              <a:gd name="connsiteX6-405" fmla="*/ 8992 w 10035"/>
              <a:gd name="connsiteY6-406" fmla="*/ 0 h 10000"/>
              <a:gd name="connsiteX7-407" fmla="*/ 10000 w 10035"/>
              <a:gd name="connsiteY7-408" fmla="*/ 510 h 10000"/>
              <a:gd name="connsiteX8-409" fmla="*/ 6864 w 10035"/>
              <a:gd name="connsiteY8-410" fmla="*/ 5055 h 10000"/>
              <a:gd name="connsiteX9-411" fmla="*/ 3758 w 10035"/>
              <a:gd name="connsiteY9-412" fmla="*/ 10000 h 10000"/>
              <a:gd name="connsiteX0-413" fmla="*/ 3758 w 10008"/>
              <a:gd name="connsiteY0-414" fmla="*/ 10000 h 10000"/>
              <a:gd name="connsiteX1-415" fmla="*/ 2750 w 10008"/>
              <a:gd name="connsiteY1-416" fmla="*/ 9491 h 10000"/>
              <a:gd name="connsiteX2-417" fmla="*/ 132 w 10008"/>
              <a:gd name="connsiteY2-418" fmla="*/ 5509 h 10000"/>
              <a:gd name="connsiteX3-419" fmla="*/ 132 w 10008"/>
              <a:gd name="connsiteY3-420" fmla="*/ 4491 h 10000"/>
              <a:gd name="connsiteX4-421" fmla="*/ 2750 w 10008"/>
              <a:gd name="connsiteY4-422" fmla="*/ 510 h 10000"/>
              <a:gd name="connsiteX5-423" fmla="*/ 3758 w 10008"/>
              <a:gd name="connsiteY5-424" fmla="*/ 0 h 10000"/>
              <a:gd name="connsiteX6-425" fmla="*/ 8992 w 10008"/>
              <a:gd name="connsiteY6-426" fmla="*/ 0 h 10000"/>
              <a:gd name="connsiteX7-427" fmla="*/ 10000 w 10008"/>
              <a:gd name="connsiteY7-428" fmla="*/ 510 h 10000"/>
              <a:gd name="connsiteX8-429" fmla="*/ 6864 w 10008"/>
              <a:gd name="connsiteY8-430" fmla="*/ 5055 h 10000"/>
              <a:gd name="connsiteX9-431" fmla="*/ 3758 w 10008"/>
              <a:gd name="connsiteY9-432" fmla="*/ 10000 h 10000"/>
              <a:gd name="connsiteX0-433" fmla="*/ 3758 w 10008"/>
              <a:gd name="connsiteY0-434" fmla="*/ 10000 h 10000"/>
              <a:gd name="connsiteX1-435" fmla="*/ 2750 w 10008"/>
              <a:gd name="connsiteY1-436" fmla="*/ 9491 h 10000"/>
              <a:gd name="connsiteX2-437" fmla="*/ 132 w 10008"/>
              <a:gd name="connsiteY2-438" fmla="*/ 5509 h 10000"/>
              <a:gd name="connsiteX3-439" fmla="*/ 132 w 10008"/>
              <a:gd name="connsiteY3-440" fmla="*/ 4491 h 10000"/>
              <a:gd name="connsiteX4-441" fmla="*/ 2750 w 10008"/>
              <a:gd name="connsiteY4-442" fmla="*/ 510 h 10000"/>
              <a:gd name="connsiteX5-443" fmla="*/ 3758 w 10008"/>
              <a:gd name="connsiteY5-444" fmla="*/ 0 h 10000"/>
              <a:gd name="connsiteX6-445" fmla="*/ 8992 w 10008"/>
              <a:gd name="connsiteY6-446" fmla="*/ 0 h 10000"/>
              <a:gd name="connsiteX7-447" fmla="*/ 10000 w 10008"/>
              <a:gd name="connsiteY7-448" fmla="*/ 510 h 10000"/>
              <a:gd name="connsiteX8-449" fmla="*/ 6864 w 10008"/>
              <a:gd name="connsiteY8-450" fmla="*/ 5055 h 10000"/>
              <a:gd name="connsiteX9-451" fmla="*/ 3758 w 10008"/>
              <a:gd name="connsiteY9-452" fmla="*/ 10000 h 10000"/>
              <a:gd name="connsiteX0-453" fmla="*/ 3758 w 10008"/>
              <a:gd name="connsiteY0-454" fmla="*/ 10000 h 10000"/>
              <a:gd name="connsiteX1-455" fmla="*/ 2750 w 10008"/>
              <a:gd name="connsiteY1-456" fmla="*/ 9491 h 10000"/>
              <a:gd name="connsiteX2-457" fmla="*/ 132 w 10008"/>
              <a:gd name="connsiteY2-458" fmla="*/ 5509 h 10000"/>
              <a:gd name="connsiteX3-459" fmla="*/ 132 w 10008"/>
              <a:gd name="connsiteY3-460" fmla="*/ 4491 h 10000"/>
              <a:gd name="connsiteX4-461" fmla="*/ 2750 w 10008"/>
              <a:gd name="connsiteY4-462" fmla="*/ 510 h 10000"/>
              <a:gd name="connsiteX5-463" fmla="*/ 3758 w 10008"/>
              <a:gd name="connsiteY5-464" fmla="*/ 0 h 10000"/>
              <a:gd name="connsiteX6-465" fmla="*/ 8992 w 10008"/>
              <a:gd name="connsiteY6-466" fmla="*/ 0 h 10000"/>
              <a:gd name="connsiteX7-467" fmla="*/ 10000 w 10008"/>
              <a:gd name="connsiteY7-468" fmla="*/ 510 h 10000"/>
              <a:gd name="connsiteX8-469" fmla="*/ 6864 w 10008"/>
              <a:gd name="connsiteY8-470" fmla="*/ 5055 h 10000"/>
              <a:gd name="connsiteX9-471" fmla="*/ 3758 w 10008"/>
              <a:gd name="connsiteY9-472" fmla="*/ 10000 h 10000"/>
              <a:gd name="connsiteX0-473" fmla="*/ 3758 w 10008"/>
              <a:gd name="connsiteY0-474" fmla="*/ 10000 h 10000"/>
              <a:gd name="connsiteX1-475" fmla="*/ 2750 w 10008"/>
              <a:gd name="connsiteY1-476" fmla="*/ 9491 h 10000"/>
              <a:gd name="connsiteX2-477" fmla="*/ 132 w 10008"/>
              <a:gd name="connsiteY2-478" fmla="*/ 5509 h 10000"/>
              <a:gd name="connsiteX3-479" fmla="*/ 132 w 10008"/>
              <a:gd name="connsiteY3-480" fmla="*/ 4491 h 10000"/>
              <a:gd name="connsiteX4-481" fmla="*/ 2750 w 10008"/>
              <a:gd name="connsiteY4-482" fmla="*/ 510 h 10000"/>
              <a:gd name="connsiteX5-483" fmla="*/ 3758 w 10008"/>
              <a:gd name="connsiteY5-484" fmla="*/ 0 h 10000"/>
              <a:gd name="connsiteX6-485" fmla="*/ 8992 w 10008"/>
              <a:gd name="connsiteY6-486" fmla="*/ 0 h 10000"/>
              <a:gd name="connsiteX7-487" fmla="*/ 10000 w 10008"/>
              <a:gd name="connsiteY7-488" fmla="*/ 510 h 10000"/>
              <a:gd name="connsiteX8-489" fmla="*/ 6864 w 10008"/>
              <a:gd name="connsiteY8-490" fmla="*/ 5055 h 10000"/>
              <a:gd name="connsiteX9-491" fmla="*/ 3758 w 10008"/>
              <a:gd name="connsiteY9-492" fmla="*/ 10000 h 10000"/>
              <a:gd name="connsiteX0-493" fmla="*/ 3758 w 10008"/>
              <a:gd name="connsiteY0-494" fmla="*/ 10000 h 10000"/>
              <a:gd name="connsiteX1-495" fmla="*/ 2750 w 10008"/>
              <a:gd name="connsiteY1-496" fmla="*/ 9491 h 10000"/>
              <a:gd name="connsiteX2-497" fmla="*/ 132 w 10008"/>
              <a:gd name="connsiteY2-498" fmla="*/ 5509 h 10000"/>
              <a:gd name="connsiteX3-499" fmla="*/ 132 w 10008"/>
              <a:gd name="connsiteY3-500" fmla="*/ 4491 h 10000"/>
              <a:gd name="connsiteX4-501" fmla="*/ 2750 w 10008"/>
              <a:gd name="connsiteY4-502" fmla="*/ 510 h 10000"/>
              <a:gd name="connsiteX5-503" fmla="*/ 3758 w 10008"/>
              <a:gd name="connsiteY5-504" fmla="*/ 0 h 10000"/>
              <a:gd name="connsiteX6-505" fmla="*/ 8992 w 10008"/>
              <a:gd name="connsiteY6-506" fmla="*/ 0 h 10000"/>
              <a:gd name="connsiteX7-507" fmla="*/ 10000 w 10008"/>
              <a:gd name="connsiteY7-508" fmla="*/ 510 h 10000"/>
              <a:gd name="connsiteX8-509" fmla="*/ 6864 w 10008"/>
              <a:gd name="connsiteY8-510" fmla="*/ 5055 h 10000"/>
              <a:gd name="connsiteX9-511" fmla="*/ 3758 w 10008"/>
              <a:gd name="connsiteY9-512" fmla="*/ 10000 h 100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  <a:cxn ang="0">
                <a:pos x="connsiteX7-15" y="connsiteY7-16"/>
              </a:cxn>
              <a:cxn ang="0">
                <a:pos x="connsiteX8-17" y="connsiteY8-18"/>
              </a:cxn>
              <a:cxn ang="0">
                <a:pos x="connsiteX9-19" y="connsiteY9-20"/>
              </a:cxn>
            </a:cxnLst>
            <a:rect l="l" t="t" r="r" b="b"/>
            <a:pathLst>
              <a:path w="10008" h="10000">
                <a:moveTo>
                  <a:pt x="3758" y="10000"/>
                </a:moveTo>
                <a:cubicBezTo>
                  <a:pt x="3393" y="10000"/>
                  <a:pt x="2935" y="9770"/>
                  <a:pt x="2750" y="9491"/>
                </a:cubicBezTo>
                <a:lnTo>
                  <a:pt x="132" y="5509"/>
                </a:lnTo>
                <a:cubicBezTo>
                  <a:pt x="-44" y="5230"/>
                  <a:pt x="-44" y="4770"/>
                  <a:pt x="132" y="4491"/>
                </a:cubicBezTo>
                <a:lnTo>
                  <a:pt x="2750" y="510"/>
                </a:lnTo>
                <a:cubicBezTo>
                  <a:pt x="2935" y="231"/>
                  <a:pt x="3393" y="0"/>
                  <a:pt x="3758" y="0"/>
                </a:cubicBezTo>
                <a:lnTo>
                  <a:pt x="8992" y="0"/>
                </a:lnTo>
                <a:cubicBezTo>
                  <a:pt x="9365" y="0"/>
                  <a:pt x="9853" y="233"/>
                  <a:pt x="10000" y="510"/>
                </a:cubicBezTo>
                <a:cubicBezTo>
                  <a:pt x="10057" y="2976"/>
                  <a:pt x="9918" y="4465"/>
                  <a:pt x="6864" y="5055"/>
                </a:cubicBezTo>
                <a:cubicBezTo>
                  <a:pt x="3496" y="5539"/>
                  <a:pt x="4596" y="9371"/>
                  <a:pt x="3758" y="10000"/>
                </a:cubicBezTo>
                <a:close/>
              </a:path>
            </a:pathLst>
          </a:custGeom>
          <a:gradFill flip="none" rotWithShape="1">
            <a:gsLst>
              <a:gs pos="50000">
                <a:srgbClr val="FFFFFF">
                  <a:alpha val="20000"/>
                </a:srgbClr>
              </a:gs>
              <a:gs pos="0">
                <a:schemeClr val="bg1">
                  <a:alpha val="0"/>
                </a:schemeClr>
              </a:gs>
              <a:gs pos="74000">
                <a:schemeClr val="bg1">
                  <a:lumMod val="88000"/>
                  <a:lumOff val="12000"/>
                  <a:alpha val="80000"/>
                </a:schemeClr>
              </a:gs>
            </a:gsLst>
            <a:lin ang="2700000" scaled="1"/>
            <a:tileRect/>
          </a:gradFill>
          <a:ln w="12700">
            <a:noFill/>
          </a:ln>
          <a:effectLst/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7" name="组合 36"/>
          <p:cNvGrpSpPr/>
          <p:nvPr/>
        </p:nvGrpSpPr>
        <p:grpSpPr>
          <a:xfrm>
            <a:off x="2613002" y="3688352"/>
            <a:ext cx="440076" cy="432422"/>
            <a:chOff x="5037571" y="856343"/>
            <a:chExt cx="715006" cy="702571"/>
          </a:xfrm>
          <a:solidFill>
            <a:schemeClr val="accent4"/>
          </a:solidFill>
        </p:grpSpPr>
        <p:sp>
          <p:nvSpPr>
            <p:cNvPr id="38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6101940" y="2774397"/>
            <a:ext cx="437337" cy="412978"/>
            <a:chOff x="6460269" y="872801"/>
            <a:chExt cx="709154" cy="669655"/>
          </a:xfrm>
          <a:solidFill>
            <a:schemeClr val="accent3"/>
          </a:solidFill>
        </p:grpSpPr>
        <p:sp>
          <p:nvSpPr>
            <p:cNvPr id="42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2639009" y="1912084"/>
            <a:ext cx="414070" cy="416870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45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88276" y="1022327"/>
            <a:ext cx="366552" cy="364090"/>
            <a:chOff x="6463926" y="2278309"/>
            <a:chExt cx="708057" cy="703302"/>
          </a:xfrm>
          <a:solidFill>
            <a:schemeClr val="accent1"/>
          </a:solidFill>
        </p:grpSpPr>
        <p:sp>
          <p:nvSpPr>
            <p:cNvPr id="48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25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 animBg="1"/>
      <p:bldP spid="34" grpId="0" animBg="1"/>
      <p:bldP spid="35" grpId="0" animBg="1"/>
      <p:bldP spid="3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圆角矩形 4"/>
          <p:cNvSpPr/>
          <p:nvPr/>
        </p:nvSpPr>
        <p:spPr>
          <a:xfrm>
            <a:off x="2971262" y="864172"/>
            <a:ext cx="1514954" cy="1514954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圆角矩形 5"/>
          <p:cNvSpPr/>
          <p:nvPr/>
        </p:nvSpPr>
        <p:spPr>
          <a:xfrm>
            <a:off x="2971262" y="2546346"/>
            <a:ext cx="1514954" cy="1514954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圆角矩形 6"/>
          <p:cNvSpPr/>
          <p:nvPr/>
        </p:nvSpPr>
        <p:spPr>
          <a:xfrm>
            <a:off x="4684605" y="1310357"/>
            <a:ext cx="1514954" cy="1514954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4684605" y="2992531"/>
            <a:ext cx="1514954" cy="1514954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444500" dist="1778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圆角矩形 8"/>
          <p:cNvSpPr/>
          <p:nvPr/>
        </p:nvSpPr>
        <p:spPr>
          <a:xfrm>
            <a:off x="4101594" y="499960"/>
            <a:ext cx="728423" cy="728423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2408662" y="2461099"/>
            <a:ext cx="728423" cy="728423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5835347" y="2536120"/>
            <a:ext cx="728423" cy="728423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4122004" y="3946281"/>
            <a:ext cx="728423" cy="728423"/>
          </a:xfrm>
          <a:prstGeom prst="roundRect">
            <a:avLst>
              <a:gd name="adj" fmla="val 12557"/>
            </a:avLst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540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2595931" y="499960"/>
            <a:ext cx="876609" cy="876609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椭圆 13"/>
          <p:cNvSpPr/>
          <p:nvPr/>
        </p:nvSpPr>
        <p:spPr>
          <a:xfrm>
            <a:off x="5761254" y="810074"/>
            <a:ext cx="876609" cy="876609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椭圆 14"/>
          <p:cNvSpPr/>
          <p:nvPr/>
        </p:nvSpPr>
        <p:spPr>
          <a:xfrm>
            <a:off x="5761254" y="4049954"/>
            <a:ext cx="876609" cy="876609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2595931" y="3651053"/>
            <a:ext cx="876609" cy="876609"/>
          </a:xfrm>
          <a:prstGeom prst="ellipse">
            <a:avLst/>
          </a:prstGeom>
          <a:gradFill>
            <a:gsLst>
              <a:gs pos="0">
                <a:schemeClr val="bg1">
                  <a:lumMod val="80000"/>
                </a:schemeClr>
              </a:gs>
              <a:gs pos="100000">
                <a:schemeClr val="bg1">
                  <a:lumMod val="97000"/>
                </a:schemeClr>
              </a:gs>
            </a:gsLst>
            <a:lin ang="2700000" scaled="1"/>
          </a:gradFill>
          <a:ln w="22225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203200" dist="1016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椭圆 16"/>
          <p:cNvSpPr/>
          <p:nvPr/>
        </p:nvSpPr>
        <p:spPr>
          <a:xfrm>
            <a:off x="2727533" y="631562"/>
            <a:ext cx="613405" cy="613405"/>
          </a:xfrm>
          <a:prstGeom prst="ellipse">
            <a:avLst/>
          </a:prstGeom>
          <a:solidFill>
            <a:schemeClr val="accent1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2727533" y="3782655"/>
            <a:ext cx="613405" cy="613405"/>
          </a:xfrm>
          <a:prstGeom prst="ellipse">
            <a:avLst/>
          </a:prstGeom>
          <a:solidFill>
            <a:schemeClr val="accent3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椭圆 18"/>
          <p:cNvSpPr/>
          <p:nvPr/>
        </p:nvSpPr>
        <p:spPr>
          <a:xfrm>
            <a:off x="5892856" y="951238"/>
            <a:ext cx="613405" cy="613405"/>
          </a:xfrm>
          <a:prstGeom prst="ellipse">
            <a:avLst/>
          </a:prstGeom>
          <a:solidFill>
            <a:schemeClr val="accent2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5892856" y="4181556"/>
            <a:ext cx="613405" cy="613405"/>
          </a:xfrm>
          <a:prstGeom prst="ellipse">
            <a:avLst/>
          </a:prstGeom>
          <a:solidFill>
            <a:schemeClr val="accent4"/>
          </a:solidFill>
          <a:ln w="15875">
            <a:noFill/>
          </a:ln>
          <a:effectLst>
            <a:outerShdw blurRad="63500" dist="254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2498453" y="799765"/>
            <a:ext cx="107156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2498453" y="3946281"/>
            <a:ext cx="107156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5663776" y="1105801"/>
            <a:ext cx="107156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5663776" y="4349758"/>
            <a:ext cx="1071563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2563559" y="2639242"/>
            <a:ext cx="440076" cy="432422"/>
            <a:chOff x="5037571" y="856343"/>
            <a:chExt cx="715006" cy="702571"/>
          </a:xfrm>
          <a:solidFill>
            <a:schemeClr val="accent3"/>
          </a:solidFill>
        </p:grpSpPr>
        <p:sp>
          <p:nvSpPr>
            <p:cNvPr id="26" name="Freeform 39"/>
            <p:cNvSpPr/>
            <p:nvPr/>
          </p:nvSpPr>
          <p:spPr bwMode="auto">
            <a:xfrm>
              <a:off x="5468769" y="856343"/>
              <a:ext cx="244675" cy="244675"/>
            </a:xfrm>
            <a:custGeom>
              <a:avLst/>
              <a:gdLst>
                <a:gd name="T0" fmla="*/ 19 w 283"/>
                <a:gd name="T1" fmla="*/ 0 h 283"/>
                <a:gd name="T2" fmla="*/ 264 w 283"/>
                <a:gd name="T3" fmla="*/ 0 h 283"/>
                <a:gd name="T4" fmla="*/ 276 w 283"/>
                <a:gd name="T5" fmla="*/ 4 h 283"/>
                <a:gd name="T6" fmla="*/ 224 w 283"/>
                <a:gd name="T7" fmla="*/ 38 h 283"/>
                <a:gd name="T8" fmla="*/ 97 w 283"/>
                <a:gd name="T9" fmla="*/ 38 h 283"/>
                <a:gd name="T10" fmla="*/ 90 w 283"/>
                <a:gd name="T11" fmla="*/ 38 h 283"/>
                <a:gd name="T12" fmla="*/ 38 w 283"/>
                <a:gd name="T13" fmla="*/ 38 h 283"/>
                <a:gd name="T14" fmla="*/ 38 w 283"/>
                <a:gd name="T15" fmla="*/ 245 h 283"/>
                <a:gd name="T16" fmla="*/ 103 w 283"/>
                <a:gd name="T17" fmla="*/ 245 h 283"/>
                <a:gd name="T18" fmla="*/ 127 w 283"/>
                <a:gd name="T19" fmla="*/ 245 h 283"/>
                <a:gd name="T20" fmla="*/ 245 w 283"/>
                <a:gd name="T21" fmla="*/ 245 h 283"/>
                <a:gd name="T22" fmla="*/ 245 w 283"/>
                <a:gd name="T23" fmla="*/ 152 h 283"/>
                <a:gd name="T24" fmla="*/ 283 w 283"/>
                <a:gd name="T25" fmla="*/ 115 h 283"/>
                <a:gd name="T26" fmla="*/ 283 w 283"/>
                <a:gd name="T27" fmla="*/ 264 h 283"/>
                <a:gd name="T28" fmla="*/ 264 w 283"/>
                <a:gd name="T29" fmla="*/ 283 h 283"/>
                <a:gd name="T30" fmla="*/ 19 w 283"/>
                <a:gd name="T31" fmla="*/ 283 h 283"/>
                <a:gd name="T32" fmla="*/ 0 w 283"/>
                <a:gd name="T33" fmla="*/ 264 h 283"/>
                <a:gd name="T34" fmla="*/ 0 w 283"/>
                <a:gd name="T35" fmla="*/ 19 h 283"/>
                <a:gd name="T36" fmla="*/ 19 w 283"/>
                <a:gd name="T37" fmla="*/ 0 h 2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83" h="283">
                  <a:moveTo>
                    <a:pt x="19" y="0"/>
                  </a:moveTo>
                  <a:cubicBezTo>
                    <a:pt x="264" y="0"/>
                    <a:pt x="264" y="0"/>
                    <a:pt x="264" y="0"/>
                  </a:cubicBezTo>
                  <a:cubicBezTo>
                    <a:pt x="269" y="0"/>
                    <a:pt x="273" y="2"/>
                    <a:pt x="276" y="4"/>
                  </a:cubicBezTo>
                  <a:cubicBezTo>
                    <a:pt x="259" y="16"/>
                    <a:pt x="242" y="27"/>
                    <a:pt x="224" y="38"/>
                  </a:cubicBezTo>
                  <a:cubicBezTo>
                    <a:pt x="97" y="38"/>
                    <a:pt x="97" y="38"/>
                    <a:pt x="97" y="38"/>
                  </a:cubicBezTo>
                  <a:cubicBezTo>
                    <a:pt x="95" y="38"/>
                    <a:pt x="92" y="38"/>
                    <a:pt x="90" y="38"/>
                  </a:cubicBezTo>
                  <a:cubicBezTo>
                    <a:pt x="38" y="38"/>
                    <a:pt x="38" y="38"/>
                    <a:pt x="38" y="38"/>
                  </a:cubicBezTo>
                  <a:cubicBezTo>
                    <a:pt x="38" y="245"/>
                    <a:pt x="38" y="245"/>
                    <a:pt x="38" y="245"/>
                  </a:cubicBezTo>
                  <a:cubicBezTo>
                    <a:pt x="103" y="245"/>
                    <a:pt x="103" y="245"/>
                    <a:pt x="103" y="245"/>
                  </a:cubicBezTo>
                  <a:cubicBezTo>
                    <a:pt x="111" y="247"/>
                    <a:pt x="119" y="247"/>
                    <a:pt x="127" y="245"/>
                  </a:cubicBezTo>
                  <a:cubicBezTo>
                    <a:pt x="245" y="245"/>
                    <a:pt x="245" y="245"/>
                    <a:pt x="245" y="245"/>
                  </a:cubicBezTo>
                  <a:cubicBezTo>
                    <a:pt x="245" y="152"/>
                    <a:pt x="245" y="152"/>
                    <a:pt x="245" y="152"/>
                  </a:cubicBezTo>
                  <a:cubicBezTo>
                    <a:pt x="258" y="140"/>
                    <a:pt x="270" y="128"/>
                    <a:pt x="283" y="115"/>
                  </a:cubicBezTo>
                  <a:cubicBezTo>
                    <a:pt x="283" y="264"/>
                    <a:pt x="283" y="264"/>
                    <a:pt x="283" y="264"/>
                  </a:cubicBezTo>
                  <a:cubicBezTo>
                    <a:pt x="283" y="274"/>
                    <a:pt x="275" y="283"/>
                    <a:pt x="264" y="283"/>
                  </a:cubicBezTo>
                  <a:cubicBezTo>
                    <a:pt x="19" y="283"/>
                    <a:pt x="19" y="283"/>
                    <a:pt x="19" y="283"/>
                  </a:cubicBezTo>
                  <a:cubicBezTo>
                    <a:pt x="9" y="283"/>
                    <a:pt x="0" y="274"/>
                    <a:pt x="0" y="264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9"/>
                    <a:pt x="9" y="0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40"/>
            <p:cNvSpPr>
              <a:spLocks noEditPoints="1"/>
            </p:cNvSpPr>
            <p:nvPr/>
          </p:nvSpPr>
          <p:spPr bwMode="auto">
            <a:xfrm>
              <a:off x="5037571" y="889259"/>
              <a:ext cx="423518" cy="669655"/>
            </a:xfrm>
            <a:custGeom>
              <a:avLst/>
              <a:gdLst>
                <a:gd name="T0" fmla="*/ 253 w 490"/>
                <a:gd name="T1" fmla="*/ 737 h 775"/>
                <a:gd name="T2" fmla="*/ 211 w 490"/>
                <a:gd name="T3" fmla="*/ 775 h 775"/>
                <a:gd name="T4" fmla="*/ 175 w 490"/>
                <a:gd name="T5" fmla="*/ 762 h 775"/>
                <a:gd name="T6" fmla="*/ 161 w 490"/>
                <a:gd name="T7" fmla="*/ 762 h 775"/>
                <a:gd name="T8" fmla="*/ 125 w 490"/>
                <a:gd name="T9" fmla="*/ 775 h 775"/>
                <a:gd name="T10" fmla="*/ 84 w 490"/>
                <a:gd name="T11" fmla="*/ 737 h 775"/>
                <a:gd name="T12" fmla="*/ 76 w 490"/>
                <a:gd name="T13" fmla="*/ 475 h 775"/>
                <a:gd name="T14" fmla="*/ 65 w 490"/>
                <a:gd name="T15" fmla="*/ 474 h 775"/>
                <a:gd name="T16" fmla="*/ 21 w 490"/>
                <a:gd name="T17" fmla="*/ 441 h 775"/>
                <a:gd name="T18" fmla="*/ 19 w 490"/>
                <a:gd name="T19" fmla="*/ 217 h 775"/>
                <a:gd name="T20" fmla="*/ 48 w 490"/>
                <a:gd name="T21" fmla="*/ 192 h 775"/>
                <a:gd name="T22" fmla="*/ 121 w 490"/>
                <a:gd name="T23" fmla="*/ 183 h 775"/>
                <a:gd name="T24" fmla="*/ 132 w 490"/>
                <a:gd name="T25" fmla="*/ 189 h 775"/>
                <a:gd name="T26" fmla="*/ 168 w 490"/>
                <a:gd name="T27" fmla="*/ 243 h 775"/>
                <a:gd name="T28" fmla="*/ 204 w 490"/>
                <a:gd name="T29" fmla="*/ 189 h 775"/>
                <a:gd name="T30" fmla="*/ 216 w 490"/>
                <a:gd name="T31" fmla="*/ 183 h 775"/>
                <a:gd name="T32" fmla="*/ 257 w 490"/>
                <a:gd name="T33" fmla="*/ 188 h 775"/>
                <a:gd name="T34" fmla="*/ 293 w 490"/>
                <a:gd name="T35" fmla="*/ 205 h 775"/>
                <a:gd name="T36" fmla="*/ 331 w 490"/>
                <a:gd name="T37" fmla="*/ 251 h 775"/>
                <a:gd name="T38" fmla="*/ 339 w 490"/>
                <a:gd name="T39" fmla="*/ 259 h 775"/>
                <a:gd name="T40" fmla="*/ 355 w 490"/>
                <a:gd name="T41" fmla="*/ 261 h 775"/>
                <a:gd name="T42" fmla="*/ 362 w 490"/>
                <a:gd name="T43" fmla="*/ 256 h 775"/>
                <a:gd name="T44" fmla="*/ 406 w 490"/>
                <a:gd name="T45" fmla="*/ 223 h 775"/>
                <a:gd name="T46" fmla="*/ 452 w 490"/>
                <a:gd name="T47" fmla="*/ 284 h 775"/>
                <a:gd name="T48" fmla="*/ 405 w 490"/>
                <a:gd name="T49" fmla="*/ 318 h 775"/>
                <a:gd name="T50" fmla="*/ 357 w 490"/>
                <a:gd name="T51" fmla="*/ 346 h 775"/>
                <a:gd name="T52" fmla="*/ 321 w 490"/>
                <a:gd name="T53" fmla="*/ 343 h 775"/>
                <a:gd name="T54" fmla="*/ 275 w 490"/>
                <a:gd name="T55" fmla="*/ 302 h 775"/>
                <a:gd name="T56" fmla="*/ 265 w 490"/>
                <a:gd name="T57" fmla="*/ 291 h 775"/>
                <a:gd name="T58" fmla="*/ 253 w 490"/>
                <a:gd name="T59" fmla="*/ 737 h 775"/>
                <a:gd name="T60" fmla="*/ 170 w 490"/>
                <a:gd name="T61" fmla="*/ 1 h 775"/>
                <a:gd name="T62" fmla="*/ 236 w 490"/>
                <a:gd name="T63" fmla="*/ 74 h 775"/>
                <a:gd name="T64" fmla="*/ 167 w 490"/>
                <a:gd name="T65" fmla="*/ 159 h 775"/>
                <a:gd name="T66" fmla="*/ 100 w 490"/>
                <a:gd name="T67" fmla="*/ 71 h 775"/>
                <a:gd name="T68" fmla="*/ 170 w 490"/>
                <a:gd name="T69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90" h="775">
                  <a:moveTo>
                    <a:pt x="253" y="737"/>
                  </a:moveTo>
                  <a:cubicBezTo>
                    <a:pt x="252" y="758"/>
                    <a:pt x="230" y="775"/>
                    <a:pt x="211" y="775"/>
                  </a:cubicBezTo>
                  <a:cubicBezTo>
                    <a:pt x="198" y="775"/>
                    <a:pt x="182" y="770"/>
                    <a:pt x="175" y="762"/>
                  </a:cubicBezTo>
                  <a:cubicBezTo>
                    <a:pt x="172" y="757"/>
                    <a:pt x="165" y="757"/>
                    <a:pt x="161" y="762"/>
                  </a:cubicBezTo>
                  <a:cubicBezTo>
                    <a:pt x="155" y="770"/>
                    <a:pt x="138" y="775"/>
                    <a:pt x="125" y="775"/>
                  </a:cubicBezTo>
                  <a:cubicBezTo>
                    <a:pt x="106" y="775"/>
                    <a:pt x="85" y="758"/>
                    <a:pt x="84" y="737"/>
                  </a:cubicBezTo>
                  <a:cubicBezTo>
                    <a:pt x="76" y="475"/>
                    <a:pt x="76" y="475"/>
                    <a:pt x="76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7" y="472"/>
                    <a:pt x="24" y="459"/>
                    <a:pt x="21" y="441"/>
                  </a:cubicBezTo>
                  <a:cubicBezTo>
                    <a:pt x="0" y="331"/>
                    <a:pt x="4" y="332"/>
                    <a:pt x="19" y="217"/>
                  </a:cubicBezTo>
                  <a:cubicBezTo>
                    <a:pt x="21" y="209"/>
                    <a:pt x="31" y="194"/>
                    <a:pt x="48" y="192"/>
                  </a:cubicBezTo>
                  <a:cubicBezTo>
                    <a:pt x="121" y="183"/>
                    <a:pt x="121" y="183"/>
                    <a:pt x="121" y="183"/>
                  </a:cubicBezTo>
                  <a:cubicBezTo>
                    <a:pt x="125" y="183"/>
                    <a:pt x="130" y="185"/>
                    <a:pt x="132" y="189"/>
                  </a:cubicBezTo>
                  <a:cubicBezTo>
                    <a:pt x="168" y="243"/>
                    <a:pt x="168" y="243"/>
                    <a:pt x="168" y="243"/>
                  </a:cubicBezTo>
                  <a:cubicBezTo>
                    <a:pt x="204" y="189"/>
                    <a:pt x="204" y="189"/>
                    <a:pt x="204" y="189"/>
                  </a:cubicBezTo>
                  <a:cubicBezTo>
                    <a:pt x="207" y="185"/>
                    <a:pt x="211" y="183"/>
                    <a:pt x="216" y="183"/>
                  </a:cubicBezTo>
                  <a:cubicBezTo>
                    <a:pt x="257" y="188"/>
                    <a:pt x="257" y="188"/>
                    <a:pt x="257" y="188"/>
                  </a:cubicBezTo>
                  <a:cubicBezTo>
                    <a:pt x="278" y="191"/>
                    <a:pt x="285" y="196"/>
                    <a:pt x="293" y="205"/>
                  </a:cubicBezTo>
                  <a:cubicBezTo>
                    <a:pt x="307" y="223"/>
                    <a:pt x="320" y="239"/>
                    <a:pt x="331" y="251"/>
                  </a:cubicBezTo>
                  <a:cubicBezTo>
                    <a:pt x="334" y="254"/>
                    <a:pt x="336" y="257"/>
                    <a:pt x="339" y="259"/>
                  </a:cubicBezTo>
                  <a:cubicBezTo>
                    <a:pt x="343" y="264"/>
                    <a:pt x="350" y="264"/>
                    <a:pt x="355" y="261"/>
                  </a:cubicBezTo>
                  <a:cubicBezTo>
                    <a:pt x="357" y="259"/>
                    <a:pt x="360" y="258"/>
                    <a:pt x="362" y="256"/>
                  </a:cubicBezTo>
                  <a:cubicBezTo>
                    <a:pt x="373" y="248"/>
                    <a:pt x="393" y="233"/>
                    <a:pt x="406" y="223"/>
                  </a:cubicBezTo>
                  <a:cubicBezTo>
                    <a:pt x="442" y="195"/>
                    <a:pt x="490" y="255"/>
                    <a:pt x="452" y="284"/>
                  </a:cubicBezTo>
                  <a:cubicBezTo>
                    <a:pt x="438" y="294"/>
                    <a:pt x="418" y="310"/>
                    <a:pt x="405" y="318"/>
                  </a:cubicBezTo>
                  <a:cubicBezTo>
                    <a:pt x="386" y="332"/>
                    <a:pt x="369" y="342"/>
                    <a:pt x="357" y="346"/>
                  </a:cubicBezTo>
                  <a:cubicBezTo>
                    <a:pt x="346" y="351"/>
                    <a:pt x="332" y="351"/>
                    <a:pt x="321" y="343"/>
                  </a:cubicBezTo>
                  <a:cubicBezTo>
                    <a:pt x="305" y="333"/>
                    <a:pt x="291" y="320"/>
                    <a:pt x="275" y="302"/>
                  </a:cubicBezTo>
                  <a:cubicBezTo>
                    <a:pt x="272" y="299"/>
                    <a:pt x="269" y="295"/>
                    <a:pt x="265" y="291"/>
                  </a:cubicBezTo>
                  <a:cubicBezTo>
                    <a:pt x="253" y="737"/>
                    <a:pt x="253" y="737"/>
                    <a:pt x="253" y="737"/>
                  </a:cubicBezTo>
                  <a:close/>
                  <a:moveTo>
                    <a:pt x="170" y="1"/>
                  </a:moveTo>
                  <a:cubicBezTo>
                    <a:pt x="207" y="2"/>
                    <a:pt x="237" y="34"/>
                    <a:pt x="236" y="74"/>
                  </a:cubicBezTo>
                  <a:cubicBezTo>
                    <a:pt x="235" y="113"/>
                    <a:pt x="204" y="160"/>
                    <a:pt x="167" y="159"/>
                  </a:cubicBezTo>
                  <a:cubicBezTo>
                    <a:pt x="129" y="159"/>
                    <a:pt x="100" y="110"/>
                    <a:pt x="100" y="71"/>
                  </a:cubicBezTo>
                  <a:cubicBezTo>
                    <a:pt x="101" y="32"/>
                    <a:pt x="132" y="0"/>
                    <a:pt x="17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Freeform 41"/>
            <p:cNvSpPr/>
            <p:nvPr/>
          </p:nvSpPr>
          <p:spPr bwMode="auto">
            <a:xfrm>
              <a:off x="5532772" y="870972"/>
              <a:ext cx="219805" cy="176283"/>
            </a:xfrm>
            <a:custGeom>
              <a:avLst/>
              <a:gdLst>
                <a:gd name="T0" fmla="*/ 35 w 254"/>
                <a:gd name="T1" fmla="*/ 62 h 204"/>
                <a:gd name="T2" fmla="*/ 0 w 254"/>
                <a:gd name="T3" fmla="*/ 66 h 204"/>
                <a:gd name="T4" fmla="*/ 11 w 254"/>
                <a:gd name="T5" fmla="*/ 171 h 204"/>
                <a:gd name="T6" fmla="*/ 48 w 254"/>
                <a:gd name="T7" fmla="*/ 195 h 204"/>
                <a:gd name="T8" fmla="*/ 243 w 254"/>
                <a:gd name="T9" fmla="*/ 20 h 204"/>
                <a:gd name="T10" fmla="*/ 230 w 254"/>
                <a:gd name="T11" fmla="*/ 7 h 204"/>
                <a:gd name="T12" fmla="*/ 53 w 254"/>
                <a:gd name="T13" fmla="*/ 116 h 204"/>
                <a:gd name="T14" fmla="*/ 35 w 254"/>
                <a:gd name="T15" fmla="*/ 62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54" h="204">
                  <a:moveTo>
                    <a:pt x="35" y="62"/>
                  </a:moveTo>
                  <a:cubicBezTo>
                    <a:pt x="31" y="48"/>
                    <a:pt x="0" y="51"/>
                    <a:pt x="0" y="66"/>
                  </a:cubicBezTo>
                  <a:cubicBezTo>
                    <a:pt x="0" y="113"/>
                    <a:pt x="4" y="130"/>
                    <a:pt x="11" y="171"/>
                  </a:cubicBezTo>
                  <a:cubicBezTo>
                    <a:pt x="14" y="186"/>
                    <a:pt x="36" y="204"/>
                    <a:pt x="48" y="195"/>
                  </a:cubicBezTo>
                  <a:cubicBezTo>
                    <a:pt x="133" y="135"/>
                    <a:pt x="169" y="92"/>
                    <a:pt x="243" y="20"/>
                  </a:cubicBezTo>
                  <a:cubicBezTo>
                    <a:pt x="254" y="9"/>
                    <a:pt x="240" y="0"/>
                    <a:pt x="230" y="7"/>
                  </a:cubicBezTo>
                  <a:cubicBezTo>
                    <a:pt x="158" y="56"/>
                    <a:pt x="123" y="73"/>
                    <a:pt x="53" y="116"/>
                  </a:cubicBezTo>
                  <a:cubicBezTo>
                    <a:pt x="42" y="95"/>
                    <a:pt x="40" y="80"/>
                    <a:pt x="35" y="62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263568" y="4116807"/>
            <a:ext cx="437337" cy="412978"/>
            <a:chOff x="6460269" y="872801"/>
            <a:chExt cx="709154" cy="669655"/>
          </a:xfrm>
          <a:solidFill>
            <a:schemeClr val="accent4"/>
          </a:solidFill>
        </p:grpSpPr>
        <p:sp>
          <p:nvSpPr>
            <p:cNvPr id="30" name="Freeform 42"/>
            <p:cNvSpPr>
              <a:spLocks noEditPoints="1"/>
            </p:cNvSpPr>
            <p:nvPr/>
          </p:nvSpPr>
          <p:spPr bwMode="auto">
            <a:xfrm>
              <a:off x="6460269" y="872801"/>
              <a:ext cx="442902" cy="669655"/>
            </a:xfrm>
            <a:custGeom>
              <a:avLst/>
              <a:gdLst>
                <a:gd name="T0" fmla="*/ 250 w 512"/>
                <a:gd name="T1" fmla="*/ 737 h 775"/>
                <a:gd name="T2" fmla="*/ 209 w 512"/>
                <a:gd name="T3" fmla="*/ 775 h 775"/>
                <a:gd name="T4" fmla="*/ 173 w 512"/>
                <a:gd name="T5" fmla="*/ 762 h 775"/>
                <a:gd name="T6" fmla="*/ 159 w 512"/>
                <a:gd name="T7" fmla="*/ 762 h 775"/>
                <a:gd name="T8" fmla="*/ 124 w 512"/>
                <a:gd name="T9" fmla="*/ 775 h 775"/>
                <a:gd name="T10" fmla="*/ 83 w 512"/>
                <a:gd name="T11" fmla="*/ 737 h 775"/>
                <a:gd name="T12" fmla="*/ 75 w 512"/>
                <a:gd name="T13" fmla="*/ 475 h 775"/>
                <a:gd name="T14" fmla="*/ 65 w 512"/>
                <a:gd name="T15" fmla="*/ 474 h 775"/>
                <a:gd name="T16" fmla="*/ 21 w 512"/>
                <a:gd name="T17" fmla="*/ 441 h 775"/>
                <a:gd name="T18" fmla="*/ 19 w 512"/>
                <a:gd name="T19" fmla="*/ 214 h 775"/>
                <a:gd name="T20" fmla="*/ 48 w 512"/>
                <a:gd name="T21" fmla="*/ 189 h 775"/>
                <a:gd name="T22" fmla="*/ 119 w 512"/>
                <a:gd name="T23" fmla="*/ 181 h 775"/>
                <a:gd name="T24" fmla="*/ 131 w 512"/>
                <a:gd name="T25" fmla="*/ 186 h 775"/>
                <a:gd name="T26" fmla="*/ 166 w 512"/>
                <a:gd name="T27" fmla="*/ 239 h 775"/>
                <a:gd name="T28" fmla="*/ 202 w 512"/>
                <a:gd name="T29" fmla="*/ 186 h 775"/>
                <a:gd name="T30" fmla="*/ 213 w 512"/>
                <a:gd name="T31" fmla="*/ 181 h 775"/>
                <a:gd name="T32" fmla="*/ 269 w 512"/>
                <a:gd name="T33" fmla="*/ 184 h 775"/>
                <a:gd name="T34" fmla="*/ 286 w 512"/>
                <a:gd name="T35" fmla="*/ 190 h 775"/>
                <a:gd name="T36" fmla="*/ 361 w 512"/>
                <a:gd name="T37" fmla="*/ 220 h 775"/>
                <a:gd name="T38" fmla="*/ 454 w 512"/>
                <a:gd name="T39" fmla="*/ 179 h 775"/>
                <a:gd name="T40" fmla="*/ 503 w 512"/>
                <a:gd name="T41" fmla="*/ 193 h 775"/>
                <a:gd name="T42" fmla="*/ 488 w 512"/>
                <a:gd name="T43" fmla="*/ 243 h 775"/>
                <a:gd name="T44" fmla="*/ 382 w 512"/>
                <a:gd name="T45" fmla="*/ 290 h 775"/>
                <a:gd name="T46" fmla="*/ 359 w 512"/>
                <a:gd name="T47" fmla="*/ 294 h 775"/>
                <a:gd name="T48" fmla="*/ 266 w 512"/>
                <a:gd name="T49" fmla="*/ 263 h 775"/>
                <a:gd name="T50" fmla="*/ 261 w 512"/>
                <a:gd name="T51" fmla="*/ 265 h 775"/>
                <a:gd name="T52" fmla="*/ 250 w 512"/>
                <a:gd name="T53" fmla="*/ 737 h 775"/>
                <a:gd name="T54" fmla="*/ 168 w 512"/>
                <a:gd name="T55" fmla="*/ 1 h 775"/>
                <a:gd name="T56" fmla="*/ 233 w 512"/>
                <a:gd name="T57" fmla="*/ 72 h 775"/>
                <a:gd name="T58" fmla="*/ 165 w 512"/>
                <a:gd name="T59" fmla="*/ 157 h 775"/>
                <a:gd name="T60" fmla="*/ 99 w 512"/>
                <a:gd name="T61" fmla="*/ 70 h 775"/>
                <a:gd name="T62" fmla="*/ 168 w 512"/>
                <a:gd name="T63" fmla="*/ 1 h 7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512" h="775">
                  <a:moveTo>
                    <a:pt x="250" y="737"/>
                  </a:moveTo>
                  <a:cubicBezTo>
                    <a:pt x="249" y="758"/>
                    <a:pt x="228" y="775"/>
                    <a:pt x="209" y="775"/>
                  </a:cubicBezTo>
                  <a:cubicBezTo>
                    <a:pt x="196" y="775"/>
                    <a:pt x="180" y="770"/>
                    <a:pt x="173" y="762"/>
                  </a:cubicBezTo>
                  <a:cubicBezTo>
                    <a:pt x="170" y="757"/>
                    <a:pt x="163" y="757"/>
                    <a:pt x="159" y="762"/>
                  </a:cubicBezTo>
                  <a:cubicBezTo>
                    <a:pt x="153" y="770"/>
                    <a:pt x="137" y="775"/>
                    <a:pt x="124" y="775"/>
                  </a:cubicBezTo>
                  <a:cubicBezTo>
                    <a:pt x="105" y="775"/>
                    <a:pt x="84" y="758"/>
                    <a:pt x="83" y="737"/>
                  </a:cubicBezTo>
                  <a:cubicBezTo>
                    <a:pt x="75" y="475"/>
                    <a:pt x="75" y="475"/>
                    <a:pt x="75" y="475"/>
                  </a:cubicBezTo>
                  <a:cubicBezTo>
                    <a:pt x="65" y="474"/>
                    <a:pt x="65" y="474"/>
                    <a:pt x="65" y="474"/>
                  </a:cubicBezTo>
                  <a:cubicBezTo>
                    <a:pt x="46" y="472"/>
                    <a:pt x="24" y="460"/>
                    <a:pt x="21" y="441"/>
                  </a:cubicBezTo>
                  <a:cubicBezTo>
                    <a:pt x="0" y="333"/>
                    <a:pt x="4" y="328"/>
                    <a:pt x="19" y="214"/>
                  </a:cubicBezTo>
                  <a:cubicBezTo>
                    <a:pt x="21" y="206"/>
                    <a:pt x="30" y="191"/>
                    <a:pt x="48" y="189"/>
                  </a:cubicBezTo>
                  <a:cubicBezTo>
                    <a:pt x="119" y="181"/>
                    <a:pt x="119" y="181"/>
                    <a:pt x="119" y="181"/>
                  </a:cubicBezTo>
                  <a:cubicBezTo>
                    <a:pt x="124" y="180"/>
                    <a:pt x="128" y="182"/>
                    <a:pt x="131" y="186"/>
                  </a:cubicBezTo>
                  <a:cubicBezTo>
                    <a:pt x="166" y="239"/>
                    <a:pt x="166" y="239"/>
                    <a:pt x="166" y="239"/>
                  </a:cubicBezTo>
                  <a:cubicBezTo>
                    <a:pt x="202" y="186"/>
                    <a:pt x="202" y="186"/>
                    <a:pt x="202" y="186"/>
                  </a:cubicBezTo>
                  <a:cubicBezTo>
                    <a:pt x="204" y="182"/>
                    <a:pt x="209" y="180"/>
                    <a:pt x="213" y="181"/>
                  </a:cubicBezTo>
                  <a:cubicBezTo>
                    <a:pt x="219" y="181"/>
                    <a:pt x="248" y="183"/>
                    <a:pt x="269" y="184"/>
                  </a:cubicBezTo>
                  <a:cubicBezTo>
                    <a:pt x="275" y="185"/>
                    <a:pt x="281" y="186"/>
                    <a:pt x="286" y="190"/>
                  </a:cubicBezTo>
                  <a:cubicBezTo>
                    <a:pt x="309" y="204"/>
                    <a:pt x="334" y="215"/>
                    <a:pt x="361" y="220"/>
                  </a:cubicBezTo>
                  <a:cubicBezTo>
                    <a:pt x="393" y="209"/>
                    <a:pt x="424" y="195"/>
                    <a:pt x="454" y="179"/>
                  </a:cubicBezTo>
                  <a:cubicBezTo>
                    <a:pt x="471" y="169"/>
                    <a:pt x="493" y="176"/>
                    <a:pt x="503" y="193"/>
                  </a:cubicBezTo>
                  <a:cubicBezTo>
                    <a:pt x="512" y="211"/>
                    <a:pt x="506" y="233"/>
                    <a:pt x="488" y="243"/>
                  </a:cubicBezTo>
                  <a:cubicBezTo>
                    <a:pt x="452" y="262"/>
                    <a:pt x="420" y="274"/>
                    <a:pt x="382" y="290"/>
                  </a:cubicBezTo>
                  <a:cubicBezTo>
                    <a:pt x="375" y="293"/>
                    <a:pt x="367" y="295"/>
                    <a:pt x="359" y="294"/>
                  </a:cubicBezTo>
                  <a:cubicBezTo>
                    <a:pt x="326" y="288"/>
                    <a:pt x="296" y="279"/>
                    <a:pt x="266" y="263"/>
                  </a:cubicBezTo>
                  <a:cubicBezTo>
                    <a:pt x="261" y="265"/>
                    <a:pt x="261" y="265"/>
                    <a:pt x="261" y="265"/>
                  </a:cubicBezTo>
                  <a:cubicBezTo>
                    <a:pt x="250" y="737"/>
                    <a:pt x="250" y="737"/>
                    <a:pt x="250" y="737"/>
                  </a:cubicBezTo>
                  <a:close/>
                  <a:moveTo>
                    <a:pt x="168" y="1"/>
                  </a:moveTo>
                  <a:cubicBezTo>
                    <a:pt x="205" y="1"/>
                    <a:pt x="234" y="33"/>
                    <a:pt x="233" y="72"/>
                  </a:cubicBezTo>
                  <a:cubicBezTo>
                    <a:pt x="233" y="111"/>
                    <a:pt x="202" y="158"/>
                    <a:pt x="165" y="157"/>
                  </a:cubicBezTo>
                  <a:cubicBezTo>
                    <a:pt x="128" y="156"/>
                    <a:pt x="99" y="109"/>
                    <a:pt x="99" y="70"/>
                  </a:cubicBezTo>
                  <a:cubicBezTo>
                    <a:pt x="100" y="31"/>
                    <a:pt x="131" y="0"/>
                    <a:pt x="16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43"/>
            <p:cNvSpPr>
              <a:spLocks noEditPoints="1"/>
            </p:cNvSpPr>
            <p:nvPr/>
          </p:nvSpPr>
          <p:spPr bwMode="auto">
            <a:xfrm>
              <a:off x="6735299" y="1108698"/>
              <a:ext cx="434124" cy="433758"/>
            </a:xfrm>
            <a:custGeom>
              <a:avLst/>
              <a:gdLst>
                <a:gd name="T0" fmla="*/ 388 w 502"/>
                <a:gd name="T1" fmla="*/ 388 h 502"/>
                <a:gd name="T2" fmla="*/ 383 w 502"/>
                <a:gd name="T3" fmla="*/ 335 h 502"/>
                <a:gd name="T4" fmla="*/ 334 w 502"/>
                <a:gd name="T5" fmla="*/ 426 h 502"/>
                <a:gd name="T6" fmla="*/ 445 w 502"/>
                <a:gd name="T7" fmla="*/ 251 h 502"/>
                <a:gd name="T8" fmla="*/ 393 w 502"/>
                <a:gd name="T9" fmla="*/ 214 h 502"/>
                <a:gd name="T10" fmla="*/ 392 w 502"/>
                <a:gd name="T11" fmla="*/ 297 h 502"/>
                <a:gd name="T12" fmla="*/ 430 w 502"/>
                <a:gd name="T13" fmla="*/ 176 h 502"/>
                <a:gd name="T14" fmla="*/ 332 w 502"/>
                <a:gd name="T15" fmla="*/ 75 h 502"/>
                <a:gd name="T16" fmla="*/ 385 w 502"/>
                <a:gd name="T17" fmla="*/ 176 h 502"/>
                <a:gd name="T18" fmla="*/ 72 w 502"/>
                <a:gd name="T19" fmla="*/ 176 h 502"/>
                <a:gd name="T20" fmla="*/ 150 w 502"/>
                <a:gd name="T21" fmla="*/ 117 h 502"/>
                <a:gd name="T22" fmla="*/ 114 w 502"/>
                <a:gd name="T23" fmla="*/ 114 h 502"/>
                <a:gd name="T24" fmla="*/ 165 w 502"/>
                <a:gd name="T25" fmla="*/ 176 h 502"/>
                <a:gd name="T26" fmla="*/ 236 w 502"/>
                <a:gd name="T27" fmla="*/ 71 h 502"/>
                <a:gd name="T28" fmla="*/ 165 w 502"/>
                <a:gd name="T29" fmla="*/ 176 h 502"/>
                <a:gd name="T30" fmla="*/ 345 w 502"/>
                <a:gd name="T31" fmla="*/ 176 h 502"/>
                <a:gd name="T32" fmla="*/ 274 w 502"/>
                <a:gd name="T33" fmla="*/ 71 h 502"/>
                <a:gd name="T34" fmla="*/ 354 w 502"/>
                <a:gd name="T35" fmla="*/ 214 h 502"/>
                <a:gd name="T36" fmla="*/ 274 w 502"/>
                <a:gd name="T37" fmla="*/ 297 h 502"/>
                <a:gd name="T38" fmla="*/ 357 w 502"/>
                <a:gd name="T39" fmla="*/ 252 h 502"/>
                <a:gd name="T40" fmla="*/ 236 w 502"/>
                <a:gd name="T41" fmla="*/ 214 h 502"/>
                <a:gd name="T42" fmla="*/ 153 w 502"/>
                <a:gd name="T43" fmla="*/ 252 h 502"/>
                <a:gd name="T44" fmla="*/ 236 w 502"/>
                <a:gd name="T45" fmla="*/ 297 h 502"/>
                <a:gd name="T46" fmla="*/ 118 w 502"/>
                <a:gd name="T47" fmla="*/ 214 h 502"/>
                <a:gd name="T48" fmla="*/ 57 w 502"/>
                <a:gd name="T49" fmla="*/ 251 h 502"/>
                <a:gd name="T50" fmla="*/ 119 w 502"/>
                <a:gd name="T51" fmla="*/ 297 h 502"/>
                <a:gd name="T52" fmla="*/ 118 w 502"/>
                <a:gd name="T53" fmla="*/ 214 h 502"/>
                <a:gd name="T54" fmla="*/ 274 w 502"/>
                <a:gd name="T55" fmla="*/ 335 h 502"/>
                <a:gd name="T56" fmla="*/ 328 w 502"/>
                <a:gd name="T57" fmla="*/ 367 h 502"/>
                <a:gd name="T58" fmla="*/ 236 w 502"/>
                <a:gd name="T59" fmla="*/ 335 h 502"/>
                <a:gd name="T60" fmla="*/ 182 w 502"/>
                <a:gd name="T61" fmla="*/ 367 h 502"/>
                <a:gd name="T62" fmla="*/ 236 w 502"/>
                <a:gd name="T63" fmla="*/ 335 h 502"/>
                <a:gd name="T64" fmla="*/ 77 w 502"/>
                <a:gd name="T65" fmla="*/ 335 h 502"/>
                <a:gd name="T66" fmla="*/ 181 w 502"/>
                <a:gd name="T67" fmla="*/ 431 h 502"/>
                <a:gd name="T68" fmla="*/ 128 w 502"/>
                <a:gd name="T69" fmla="*/ 335 h 502"/>
                <a:gd name="T70" fmla="*/ 251 w 502"/>
                <a:gd name="T71" fmla="*/ 502 h 502"/>
                <a:gd name="T72" fmla="*/ 0 w 502"/>
                <a:gd name="T73" fmla="*/ 251 h 502"/>
                <a:gd name="T74" fmla="*/ 251 w 502"/>
                <a:gd name="T75" fmla="*/ 0 h 502"/>
                <a:gd name="T76" fmla="*/ 502 w 502"/>
                <a:gd name="T77" fmla="*/ 251 h 5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502" h="502">
                  <a:moveTo>
                    <a:pt x="334" y="426"/>
                  </a:moveTo>
                  <a:cubicBezTo>
                    <a:pt x="355" y="416"/>
                    <a:pt x="373" y="403"/>
                    <a:pt x="388" y="388"/>
                  </a:cubicBezTo>
                  <a:cubicBezTo>
                    <a:pt x="403" y="373"/>
                    <a:pt x="416" y="354"/>
                    <a:pt x="425" y="335"/>
                  </a:cubicBezTo>
                  <a:cubicBezTo>
                    <a:pt x="383" y="335"/>
                    <a:pt x="383" y="335"/>
                    <a:pt x="383" y="335"/>
                  </a:cubicBezTo>
                  <a:cubicBezTo>
                    <a:pt x="377" y="352"/>
                    <a:pt x="370" y="370"/>
                    <a:pt x="362" y="385"/>
                  </a:cubicBezTo>
                  <a:cubicBezTo>
                    <a:pt x="354" y="400"/>
                    <a:pt x="345" y="413"/>
                    <a:pt x="334" y="426"/>
                  </a:cubicBezTo>
                  <a:close/>
                  <a:moveTo>
                    <a:pt x="439" y="297"/>
                  </a:moveTo>
                  <a:cubicBezTo>
                    <a:pt x="443" y="282"/>
                    <a:pt x="445" y="267"/>
                    <a:pt x="445" y="251"/>
                  </a:cubicBezTo>
                  <a:cubicBezTo>
                    <a:pt x="445" y="238"/>
                    <a:pt x="444" y="226"/>
                    <a:pt x="442" y="214"/>
                  </a:cubicBezTo>
                  <a:cubicBezTo>
                    <a:pt x="393" y="214"/>
                    <a:pt x="393" y="214"/>
                    <a:pt x="393" y="214"/>
                  </a:cubicBezTo>
                  <a:cubicBezTo>
                    <a:pt x="395" y="227"/>
                    <a:pt x="395" y="239"/>
                    <a:pt x="395" y="252"/>
                  </a:cubicBezTo>
                  <a:cubicBezTo>
                    <a:pt x="395" y="267"/>
                    <a:pt x="394" y="282"/>
                    <a:pt x="392" y="297"/>
                  </a:cubicBezTo>
                  <a:cubicBezTo>
                    <a:pt x="439" y="297"/>
                    <a:pt x="439" y="297"/>
                    <a:pt x="439" y="297"/>
                  </a:cubicBezTo>
                  <a:close/>
                  <a:moveTo>
                    <a:pt x="430" y="176"/>
                  </a:moveTo>
                  <a:cubicBezTo>
                    <a:pt x="420" y="153"/>
                    <a:pt x="406" y="132"/>
                    <a:pt x="388" y="114"/>
                  </a:cubicBezTo>
                  <a:cubicBezTo>
                    <a:pt x="372" y="98"/>
                    <a:pt x="353" y="84"/>
                    <a:pt x="332" y="75"/>
                  </a:cubicBezTo>
                  <a:cubicBezTo>
                    <a:pt x="343" y="88"/>
                    <a:pt x="353" y="102"/>
                    <a:pt x="361" y="117"/>
                  </a:cubicBezTo>
                  <a:cubicBezTo>
                    <a:pt x="371" y="135"/>
                    <a:pt x="379" y="155"/>
                    <a:pt x="385" y="176"/>
                  </a:cubicBezTo>
                  <a:cubicBezTo>
                    <a:pt x="430" y="176"/>
                    <a:pt x="430" y="176"/>
                    <a:pt x="430" y="176"/>
                  </a:cubicBezTo>
                  <a:close/>
                  <a:moveTo>
                    <a:pt x="72" y="176"/>
                  </a:moveTo>
                  <a:cubicBezTo>
                    <a:pt x="125" y="176"/>
                    <a:pt x="125" y="176"/>
                    <a:pt x="125" y="176"/>
                  </a:cubicBezTo>
                  <a:cubicBezTo>
                    <a:pt x="131" y="155"/>
                    <a:pt x="139" y="135"/>
                    <a:pt x="150" y="117"/>
                  </a:cubicBezTo>
                  <a:cubicBezTo>
                    <a:pt x="159" y="100"/>
                    <a:pt x="170" y="84"/>
                    <a:pt x="183" y="69"/>
                  </a:cubicBezTo>
                  <a:cubicBezTo>
                    <a:pt x="157" y="79"/>
                    <a:pt x="133" y="94"/>
                    <a:pt x="114" y="114"/>
                  </a:cubicBezTo>
                  <a:cubicBezTo>
                    <a:pt x="96" y="132"/>
                    <a:pt x="82" y="153"/>
                    <a:pt x="72" y="176"/>
                  </a:cubicBezTo>
                  <a:close/>
                  <a:moveTo>
                    <a:pt x="165" y="176"/>
                  </a:moveTo>
                  <a:cubicBezTo>
                    <a:pt x="236" y="176"/>
                    <a:pt x="236" y="176"/>
                    <a:pt x="236" y="176"/>
                  </a:cubicBezTo>
                  <a:cubicBezTo>
                    <a:pt x="236" y="71"/>
                    <a:pt x="236" y="71"/>
                    <a:pt x="236" y="71"/>
                  </a:cubicBezTo>
                  <a:cubicBezTo>
                    <a:pt x="215" y="88"/>
                    <a:pt x="197" y="110"/>
                    <a:pt x="183" y="135"/>
                  </a:cubicBezTo>
                  <a:cubicBezTo>
                    <a:pt x="176" y="148"/>
                    <a:pt x="170" y="162"/>
                    <a:pt x="165" y="176"/>
                  </a:cubicBezTo>
                  <a:close/>
                  <a:moveTo>
                    <a:pt x="274" y="176"/>
                  </a:moveTo>
                  <a:cubicBezTo>
                    <a:pt x="345" y="176"/>
                    <a:pt x="345" y="176"/>
                    <a:pt x="345" y="176"/>
                  </a:cubicBezTo>
                  <a:cubicBezTo>
                    <a:pt x="341" y="162"/>
                    <a:pt x="335" y="148"/>
                    <a:pt x="327" y="135"/>
                  </a:cubicBezTo>
                  <a:cubicBezTo>
                    <a:pt x="314" y="110"/>
                    <a:pt x="296" y="88"/>
                    <a:pt x="274" y="71"/>
                  </a:cubicBezTo>
                  <a:cubicBezTo>
                    <a:pt x="274" y="176"/>
                    <a:pt x="274" y="176"/>
                    <a:pt x="274" y="176"/>
                  </a:cubicBezTo>
                  <a:close/>
                  <a:moveTo>
                    <a:pt x="354" y="214"/>
                  </a:moveTo>
                  <a:cubicBezTo>
                    <a:pt x="274" y="214"/>
                    <a:pt x="274" y="214"/>
                    <a:pt x="274" y="214"/>
                  </a:cubicBezTo>
                  <a:cubicBezTo>
                    <a:pt x="274" y="297"/>
                    <a:pt x="274" y="297"/>
                    <a:pt x="274" y="297"/>
                  </a:cubicBezTo>
                  <a:cubicBezTo>
                    <a:pt x="353" y="297"/>
                    <a:pt x="353" y="297"/>
                    <a:pt x="353" y="297"/>
                  </a:cubicBezTo>
                  <a:cubicBezTo>
                    <a:pt x="356" y="282"/>
                    <a:pt x="357" y="267"/>
                    <a:pt x="357" y="252"/>
                  </a:cubicBezTo>
                  <a:cubicBezTo>
                    <a:pt x="357" y="239"/>
                    <a:pt x="356" y="227"/>
                    <a:pt x="354" y="214"/>
                  </a:cubicBezTo>
                  <a:close/>
                  <a:moveTo>
                    <a:pt x="236" y="214"/>
                  </a:moveTo>
                  <a:cubicBezTo>
                    <a:pt x="156" y="214"/>
                    <a:pt x="156" y="214"/>
                    <a:pt x="156" y="214"/>
                  </a:cubicBezTo>
                  <a:cubicBezTo>
                    <a:pt x="154" y="227"/>
                    <a:pt x="153" y="239"/>
                    <a:pt x="153" y="252"/>
                  </a:cubicBezTo>
                  <a:cubicBezTo>
                    <a:pt x="153" y="267"/>
                    <a:pt x="155" y="282"/>
                    <a:pt x="158" y="297"/>
                  </a:cubicBezTo>
                  <a:cubicBezTo>
                    <a:pt x="236" y="297"/>
                    <a:pt x="236" y="297"/>
                    <a:pt x="236" y="297"/>
                  </a:cubicBezTo>
                  <a:cubicBezTo>
                    <a:pt x="236" y="214"/>
                    <a:pt x="236" y="214"/>
                    <a:pt x="236" y="214"/>
                  </a:cubicBezTo>
                  <a:close/>
                  <a:moveTo>
                    <a:pt x="118" y="214"/>
                  </a:moveTo>
                  <a:cubicBezTo>
                    <a:pt x="61" y="214"/>
                    <a:pt x="61" y="214"/>
                    <a:pt x="61" y="214"/>
                  </a:cubicBezTo>
                  <a:cubicBezTo>
                    <a:pt x="59" y="226"/>
                    <a:pt x="57" y="238"/>
                    <a:pt x="57" y="251"/>
                  </a:cubicBezTo>
                  <a:cubicBezTo>
                    <a:pt x="57" y="267"/>
                    <a:pt x="59" y="282"/>
                    <a:pt x="63" y="297"/>
                  </a:cubicBezTo>
                  <a:cubicBezTo>
                    <a:pt x="119" y="297"/>
                    <a:pt x="119" y="297"/>
                    <a:pt x="119" y="297"/>
                  </a:cubicBezTo>
                  <a:cubicBezTo>
                    <a:pt x="116" y="282"/>
                    <a:pt x="115" y="267"/>
                    <a:pt x="115" y="252"/>
                  </a:cubicBezTo>
                  <a:cubicBezTo>
                    <a:pt x="115" y="239"/>
                    <a:pt x="116" y="227"/>
                    <a:pt x="118" y="214"/>
                  </a:cubicBezTo>
                  <a:close/>
                  <a:moveTo>
                    <a:pt x="342" y="335"/>
                  </a:moveTo>
                  <a:cubicBezTo>
                    <a:pt x="274" y="335"/>
                    <a:pt x="274" y="335"/>
                    <a:pt x="274" y="335"/>
                  </a:cubicBezTo>
                  <a:cubicBezTo>
                    <a:pt x="274" y="433"/>
                    <a:pt x="274" y="433"/>
                    <a:pt x="274" y="433"/>
                  </a:cubicBezTo>
                  <a:cubicBezTo>
                    <a:pt x="296" y="415"/>
                    <a:pt x="315" y="392"/>
                    <a:pt x="328" y="367"/>
                  </a:cubicBezTo>
                  <a:cubicBezTo>
                    <a:pt x="334" y="357"/>
                    <a:pt x="338" y="346"/>
                    <a:pt x="342" y="335"/>
                  </a:cubicBezTo>
                  <a:close/>
                  <a:moveTo>
                    <a:pt x="236" y="335"/>
                  </a:moveTo>
                  <a:cubicBezTo>
                    <a:pt x="168" y="335"/>
                    <a:pt x="168" y="335"/>
                    <a:pt x="168" y="335"/>
                  </a:cubicBezTo>
                  <a:cubicBezTo>
                    <a:pt x="172" y="346"/>
                    <a:pt x="177" y="357"/>
                    <a:pt x="182" y="367"/>
                  </a:cubicBezTo>
                  <a:cubicBezTo>
                    <a:pt x="196" y="392"/>
                    <a:pt x="214" y="415"/>
                    <a:pt x="236" y="433"/>
                  </a:cubicBezTo>
                  <a:cubicBezTo>
                    <a:pt x="236" y="335"/>
                    <a:pt x="236" y="335"/>
                    <a:pt x="236" y="335"/>
                  </a:cubicBezTo>
                  <a:close/>
                  <a:moveTo>
                    <a:pt x="128" y="335"/>
                  </a:moveTo>
                  <a:cubicBezTo>
                    <a:pt x="77" y="335"/>
                    <a:pt x="77" y="335"/>
                    <a:pt x="77" y="335"/>
                  </a:cubicBezTo>
                  <a:cubicBezTo>
                    <a:pt x="86" y="354"/>
                    <a:pt x="99" y="373"/>
                    <a:pt x="114" y="388"/>
                  </a:cubicBezTo>
                  <a:cubicBezTo>
                    <a:pt x="133" y="407"/>
                    <a:pt x="155" y="422"/>
                    <a:pt x="181" y="431"/>
                  </a:cubicBezTo>
                  <a:cubicBezTo>
                    <a:pt x="168" y="417"/>
                    <a:pt x="158" y="402"/>
                    <a:pt x="149" y="385"/>
                  </a:cubicBezTo>
                  <a:cubicBezTo>
                    <a:pt x="140" y="370"/>
                    <a:pt x="133" y="352"/>
                    <a:pt x="128" y="335"/>
                  </a:cubicBezTo>
                  <a:close/>
                  <a:moveTo>
                    <a:pt x="429" y="428"/>
                  </a:moveTo>
                  <a:cubicBezTo>
                    <a:pt x="383" y="474"/>
                    <a:pt x="321" y="502"/>
                    <a:pt x="251" y="502"/>
                  </a:cubicBezTo>
                  <a:cubicBezTo>
                    <a:pt x="182" y="502"/>
                    <a:pt x="119" y="474"/>
                    <a:pt x="74" y="428"/>
                  </a:cubicBezTo>
                  <a:cubicBezTo>
                    <a:pt x="28" y="383"/>
                    <a:pt x="0" y="320"/>
                    <a:pt x="0" y="251"/>
                  </a:cubicBezTo>
                  <a:cubicBezTo>
                    <a:pt x="0" y="182"/>
                    <a:pt x="28" y="119"/>
                    <a:pt x="74" y="73"/>
                  </a:cubicBezTo>
                  <a:cubicBezTo>
                    <a:pt x="119" y="28"/>
                    <a:pt x="182" y="0"/>
                    <a:pt x="251" y="0"/>
                  </a:cubicBezTo>
                  <a:cubicBezTo>
                    <a:pt x="321" y="0"/>
                    <a:pt x="383" y="28"/>
                    <a:pt x="429" y="73"/>
                  </a:cubicBezTo>
                  <a:cubicBezTo>
                    <a:pt x="474" y="119"/>
                    <a:pt x="502" y="182"/>
                    <a:pt x="502" y="251"/>
                  </a:cubicBezTo>
                  <a:cubicBezTo>
                    <a:pt x="502" y="320"/>
                    <a:pt x="474" y="383"/>
                    <a:pt x="429" y="4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0049" y="2700903"/>
            <a:ext cx="414070" cy="416870"/>
            <a:chOff x="5042691" y="2273920"/>
            <a:chExt cx="702937" cy="707692"/>
          </a:xfrm>
          <a:solidFill>
            <a:schemeClr val="accent2"/>
          </a:solidFill>
        </p:grpSpPr>
        <p:sp>
          <p:nvSpPr>
            <p:cNvPr id="33" name="Freeform 12"/>
            <p:cNvSpPr/>
            <p:nvPr/>
          </p:nvSpPr>
          <p:spPr bwMode="auto">
            <a:xfrm>
              <a:off x="5284806" y="2789968"/>
              <a:ext cx="460822" cy="191644"/>
            </a:xfrm>
            <a:custGeom>
              <a:avLst/>
              <a:gdLst>
                <a:gd name="T0" fmla="*/ 25 w 533"/>
                <a:gd name="T1" fmla="*/ 165 h 222"/>
                <a:gd name="T2" fmla="*/ 158 w 533"/>
                <a:gd name="T3" fmla="*/ 165 h 222"/>
                <a:gd name="T4" fmla="*/ 158 w 533"/>
                <a:gd name="T5" fmla="*/ 108 h 222"/>
                <a:gd name="T6" fmla="*/ 184 w 533"/>
                <a:gd name="T7" fmla="*/ 83 h 222"/>
                <a:gd name="T8" fmla="*/ 317 w 533"/>
                <a:gd name="T9" fmla="*/ 83 h 222"/>
                <a:gd name="T10" fmla="*/ 317 w 533"/>
                <a:gd name="T11" fmla="*/ 25 h 222"/>
                <a:gd name="T12" fmla="*/ 343 w 533"/>
                <a:gd name="T13" fmla="*/ 0 h 222"/>
                <a:gd name="T14" fmla="*/ 533 w 533"/>
                <a:gd name="T15" fmla="*/ 0 h 222"/>
                <a:gd name="T16" fmla="*/ 533 w 533"/>
                <a:gd name="T17" fmla="*/ 32 h 222"/>
                <a:gd name="T18" fmla="*/ 508 w 533"/>
                <a:gd name="T19" fmla="*/ 57 h 222"/>
                <a:gd name="T20" fmla="*/ 375 w 533"/>
                <a:gd name="T21" fmla="*/ 57 h 222"/>
                <a:gd name="T22" fmla="*/ 375 w 533"/>
                <a:gd name="T23" fmla="*/ 114 h 222"/>
                <a:gd name="T24" fmla="*/ 349 w 533"/>
                <a:gd name="T25" fmla="*/ 140 h 222"/>
                <a:gd name="T26" fmla="*/ 216 w 533"/>
                <a:gd name="T27" fmla="*/ 140 h 222"/>
                <a:gd name="T28" fmla="*/ 216 w 533"/>
                <a:gd name="T29" fmla="*/ 197 h 222"/>
                <a:gd name="T30" fmla="*/ 190 w 533"/>
                <a:gd name="T31" fmla="*/ 222 h 222"/>
                <a:gd name="T32" fmla="*/ 0 w 533"/>
                <a:gd name="T33" fmla="*/ 222 h 222"/>
                <a:gd name="T34" fmla="*/ 0 w 533"/>
                <a:gd name="T35" fmla="*/ 191 h 222"/>
                <a:gd name="T36" fmla="*/ 25 w 533"/>
                <a:gd name="T37" fmla="*/ 165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33" h="222">
                  <a:moveTo>
                    <a:pt x="25" y="165"/>
                  </a:moveTo>
                  <a:cubicBezTo>
                    <a:pt x="158" y="165"/>
                    <a:pt x="158" y="165"/>
                    <a:pt x="158" y="165"/>
                  </a:cubicBezTo>
                  <a:cubicBezTo>
                    <a:pt x="158" y="108"/>
                    <a:pt x="158" y="108"/>
                    <a:pt x="158" y="108"/>
                  </a:cubicBezTo>
                  <a:cubicBezTo>
                    <a:pt x="158" y="94"/>
                    <a:pt x="170" y="83"/>
                    <a:pt x="184" y="83"/>
                  </a:cubicBezTo>
                  <a:cubicBezTo>
                    <a:pt x="317" y="83"/>
                    <a:pt x="317" y="83"/>
                    <a:pt x="317" y="83"/>
                  </a:cubicBezTo>
                  <a:cubicBezTo>
                    <a:pt x="317" y="25"/>
                    <a:pt x="317" y="25"/>
                    <a:pt x="317" y="25"/>
                  </a:cubicBezTo>
                  <a:cubicBezTo>
                    <a:pt x="317" y="11"/>
                    <a:pt x="329" y="0"/>
                    <a:pt x="343" y="0"/>
                  </a:cubicBezTo>
                  <a:cubicBezTo>
                    <a:pt x="533" y="0"/>
                    <a:pt x="533" y="0"/>
                    <a:pt x="533" y="0"/>
                  </a:cubicBezTo>
                  <a:cubicBezTo>
                    <a:pt x="533" y="32"/>
                    <a:pt x="533" y="32"/>
                    <a:pt x="533" y="32"/>
                  </a:cubicBezTo>
                  <a:cubicBezTo>
                    <a:pt x="533" y="46"/>
                    <a:pt x="522" y="57"/>
                    <a:pt x="508" y="57"/>
                  </a:cubicBezTo>
                  <a:cubicBezTo>
                    <a:pt x="375" y="57"/>
                    <a:pt x="375" y="57"/>
                    <a:pt x="375" y="57"/>
                  </a:cubicBezTo>
                  <a:cubicBezTo>
                    <a:pt x="375" y="114"/>
                    <a:pt x="375" y="114"/>
                    <a:pt x="375" y="114"/>
                  </a:cubicBezTo>
                  <a:cubicBezTo>
                    <a:pt x="375" y="128"/>
                    <a:pt x="363" y="140"/>
                    <a:pt x="349" y="140"/>
                  </a:cubicBezTo>
                  <a:cubicBezTo>
                    <a:pt x="216" y="140"/>
                    <a:pt x="216" y="140"/>
                    <a:pt x="216" y="140"/>
                  </a:cubicBezTo>
                  <a:cubicBezTo>
                    <a:pt x="216" y="197"/>
                    <a:pt x="216" y="197"/>
                    <a:pt x="216" y="197"/>
                  </a:cubicBezTo>
                  <a:cubicBezTo>
                    <a:pt x="216" y="211"/>
                    <a:pt x="204" y="222"/>
                    <a:pt x="190" y="222"/>
                  </a:cubicBezTo>
                  <a:cubicBezTo>
                    <a:pt x="0" y="222"/>
                    <a:pt x="0" y="222"/>
                    <a:pt x="0" y="222"/>
                  </a:cubicBezTo>
                  <a:cubicBezTo>
                    <a:pt x="0" y="191"/>
                    <a:pt x="0" y="191"/>
                    <a:pt x="0" y="191"/>
                  </a:cubicBezTo>
                  <a:cubicBezTo>
                    <a:pt x="0" y="177"/>
                    <a:pt x="11" y="165"/>
                    <a:pt x="25" y="1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/>
            <p:cNvSpPr>
              <a:spLocks noEditPoints="1"/>
            </p:cNvSpPr>
            <p:nvPr/>
          </p:nvSpPr>
          <p:spPr bwMode="auto">
            <a:xfrm>
              <a:off x="5042691" y="2273920"/>
              <a:ext cx="529214" cy="655758"/>
            </a:xfrm>
            <a:custGeom>
              <a:avLst/>
              <a:gdLst>
                <a:gd name="T0" fmla="*/ 28 w 612"/>
                <a:gd name="T1" fmla="*/ 504 h 759"/>
                <a:gd name="T2" fmla="*/ 148 w 612"/>
                <a:gd name="T3" fmla="*/ 514 h 759"/>
                <a:gd name="T4" fmla="*/ 179 w 612"/>
                <a:gd name="T5" fmla="*/ 488 h 759"/>
                <a:gd name="T6" fmla="*/ 184 w 612"/>
                <a:gd name="T7" fmla="*/ 423 h 759"/>
                <a:gd name="T8" fmla="*/ 158 w 612"/>
                <a:gd name="T9" fmla="*/ 392 h 759"/>
                <a:gd name="T10" fmla="*/ 38 w 612"/>
                <a:gd name="T11" fmla="*/ 381 h 759"/>
                <a:gd name="T12" fmla="*/ 7 w 612"/>
                <a:gd name="T13" fmla="*/ 407 h 759"/>
                <a:gd name="T14" fmla="*/ 2 w 612"/>
                <a:gd name="T15" fmla="*/ 473 h 759"/>
                <a:gd name="T16" fmla="*/ 28 w 612"/>
                <a:gd name="T17" fmla="*/ 504 h 759"/>
                <a:gd name="T18" fmla="*/ 157 w 612"/>
                <a:gd name="T19" fmla="*/ 669 h 759"/>
                <a:gd name="T20" fmla="*/ 254 w 612"/>
                <a:gd name="T21" fmla="*/ 487 h 759"/>
                <a:gd name="T22" fmla="*/ 334 w 612"/>
                <a:gd name="T23" fmla="*/ 512 h 759"/>
                <a:gd name="T24" fmla="*/ 342 w 612"/>
                <a:gd name="T25" fmla="*/ 515 h 759"/>
                <a:gd name="T26" fmla="*/ 216 w 612"/>
                <a:gd name="T27" fmla="*/ 722 h 759"/>
                <a:gd name="T28" fmla="*/ 157 w 612"/>
                <a:gd name="T29" fmla="*/ 669 h 759"/>
                <a:gd name="T30" fmla="*/ 379 w 612"/>
                <a:gd name="T31" fmla="*/ 7 h 759"/>
                <a:gd name="T32" fmla="*/ 426 w 612"/>
                <a:gd name="T33" fmla="*/ 84 h 759"/>
                <a:gd name="T34" fmla="*/ 349 w 612"/>
                <a:gd name="T35" fmla="*/ 150 h 759"/>
                <a:gd name="T36" fmla="*/ 304 w 612"/>
                <a:gd name="T37" fmla="*/ 59 h 759"/>
                <a:gd name="T38" fmla="*/ 379 w 612"/>
                <a:gd name="T39" fmla="*/ 7 h 759"/>
                <a:gd name="T40" fmla="*/ 371 w 612"/>
                <a:gd name="T41" fmla="*/ 183 h 759"/>
                <a:gd name="T42" fmla="*/ 403 w 612"/>
                <a:gd name="T43" fmla="*/ 199 h 759"/>
                <a:gd name="T44" fmla="*/ 574 w 612"/>
                <a:gd name="T45" fmla="*/ 278 h 759"/>
                <a:gd name="T46" fmla="*/ 579 w 612"/>
                <a:gd name="T47" fmla="*/ 341 h 759"/>
                <a:gd name="T48" fmla="*/ 398 w 612"/>
                <a:gd name="T49" fmla="*/ 296 h 759"/>
                <a:gd name="T50" fmla="*/ 381 w 612"/>
                <a:gd name="T51" fmla="*/ 385 h 759"/>
                <a:gd name="T52" fmla="*/ 390 w 612"/>
                <a:gd name="T53" fmla="*/ 402 h 759"/>
                <a:gd name="T54" fmla="*/ 561 w 612"/>
                <a:gd name="T55" fmla="*/ 593 h 759"/>
                <a:gd name="T56" fmla="*/ 489 w 612"/>
                <a:gd name="T57" fmla="*/ 626 h 759"/>
                <a:gd name="T58" fmla="*/ 233 w 612"/>
                <a:gd name="T59" fmla="*/ 447 h 759"/>
                <a:gd name="T60" fmla="*/ 203 w 612"/>
                <a:gd name="T61" fmla="*/ 392 h 759"/>
                <a:gd name="T62" fmla="*/ 231 w 612"/>
                <a:gd name="T63" fmla="*/ 239 h 759"/>
                <a:gd name="T64" fmla="*/ 157 w 612"/>
                <a:gd name="T65" fmla="*/ 344 h 759"/>
                <a:gd name="T66" fmla="*/ 95 w 612"/>
                <a:gd name="T67" fmla="*/ 332 h 759"/>
                <a:gd name="T68" fmla="*/ 247 w 612"/>
                <a:gd name="T69" fmla="*/ 155 h 759"/>
                <a:gd name="T70" fmla="*/ 313 w 612"/>
                <a:gd name="T71" fmla="*/ 163 h 759"/>
                <a:gd name="T72" fmla="*/ 349 w 612"/>
                <a:gd name="T73" fmla="*/ 227 h 759"/>
                <a:gd name="T74" fmla="*/ 371 w 612"/>
                <a:gd name="T75" fmla="*/ 183 h 7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612" h="759">
                  <a:moveTo>
                    <a:pt x="28" y="504"/>
                  </a:moveTo>
                  <a:cubicBezTo>
                    <a:pt x="148" y="514"/>
                    <a:pt x="148" y="514"/>
                    <a:pt x="148" y="514"/>
                  </a:cubicBezTo>
                  <a:cubicBezTo>
                    <a:pt x="164" y="516"/>
                    <a:pt x="177" y="504"/>
                    <a:pt x="179" y="488"/>
                  </a:cubicBezTo>
                  <a:cubicBezTo>
                    <a:pt x="184" y="423"/>
                    <a:pt x="184" y="423"/>
                    <a:pt x="184" y="423"/>
                  </a:cubicBezTo>
                  <a:cubicBezTo>
                    <a:pt x="186" y="407"/>
                    <a:pt x="174" y="393"/>
                    <a:pt x="158" y="392"/>
                  </a:cubicBezTo>
                  <a:cubicBezTo>
                    <a:pt x="38" y="381"/>
                    <a:pt x="38" y="381"/>
                    <a:pt x="38" y="381"/>
                  </a:cubicBezTo>
                  <a:cubicBezTo>
                    <a:pt x="23" y="380"/>
                    <a:pt x="9" y="392"/>
                    <a:pt x="7" y="407"/>
                  </a:cubicBezTo>
                  <a:cubicBezTo>
                    <a:pt x="2" y="473"/>
                    <a:pt x="2" y="473"/>
                    <a:pt x="2" y="473"/>
                  </a:cubicBezTo>
                  <a:cubicBezTo>
                    <a:pt x="0" y="489"/>
                    <a:pt x="12" y="503"/>
                    <a:pt x="28" y="504"/>
                  </a:cubicBezTo>
                  <a:close/>
                  <a:moveTo>
                    <a:pt x="157" y="669"/>
                  </a:moveTo>
                  <a:cubicBezTo>
                    <a:pt x="220" y="595"/>
                    <a:pt x="230" y="592"/>
                    <a:pt x="254" y="487"/>
                  </a:cubicBezTo>
                  <a:cubicBezTo>
                    <a:pt x="280" y="496"/>
                    <a:pt x="307" y="504"/>
                    <a:pt x="334" y="512"/>
                  </a:cubicBezTo>
                  <a:cubicBezTo>
                    <a:pt x="337" y="513"/>
                    <a:pt x="339" y="514"/>
                    <a:pt x="342" y="515"/>
                  </a:cubicBezTo>
                  <a:cubicBezTo>
                    <a:pt x="303" y="633"/>
                    <a:pt x="296" y="637"/>
                    <a:pt x="216" y="722"/>
                  </a:cubicBezTo>
                  <a:cubicBezTo>
                    <a:pt x="180" y="759"/>
                    <a:pt x="122" y="709"/>
                    <a:pt x="157" y="669"/>
                  </a:cubicBezTo>
                  <a:close/>
                  <a:moveTo>
                    <a:pt x="379" y="7"/>
                  </a:moveTo>
                  <a:cubicBezTo>
                    <a:pt x="413" y="15"/>
                    <a:pt x="434" y="49"/>
                    <a:pt x="426" y="84"/>
                  </a:cubicBezTo>
                  <a:cubicBezTo>
                    <a:pt x="419" y="120"/>
                    <a:pt x="383" y="157"/>
                    <a:pt x="349" y="150"/>
                  </a:cubicBezTo>
                  <a:cubicBezTo>
                    <a:pt x="315" y="143"/>
                    <a:pt x="297" y="94"/>
                    <a:pt x="304" y="59"/>
                  </a:cubicBezTo>
                  <a:cubicBezTo>
                    <a:pt x="312" y="23"/>
                    <a:pt x="345" y="0"/>
                    <a:pt x="379" y="7"/>
                  </a:cubicBezTo>
                  <a:close/>
                  <a:moveTo>
                    <a:pt x="371" y="183"/>
                  </a:moveTo>
                  <a:cubicBezTo>
                    <a:pt x="378" y="185"/>
                    <a:pt x="393" y="190"/>
                    <a:pt x="403" y="199"/>
                  </a:cubicBezTo>
                  <a:cubicBezTo>
                    <a:pt x="494" y="286"/>
                    <a:pt x="474" y="282"/>
                    <a:pt x="574" y="278"/>
                  </a:cubicBezTo>
                  <a:cubicBezTo>
                    <a:pt x="612" y="277"/>
                    <a:pt x="611" y="338"/>
                    <a:pt x="579" y="341"/>
                  </a:cubicBezTo>
                  <a:cubicBezTo>
                    <a:pt x="477" y="350"/>
                    <a:pt x="470" y="358"/>
                    <a:pt x="398" y="296"/>
                  </a:cubicBezTo>
                  <a:cubicBezTo>
                    <a:pt x="381" y="385"/>
                    <a:pt x="381" y="385"/>
                    <a:pt x="381" y="385"/>
                  </a:cubicBezTo>
                  <a:cubicBezTo>
                    <a:pt x="380" y="392"/>
                    <a:pt x="383" y="399"/>
                    <a:pt x="390" y="402"/>
                  </a:cubicBezTo>
                  <a:cubicBezTo>
                    <a:pt x="494" y="448"/>
                    <a:pt x="515" y="448"/>
                    <a:pt x="561" y="593"/>
                  </a:cubicBezTo>
                  <a:cubicBezTo>
                    <a:pt x="578" y="638"/>
                    <a:pt x="510" y="668"/>
                    <a:pt x="489" y="626"/>
                  </a:cubicBezTo>
                  <a:cubicBezTo>
                    <a:pt x="417" y="484"/>
                    <a:pt x="405" y="506"/>
                    <a:pt x="233" y="447"/>
                  </a:cubicBezTo>
                  <a:cubicBezTo>
                    <a:pt x="211" y="435"/>
                    <a:pt x="203" y="416"/>
                    <a:pt x="203" y="392"/>
                  </a:cubicBezTo>
                  <a:cubicBezTo>
                    <a:pt x="231" y="239"/>
                    <a:pt x="231" y="239"/>
                    <a:pt x="231" y="239"/>
                  </a:cubicBezTo>
                  <a:cubicBezTo>
                    <a:pt x="164" y="260"/>
                    <a:pt x="171" y="259"/>
                    <a:pt x="157" y="344"/>
                  </a:cubicBezTo>
                  <a:cubicBezTo>
                    <a:pt x="151" y="376"/>
                    <a:pt x="91" y="372"/>
                    <a:pt x="95" y="332"/>
                  </a:cubicBezTo>
                  <a:cubicBezTo>
                    <a:pt x="107" y="207"/>
                    <a:pt x="126" y="199"/>
                    <a:pt x="247" y="155"/>
                  </a:cubicBezTo>
                  <a:cubicBezTo>
                    <a:pt x="264" y="149"/>
                    <a:pt x="304" y="160"/>
                    <a:pt x="313" y="163"/>
                  </a:cubicBezTo>
                  <a:cubicBezTo>
                    <a:pt x="349" y="227"/>
                    <a:pt x="349" y="227"/>
                    <a:pt x="349" y="227"/>
                  </a:cubicBezTo>
                  <a:cubicBezTo>
                    <a:pt x="371" y="183"/>
                    <a:pt x="371" y="183"/>
                    <a:pt x="371" y="18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4283578" y="682127"/>
            <a:ext cx="366552" cy="364090"/>
            <a:chOff x="6463926" y="2278309"/>
            <a:chExt cx="708057" cy="703302"/>
          </a:xfrm>
          <a:solidFill>
            <a:schemeClr val="accent1"/>
          </a:solidFill>
        </p:grpSpPr>
        <p:sp>
          <p:nvSpPr>
            <p:cNvPr id="36" name="Freeform 30"/>
            <p:cNvSpPr>
              <a:spLocks noEditPoints="1"/>
            </p:cNvSpPr>
            <p:nvPr/>
          </p:nvSpPr>
          <p:spPr bwMode="auto">
            <a:xfrm>
              <a:off x="6687023" y="2278309"/>
              <a:ext cx="261864" cy="305752"/>
            </a:xfrm>
            <a:custGeom>
              <a:avLst/>
              <a:gdLst>
                <a:gd name="T0" fmla="*/ 150 w 303"/>
                <a:gd name="T1" fmla="*/ 1 h 354"/>
                <a:gd name="T2" fmla="*/ 81 w 303"/>
                <a:gd name="T3" fmla="*/ 76 h 354"/>
                <a:gd name="T4" fmla="*/ 153 w 303"/>
                <a:gd name="T5" fmla="*/ 165 h 354"/>
                <a:gd name="T6" fmla="*/ 222 w 303"/>
                <a:gd name="T7" fmla="*/ 74 h 354"/>
                <a:gd name="T8" fmla="*/ 150 w 303"/>
                <a:gd name="T9" fmla="*/ 1 h 354"/>
                <a:gd name="T10" fmla="*/ 151 w 303"/>
                <a:gd name="T11" fmla="*/ 261 h 354"/>
                <a:gd name="T12" fmla="*/ 198 w 303"/>
                <a:gd name="T13" fmla="*/ 196 h 354"/>
                <a:gd name="T14" fmla="*/ 210 w 303"/>
                <a:gd name="T15" fmla="*/ 190 h 354"/>
                <a:gd name="T16" fmla="*/ 260 w 303"/>
                <a:gd name="T17" fmla="*/ 199 h 354"/>
                <a:gd name="T18" fmla="*/ 290 w 303"/>
                <a:gd name="T19" fmla="*/ 225 h 354"/>
                <a:gd name="T20" fmla="*/ 303 w 303"/>
                <a:gd name="T21" fmla="*/ 330 h 354"/>
                <a:gd name="T22" fmla="*/ 297 w 303"/>
                <a:gd name="T23" fmla="*/ 347 h 354"/>
                <a:gd name="T24" fmla="*/ 280 w 303"/>
                <a:gd name="T25" fmla="*/ 354 h 354"/>
                <a:gd name="T26" fmla="*/ 23 w 303"/>
                <a:gd name="T27" fmla="*/ 354 h 354"/>
                <a:gd name="T28" fmla="*/ 6 w 303"/>
                <a:gd name="T29" fmla="*/ 347 h 354"/>
                <a:gd name="T30" fmla="*/ 0 w 303"/>
                <a:gd name="T31" fmla="*/ 330 h 354"/>
                <a:gd name="T32" fmla="*/ 13 w 303"/>
                <a:gd name="T33" fmla="*/ 225 h 354"/>
                <a:gd name="T34" fmla="*/ 43 w 303"/>
                <a:gd name="T35" fmla="*/ 199 h 354"/>
                <a:gd name="T36" fmla="*/ 93 w 303"/>
                <a:gd name="T37" fmla="*/ 190 h 354"/>
                <a:gd name="T38" fmla="*/ 105 w 303"/>
                <a:gd name="T39" fmla="*/ 196 h 354"/>
                <a:gd name="T40" fmla="*/ 151 w 303"/>
                <a:gd name="T41" fmla="*/ 261 h 3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303" h="354">
                  <a:moveTo>
                    <a:pt x="150" y="1"/>
                  </a:moveTo>
                  <a:cubicBezTo>
                    <a:pt x="111" y="2"/>
                    <a:pt x="80" y="36"/>
                    <a:pt x="81" y="76"/>
                  </a:cubicBezTo>
                  <a:cubicBezTo>
                    <a:pt x="82" y="117"/>
                    <a:pt x="114" y="166"/>
                    <a:pt x="153" y="165"/>
                  </a:cubicBezTo>
                  <a:cubicBezTo>
                    <a:pt x="192" y="165"/>
                    <a:pt x="223" y="114"/>
                    <a:pt x="222" y="74"/>
                  </a:cubicBezTo>
                  <a:cubicBezTo>
                    <a:pt x="221" y="33"/>
                    <a:pt x="189" y="0"/>
                    <a:pt x="150" y="1"/>
                  </a:cubicBezTo>
                  <a:close/>
                  <a:moveTo>
                    <a:pt x="151" y="261"/>
                  </a:moveTo>
                  <a:cubicBezTo>
                    <a:pt x="198" y="196"/>
                    <a:pt x="198" y="196"/>
                    <a:pt x="198" y="196"/>
                  </a:cubicBezTo>
                  <a:cubicBezTo>
                    <a:pt x="201" y="192"/>
                    <a:pt x="206" y="190"/>
                    <a:pt x="210" y="190"/>
                  </a:cubicBezTo>
                  <a:cubicBezTo>
                    <a:pt x="260" y="199"/>
                    <a:pt x="260" y="199"/>
                    <a:pt x="260" y="199"/>
                  </a:cubicBezTo>
                  <a:cubicBezTo>
                    <a:pt x="278" y="202"/>
                    <a:pt x="288" y="217"/>
                    <a:pt x="290" y="225"/>
                  </a:cubicBezTo>
                  <a:cubicBezTo>
                    <a:pt x="297" y="274"/>
                    <a:pt x="301" y="304"/>
                    <a:pt x="303" y="330"/>
                  </a:cubicBezTo>
                  <a:cubicBezTo>
                    <a:pt x="303" y="336"/>
                    <a:pt x="301" y="342"/>
                    <a:pt x="297" y="347"/>
                  </a:cubicBezTo>
                  <a:cubicBezTo>
                    <a:pt x="292" y="351"/>
                    <a:pt x="287" y="354"/>
                    <a:pt x="280" y="354"/>
                  </a:cubicBezTo>
                  <a:cubicBezTo>
                    <a:pt x="23" y="354"/>
                    <a:pt x="23" y="354"/>
                    <a:pt x="23" y="354"/>
                  </a:cubicBezTo>
                  <a:cubicBezTo>
                    <a:pt x="16" y="354"/>
                    <a:pt x="11" y="351"/>
                    <a:pt x="6" y="347"/>
                  </a:cubicBezTo>
                  <a:cubicBezTo>
                    <a:pt x="2" y="342"/>
                    <a:pt x="0" y="336"/>
                    <a:pt x="0" y="330"/>
                  </a:cubicBezTo>
                  <a:cubicBezTo>
                    <a:pt x="2" y="304"/>
                    <a:pt x="6" y="274"/>
                    <a:pt x="13" y="225"/>
                  </a:cubicBezTo>
                  <a:cubicBezTo>
                    <a:pt x="15" y="217"/>
                    <a:pt x="25" y="202"/>
                    <a:pt x="43" y="199"/>
                  </a:cubicBezTo>
                  <a:cubicBezTo>
                    <a:pt x="93" y="190"/>
                    <a:pt x="93" y="190"/>
                    <a:pt x="93" y="190"/>
                  </a:cubicBezTo>
                  <a:cubicBezTo>
                    <a:pt x="97" y="190"/>
                    <a:pt x="102" y="192"/>
                    <a:pt x="105" y="196"/>
                  </a:cubicBezTo>
                  <a:cubicBezTo>
                    <a:pt x="151" y="261"/>
                    <a:pt x="151" y="261"/>
                    <a:pt x="151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31"/>
            <p:cNvSpPr>
              <a:spLocks noEditPoints="1"/>
            </p:cNvSpPr>
            <p:nvPr/>
          </p:nvSpPr>
          <p:spPr bwMode="auto">
            <a:xfrm>
              <a:off x="6463926" y="2632337"/>
              <a:ext cx="268082" cy="349274"/>
            </a:xfrm>
            <a:custGeom>
              <a:avLst/>
              <a:gdLst>
                <a:gd name="T0" fmla="*/ 153 w 310"/>
                <a:gd name="T1" fmla="*/ 1 h 404"/>
                <a:gd name="T2" fmla="*/ 84 w 310"/>
                <a:gd name="T3" fmla="*/ 76 h 404"/>
                <a:gd name="T4" fmla="*/ 156 w 310"/>
                <a:gd name="T5" fmla="*/ 165 h 404"/>
                <a:gd name="T6" fmla="*/ 225 w 310"/>
                <a:gd name="T7" fmla="*/ 73 h 404"/>
                <a:gd name="T8" fmla="*/ 153 w 310"/>
                <a:gd name="T9" fmla="*/ 1 h 404"/>
                <a:gd name="T10" fmla="*/ 155 w 310"/>
                <a:gd name="T11" fmla="*/ 261 h 404"/>
                <a:gd name="T12" fmla="*/ 201 w 310"/>
                <a:gd name="T13" fmla="*/ 195 h 404"/>
                <a:gd name="T14" fmla="*/ 213 w 310"/>
                <a:gd name="T15" fmla="*/ 190 h 404"/>
                <a:gd name="T16" fmla="*/ 263 w 310"/>
                <a:gd name="T17" fmla="*/ 199 h 404"/>
                <a:gd name="T18" fmla="*/ 293 w 310"/>
                <a:gd name="T19" fmla="*/ 225 h 404"/>
                <a:gd name="T20" fmla="*/ 304 w 310"/>
                <a:gd name="T21" fmla="*/ 385 h 404"/>
                <a:gd name="T22" fmla="*/ 282 w 310"/>
                <a:gd name="T23" fmla="*/ 404 h 404"/>
                <a:gd name="T24" fmla="*/ 27 w 310"/>
                <a:gd name="T25" fmla="*/ 404 h 404"/>
                <a:gd name="T26" fmla="*/ 5 w 310"/>
                <a:gd name="T27" fmla="*/ 385 h 404"/>
                <a:gd name="T28" fmla="*/ 16 w 310"/>
                <a:gd name="T29" fmla="*/ 225 h 404"/>
                <a:gd name="T30" fmla="*/ 46 w 310"/>
                <a:gd name="T31" fmla="*/ 199 h 404"/>
                <a:gd name="T32" fmla="*/ 96 w 310"/>
                <a:gd name="T33" fmla="*/ 190 h 404"/>
                <a:gd name="T34" fmla="*/ 108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3" y="1"/>
                  </a:moveTo>
                  <a:cubicBezTo>
                    <a:pt x="114" y="1"/>
                    <a:pt x="83" y="35"/>
                    <a:pt x="84" y="76"/>
                  </a:cubicBezTo>
                  <a:cubicBezTo>
                    <a:pt x="85" y="117"/>
                    <a:pt x="117" y="166"/>
                    <a:pt x="156" y="165"/>
                  </a:cubicBezTo>
                  <a:cubicBezTo>
                    <a:pt x="195" y="164"/>
                    <a:pt x="226" y="114"/>
                    <a:pt x="225" y="73"/>
                  </a:cubicBezTo>
                  <a:cubicBezTo>
                    <a:pt x="224" y="32"/>
                    <a:pt x="192" y="0"/>
                    <a:pt x="153" y="1"/>
                  </a:cubicBezTo>
                  <a:close/>
                  <a:moveTo>
                    <a:pt x="155" y="261"/>
                  </a:moveTo>
                  <a:cubicBezTo>
                    <a:pt x="201" y="195"/>
                    <a:pt x="201" y="195"/>
                    <a:pt x="201" y="195"/>
                  </a:cubicBezTo>
                  <a:cubicBezTo>
                    <a:pt x="204" y="191"/>
                    <a:pt x="209" y="189"/>
                    <a:pt x="213" y="190"/>
                  </a:cubicBezTo>
                  <a:cubicBezTo>
                    <a:pt x="263" y="199"/>
                    <a:pt x="263" y="199"/>
                    <a:pt x="263" y="199"/>
                  </a:cubicBezTo>
                  <a:cubicBezTo>
                    <a:pt x="281" y="202"/>
                    <a:pt x="291" y="216"/>
                    <a:pt x="293" y="225"/>
                  </a:cubicBezTo>
                  <a:cubicBezTo>
                    <a:pt x="304" y="309"/>
                    <a:pt x="310" y="336"/>
                    <a:pt x="304" y="385"/>
                  </a:cubicBezTo>
                  <a:cubicBezTo>
                    <a:pt x="303" y="396"/>
                    <a:pt x="294" y="404"/>
                    <a:pt x="282" y="404"/>
                  </a:cubicBezTo>
                  <a:cubicBezTo>
                    <a:pt x="27" y="404"/>
                    <a:pt x="27" y="404"/>
                    <a:pt x="27" y="404"/>
                  </a:cubicBezTo>
                  <a:cubicBezTo>
                    <a:pt x="15" y="404"/>
                    <a:pt x="6" y="396"/>
                    <a:pt x="5" y="385"/>
                  </a:cubicBezTo>
                  <a:cubicBezTo>
                    <a:pt x="0" y="336"/>
                    <a:pt x="5" y="309"/>
                    <a:pt x="16" y="225"/>
                  </a:cubicBezTo>
                  <a:cubicBezTo>
                    <a:pt x="18" y="216"/>
                    <a:pt x="28" y="202"/>
                    <a:pt x="46" y="199"/>
                  </a:cubicBezTo>
                  <a:cubicBezTo>
                    <a:pt x="96" y="190"/>
                    <a:pt x="96" y="190"/>
                    <a:pt x="96" y="190"/>
                  </a:cubicBezTo>
                  <a:cubicBezTo>
                    <a:pt x="100" y="189"/>
                    <a:pt x="105" y="191"/>
                    <a:pt x="108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32"/>
            <p:cNvSpPr/>
            <p:nvPr/>
          </p:nvSpPr>
          <p:spPr bwMode="auto">
            <a:xfrm>
              <a:off x="6727619" y="2616977"/>
              <a:ext cx="180672" cy="154705"/>
            </a:xfrm>
            <a:custGeom>
              <a:avLst/>
              <a:gdLst>
                <a:gd name="T0" fmla="*/ 85 w 209"/>
                <a:gd name="T1" fmla="*/ 19 h 179"/>
                <a:gd name="T2" fmla="*/ 104 w 209"/>
                <a:gd name="T3" fmla="*/ 0 h 179"/>
                <a:gd name="T4" fmla="*/ 124 w 209"/>
                <a:gd name="T5" fmla="*/ 19 h 179"/>
                <a:gd name="T6" fmla="*/ 124 w 209"/>
                <a:gd name="T7" fmla="*/ 98 h 179"/>
                <a:gd name="T8" fmla="*/ 197 w 209"/>
                <a:gd name="T9" fmla="*/ 141 h 179"/>
                <a:gd name="T10" fmla="*/ 204 w 209"/>
                <a:gd name="T11" fmla="*/ 167 h 179"/>
                <a:gd name="T12" fmla="*/ 178 w 209"/>
                <a:gd name="T13" fmla="*/ 174 h 179"/>
                <a:gd name="T14" fmla="*/ 104 w 209"/>
                <a:gd name="T15" fmla="*/ 131 h 179"/>
                <a:gd name="T16" fmla="*/ 31 w 209"/>
                <a:gd name="T17" fmla="*/ 174 h 179"/>
                <a:gd name="T18" fmla="*/ 5 w 209"/>
                <a:gd name="T19" fmla="*/ 167 h 179"/>
                <a:gd name="T20" fmla="*/ 12 w 209"/>
                <a:gd name="T21" fmla="*/ 141 h 179"/>
                <a:gd name="T22" fmla="*/ 85 w 209"/>
                <a:gd name="T23" fmla="*/ 98 h 179"/>
                <a:gd name="T24" fmla="*/ 85 w 209"/>
                <a:gd name="T25" fmla="*/ 19 h 1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09" h="179">
                  <a:moveTo>
                    <a:pt x="85" y="19"/>
                  </a:moveTo>
                  <a:cubicBezTo>
                    <a:pt x="85" y="8"/>
                    <a:pt x="94" y="0"/>
                    <a:pt x="104" y="0"/>
                  </a:cubicBezTo>
                  <a:cubicBezTo>
                    <a:pt x="115" y="0"/>
                    <a:pt x="124" y="8"/>
                    <a:pt x="124" y="19"/>
                  </a:cubicBezTo>
                  <a:cubicBezTo>
                    <a:pt x="124" y="98"/>
                    <a:pt x="124" y="98"/>
                    <a:pt x="124" y="98"/>
                  </a:cubicBezTo>
                  <a:cubicBezTo>
                    <a:pt x="197" y="141"/>
                    <a:pt x="197" y="141"/>
                    <a:pt x="197" y="141"/>
                  </a:cubicBezTo>
                  <a:cubicBezTo>
                    <a:pt x="206" y="146"/>
                    <a:pt x="209" y="158"/>
                    <a:pt x="204" y="167"/>
                  </a:cubicBezTo>
                  <a:cubicBezTo>
                    <a:pt x="198" y="176"/>
                    <a:pt x="187" y="179"/>
                    <a:pt x="178" y="174"/>
                  </a:cubicBezTo>
                  <a:cubicBezTo>
                    <a:pt x="104" y="131"/>
                    <a:pt x="104" y="131"/>
                    <a:pt x="104" y="131"/>
                  </a:cubicBezTo>
                  <a:cubicBezTo>
                    <a:pt x="31" y="174"/>
                    <a:pt x="31" y="174"/>
                    <a:pt x="31" y="174"/>
                  </a:cubicBezTo>
                  <a:cubicBezTo>
                    <a:pt x="22" y="179"/>
                    <a:pt x="11" y="176"/>
                    <a:pt x="5" y="167"/>
                  </a:cubicBezTo>
                  <a:cubicBezTo>
                    <a:pt x="0" y="158"/>
                    <a:pt x="3" y="146"/>
                    <a:pt x="12" y="141"/>
                  </a:cubicBezTo>
                  <a:cubicBezTo>
                    <a:pt x="85" y="98"/>
                    <a:pt x="85" y="98"/>
                    <a:pt x="85" y="98"/>
                  </a:cubicBezTo>
                  <a:cubicBezTo>
                    <a:pt x="85" y="19"/>
                    <a:pt x="85" y="19"/>
                    <a:pt x="85" y="1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Freeform 33"/>
            <p:cNvSpPr>
              <a:spLocks noEditPoints="1"/>
            </p:cNvSpPr>
            <p:nvPr/>
          </p:nvSpPr>
          <p:spPr bwMode="auto">
            <a:xfrm>
              <a:off x="6903901" y="2632337"/>
              <a:ext cx="268082" cy="349274"/>
            </a:xfrm>
            <a:custGeom>
              <a:avLst/>
              <a:gdLst>
                <a:gd name="T0" fmla="*/ 154 w 310"/>
                <a:gd name="T1" fmla="*/ 1 h 404"/>
                <a:gd name="T2" fmla="*/ 85 w 310"/>
                <a:gd name="T3" fmla="*/ 76 h 404"/>
                <a:gd name="T4" fmla="*/ 157 w 310"/>
                <a:gd name="T5" fmla="*/ 165 h 404"/>
                <a:gd name="T6" fmla="*/ 226 w 310"/>
                <a:gd name="T7" fmla="*/ 73 h 404"/>
                <a:gd name="T8" fmla="*/ 154 w 310"/>
                <a:gd name="T9" fmla="*/ 1 h 404"/>
                <a:gd name="T10" fmla="*/ 155 w 310"/>
                <a:gd name="T11" fmla="*/ 261 h 404"/>
                <a:gd name="T12" fmla="*/ 202 w 310"/>
                <a:gd name="T13" fmla="*/ 195 h 404"/>
                <a:gd name="T14" fmla="*/ 214 w 310"/>
                <a:gd name="T15" fmla="*/ 190 h 404"/>
                <a:gd name="T16" fmla="*/ 264 w 310"/>
                <a:gd name="T17" fmla="*/ 199 h 404"/>
                <a:gd name="T18" fmla="*/ 294 w 310"/>
                <a:gd name="T19" fmla="*/ 225 h 404"/>
                <a:gd name="T20" fmla="*/ 305 w 310"/>
                <a:gd name="T21" fmla="*/ 385 h 404"/>
                <a:gd name="T22" fmla="*/ 283 w 310"/>
                <a:gd name="T23" fmla="*/ 404 h 404"/>
                <a:gd name="T24" fmla="*/ 28 w 310"/>
                <a:gd name="T25" fmla="*/ 404 h 404"/>
                <a:gd name="T26" fmla="*/ 6 w 310"/>
                <a:gd name="T27" fmla="*/ 385 h 404"/>
                <a:gd name="T28" fmla="*/ 17 w 310"/>
                <a:gd name="T29" fmla="*/ 225 h 404"/>
                <a:gd name="T30" fmla="*/ 47 w 310"/>
                <a:gd name="T31" fmla="*/ 199 h 404"/>
                <a:gd name="T32" fmla="*/ 97 w 310"/>
                <a:gd name="T33" fmla="*/ 190 h 404"/>
                <a:gd name="T34" fmla="*/ 109 w 310"/>
                <a:gd name="T35" fmla="*/ 195 h 404"/>
                <a:gd name="T36" fmla="*/ 155 w 310"/>
                <a:gd name="T37" fmla="*/ 261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310" h="404">
                  <a:moveTo>
                    <a:pt x="154" y="1"/>
                  </a:moveTo>
                  <a:cubicBezTo>
                    <a:pt x="115" y="1"/>
                    <a:pt x="84" y="35"/>
                    <a:pt x="85" y="76"/>
                  </a:cubicBezTo>
                  <a:cubicBezTo>
                    <a:pt x="86" y="117"/>
                    <a:pt x="118" y="166"/>
                    <a:pt x="157" y="165"/>
                  </a:cubicBezTo>
                  <a:cubicBezTo>
                    <a:pt x="196" y="164"/>
                    <a:pt x="227" y="114"/>
                    <a:pt x="226" y="73"/>
                  </a:cubicBezTo>
                  <a:cubicBezTo>
                    <a:pt x="225" y="32"/>
                    <a:pt x="193" y="0"/>
                    <a:pt x="154" y="1"/>
                  </a:cubicBezTo>
                  <a:close/>
                  <a:moveTo>
                    <a:pt x="155" y="261"/>
                  </a:moveTo>
                  <a:cubicBezTo>
                    <a:pt x="202" y="195"/>
                    <a:pt x="202" y="195"/>
                    <a:pt x="202" y="195"/>
                  </a:cubicBezTo>
                  <a:cubicBezTo>
                    <a:pt x="205" y="191"/>
                    <a:pt x="209" y="189"/>
                    <a:pt x="214" y="190"/>
                  </a:cubicBezTo>
                  <a:cubicBezTo>
                    <a:pt x="264" y="199"/>
                    <a:pt x="264" y="199"/>
                    <a:pt x="264" y="199"/>
                  </a:cubicBezTo>
                  <a:cubicBezTo>
                    <a:pt x="282" y="202"/>
                    <a:pt x="292" y="216"/>
                    <a:pt x="294" y="225"/>
                  </a:cubicBezTo>
                  <a:cubicBezTo>
                    <a:pt x="305" y="309"/>
                    <a:pt x="310" y="336"/>
                    <a:pt x="305" y="385"/>
                  </a:cubicBezTo>
                  <a:cubicBezTo>
                    <a:pt x="304" y="396"/>
                    <a:pt x="295" y="404"/>
                    <a:pt x="283" y="404"/>
                  </a:cubicBezTo>
                  <a:cubicBezTo>
                    <a:pt x="28" y="404"/>
                    <a:pt x="28" y="404"/>
                    <a:pt x="28" y="404"/>
                  </a:cubicBezTo>
                  <a:cubicBezTo>
                    <a:pt x="16" y="404"/>
                    <a:pt x="7" y="396"/>
                    <a:pt x="6" y="385"/>
                  </a:cubicBezTo>
                  <a:cubicBezTo>
                    <a:pt x="0" y="336"/>
                    <a:pt x="6" y="309"/>
                    <a:pt x="17" y="225"/>
                  </a:cubicBezTo>
                  <a:cubicBezTo>
                    <a:pt x="19" y="216"/>
                    <a:pt x="29" y="202"/>
                    <a:pt x="47" y="199"/>
                  </a:cubicBezTo>
                  <a:cubicBezTo>
                    <a:pt x="97" y="190"/>
                    <a:pt x="97" y="190"/>
                    <a:pt x="97" y="190"/>
                  </a:cubicBezTo>
                  <a:cubicBezTo>
                    <a:pt x="101" y="189"/>
                    <a:pt x="106" y="191"/>
                    <a:pt x="109" y="195"/>
                  </a:cubicBezTo>
                  <a:cubicBezTo>
                    <a:pt x="155" y="261"/>
                    <a:pt x="155" y="261"/>
                    <a:pt x="155" y="26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185292" y="1460054"/>
            <a:ext cx="1104544" cy="776663"/>
            <a:chOff x="2712002" y="1276230"/>
            <a:chExt cx="1472725" cy="1035551"/>
          </a:xfrm>
        </p:grpSpPr>
        <p:sp>
          <p:nvSpPr>
            <p:cNvPr id="41" name="文本框 40"/>
            <p:cNvSpPr txBox="1"/>
            <p:nvPr/>
          </p:nvSpPr>
          <p:spPr>
            <a:xfrm>
              <a:off x="2712002" y="1276230"/>
              <a:ext cx="1472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2717923" y="1532081"/>
              <a:ext cx="1394182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4856041" y="1841763"/>
            <a:ext cx="1104544" cy="776663"/>
            <a:chOff x="2712002" y="1276230"/>
            <a:chExt cx="1472725" cy="1035551"/>
          </a:xfrm>
        </p:grpSpPr>
        <p:sp>
          <p:nvSpPr>
            <p:cNvPr id="44" name="文本框 43"/>
            <p:cNvSpPr txBox="1"/>
            <p:nvPr/>
          </p:nvSpPr>
          <p:spPr>
            <a:xfrm>
              <a:off x="2712002" y="1276230"/>
              <a:ext cx="1472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2717923" y="1532081"/>
              <a:ext cx="1394182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4856041" y="3478196"/>
            <a:ext cx="1104544" cy="776663"/>
            <a:chOff x="2712002" y="1276230"/>
            <a:chExt cx="1472725" cy="1035551"/>
          </a:xfrm>
        </p:grpSpPr>
        <p:sp>
          <p:nvSpPr>
            <p:cNvPr id="47" name="文本框 46"/>
            <p:cNvSpPr txBox="1"/>
            <p:nvPr/>
          </p:nvSpPr>
          <p:spPr>
            <a:xfrm>
              <a:off x="2712002" y="1276230"/>
              <a:ext cx="1472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2717923" y="1532081"/>
              <a:ext cx="1394182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185292" y="3033969"/>
            <a:ext cx="1104544" cy="776663"/>
            <a:chOff x="2712002" y="1276230"/>
            <a:chExt cx="1472725" cy="1035551"/>
          </a:xfrm>
        </p:grpSpPr>
        <p:sp>
          <p:nvSpPr>
            <p:cNvPr id="50" name="文本框 49"/>
            <p:cNvSpPr txBox="1"/>
            <p:nvPr/>
          </p:nvSpPr>
          <p:spPr>
            <a:xfrm>
              <a:off x="2712002" y="1276230"/>
              <a:ext cx="14727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1" name="文本框 50"/>
            <p:cNvSpPr txBox="1"/>
            <p:nvPr/>
          </p:nvSpPr>
          <p:spPr>
            <a:xfrm>
              <a:off x="2717923" y="1532081"/>
              <a:ext cx="1394182" cy="77970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3566313" y="1197030"/>
            <a:ext cx="278167" cy="237770"/>
            <a:chOff x="1179499" y="5126995"/>
            <a:chExt cx="695313" cy="594335"/>
          </a:xfrm>
          <a:solidFill>
            <a:schemeClr val="accent1"/>
          </a:solidFill>
        </p:grpSpPr>
        <p:sp>
          <p:nvSpPr>
            <p:cNvPr id="53" name="Freeform 131"/>
            <p:cNvSpPr/>
            <p:nvPr/>
          </p:nvSpPr>
          <p:spPr bwMode="auto">
            <a:xfrm>
              <a:off x="1179499" y="5632612"/>
              <a:ext cx="695313" cy="88718"/>
            </a:xfrm>
            <a:custGeom>
              <a:avLst/>
              <a:gdLst>
                <a:gd name="T0" fmla="*/ 383 w 408"/>
                <a:gd name="T1" fmla="*/ 0 h 52"/>
                <a:gd name="T2" fmla="*/ 363 w 408"/>
                <a:gd name="T3" fmla="*/ 0 h 52"/>
                <a:gd name="T4" fmla="*/ 363 w 408"/>
                <a:gd name="T5" fmla="*/ 17 h 52"/>
                <a:gd name="T6" fmla="*/ 283 w 408"/>
                <a:gd name="T7" fmla="*/ 17 h 52"/>
                <a:gd name="T8" fmla="*/ 283 w 408"/>
                <a:gd name="T9" fmla="*/ 0 h 52"/>
                <a:gd name="T10" fmla="*/ 238 w 408"/>
                <a:gd name="T11" fmla="*/ 0 h 52"/>
                <a:gd name="T12" fmla="*/ 238 w 408"/>
                <a:gd name="T13" fmla="*/ 14 h 52"/>
                <a:gd name="T14" fmla="*/ 158 w 408"/>
                <a:gd name="T15" fmla="*/ 14 h 52"/>
                <a:gd name="T16" fmla="*/ 158 w 408"/>
                <a:gd name="T17" fmla="*/ 0 h 52"/>
                <a:gd name="T18" fmla="*/ 115 w 408"/>
                <a:gd name="T19" fmla="*/ 0 h 52"/>
                <a:gd name="T20" fmla="*/ 115 w 408"/>
                <a:gd name="T21" fmla="*/ 15 h 52"/>
                <a:gd name="T22" fmla="*/ 35 w 408"/>
                <a:gd name="T23" fmla="*/ 15 h 52"/>
                <a:gd name="T24" fmla="*/ 35 w 408"/>
                <a:gd name="T25" fmla="*/ 0 h 52"/>
                <a:gd name="T26" fmla="*/ 26 w 408"/>
                <a:gd name="T27" fmla="*/ 0 h 52"/>
                <a:gd name="T28" fmla="*/ 0 w 408"/>
                <a:gd name="T29" fmla="*/ 26 h 52"/>
                <a:gd name="T30" fmla="*/ 0 w 408"/>
                <a:gd name="T31" fmla="*/ 27 h 52"/>
                <a:gd name="T32" fmla="*/ 26 w 408"/>
                <a:gd name="T33" fmla="*/ 52 h 52"/>
                <a:gd name="T34" fmla="*/ 383 w 408"/>
                <a:gd name="T35" fmla="*/ 52 h 52"/>
                <a:gd name="T36" fmla="*/ 408 w 408"/>
                <a:gd name="T37" fmla="*/ 27 h 52"/>
                <a:gd name="T38" fmla="*/ 408 w 408"/>
                <a:gd name="T39" fmla="*/ 26 h 52"/>
                <a:gd name="T40" fmla="*/ 383 w 408"/>
                <a:gd name="T41" fmla="*/ 0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408" h="52">
                  <a:moveTo>
                    <a:pt x="383" y="0"/>
                  </a:moveTo>
                  <a:cubicBezTo>
                    <a:pt x="363" y="0"/>
                    <a:pt x="363" y="0"/>
                    <a:pt x="363" y="0"/>
                  </a:cubicBezTo>
                  <a:cubicBezTo>
                    <a:pt x="363" y="17"/>
                    <a:pt x="363" y="17"/>
                    <a:pt x="363" y="17"/>
                  </a:cubicBezTo>
                  <a:cubicBezTo>
                    <a:pt x="283" y="17"/>
                    <a:pt x="283" y="17"/>
                    <a:pt x="283" y="17"/>
                  </a:cubicBezTo>
                  <a:cubicBezTo>
                    <a:pt x="283" y="0"/>
                    <a:pt x="283" y="0"/>
                    <a:pt x="283" y="0"/>
                  </a:cubicBezTo>
                  <a:cubicBezTo>
                    <a:pt x="238" y="0"/>
                    <a:pt x="238" y="0"/>
                    <a:pt x="238" y="0"/>
                  </a:cubicBezTo>
                  <a:cubicBezTo>
                    <a:pt x="238" y="14"/>
                    <a:pt x="238" y="14"/>
                    <a:pt x="238" y="14"/>
                  </a:cubicBezTo>
                  <a:cubicBezTo>
                    <a:pt x="158" y="14"/>
                    <a:pt x="158" y="14"/>
                    <a:pt x="158" y="14"/>
                  </a:cubicBezTo>
                  <a:cubicBezTo>
                    <a:pt x="158" y="0"/>
                    <a:pt x="158" y="0"/>
                    <a:pt x="158" y="0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115" y="15"/>
                    <a:pt x="115" y="15"/>
                    <a:pt x="115" y="15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12" y="0"/>
                    <a:pt x="0" y="12"/>
                    <a:pt x="0" y="26"/>
                  </a:cubicBezTo>
                  <a:cubicBezTo>
                    <a:pt x="0" y="27"/>
                    <a:pt x="0" y="27"/>
                    <a:pt x="0" y="27"/>
                  </a:cubicBezTo>
                  <a:cubicBezTo>
                    <a:pt x="0" y="41"/>
                    <a:pt x="12" y="52"/>
                    <a:pt x="26" y="52"/>
                  </a:cubicBezTo>
                  <a:cubicBezTo>
                    <a:pt x="383" y="52"/>
                    <a:pt x="383" y="52"/>
                    <a:pt x="383" y="52"/>
                  </a:cubicBezTo>
                  <a:cubicBezTo>
                    <a:pt x="397" y="52"/>
                    <a:pt x="408" y="41"/>
                    <a:pt x="408" y="27"/>
                  </a:cubicBezTo>
                  <a:cubicBezTo>
                    <a:pt x="408" y="26"/>
                    <a:pt x="408" y="26"/>
                    <a:pt x="408" y="26"/>
                  </a:cubicBezTo>
                  <a:cubicBezTo>
                    <a:pt x="408" y="12"/>
                    <a:pt x="397" y="0"/>
                    <a:pt x="3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4" name="Rectangle 132"/>
            <p:cNvSpPr>
              <a:spLocks noChangeArrowheads="1"/>
            </p:cNvSpPr>
            <p:nvPr/>
          </p:nvSpPr>
          <p:spPr bwMode="auto">
            <a:xfrm>
              <a:off x="1662036" y="5126995"/>
              <a:ext cx="136322" cy="50561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Rectangle 133"/>
            <p:cNvSpPr>
              <a:spLocks noChangeArrowheads="1"/>
            </p:cNvSpPr>
            <p:nvPr/>
          </p:nvSpPr>
          <p:spPr bwMode="auto">
            <a:xfrm>
              <a:off x="1449258" y="5274857"/>
              <a:ext cx="136322" cy="35775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Rectangle 134"/>
            <p:cNvSpPr>
              <a:spLocks noChangeArrowheads="1"/>
            </p:cNvSpPr>
            <p:nvPr/>
          </p:nvSpPr>
          <p:spPr bwMode="auto">
            <a:xfrm>
              <a:off x="1239366" y="5401081"/>
              <a:ext cx="136322" cy="23153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7" name="组合 56"/>
          <p:cNvGrpSpPr/>
          <p:nvPr/>
        </p:nvGrpSpPr>
        <p:grpSpPr>
          <a:xfrm>
            <a:off x="5225823" y="3161146"/>
            <a:ext cx="276116" cy="276116"/>
            <a:chOff x="6858828" y="3790714"/>
            <a:chExt cx="731377" cy="731377"/>
          </a:xfrm>
          <a:solidFill>
            <a:schemeClr val="accent4"/>
          </a:solidFill>
        </p:grpSpPr>
        <p:sp>
          <p:nvSpPr>
            <p:cNvPr id="58" name="Freeform 578"/>
            <p:cNvSpPr/>
            <p:nvPr/>
          </p:nvSpPr>
          <p:spPr bwMode="auto">
            <a:xfrm>
              <a:off x="7450277" y="4178041"/>
              <a:ext cx="97373" cy="194024"/>
            </a:xfrm>
            <a:custGeom>
              <a:avLst/>
              <a:gdLst>
                <a:gd name="T0" fmla="*/ 0 w 57"/>
                <a:gd name="T1" fmla="*/ 99 h 114"/>
                <a:gd name="T2" fmla="*/ 22 w 57"/>
                <a:gd name="T3" fmla="*/ 114 h 114"/>
                <a:gd name="T4" fmla="*/ 57 w 57"/>
                <a:gd name="T5" fmla="*/ 0 h 114"/>
                <a:gd name="T6" fmla="*/ 31 w 57"/>
                <a:gd name="T7" fmla="*/ 0 h 114"/>
                <a:gd name="T8" fmla="*/ 0 w 57"/>
                <a:gd name="T9" fmla="*/ 99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7" h="114">
                  <a:moveTo>
                    <a:pt x="0" y="99"/>
                  </a:moveTo>
                  <a:cubicBezTo>
                    <a:pt x="22" y="114"/>
                    <a:pt x="22" y="114"/>
                    <a:pt x="22" y="114"/>
                  </a:cubicBezTo>
                  <a:cubicBezTo>
                    <a:pt x="44" y="82"/>
                    <a:pt x="57" y="42"/>
                    <a:pt x="57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1" y="37"/>
                    <a:pt x="20" y="71"/>
                    <a:pt x="0" y="99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579"/>
            <p:cNvSpPr/>
            <p:nvPr/>
          </p:nvSpPr>
          <p:spPr bwMode="auto">
            <a:xfrm>
              <a:off x="7228844" y="3790714"/>
              <a:ext cx="361361" cy="362804"/>
            </a:xfrm>
            <a:custGeom>
              <a:avLst/>
              <a:gdLst>
                <a:gd name="T0" fmla="*/ 187 w 212"/>
                <a:gd name="T1" fmla="*/ 213 h 213"/>
                <a:gd name="T2" fmla="*/ 212 w 212"/>
                <a:gd name="T3" fmla="*/ 213 h 213"/>
                <a:gd name="T4" fmla="*/ 0 w 212"/>
                <a:gd name="T5" fmla="*/ 0 h 213"/>
                <a:gd name="T6" fmla="*/ 0 w 212"/>
                <a:gd name="T7" fmla="*/ 25 h 213"/>
                <a:gd name="T8" fmla="*/ 0 w 212"/>
                <a:gd name="T9" fmla="*/ 52 h 213"/>
                <a:gd name="T10" fmla="*/ 0 w 212"/>
                <a:gd name="T11" fmla="*/ 213 h 213"/>
                <a:gd name="T12" fmla="*/ 160 w 212"/>
                <a:gd name="T13" fmla="*/ 213 h 213"/>
                <a:gd name="T14" fmla="*/ 187 w 212"/>
                <a:gd name="T15" fmla="*/ 213 h 2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2" h="213">
                  <a:moveTo>
                    <a:pt x="187" y="213"/>
                  </a:moveTo>
                  <a:cubicBezTo>
                    <a:pt x="212" y="213"/>
                    <a:pt x="212" y="213"/>
                    <a:pt x="212" y="213"/>
                  </a:cubicBezTo>
                  <a:cubicBezTo>
                    <a:pt x="187" y="7"/>
                    <a:pt x="0" y="0"/>
                    <a:pt x="0" y="0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213"/>
                    <a:pt x="0" y="213"/>
                    <a:pt x="0" y="213"/>
                  </a:cubicBezTo>
                  <a:cubicBezTo>
                    <a:pt x="160" y="213"/>
                    <a:pt x="160" y="213"/>
                    <a:pt x="160" y="213"/>
                  </a:cubicBezTo>
                  <a:lnTo>
                    <a:pt x="187" y="213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580"/>
            <p:cNvSpPr/>
            <p:nvPr/>
          </p:nvSpPr>
          <p:spPr bwMode="auto">
            <a:xfrm>
              <a:off x="6858828" y="3833269"/>
              <a:ext cx="605154" cy="688822"/>
            </a:xfrm>
            <a:custGeom>
              <a:avLst/>
              <a:gdLst>
                <a:gd name="T0" fmla="*/ 202 w 355"/>
                <a:gd name="T1" fmla="*/ 202 h 404"/>
                <a:gd name="T2" fmla="*/ 202 w 355"/>
                <a:gd name="T3" fmla="*/ 26 h 404"/>
                <a:gd name="T4" fmla="*/ 202 w 355"/>
                <a:gd name="T5" fmla="*/ 0 h 404"/>
                <a:gd name="T6" fmla="*/ 0 w 355"/>
                <a:gd name="T7" fmla="*/ 202 h 404"/>
                <a:gd name="T8" fmla="*/ 202 w 355"/>
                <a:gd name="T9" fmla="*/ 404 h 404"/>
                <a:gd name="T10" fmla="*/ 355 w 355"/>
                <a:gd name="T11" fmla="*/ 335 h 404"/>
                <a:gd name="T12" fmla="*/ 335 w 355"/>
                <a:gd name="T13" fmla="*/ 317 h 404"/>
                <a:gd name="T14" fmla="*/ 202 w 355"/>
                <a:gd name="T15" fmla="*/ 202 h 4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55" h="404">
                  <a:moveTo>
                    <a:pt x="202" y="202"/>
                  </a:moveTo>
                  <a:cubicBezTo>
                    <a:pt x="202" y="26"/>
                    <a:pt x="202" y="26"/>
                    <a:pt x="202" y="26"/>
                  </a:cubicBezTo>
                  <a:cubicBezTo>
                    <a:pt x="202" y="0"/>
                    <a:pt x="202" y="0"/>
                    <a:pt x="202" y="0"/>
                  </a:cubicBezTo>
                  <a:cubicBezTo>
                    <a:pt x="91" y="0"/>
                    <a:pt x="0" y="90"/>
                    <a:pt x="0" y="202"/>
                  </a:cubicBezTo>
                  <a:cubicBezTo>
                    <a:pt x="0" y="314"/>
                    <a:pt x="91" y="404"/>
                    <a:pt x="202" y="404"/>
                  </a:cubicBezTo>
                  <a:cubicBezTo>
                    <a:pt x="263" y="404"/>
                    <a:pt x="318" y="377"/>
                    <a:pt x="355" y="335"/>
                  </a:cubicBezTo>
                  <a:cubicBezTo>
                    <a:pt x="335" y="317"/>
                    <a:pt x="335" y="317"/>
                    <a:pt x="335" y="317"/>
                  </a:cubicBezTo>
                  <a:lnTo>
                    <a:pt x="202" y="202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3534235" y="2676429"/>
            <a:ext cx="330899" cy="328455"/>
            <a:chOff x="8400062" y="4884922"/>
            <a:chExt cx="683773" cy="678724"/>
          </a:xfrm>
          <a:solidFill>
            <a:schemeClr val="accent3"/>
          </a:solidFill>
        </p:grpSpPr>
        <p:sp>
          <p:nvSpPr>
            <p:cNvPr id="62" name="Freeform 378"/>
            <p:cNvSpPr>
              <a:spLocks noEditPoints="1"/>
            </p:cNvSpPr>
            <p:nvPr/>
          </p:nvSpPr>
          <p:spPr bwMode="auto">
            <a:xfrm>
              <a:off x="8927317" y="5146025"/>
              <a:ext cx="156518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0" y="0"/>
                    <a:pt x="0" y="21"/>
                    <a:pt x="0" y="46"/>
                  </a:cubicBezTo>
                  <a:cubicBezTo>
                    <a:pt x="0" y="72"/>
                    <a:pt x="20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79"/>
            <p:cNvSpPr/>
            <p:nvPr/>
          </p:nvSpPr>
          <p:spPr bwMode="auto">
            <a:xfrm>
              <a:off x="8852304" y="5217432"/>
              <a:ext cx="66358" cy="8655"/>
            </a:xfrm>
            <a:custGeom>
              <a:avLst/>
              <a:gdLst>
                <a:gd name="T0" fmla="*/ 37 w 39"/>
                <a:gd name="T1" fmla="*/ 0 h 5"/>
                <a:gd name="T2" fmla="*/ 2 w 39"/>
                <a:gd name="T3" fmla="*/ 0 h 5"/>
                <a:gd name="T4" fmla="*/ 1 w 39"/>
                <a:gd name="T5" fmla="*/ 1 h 5"/>
                <a:gd name="T6" fmla="*/ 0 w 39"/>
                <a:gd name="T7" fmla="*/ 3 h 5"/>
                <a:gd name="T8" fmla="*/ 2 w 39"/>
                <a:gd name="T9" fmla="*/ 5 h 5"/>
                <a:gd name="T10" fmla="*/ 37 w 39"/>
                <a:gd name="T11" fmla="*/ 5 h 5"/>
                <a:gd name="T12" fmla="*/ 39 w 39"/>
                <a:gd name="T13" fmla="*/ 3 h 5"/>
                <a:gd name="T14" fmla="*/ 37 w 39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5">
                  <a:moveTo>
                    <a:pt x="37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0" y="4"/>
                    <a:pt x="1" y="5"/>
                    <a:pt x="2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39" y="4"/>
                    <a:pt x="39" y="3"/>
                  </a:cubicBezTo>
                  <a:cubicBezTo>
                    <a:pt x="39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80"/>
            <p:cNvSpPr/>
            <p:nvPr/>
          </p:nvSpPr>
          <p:spPr bwMode="auto">
            <a:xfrm>
              <a:off x="8739784" y="5048652"/>
              <a:ext cx="7934" cy="67079"/>
            </a:xfrm>
            <a:custGeom>
              <a:avLst/>
              <a:gdLst>
                <a:gd name="T0" fmla="*/ 0 w 5"/>
                <a:gd name="T1" fmla="*/ 3 h 39"/>
                <a:gd name="T2" fmla="*/ 0 w 5"/>
                <a:gd name="T3" fmla="*/ 37 h 39"/>
                <a:gd name="T4" fmla="*/ 0 w 5"/>
                <a:gd name="T5" fmla="*/ 39 h 39"/>
                <a:gd name="T6" fmla="*/ 2 w 5"/>
                <a:gd name="T7" fmla="*/ 39 h 39"/>
                <a:gd name="T8" fmla="*/ 5 w 5"/>
                <a:gd name="T9" fmla="*/ 37 h 39"/>
                <a:gd name="T10" fmla="*/ 5 w 5"/>
                <a:gd name="T11" fmla="*/ 3 h 39"/>
                <a:gd name="T12" fmla="*/ 2 w 5"/>
                <a:gd name="T13" fmla="*/ 0 h 39"/>
                <a:gd name="T14" fmla="*/ 0 w 5"/>
                <a:gd name="T15" fmla="*/ 3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39">
                  <a:moveTo>
                    <a:pt x="0" y="3"/>
                  </a:move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0" y="39"/>
                  </a:cubicBezTo>
                  <a:cubicBezTo>
                    <a:pt x="1" y="39"/>
                    <a:pt x="2" y="39"/>
                    <a:pt x="2" y="39"/>
                  </a:cubicBezTo>
                  <a:cubicBezTo>
                    <a:pt x="4" y="39"/>
                    <a:pt x="5" y="38"/>
                    <a:pt x="5" y="37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2" y="0"/>
                  </a:cubicBezTo>
                  <a:cubicBezTo>
                    <a:pt x="1" y="0"/>
                    <a:pt x="0" y="1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81"/>
            <p:cNvSpPr/>
            <p:nvPr/>
          </p:nvSpPr>
          <p:spPr bwMode="auto">
            <a:xfrm>
              <a:off x="8736178" y="5335000"/>
              <a:ext cx="8655" cy="68522"/>
            </a:xfrm>
            <a:custGeom>
              <a:avLst/>
              <a:gdLst>
                <a:gd name="T0" fmla="*/ 5 w 5"/>
                <a:gd name="T1" fmla="*/ 37 h 40"/>
                <a:gd name="T2" fmla="*/ 5 w 5"/>
                <a:gd name="T3" fmla="*/ 3 h 40"/>
                <a:gd name="T4" fmla="*/ 3 w 5"/>
                <a:gd name="T5" fmla="*/ 0 h 40"/>
                <a:gd name="T6" fmla="*/ 0 w 5"/>
                <a:gd name="T7" fmla="*/ 3 h 40"/>
                <a:gd name="T8" fmla="*/ 0 w 5"/>
                <a:gd name="T9" fmla="*/ 37 h 40"/>
                <a:gd name="T10" fmla="*/ 1 w 5"/>
                <a:gd name="T11" fmla="*/ 39 h 40"/>
                <a:gd name="T12" fmla="*/ 3 w 5"/>
                <a:gd name="T13" fmla="*/ 40 h 40"/>
                <a:gd name="T14" fmla="*/ 5 w 5"/>
                <a:gd name="T15" fmla="*/ 37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" h="40">
                  <a:moveTo>
                    <a:pt x="5" y="37"/>
                  </a:moveTo>
                  <a:cubicBezTo>
                    <a:pt x="5" y="3"/>
                    <a:pt x="5" y="3"/>
                    <a:pt x="5" y="3"/>
                  </a:cubicBezTo>
                  <a:cubicBezTo>
                    <a:pt x="5" y="1"/>
                    <a:pt x="4" y="0"/>
                    <a:pt x="3" y="0"/>
                  </a:cubicBezTo>
                  <a:cubicBezTo>
                    <a:pt x="1" y="0"/>
                    <a:pt x="0" y="1"/>
                    <a:pt x="0" y="3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38"/>
                    <a:pt x="1" y="39"/>
                  </a:cubicBezTo>
                  <a:cubicBezTo>
                    <a:pt x="1" y="39"/>
                    <a:pt x="2" y="40"/>
                    <a:pt x="3" y="40"/>
                  </a:cubicBezTo>
                  <a:cubicBezTo>
                    <a:pt x="4" y="40"/>
                    <a:pt x="5" y="38"/>
                    <a:pt x="5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82"/>
            <p:cNvSpPr>
              <a:spLocks noEditPoints="1"/>
            </p:cNvSpPr>
            <p:nvPr/>
          </p:nvSpPr>
          <p:spPr bwMode="auto">
            <a:xfrm>
              <a:off x="8664771" y="4884922"/>
              <a:ext cx="156518" cy="157239"/>
            </a:xfrm>
            <a:custGeom>
              <a:avLst/>
              <a:gdLst>
                <a:gd name="T0" fmla="*/ 46 w 92"/>
                <a:gd name="T1" fmla="*/ 92 h 92"/>
                <a:gd name="T2" fmla="*/ 92 w 92"/>
                <a:gd name="T3" fmla="*/ 46 h 92"/>
                <a:gd name="T4" fmla="*/ 46 w 92"/>
                <a:gd name="T5" fmla="*/ 0 h 92"/>
                <a:gd name="T6" fmla="*/ 0 w 92"/>
                <a:gd name="T7" fmla="*/ 46 h 92"/>
                <a:gd name="T8" fmla="*/ 46 w 92"/>
                <a:gd name="T9" fmla="*/ 92 h 92"/>
                <a:gd name="T10" fmla="*/ 46 w 92"/>
                <a:gd name="T11" fmla="*/ 14 h 92"/>
                <a:gd name="T12" fmla="*/ 79 w 92"/>
                <a:gd name="T13" fmla="*/ 46 h 92"/>
                <a:gd name="T14" fmla="*/ 46 w 92"/>
                <a:gd name="T15" fmla="*/ 78 h 92"/>
                <a:gd name="T16" fmla="*/ 14 w 92"/>
                <a:gd name="T17" fmla="*/ 46 h 92"/>
                <a:gd name="T18" fmla="*/ 46 w 92"/>
                <a:gd name="T19" fmla="*/ 14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92"/>
                  </a:moveTo>
                  <a:cubicBezTo>
                    <a:pt x="72" y="92"/>
                    <a:pt x="92" y="71"/>
                    <a:pt x="92" y="46"/>
                  </a:cubicBezTo>
                  <a:cubicBezTo>
                    <a:pt x="92" y="21"/>
                    <a:pt x="72" y="0"/>
                    <a:pt x="46" y="0"/>
                  </a:cubicBezTo>
                  <a:cubicBezTo>
                    <a:pt x="21" y="0"/>
                    <a:pt x="0" y="21"/>
                    <a:pt x="0" y="46"/>
                  </a:cubicBezTo>
                  <a:cubicBezTo>
                    <a:pt x="0" y="71"/>
                    <a:pt x="21" y="92"/>
                    <a:pt x="46" y="92"/>
                  </a:cubicBezTo>
                  <a:close/>
                  <a:moveTo>
                    <a:pt x="46" y="14"/>
                  </a:moveTo>
                  <a:cubicBezTo>
                    <a:pt x="64" y="14"/>
                    <a:pt x="79" y="28"/>
                    <a:pt x="79" y="46"/>
                  </a:cubicBezTo>
                  <a:cubicBezTo>
                    <a:pt x="79" y="64"/>
                    <a:pt x="64" y="78"/>
                    <a:pt x="46" y="78"/>
                  </a:cubicBezTo>
                  <a:cubicBezTo>
                    <a:pt x="29" y="78"/>
                    <a:pt x="14" y="64"/>
                    <a:pt x="14" y="46"/>
                  </a:cubicBezTo>
                  <a:cubicBezTo>
                    <a:pt x="14" y="28"/>
                    <a:pt x="29" y="14"/>
                    <a:pt x="46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83"/>
            <p:cNvSpPr>
              <a:spLocks noEditPoints="1"/>
            </p:cNvSpPr>
            <p:nvPr/>
          </p:nvSpPr>
          <p:spPr bwMode="auto">
            <a:xfrm>
              <a:off x="8664771" y="5408571"/>
              <a:ext cx="156518" cy="155075"/>
            </a:xfrm>
            <a:custGeom>
              <a:avLst/>
              <a:gdLst>
                <a:gd name="T0" fmla="*/ 46 w 92"/>
                <a:gd name="T1" fmla="*/ 0 h 91"/>
                <a:gd name="T2" fmla="*/ 0 w 92"/>
                <a:gd name="T3" fmla="*/ 46 h 91"/>
                <a:gd name="T4" fmla="*/ 46 w 92"/>
                <a:gd name="T5" fmla="*/ 91 h 91"/>
                <a:gd name="T6" fmla="*/ 92 w 92"/>
                <a:gd name="T7" fmla="*/ 46 h 91"/>
                <a:gd name="T8" fmla="*/ 46 w 92"/>
                <a:gd name="T9" fmla="*/ 0 h 91"/>
                <a:gd name="T10" fmla="*/ 46 w 92"/>
                <a:gd name="T11" fmla="*/ 78 h 91"/>
                <a:gd name="T12" fmla="*/ 14 w 92"/>
                <a:gd name="T13" fmla="*/ 46 h 91"/>
                <a:gd name="T14" fmla="*/ 46 w 92"/>
                <a:gd name="T15" fmla="*/ 13 h 91"/>
                <a:gd name="T16" fmla="*/ 79 w 92"/>
                <a:gd name="T17" fmla="*/ 46 h 91"/>
                <a:gd name="T18" fmla="*/ 46 w 92"/>
                <a:gd name="T19" fmla="*/ 7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1">
                  <a:moveTo>
                    <a:pt x="46" y="0"/>
                  </a:moveTo>
                  <a:cubicBezTo>
                    <a:pt x="21" y="0"/>
                    <a:pt x="0" y="20"/>
                    <a:pt x="0" y="46"/>
                  </a:cubicBezTo>
                  <a:cubicBezTo>
                    <a:pt x="0" y="71"/>
                    <a:pt x="21" y="91"/>
                    <a:pt x="46" y="91"/>
                  </a:cubicBezTo>
                  <a:cubicBezTo>
                    <a:pt x="72" y="91"/>
                    <a:pt x="92" y="71"/>
                    <a:pt x="92" y="46"/>
                  </a:cubicBezTo>
                  <a:cubicBezTo>
                    <a:pt x="92" y="20"/>
                    <a:pt x="72" y="0"/>
                    <a:pt x="46" y="0"/>
                  </a:cubicBezTo>
                  <a:close/>
                  <a:moveTo>
                    <a:pt x="46" y="78"/>
                  </a:moveTo>
                  <a:cubicBezTo>
                    <a:pt x="29" y="78"/>
                    <a:pt x="14" y="63"/>
                    <a:pt x="14" y="46"/>
                  </a:cubicBezTo>
                  <a:cubicBezTo>
                    <a:pt x="14" y="28"/>
                    <a:pt x="29" y="13"/>
                    <a:pt x="46" y="13"/>
                  </a:cubicBezTo>
                  <a:cubicBezTo>
                    <a:pt x="64" y="13"/>
                    <a:pt x="79" y="28"/>
                    <a:pt x="79" y="46"/>
                  </a:cubicBezTo>
                  <a:cubicBezTo>
                    <a:pt x="79" y="63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84"/>
            <p:cNvSpPr>
              <a:spLocks noEditPoints="1"/>
            </p:cNvSpPr>
            <p:nvPr/>
          </p:nvSpPr>
          <p:spPr bwMode="auto">
            <a:xfrm>
              <a:off x="8633756" y="5120780"/>
              <a:ext cx="209893" cy="209171"/>
            </a:xfrm>
            <a:custGeom>
              <a:avLst/>
              <a:gdLst>
                <a:gd name="T0" fmla="*/ 62 w 123"/>
                <a:gd name="T1" fmla="*/ 0 h 123"/>
                <a:gd name="T2" fmla="*/ 0 w 123"/>
                <a:gd name="T3" fmla="*/ 61 h 123"/>
                <a:gd name="T4" fmla="*/ 62 w 123"/>
                <a:gd name="T5" fmla="*/ 123 h 123"/>
                <a:gd name="T6" fmla="*/ 123 w 123"/>
                <a:gd name="T7" fmla="*/ 61 h 123"/>
                <a:gd name="T8" fmla="*/ 62 w 123"/>
                <a:gd name="T9" fmla="*/ 0 h 123"/>
                <a:gd name="T10" fmla="*/ 62 w 123"/>
                <a:gd name="T11" fmla="*/ 105 h 123"/>
                <a:gd name="T12" fmla="*/ 18 w 123"/>
                <a:gd name="T13" fmla="*/ 61 h 123"/>
                <a:gd name="T14" fmla="*/ 62 w 123"/>
                <a:gd name="T15" fmla="*/ 18 h 123"/>
                <a:gd name="T16" fmla="*/ 105 w 123"/>
                <a:gd name="T17" fmla="*/ 61 h 123"/>
                <a:gd name="T18" fmla="*/ 62 w 123"/>
                <a:gd name="T19" fmla="*/ 10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23" h="123">
                  <a:moveTo>
                    <a:pt x="62" y="0"/>
                  </a:moveTo>
                  <a:cubicBezTo>
                    <a:pt x="28" y="0"/>
                    <a:pt x="0" y="27"/>
                    <a:pt x="0" y="61"/>
                  </a:cubicBezTo>
                  <a:cubicBezTo>
                    <a:pt x="0" y="95"/>
                    <a:pt x="28" y="123"/>
                    <a:pt x="62" y="123"/>
                  </a:cubicBezTo>
                  <a:cubicBezTo>
                    <a:pt x="96" y="123"/>
                    <a:pt x="123" y="95"/>
                    <a:pt x="123" y="61"/>
                  </a:cubicBezTo>
                  <a:cubicBezTo>
                    <a:pt x="123" y="27"/>
                    <a:pt x="96" y="0"/>
                    <a:pt x="62" y="0"/>
                  </a:cubicBezTo>
                  <a:close/>
                  <a:moveTo>
                    <a:pt x="62" y="105"/>
                  </a:moveTo>
                  <a:cubicBezTo>
                    <a:pt x="38" y="105"/>
                    <a:pt x="18" y="85"/>
                    <a:pt x="18" y="61"/>
                  </a:cubicBezTo>
                  <a:cubicBezTo>
                    <a:pt x="18" y="37"/>
                    <a:pt x="38" y="18"/>
                    <a:pt x="62" y="18"/>
                  </a:cubicBezTo>
                  <a:cubicBezTo>
                    <a:pt x="86" y="18"/>
                    <a:pt x="105" y="37"/>
                    <a:pt x="105" y="61"/>
                  </a:cubicBezTo>
                  <a:cubicBezTo>
                    <a:pt x="105" y="85"/>
                    <a:pt x="86" y="105"/>
                    <a:pt x="62" y="10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85"/>
            <p:cNvSpPr/>
            <p:nvPr/>
          </p:nvSpPr>
          <p:spPr bwMode="auto">
            <a:xfrm>
              <a:off x="8562350" y="5221038"/>
              <a:ext cx="67800" cy="8655"/>
            </a:xfrm>
            <a:custGeom>
              <a:avLst/>
              <a:gdLst>
                <a:gd name="T0" fmla="*/ 37 w 40"/>
                <a:gd name="T1" fmla="*/ 0 h 5"/>
                <a:gd name="T2" fmla="*/ 3 w 40"/>
                <a:gd name="T3" fmla="*/ 0 h 5"/>
                <a:gd name="T4" fmla="*/ 1 w 40"/>
                <a:gd name="T5" fmla="*/ 0 h 5"/>
                <a:gd name="T6" fmla="*/ 0 w 40"/>
                <a:gd name="T7" fmla="*/ 2 h 5"/>
                <a:gd name="T8" fmla="*/ 3 w 40"/>
                <a:gd name="T9" fmla="*/ 5 h 5"/>
                <a:gd name="T10" fmla="*/ 37 w 40"/>
                <a:gd name="T11" fmla="*/ 5 h 5"/>
                <a:gd name="T12" fmla="*/ 40 w 40"/>
                <a:gd name="T13" fmla="*/ 2 h 5"/>
                <a:gd name="T14" fmla="*/ 37 w 40"/>
                <a:gd name="T15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0" h="5">
                  <a:moveTo>
                    <a:pt x="37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0"/>
                  </a:cubicBezTo>
                  <a:cubicBezTo>
                    <a:pt x="0" y="1"/>
                    <a:pt x="0" y="1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8" y="5"/>
                    <a:pt x="40" y="4"/>
                    <a:pt x="40" y="2"/>
                  </a:cubicBezTo>
                  <a:cubicBezTo>
                    <a:pt x="40" y="1"/>
                    <a:pt x="38" y="0"/>
                    <a:pt x="3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86"/>
            <p:cNvSpPr>
              <a:spLocks noEditPoints="1"/>
            </p:cNvSpPr>
            <p:nvPr/>
          </p:nvSpPr>
          <p:spPr bwMode="auto">
            <a:xfrm>
              <a:off x="8400062" y="5146025"/>
              <a:ext cx="157239" cy="156518"/>
            </a:xfrm>
            <a:custGeom>
              <a:avLst/>
              <a:gdLst>
                <a:gd name="T0" fmla="*/ 46 w 92"/>
                <a:gd name="T1" fmla="*/ 0 h 92"/>
                <a:gd name="T2" fmla="*/ 0 w 92"/>
                <a:gd name="T3" fmla="*/ 46 h 92"/>
                <a:gd name="T4" fmla="*/ 46 w 92"/>
                <a:gd name="T5" fmla="*/ 92 h 92"/>
                <a:gd name="T6" fmla="*/ 92 w 92"/>
                <a:gd name="T7" fmla="*/ 46 h 92"/>
                <a:gd name="T8" fmla="*/ 46 w 92"/>
                <a:gd name="T9" fmla="*/ 0 h 92"/>
                <a:gd name="T10" fmla="*/ 46 w 92"/>
                <a:gd name="T11" fmla="*/ 78 h 92"/>
                <a:gd name="T12" fmla="*/ 14 w 92"/>
                <a:gd name="T13" fmla="*/ 46 h 92"/>
                <a:gd name="T14" fmla="*/ 46 w 92"/>
                <a:gd name="T15" fmla="*/ 14 h 92"/>
                <a:gd name="T16" fmla="*/ 78 w 92"/>
                <a:gd name="T17" fmla="*/ 46 h 92"/>
                <a:gd name="T18" fmla="*/ 46 w 92"/>
                <a:gd name="T19" fmla="*/ 78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92" h="92">
                  <a:moveTo>
                    <a:pt x="46" y="0"/>
                  </a:moveTo>
                  <a:cubicBezTo>
                    <a:pt x="21" y="0"/>
                    <a:pt x="0" y="21"/>
                    <a:pt x="0" y="46"/>
                  </a:cubicBezTo>
                  <a:cubicBezTo>
                    <a:pt x="0" y="72"/>
                    <a:pt x="21" y="92"/>
                    <a:pt x="46" y="92"/>
                  </a:cubicBezTo>
                  <a:cubicBezTo>
                    <a:pt x="71" y="92"/>
                    <a:pt x="92" y="72"/>
                    <a:pt x="92" y="46"/>
                  </a:cubicBezTo>
                  <a:cubicBezTo>
                    <a:pt x="92" y="21"/>
                    <a:pt x="71" y="0"/>
                    <a:pt x="46" y="0"/>
                  </a:cubicBezTo>
                  <a:close/>
                  <a:moveTo>
                    <a:pt x="46" y="78"/>
                  </a:moveTo>
                  <a:cubicBezTo>
                    <a:pt x="28" y="78"/>
                    <a:pt x="14" y="64"/>
                    <a:pt x="14" y="46"/>
                  </a:cubicBezTo>
                  <a:cubicBezTo>
                    <a:pt x="14" y="28"/>
                    <a:pt x="28" y="14"/>
                    <a:pt x="46" y="14"/>
                  </a:cubicBezTo>
                  <a:cubicBezTo>
                    <a:pt x="64" y="14"/>
                    <a:pt x="78" y="28"/>
                    <a:pt x="78" y="46"/>
                  </a:cubicBezTo>
                  <a:cubicBezTo>
                    <a:pt x="78" y="64"/>
                    <a:pt x="64" y="78"/>
                    <a:pt x="46" y="7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1" name="组合 70"/>
          <p:cNvGrpSpPr/>
          <p:nvPr/>
        </p:nvGrpSpPr>
        <p:grpSpPr>
          <a:xfrm>
            <a:off x="5248492" y="1496678"/>
            <a:ext cx="322964" cy="310530"/>
            <a:chOff x="3620725" y="5138333"/>
            <a:chExt cx="702937" cy="675873"/>
          </a:xfrm>
          <a:solidFill>
            <a:schemeClr val="accent2"/>
          </a:solidFill>
        </p:grpSpPr>
        <p:sp>
          <p:nvSpPr>
            <p:cNvPr id="72" name="Freeform 18"/>
            <p:cNvSpPr/>
            <p:nvPr/>
          </p:nvSpPr>
          <p:spPr bwMode="auto">
            <a:xfrm>
              <a:off x="3620725" y="5360332"/>
              <a:ext cx="702937" cy="280151"/>
            </a:xfrm>
            <a:custGeom>
              <a:avLst/>
              <a:gdLst>
                <a:gd name="T0" fmla="*/ 699 w 813"/>
                <a:gd name="T1" fmla="*/ 96 h 324"/>
                <a:gd name="T2" fmla="*/ 661 w 813"/>
                <a:gd name="T3" fmla="*/ 96 h 324"/>
                <a:gd name="T4" fmla="*/ 661 w 813"/>
                <a:gd name="T5" fmla="*/ 178 h 324"/>
                <a:gd name="T6" fmla="*/ 632 w 813"/>
                <a:gd name="T7" fmla="*/ 207 h 324"/>
                <a:gd name="T8" fmla="*/ 317 w 813"/>
                <a:gd name="T9" fmla="*/ 207 h 324"/>
                <a:gd name="T10" fmla="*/ 317 w 813"/>
                <a:gd name="T11" fmla="*/ 296 h 324"/>
                <a:gd name="T12" fmla="*/ 289 w 813"/>
                <a:gd name="T13" fmla="*/ 324 h 324"/>
                <a:gd name="T14" fmla="*/ 120 w 813"/>
                <a:gd name="T15" fmla="*/ 324 h 324"/>
                <a:gd name="T16" fmla="*/ 92 w 813"/>
                <a:gd name="T17" fmla="*/ 296 h 324"/>
                <a:gd name="T18" fmla="*/ 92 w 813"/>
                <a:gd name="T19" fmla="*/ 204 h 324"/>
                <a:gd name="T20" fmla="*/ 0 w 813"/>
                <a:gd name="T21" fmla="*/ 204 h 324"/>
                <a:gd name="T22" fmla="*/ 0 w 813"/>
                <a:gd name="T23" fmla="*/ 147 h 324"/>
                <a:gd name="T24" fmla="*/ 120 w 813"/>
                <a:gd name="T25" fmla="*/ 147 h 324"/>
                <a:gd name="T26" fmla="*/ 149 w 813"/>
                <a:gd name="T27" fmla="*/ 175 h 324"/>
                <a:gd name="T28" fmla="*/ 149 w 813"/>
                <a:gd name="T29" fmla="*/ 267 h 324"/>
                <a:gd name="T30" fmla="*/ 260 w 813"/>
                <a:gd name="T31" fmla="*/ 267 h 324"/>
                <a:gd name="T32" fmla="*/ 260 w 813"/>
                <a:gd name="T33" fmla="*/ 178 h 324"/>
                <a:gd name="T34" fmla="*/ 289 w 813"/>
                <a:gd name="T35" fmla="*/ 150 h 324"/>
                <a:gd name="T36" fmla="*/ 603 w 813"/>
                <a:gd name="T37" fmla="*/ 150 h 324"/>
                <a:gd name="T38" fmla="*/ 603 w 813"/>
                <a:gd name="T39" fmla="*/ 67 h 324"/>
                <a:gd name="T40" fmla="*/ 632 w 813"/>
                <a:gd name="T41" fmla="*/ 39 h 324"/>
                <a:gd name="T42" fmla="*/ 699 w 813"/>
                <a:gd name="T43" fmla="*/ 39 h 324"/>
                <a:gd name="T44" fmla="*/ 699 w 813"/>
                <a:gd name="T45" fmla="*/ 0 h 324"/>
                <a:gd name="T46" fmla="*/ 813 w 813"/>
                <a:gd name="T47" fmla="*/ 67 h 324"/>
                <a:gd name="T48" fmla="*/ 699 w 813"/>
                <a:gd name="T49" fmla="*/ 134 h 324"/>
                <a:gd name="T50" fmla="*/ 699 w 813"/>
                <a:gd name="T51" fmla="*/ 96 h 3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813" h="324">
                  <a:moveTo>
                    <a:pt x="699" y="96"/>
                  </a:moveTo>
                  <a:cubicBezTo>
                    <a:pt x="661" y="96"/>
                    <a:pt x="661" y="96"/>
                    <a:pt x="661" y="96"/>
                  </a:cubicBezTo>
                  <a:cubicBezTo>
                    <a:pt x="661" y="123"/>
                    <a:pt x="661" y="151"/>
                    <a:pt x="661" y="178"/>
                  </a:cubicBezTo>
                  <a:cubicBezTo>
                    <a:pt x="661" y="194"/>
                    <a:pt x="648" y="207"/>
                    <a:pt x="632" y="207"/>
                  </a:cubicBezTo>
                  <a:cubicBezTo>
                    <a:pt x="317" y="207"/>
                    <a:pt x="317" y="207"/>
                    <a:pt x="317" y="207"/>
                  </a:cubicBezTo>
                  <a:cubicBezTo>
                    <a:pt x="317" y="296"/>
                    <a:pt x="317" y="296"/>
                    <a:pt x="317" y="296"/>
                  </a:cubicBezTo>
                  <a:cubicBezTo>
                    <a:pt x="317" y="312"/>
                    <a:pt x="305" y="324"/>
                    <a:pt x="289" y="324"/>
                  </a:cubicBezTo>
                  <a:cubicBezTo>
                    <a:pt x="120" y="324"/>
                    <a:pt x="120" y="324"/>
                    <a:pt x="120" y="324"/>
                  </a:cubicBezTo>
                  <a:cubicBezTo>
                    <a:pt x="105" y="324"/>
                    <a:pt x="92" y="312"/>
                    <a:pt x="92" y="296"/>
                  </a:cubicBezTo>
                  <a:cubicBezTo>
                    <a:pt x="92" y="204"/>
                    <a:pt x="92" y="204"/>
                    <a:pt x="92" y="204"/>
                  </a:cubicBezTo>
                  <a:cubicBezTo>
                    <a:pt x="0" y="204"/>
                    <a:pt x="0" y="204"/>
                    <a:pt x="0" y="204"/>
                  </a:cubicBezTo>
                  <a:cubicBezTo>
                    <a:pt x="0" y="147"/>
                    <a:pt x="0" y="147"/>
                    <a:pt x="0" y="147"/>
                  </a:cubicBezTo>
                  <a:cubicBezTo>
                    <a:pt x="28" y="147"/>
                    <a:pt x="92" y="147"/>
                    <a:pt x="120" y="147"/>
                  </a:cubicBezTo>
                  <a:cubicBezTo>
                    <a:pt x="136" y="147"/>
                    <a:pt x="149" y="159"/>
                    <a:pt x="149" y="175"/>
                  </a:cubicBezTo>
                  <a:cubicBezTo>
                    <a:pt x="149" y="267"/>
                    <a:pt x="149" y="267"/>
                    <a:pt x="149" y="267"/>
                  </a:cubicBezTo>
                  <a:cubicBezTo>
                    <a:pt x="260" y="267"/>
                    <a:pt x="260" y="267"/>
                    <a:pt x="260" y="267"/>
                  </a:cubicBezTo>
                  <a:cubicBezTo>
                    <a:pt x="260" y="178"/>
                    <a:pt x="260" y="178"/>
                    <a:pt x="260" y="178"/>
                  </a:cubicBezTo>
                  <a:cubicBezTo>
                    <a:pt x="260" y="162"/>
                    <a:pt x="273" y="150"/>
                    <a:pt x="289" y="150"/>
                  </a:cubicBezTo>
                  <a:cubicBezTo>
                    <a:pt x="603" y="150"/>
                    <a:pt x="603" y="150"/>
                    <a:pt x="603" y="150"/>
                  </a:cubicBezTo>
                  <a:cubicBezTo>
                    <a:pt x="603" y="67"/>
                    <a:pt x="603" y="67"/>
                    <a:pt x="603" y="67"/>
                  </a:cubicBezTo>
                  <a:cubicBezTo>
                    <a:pt x="603" y="51"/>
                    <a:pt x="616" y="39"/>
                    <a:pt x="632" y="39"/>
                  </a:cubicBezTo>
                  <a:cubicBezTo>
                    <a:pt x="699" y="39"/>
                    <a:pt x="699" y="39"/>
                    <a:pt x="699" y="39"/>
                  </a:cubicBezTo>
                  <a:cubicBezTo>
                    <a:pt x="699" y="0"/>
                    <a:pt x="699" y="0"/>
                    <a:pt x="699" y="0"/>
                  </a:cubicBezTo>
                  <a:cubicBezTo>
                    <a:pt x="813" y="67"/>
                    <a:pt x="813" y="67"/>
                    <a:pt x="813" y="67"/>
                  </a:cubicBezTo>
                  <a:cubicBezTo>
                    <a:pt x="699" y="134"/>
                    <a:pt x="699" y="134"/>
                    <a:pt x="699" y="134"/>
                  </a:cubicBezTo>
                  <a:cubicBezTo>
                    <a:pt x="699" y="96"/>
                    <a:pt x="699" y="96"/>
                    <a:pt x="699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9"/>
            <p:cNvSpPr>
              <a:spLocks noEditPoints="1"/>
            </p:cNvSpPr>
            <p:nvPr/>
          </p:nvSpPr>
          <p:spPr bwMode="auto">
            <a:xfrm>
              <a:off x="3620725" y="5138333"/>
              <a:ext cx="653563" cy="675873"/>
            </a:xfrm>
            <a:custGeom>
              <a:avLst/>
              <a:gdLst>
                <a:gd name="T0" fmla="*/ 502 w 756"/>
                <a:gd name="T1" fmla="*/ 57 h 782"/>
                <a:gd name="T2" fmla="*/ 569 w 756"/>
                <a:gd name="T3" fmla="*/ 331 h 782"/>
                <a:gd name="T4" fmla="*/ 464 w 756"/>
                <a:gd name="T5" fmla="*/ 369 h 782"/>
                <a:gd name="T6" fmla="*/ 381 w 756"/>
                <a:gd name="T7" fmla="*/ 57 h 782"/>
                <a:gd name="T8" fmla="*/ 343 w 756"/>
                <a:gd name="T9" fmla="*/ 146 h 782"/>
                <a:gd name="T10" fmla="*/ 165 w 756"/>
                <a:gd name="T11" fmla="*/ 57 h 782"/>
                <a:gd name="T12" fmla="*/ 127 w 756"/>
                <a:gd name="T13" fmla="*/ 146 h 782"/>
                <a:gd name="T14" fmla="*/ 57 w 756"/>
                <a:gd name="T15" fmla="*/ 57 h 782"/>
                <a:gd name="T16" fmla="*/ 235 w 756"/>
                <a:gd name="T17" fmla="*/ 222 h 782"/>
                <a:gd name="T18" fmla="*/ 273 w 756"/>
                <a:gd name="T19" fmla="*/ 102 h 782"/>
                <a:gd name="T20" fmla="*/ 381 w 756"/>
                <a:gd name="T21" fmla="*/ 222 h 782"/>
                <a:gd name="T22" fmla="*/ 225 w 756"/>
                <a:gd name="T23" fmla="*/ 369 h 782"/>
                <a:gd name="T24" fmla="*/ 187 w 756"/>
                <a:gd name="T25" fmla="*/ 486 h 782"/>
                <a:gd name="T26" fmla="*/ 343 w 756"/>
                <a:gd name="T27" fmla="*/ 331 h 782"/>
                <a:gd name="T28" fmla="*/ 57 w 756"/>
                <a:gd name="T29" fmla="*/ 260 h 782"/>
                <a:gd name="T30" fmla="*/ 0 w 756"/>
                <a:gd name="T31" fmla="*/ 365 h 782"/>
                <a:gd name="T32" fmla="*/ 28 w 756"/>
                <a:gd name="T33" fmla="*/ 0 h 782"/>
                <a:gd name="T34" fmla="*/ 756 w 756"/>
                <a:gd name="T35" fmla="*/ 29 h 782"/>
                <a:gd name="T36" fmla="*/ 699 w 756"/>
                <a:gd name="T37" fmla="*/ 213 h 782"/>
                <a:gd name="T38" fmla="*/ 616 w 756"/>
                <a:gd name="T39" fmla="*/ 146 h 782"/>
                <a:gd name="T40" fmla="*/ 578 w 756"/>
                <a:gd name="T41" fmla="*/ 261 h 782"/>
                <a:gd name="T42" fmla="*/ 699 w 756"/>
                <a:gd name="T43" fmla="*/ 108 h 782"/>
                <a:gd name="T44" fmla="*/ 168 w 756"/>
                <a:gd name="T45" fmla="*/ 655 h 782"/>
                <a:gd name="T46" fmla="*/ 149 w 756"/>
                <a:gd name="T47" fmla="*/ 616 h 782"/>
                <a:gd name="T48" fmla="*/ 352 w 756"/>
                <a:gd name="T49" fmla="*/ 502 h 782"/>
                <a:gd name="T50" fmla="*/ 391 w 756"/>
                <a:gd name="T51" fmla="*/ 655 h 782"/>
                <a:gd name="T52" fmla="*/ 273 w 756"/>
                <a:gd name="T53" fmla="*/ 725 h 782"/>
                <a:gd name="T54" fmla="*/ 464 w 756"/>
                <a:gd name="T55" fmla="*/ 616 h 782"/>
                <a:gd name="T56" fmla="*/ 578 w 756"/>
                <a:gd name="T57" fmla="*/ 540 h 782"/>
                <a:gd name="T58" fmla="*/ 464 w 756"/>
                <a:gd name="T59" fmla="*/ 502 h 782"/>
                <a:gd name="T60" fmla="*/ 616 w 756"/>
                <a:gd name="T61" fmla="*/ 655 h 782"/>
                <a:gd name="T62" fmla="*/ 502 w 756"/>
                <a:gd name="T63" fmla="*/ 725 h 782"/>
                <a:gd name="T64" fmla="*/ 699 w 756"/>
                <a:gd name="T65" fmla="*/ 435 h 782"/>
                <a:gd name="T66" fmla="*/ 756 w 756"/>
                <a:gd name="T67" fmla="*/ 753 h 782"/>
                <a:gd name="T68" fmla="*/ 28 w 756"/>
                <a:gd name="T69" fmla="*/ 782 h 782"/>
                <a:gd name="T70" fmla="*/ 0 w 756"/>
                <a:gd name="T71" fmla="*/ 499 h 782"/>
                <a:gd name="T72" fmla="*/ 57 w 756"/>
                <a:gd name="T73" fmla="*/ 725 h 782"/>
                <a:gd name="T74" fmla="*/ 235 w 756"/>
                <a:gd name="T75" fmla="*/ 655 h 7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56" h="782">
                  <a:moveTo>
                    <a:pt x="699" y="57"/>
                  </a:moveTo>
                  <a:cubicBezTo>
                    <a:pt x="502" y="57"/>
                    <a:pt x="502" y="57"/>
                    <a:pt x="502" y="57"/>
                  </a:cubicBezTo>
                  <a:cubicBezTo>
                    <a:pt x="502" y="331"/>
                    <a:pt x="502" y="331"/>
                    <a:pt x="502" y="331"/>
                  </a:cubicBezTo>
                  <a:cubicBezTo>
                    <a:pt x="569" y="331"/>
                    <a:pt x="569" y="331"/>
                    <a:pt x="569" y="331"/>
                  </a:cubicBezTo>
                  <a:cubicBezTo>
                    <a:pt x="569" y="369"/>
                    <a:pt x="569" y="369"/>
                    <a:pt x="569" y="369"/>
                  </a:cubicBezTo>
                  <a:cubicBezTo>
                    <a:pt x="464" y="369"/>
                    <a:pt x="464" y="369"/>
                    <a:pt x="464" y="369"/>
                  </a:cubicBezTo>
                  <a:cubicBezTo>
                    <a:pt x="464" y="57"/>
                    <a:pt x="464" y="57"/>
                    <a:pt x="464" y="57"/>
                  </a:cubicBezTo>
                  <a:cubicBezTo>
                    <a:pt x="381" y="57"/>
                    <a:pt x="381" y="57"/>
                    <a:pt x="381" y="57"/>
                  </a:cubicBezTo>
                  <a:cubicBezTo>
                    <a:pt x="381" y="146"/>
                    <a:pt x="381" y="146"/>
                    <a:pt x="381" y="146"/>
                  </a:cubicBezTo>
                  <a:cubicBezTo>
                    <a:pt x="343" y="146"/>
                    <a:pt x="343" y="146"/>
                    <a:pt x="343" y="146"/>
                  </a:cubicBezTo>
                  <a:cubicBezTo>
                    <a:pt x="343" y="57"/>
                    <a:pt x="343" y="57"/>
                    <a:pt x="343" y="57"/>
                  </a:cubicBezTo>
                  <a:cubicBezTo>
                    <a:pt x="165" y="57"/>
                    <a:pt x="165" y="57"/>
                    <a:pt x="165" y="57"/>
                  </a:cubicBezTo>
                  <a:cubicBezTo>
                    <a:pt x="165" y="146"/>
                    <a:pt x="165" y="146"/>
                    <a:pt x="165" y="146"/>
                  </a:cubicBezTo>
                  <a:cubicBezTo>
                    <a:pt x="127" y="146"/>
                    <a:pt x="127" y="146"/>
                    <a:pt x="127" y="146"/>
                  </a:cubicBezTo>
                  <a:cubicBezTo>
                    <a:pt x="127" y="57"/>
                    <a:pt x="127" y="57"/>
                    <a:pt x="127" y="57"/>
                  </a:cubicBezTo>
                  <a:cubicBezTo>
                    <a:pt x="57" y="57"/>
                    <a:pt x="57" y="57"/>
                    <a:pt x="57" y="57"/>
                  </a:cubicBezTo>
                  <a:cubicBezTo>
                    <a:pt x="57" y="222"/>
                    <a:pt x="57" y="222"/>
                    <a:pt x="57" y="222"/>
                  </a:cubicBezTo>
                  <a:cubicBezTo>
                    <a:pt x="235" y="222"/>
                    <a:pt x="235" y="222"/>
                    <a:pt x="235" y="222"/>
                  </a:cubicBezTo>
                  <a:cubicBezTo>
                    <a:pt x="235" y="102"/>
                    <a:pt x="235" y="102"/>
                    <a:pt x="235" y="102"/>
                  </a:cubicBezTo>
                  <a:cubicBezTo>
                    <a:pt x="273" y="102"/>
                    <a:pt x="273" y="102"/>
                    <a:pt x="273" y="102"/>
                  </a:cubicBezTo>
                  <a:cubicBezTo>
                    <a:pt x="273" y="222"/>
                    <a:pt x="273" y="222"/>
                    <a:pt x="273" y="222"/>
                  </a:cubicBezTo>
                  <a:cubicBezTo>
                    <a:pt x="381" y="222"/>
                    <a:pt x="381" y="222"/>
                    <a:pt x="381" y="222"/>
                  </a:cubicBezTo>
                  <a:cubicBezTo>
                    <a:pt x="381" y="369"/>
                    <a:pt x="381" y="369"/>
                    <a:pt x="381" y="369"/>
                  </a:cubicBezTo>
                  <a:cubicBezTo>
                    <a:pt x="225" y="369"/>
                    <a:pt x="225" y="369"/>
                    <a:pt x="225" y="369"/>
                  </a:cubicBezTo>
                  <a:cubicBezTo>
                    <a:pt x="225" y="486"/>
                    <a:pt x="225" y="486"/>
                    <a:pt x="225" y="486"/>
                  </a:cubicBezTo>
                  <a:cubicBezTo>
                    <a:pt x="187" y="486"/>
                    <a:pt x="187" y="486"/>
                    <a:pt x="187" y="486"/>
                  </a:cubicBezTo>
                  <a:cubicBezTo>
                    <a:pt x="187" y="331"/>
                    <a:pt x="187" y="331"/>
                    <a:pt x="187" y="331"/>
                  </a:cubicBezTo>
                  <a:cubicBezTo>
                    <a:pt x="343" y="331"/>
                    <a:pt x="343" y="331"/>
                    <a:pt x="343" y="331"/>
                  </a:cubicBezTo>
                  <a:cubicBezTo>
                    <a:pt x="343" y="260"/>
                    <a:pt x="343" y="260"/>
                    <a:pt x="343" y="260"/>
                  </a:cubicBezTo>
                  <a:cubicBezTo>
                    <a:pt x="57" y="260"/>
                    <a:pt x="57" y="260"/>
                    <a:pt x="57" y="260"/>
                  </a:cubicBezTo>
                  <a:cubicBezTo>
                    <a:pt x="57" y="365"/>
                    <a:pt x="57" y="365"/>
                    <a:pt x="57" y="365"/>
                  </a:cubicBezTo>
                  <a:cubicBezTo>
                    <a:pt x="0" y="365"/>
                    <a:pt x="0" y="365"/>
                    <a:pt x="0" y="365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13"/>
                    <a:pt x="12" y="0"/>
                    <a:pt x="28" y="0"/>
                  </a:cubicBezTo>
                  <a:cubicBezTo>
                    <a:pt x="727" y="0"/>
                    <a:pt x="727" y="0"/>
                    <a:pt x="727" y="0"/>
                  </a:cubicBezTo>
                  <a:cubicBezTo>
                    <a:pt x="743" y="0"/>
                    <a:pt x="756" y="13"/>
                    <a:pt x="756" y="29"/>
                  </a:cubicBezTo>
                  <a:cubicBezTo>
                    <a:pt x="756" y="247"/>
                    <a:pt x="756" y="247"/>
                    <a:pt x="756" y="247"/>
                  </a:cubicBezTo>
                  <a:cubicBezTo>
                    <a:pt x="699" y="213"/>
                    <a:pt x="699" y="213"/>
                    <a:pt x="699" y="213"/>
                  </a:cubicBezTo>
                  <a:cubicBezTo>
                    <a:pt x="699" y="146"/>
                    <a:pt x="699" y="146"/>
                    <a:pt x="699" y="146"/>
                  </a:cubicBezTo>
                  <a:cubicBezTo>
                    <a:pt x="616" y="146"/>
                    <a:pt x="616" y="146"/>
                    <a:pt x="616" y="146"/>
                  </a:cubicBezTo>
                  <a:cubicBezTo>
                    <a:pt x="616" y="261"/>
                    <a:pt x="616" y="261"/>
                    <a:pt x="616" y="261"/>
                  </a:cubicBezTo>
                  <a:cubicBezTo>
                    <a:pt x="578" y="261"/>
                    <a:pt x="578" y="261"/>
                    <a:pt x="578" y="261"/>
                  </a:cubicBezTo>
                  <a:cubicBezTo>
                    <a:pt x="578" y="108"/>
                    <a:pt x="578" y="108"/>
                    <a:pt x="578" y="108"/>
                  </a:cubicBezTo>
                  <a:cubicBezTo>
                    <a:pt x="618" y="108"/>
                    <a:pt x="658" y="108"/>
                    <a:pt x="699" y="108"/>
                  </a:cubicBezTo>
                  <a:cubicBezTo>
                    <a:pt x="699" y="57"/>
                    <a:pt x="699" y="57"/>
                    <a:pt x="699" y="57"/>
                  </a:cubicBezTo>
                  <a:close/>
                  <a:moveTo>
                    <a:pt x="168" y="655"/>
                  </a:moveTo>
                  <a:cubicBezTo>
                    <a:pt x="149" y="655"/>
                    <a:pt x="149" y="655"/>
                    <a:pt x="149" y="655"/>
                  </a:cubicBezTo>
                  <a:cubicBezTo>
                    <a:pt x="149" y="616"/>
                    <a:pt x="149" y="616"/>
                    <a:pt x="149" y="616"/>
                  </a:cubicBezTo>
                  <a:cubicBezTo>
                    <a:pt x="352" y="616"/>
                    <a:pt x="352" y="616"/>
                    <a:pt x="352" y="616"/>
                  </a:cubicBezTo>
                  <a:cubicBezTo>
                    <a:pt x="352" y="502"/>
                    <a:pt x="352" y="502"/>
                    <a:pt x="352" y="502"/>
                  </a:cubicBezTo>
                  <a:cubicBezTo>
                    <a:pt x="391" y="502"/>
                    <a:pt x="391" y="502"/>
                    <a:pt x="391" y="502"/>
                  </a:cubicBezTo>
                  <a:cubicBezTo>
                    <a:pt x="391" y="655"/>
                    <a:pt x="391" y="655"/>
                    <a:pt x="391" y="655"/>
                  </a:cubicBezTo>
                  <a:cubicBezTo>
                    <a:pt x="273" y="655"/>
                    <a:pt x="273" y="655"/>
                    <a:pt x="273" y="655"/>
                  </a:cubicBezTo>
                  <a:cubicBezTo>
                    <a:pt x="273" y="725"/>
                    <a:pt x="273" y="725"/>
                    <a:pt x="273" y="725"/>
                  </a:cubicBezTo>
                  <a:cubicBezTo>
                    <a:pt x="464" y="725"/>
                    <a:pt x="464" y="725"/>
                    <a:pt x="464" y="725"/>
                  </a:cubicBezTo>
                  <a:cubicBezTo>
                    <a:pt x="464" y="616"/>
                    <a:pt x="464" y="616"/>
                    <a:pt x="464" y="616"/>
                  </a:cubicBezTo>
                  <a:cubicBezTo>
                    <a:pt x="578" y="616"/>
                    <a:pt x="578" y="616"/>
                    <a:pt x="578" y="616"/>
                  </a:cubicBezTo>
                  <a:cubicBezTo>
                    <a:pt x="578" y="540"/>
                    <a:pt x="578" y="540"/>
                    <a:pt x="578" y="540"/>
                  </a:cubicBezTo>
                  <a:cubicBezTo>
                    <a:pt x="464" y="540"/>
                    <a:pt x="464" y="540"/>
                    <a:pt x="464" y="540"/>
                  </a:cubicBezTo>
                  <a:cubicBezTo>
                    <a:pt x="464" y="502"/>
                    <a:pt x="464" y="502"/>
                    <a:pt x="464" y="502"/>
                  </a:cubicBezTo>
                  <a:cubicBezTo>
                    <a:pt x="616" y="502"/>
                    <a:pt x="616" y="502"/>
                    <a:pt x="616" y="502"/>
                  </a:cubicBezTo>
                  <a:cubicBezTo>
                    <a:pt x="616" y="655"/>
                    <a:pt x="616" y="655"/>
                    <a:pt x="616" y="655"/>
                  </a:cubicBezTo>
                  <a:cubicBezTo>
                    <a:pt x="502" y="655"/>
                    <a:pt x="502" y="655"/>
                    <a:pt x="502" y="655"/>
                  </a:cubicBezTo>
                  <a:cubicBezTo>
                    <a:pt x="502" y="725"/>
                    <a:pt x="502" y="725"/>
                    <a:pt x="502" y="725"/>
                  </a:cubicBezTo>
                  <a:cubicBezTo>
                    <a:pt x="699" y="725"/>
                    <a:pt x="699" y="725"/>
                    <a:pt x="699" y="725"/>
                  </a:cubicBezTo>
                  <a:cubicBezTo>
                    <a:pt x="699" y="435"/>
                    <a:pt x="699" y="435"/>
                    <a:pt x="699" y="435"/>
                  </a:cubicBezTo>
                  <a:cubicBezTo>
                    <a:pt x="756" y="402"/>
                    <a:pt x="756" y="402"/>
                    <a:pt x="756" y="402"/>
                  </a:cubicBezTo>
                  <a:cubicBezTo>
                    <a:pt x="756" y="753"/>
                    <a:pt x="756" y="753"/>
                    <a:pt x="756" y="753"/>
                  </a:cubicBezTo>
                  <a:cubicBezTo>
                    <a:pt x="756" y="769"/>
                    <a:pt x="743" y="782"/>
                    <a:pt x="727" y="782"/>
                  </a:cubicBezTo>
                  <a:cubicBezTo>
                    <a:pt x="28" y="782"/>
                    <a:pt x="28" y="782"/>
                    <a:pt x="28" y="782"/>
                  </a:cubicBezTo>
                  <a:cubicBezTo>
                    <a:pt x="12" y="782"/>
                    <a:pt x="0" y="769"/>
                    <a:pt x="0" y="753"/>
                  </a:cubicBezTo>
                  <a:cubicBezTo>
                    <a:pt x="0" y="499"/>
                    <a:pt x="0" y="499"/>
                    <a:pt x="0" y="499"/>
                  </a:cubicBezTo>
                  <a:cubicBezTo>
                    <a:pt x="57" y="499"/>
                    <a:pt x="57" y="499"/>
                    <a:pt x="57" y="499"/>
                  </a:cubicBezTo>
                  <a:cubicBezTo>
                    <a:pt x="57" y="725"/>
                    <a:pt x="57" y="725"/>
                    <a:pt x="57" y="725"/>
                  </a:cubicBezTo>
                  <a:cubicBezTo>
                    <a:pt x="235" y="725"/>
                    <a:pt x="235" y="725"/>
                    <a:pt x="235" y="725"/>
                  </a:cubicBezTo>
                  <a:cubicBezTo>
                    <a:pt x="235" y="655"/>
                    <a:pt x="235" y="655"/>
                    <a:pt x="235" y="655"/>
                  </a:cubicBezTo>
                  <a:cubicBezTo>
                    <a:pt x="168" y="655"/>
                    <a:pt x="168" y="655"/>
                    <a:pt x="168" y="65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071688" y="929367"/>
            <a:ext cx="5000625" cy="671513"/>
            <a:chOff x="2762250" y="1362508"/>
            <a:chExt cx="6667500" cy="895350"/>
          </a:xfrm>
        </p:grpSpPr>
        <p:sp>
          <p:nvSpPr>
            <p:cNvPr id="6" name="圆角矩形 5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1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2937086" y="1548573"/>
              <a:ext cx="74295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01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2071688" y="1829479"/>
            <a:ext cx="5000625" cy="671513"/>
            <a:chOff x="2762250" y="1362508"/>
            <a:chExt cx="6667500" cy="895350"/>
          </a:xfrm>
        </p:grpSpPr>
        <p:sp>
          <p:nvSpPr>
            <p:cNvPr id="10" name="圆角矩形 9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2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文本框 11"/>
            <p:cNvSpPr txBox="1"/>
            <p:nvPr/>
          </p:nvSpPr>
          <p:spPr>
            <a:xfrm>
              <a:off x="2937086" y="1548573"/>
              <a:ext cx="74295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02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071688" y="2729592"/>
            <a:ext cx="5000625" cy="671513"/>
            <a:chOff x="2762250" y="1362508"/>
            <a:chExt cx="6667500" cy="895350"/>
          </a:xfrm>
        </p:grpSpPr>
        <p:sp>
          <p:nvSpPr>
            <p:cNvPr id="14" name="圆角矩形 13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3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2937086" y="1548573"/>
              <a:ext cx="74295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03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71688" y="3629704"/>
            <a:ext cx="5000625" cy="671513"/>
            <a:chOff x="2762250" y="1362508"/>
            <a:chExt cx="6667500" cy="895350"/>
          </a:xfrm>
        </p:grpSpPr>
        <p:sp>
          <p:nvSpPr>
            <p:cNvPr id="18" name="圆角矩形 17"/>
            <p:cNvSpPr/>
            <p:nvPr/>
          </p:nvSpPr>
          <p:spPr>
            <a:xfrm>
              <a:off x="2762250" y="1362508"/>
              <a:ext cx="6667500" cy="895350"/>
            </a:xfrm>
            <a:prstGeom prst="roundRect">
              <a:avLst>
                <a:gd name="adj" fmla="val 50000"/>
              </a:avLst>
            </a:prstGeom>
            <a:gradFill flip="none" rotWithShape="1"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85000"/>
                  </a:schemeClr>
                </a:gs>
              </a:gsLst>
              <a:lin ang="2700000" scaled="1"/>
              <a:tileRect/>
            </a:gradFill>
            <a:ln w="25400"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4800000" scaled="0"/>
              </a:gradFill>
            </a:ln>
            <a:effectLst>
              <a:outerShdw blurRad="114300" dist="635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椭圆 18"/>
            <p:cNvSpPr/>
            <p:nvPr/>
          </p:nvSpPr>
          <p:spPr>
            <a:xfrm>
              <a:off x="2984561" y="1486183"/>
              <a:ext cx="648000" cy="648000"/>
            </a:xfrm>
            <a:prstGeom prst="ellipse">
              <a:avLst/>
            </a:prstGeom>
            <a:solidFill>
              <a:schemeClr val="accent4"/>
            </a:solidFill>
            <a:ln w="19050"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2937086" y="1548573"/>
              <a:ext cx="742951" cy="553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10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04</a:t>
              </a:r>
              <a:endParaRPr lang="zh-CN" altLang="en-US" sz="21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136307" y="1376193"/>
            <a:ext cx="3157136" cy="135049"/>
            <a:chOff x="3891937" y="1868890"/>
            <a:chExt cx="4209515" cy="180065"/>
          </a:xfrm>
        </p:grpSpPr>
        <p:sp>
          <p:nvSpPr>
            <p:cNvPr id="22" name="矩形 21"/>
            <p:cNvSpPr/>
            <p:nvPr/>
          </p:nvSpPr>
          <p:spPr>
            <a:xfrm>
              <a:off x="3891937" y="1868890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3891937" y="1870870"/>
              <a:ext cx="2022179" cy="17808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136307" y="2269110"/>
            <a:ext cx="3157136" cy="133564"/>
            <a:chOff x="3891937" y="5505188"/>
            <a:chExt cx="4209515" cy="178085"/>
          </a:xfrm>
        </p:grpSpPr>
        <p:sp>
          <p:nvSpPr>
            <p:cNvPr id="25" name="矩形 24"/>
            <p:cNvSpPr/>
            <p:nvPr/>
          </p:nvSpPr>
          <p:spPr>
            <a:xfrm>
              <a:off x="3891937" y="550518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3891937" y="5505188"/>
              <a:ext cx="2298856" cy="17808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3136307" y="3160543"/>
            <a:ext cx="3157136" cy="135049"/>
            <a:chOff x="3891937" y="3685308"/>
            <a:chExt cx="4209515" cy="180065"/>
          </a:xfrm>
        </p:grpSpPr>
        <p:sp>
          <p:nvSpPr>
            <p:cNvPr id="28" name="矩形 27"/>
            <p:cNvSpPr/>
            <p:nvPr/>
          </p:nvSpPr>
          <p:spPr>
            <a:xfrm>
              <a:off x="3891937" y="3685308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矩形 28"/>
            <p:cNvSpPr/>
            <p:nvPr/>
          </p:nvSpPr>
          <p:spPr>
            <a:xfrm>
              <a:off x="3891937" y="3687288"/>
              <a:ext cx="2784179" cy="17808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3136307" y="4052718"/>
            <a:ext cx="3157136" cy="135049"/>
            <a:chOff x="3891937" y="2739127"/>
            <a:chExt cx="4209515" cy="180065"/>
          </a:xfrm>
        </p:grpSpPr>
        <p:sp>
          <p:nvSpPr>
            <p:cNvPr id="31" name="矩形 30"/>
            <p:cNvSpPr/>
            <p:nvPr/>
          </p:nvSpPr>
          <p:spPr>
            <a:xfrm>
              <a:off x="3891937" y="2739127"/>
              <a:ext cx="4209515" cy="178085"/>
            </a:xfrm>
            <a:prstGeom prst="rect">
              <a:avLst/>
            </a:prstGeom>
            <a:solidFill>
              <a:srgbClr val="FBFBE2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矩形 31"/>
            <p:cNvSpPr/>
            <p:nvPr/>
          </p:nvSpPr>
          <p:spPr>
            <a:xfrm>
              <a:off x="3891937" y="2741107"/>
              <a:ext cx="3419208" cy="178085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innerShdw blurRad="38100" dist="381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3136307" y="1081702"/>
            <a:ext cx="1724142" cy="2693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3136307" y="1973017"/>
            <a:ext cx="1724142" cy="2693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3136307" y="2861178"/>
            <a:ext cx="1724142" cy="2693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6" name="文本框 35"/>
          <p:cNvSpPr txBox="1"/>
          <p:nvPr/>
        </p:nvSpPr>
        <p:spPr>
          <a:xfrm>
            <a:off x="3136307" y="3736900"/>
            <a:ext cx="1724142" cy="2693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3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7" name="文本框 36"/>
          <p:cNvSpPr txBox="1"/>
          <p:nvPr/>
        </p:nvSpPr>
        <p:spPr>
          <a:xfrm>
            <a:off x="5570935" y="1056868"/>
            <a:ext cx="71852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35</a:t>
            </a:r>
            <a:r>
              <a:rPr lang="en-US" altLang="zh-CN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文本框 37"/>
          <p:cNvSpPr txBox="1"/>
          <p:nvPr/>
        </p:nvSpPr>
        <p:spPr>
          <a:xfrm>
            <a:off x="5570935" y="1937129"/>
            <a:ext cx="71852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52</a:t>
            </a:r>
            <a:r>
              <a:rPr lang="en-US" altLang="zh-CN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文本框 38"/>
          <p:cNvSpPr txBox="1"/>
          <p:nvPr/>
        </p:nvSpPr>
        <p:spPr>
          <a:xfrm>
            <a:off x="5570935" y="2830959"/>
            <a:ext cx="71852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76</a:t>
            </a:r>
            <a:r>
              <a:rPr lang="en-US" altLang="zh-CN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5570935" y="3721869"/>
            <a:ext cx="718528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r"/>
            <a:r>
              <a:rPr lang="en-US" altLang="zh-CN" sz="18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90</a:t>
            </a:r>
            <a:r>
              <a:rPr lang="en-US" altLang="zh-CN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%</a:t>
            </a:r>
            <a:endParaRPr lang="zh-CN" altLang="en-US" sz="18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/>
      <p:bldP spid="34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019549" y="1324952"/>
            <a:ext cx="790076" cy="704636"/>
            <a:chOff x="3337531" y="1161598"/>
            <a:chExt cx="2138278" cy="1907040"/>
          </a:xfrm>
        </p:grpSpPr>
        <p:sp>
          <p:nvSpPr>
            <p:cNvPr id="6" name="任意多边形 5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10800000">
              <a:off x="3337531" y="1173504"/>
              <a:ext cx="2138278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4176962" y="1324952"/>
            <a:ext cx="790076" cy="704636"/>
            <a:chOff x="3337530" y="1161598"/>
            <a:chExt cx="2138278" cy="1907040"/>
          </a:xfrm>
        </p:grpSpPr>
        <p:sp>
          <p:nvSpPr>
            <p:cNvPr id="13" name="任意多边形 12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Freeform 5"/>
            <p:cNvSpPr/>
            <p:nvPr/>
          </p:nvSpPr>
          <p:spPr bwMode="auto">
            <a:xfrm rot="10800000">
              <a:off x="3337530" y="1173505"/>
              <a:ext cx="2138278" cy="1895133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6334375" y="1324952"/>
            <a:ext cx="790076" cy="704636"/>
            <a:chOff x="3337529" y="1161598"/>
            <a:chExt cx="2138277" cy="1907040"/>
          </a:xfrm>
        </p:grpSpPr>
        <p:sp>
          <p:nvSpPr>
            <p:cNvPr id="17" name="任意多边形 16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3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2019549" y="2756423"/>
            <a:ext cx="790076" cy="704636"/>
            <a:chOff x="3337529" y="1161598"/>
            <a:chExt cx="2138277" cy="1907040"/>
          </a:xfrm>
        </p:grpSpPr>
        <p:sp>
          <p:nvSpPr>
            <p:cNvPr id="21" name="任意多边形 20"/>
            <p:cNvSpPr/>
            <p:nvPr/>
          </p:nvSpPr>
          <p:spPr bwMode="auto">
            <a:xfrm rot="10800000">
              <a:off x="3342360" y="1161598"/>
              <a:ext cx="2123116" cy="1895134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4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4176962" y="2756423"/>
            <a:ext cx="790076" cy="704636"/>
            <a:chOff x="3337529" y="1161598"/>
            <a:chExt cx="2138277" cy="1907040"/>
          </a:xfrm>
        </p:grpSpPr>
        <p:sp>
          <p:nvSpPr>
            <p:cNvPr id="25" name="任意多边形 24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1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34375" y="2756423"/>
            <a:ext cx="790076" cy="704636"/>
            <a:chOff x="3337529" y="1161598"/>
            <a:chExt cx="2138277" cy="1907040"/>
          </a:xfrm>
        </p:grpSpPr>
        <p:sp>
          <p:nvSpPr>
            <p:cNvPr id="29" name="任意多边形 28"/>
            <p:cNvSpPr/>
            <p:nvPr/>
          </p:nvSpPr>
          <p:spPr bwMode="auto">
            <a:xfrm rot="10800000">
              <a:off x="3342359" y="1161598"/>
              <a:ext cx="2123116" cy="1895135"/>
            </a:xfrm>
            <a:custGeom>
              <a:avLst/>
              <a:gdLst>
                <a:gd name="connsiteX0" fmla="*/ 1795626 w 2791387"/>
                <a:gd name="connsiteY0" fmla="*/ 2117139 h 2491648"/>
                <a:gd name="connsiteX1" fmla="*/ 1950063 w 2791387"/>
                <a:gd name="connsiteY1" fmla="*/ 2028434 h 2491648"/>
                <a:gd name="connsiteX2" fmla="*/ 2350454 w 2791387"/>
                <a:gd name="connsiteY2" fmla="*/ 1334530 h 2491648"/>
                <a:gd name="connsiteX3" fmla="*/ 2350454 w 2791387"/>
                <a:gd name="connsiteY3" fmla="*/ 1157119 h 2491648"/>
                <a:gd name="connsiteX4" fmla="*/ 1950063 w 2791387"/>
                <a:gd name="connsiteY4" fmla="*/ 463215 h 2491648"/>
                <a:gd name="connsiteX5" fmla="*/ 1795626 w 2791387"/>
                <a:gd name="connsiteY5" fmla="*/ 374509 h 2491648"/>
                <a:gd name="connsiteX6" fmla="*/ 994844 w 2791387"/>
                <a:gd name="connsiteY6" fmla="*/ 374509 h 2491648"/>
                <a:gd name="connsiteX7" fmla="*/ 840408 w 2791387"/>
                <a:gd name="connsiteY7" fmla="*/ 463215 h 2491648"/>
                <a:gd name="connsiteX8" fmla="*/ 440017 w 2791387"/>
                <a:gd name="connsiteY8" fmla="*/ 1157119 h 2491648"/>
                <a:gd name="connsiteX9" fmla="*/ 440017 w 2791387"/>
                <a:gd name="connsiteY9" fmla="*/ 1334530 h 2491648"/>
                <a:gd name="connsiteX10" fmla="*/ 840408 w 2791387"/>
                <a:gd name="connsiteY10" fmla="*/ 2028434 h 2491648"/>
                <a:gd name="connsiteX11" fmla="*/ 994844 w 2791387"/>
                <a:gd name="connsiteY11" fmla="*/ 2117139 h 2491648"/>
                <a:gd name="connsiteX12" fmla="*/ 1967414 w 2791387"/>
                <a:gd name="connsiteY12" fmla="*/ 2491648 h 2491648"/>
                <a:gd name="connsiteX13" fmla="*/ 822440 w 2791387"/>
                <a:gd name="connsiteY13" fmla="*/ 2491648 h 2491648"/>
                <a:gd name="connsiteX14" fmla="*/ 601623 w 2791387"/>
                <a:gd name="connsiteY14" fmla="*/ 2364815 h 2491648"/>
                <a:gd name="connsiteX15" fmla="*/ 29136 w 2791387"/>
                <a:gd name="connsiteY15" fmla="*/ 1372657 h 2491648"/>
                <a:gd name="connsiteX16" fmla="*/ 29136 w 2791387"/>
                <a:gd name="connsiteY16" fmla="*/ 1118992 h 2491648"/>
                <a:gd name="connsiteX17" fmla="*/ 601623 w 2791387"/>
                <a:gd name="connsiteY17" fmla="*/ 126833 h 2491648"/>
                <a:gd name="connsiteX18" fmla="*/ 822440 w 2791387"/>
                <a:gd name="connsiteY18" fmla="*/ 0 h 2491648"/>
                <a:gd name="connsiteX19" fmla="*/ 1967414 w 2791387"/>
                <a:gd name="connsiteY19" fmla="*/ 0 h 2491648"/>
                <a:gd name="connsiteX20" fmla="*/ 2188231 w 2791387"/>
                <a:gd name="connsiteY20" fmla="*/ 126833 h 2491648"/>
                <a:gd name="connsiteX21" fmla="*/ 2760718 w 2791387"/>
                <a:gd name="connsiteY21" fmla="*/ 1118992 h 2491648"/>
                <a:gd name="connsiteX22" fmla="*/ 2760718 w 2791387"/>
                <a:gd name="connsiteY22" fmla="*/ 1372657 h 2491648"/>
                <a:gd name="connsiteX23" fmla="*/ 2188231 w 2791387"/>
                <a:gd name="connsiteY23" fmla="*/ 2364815 h 2491648"/>
                <a:gd name="connsiteX24" fmla="*/ 1967414 w 2791387"/>
                <a:gd name="connsiteY24" fmla="*/ 2491648 h 24916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</a:cxnLst>
              <a:rect l="l" t="t" r="r" b="b"/>
              <a:pathLst>
                <a:path w="2791387" h="2491648">
                  <a:moveTo>
                    <a:pt x="1795626" y="2117139"/>
                  </a:moveTo>
                  <a:cubicBezTo>
                    <a:pt x="1852825" y="2117139"/>
                    <a:pt x="1921463" y="2077079"/>
                    <a:pt x="1950063" y="2028434"/>
                  </a:cubicBezTo>
                  <a:cubicBezTo>
                    <a:pt x="1950063" y="2028434"/>
                    <a:pt x="1950063" y="2028434"/>
                    <a:pt x="2350454" y="1334530"/>
                  </a:cubicBezTo>
                  <a:cubicBezTo>
                    <a:pt x="2379053" y="1285885"/>
                    <a:pt x="2379053" y="1205764"/>
                    <a:pt x="2350454" y="1157119"/>
                  </a:cubicBezTo>
                  <a:cubicBezTo>
                    <a:pt x="2350454" y="1157119"/>
                    <a:pt x="2350454" y="1157119"/>
                    <a:pt x="1950063" y="463215"/>
                  </a:cubicBezTo>
                  <a:cubicBezTo>
                    <a:pt x="1921463" y="414570"/>
                    <a:pt x="1852825" y="374509"/>
                    <a:pt x="1795626" y="374509"/>
                  </a:cubicBezTo>
                  <a:cubicBezTo>
                    <a:pt x="1795626" y="374509"/>
                    <a:pt x="1795626" y="374509"/>
                    <a:pt x="994844" y="374509"/>
                  </a:cubicBezTo>
                  <a:cubicBezTo>
                    <a:pt x="939075" y="374509"/>
                    <a:pt x="869007" y="414570"/>
                    <a:pt x="840408" y="463215"/>
                  </a:cubicBezTo>
                  <a:cubicBezTo>
                    <a:pt x="840408" y="463215"/>
                    <a:pt x="840408" y="463215"/>
                    <a:pt x="440017" y="1157119"/>
                  </a:cubicBezTo>
                  <a:cubicBezTo>
                    <a:pt x="412847" y="1205764"/>
                    <a:pt x="412847" y="1285885"/>
                    <a:pt x="440017" y="1334530"/>
                  </a:cubicBezTo>
                  <a:cubicBezTo>
                    <a:pt x="440017" y="1334530"/>
                    <a:pt x="440017" y="1334530"/>
                    <a:pt x="840408" y="2028434"/>
                  </a:cubicBezTo>
                  <a:cubicBezTo>
                    <a:pt x="869007" y="2077079"/>
                    <a:pt x="939075" y="2117139"/>
                    <a:pt x="994844" y="2117139"/>
                  </a:cubicBezTo>
                  <a:close/>
                  <a:moveTo>
                    <a:pt x="1967414" y="2491648"/>
                  </a:moveTo>
                  <a:lnTo>
                    <a:pt x="822440" y="2491648"/>
                  </a:lnTo>
                  <a:cubicBezTo>
                    <a:pt x="742700" y="2491648"/>
                    <a:pt x="642515" y="2434369"/>
                    <a:pt x="601623" y="2364815"/>
                  </a:cubicBezTo>
                  <a:cubicBezTo>
                    <a:pt x="29136" y="1372657"/>
                    <a:pt x="29136" y="1372657"/>
                    <a:pt x="29136" y="1372657"/>
                  </a:cubicBezTo>
                  <a:cubicBezTo>
                    <a:pt x="-9712" y="1303103"/>
                    <a:pt x="-9712" y="1188545"/>
                    <a:pt x="29136" y="1118992"/>
                  </a:cubicBezTo>
                  <a:cubicBezTo>
                    <a:pt x="601623" y="126833"/>
                    <a:pt x="601623" y="126833"/>
                    <a:pt x="601623" y="126833"/>
                  </a:cubicBezTo>
                  <a:cubicBezTo>
                    <a:pt x="642515" y="57280"/>
                    <a:pt x="742700" y="0"/>
                    <a:pt x="822440" y="0"/>
                  </a:cubicBezTo>
                  <a:cubicBezTo>
                    <a:pt x="1967414" y="0"/>
                    <a:pt x="1967414" y="0"/>
                    <a:pt x="1967414" y="0"/>
                  </a:cubicBezTo>
                  <a:cubicBezTo>
                    <a:pt x="2049198" y="0"/>
                    <a:pt x="2147339" y="57280"/>
                    <a:pt x="2188231" y="126833"/>
                  </a:cubicBezTo>
                  <a:cubicBezTo>
                    <a:pt x="2760718" y="1118992"/>
                    <a:pt x="2760718" y="1118992"/>
                    <a:pt x="2760718" y="1118992"/>
                  </a:cubicBezTo>
                  <a:cubicBezTo>
                    <a:pt x="2801610" y="1188545"/>
                    <a:pt x="2801610" y="1303103"/>
                    <a:pt x="2760718" y="1372657"/>
                  </a:cubicBezTo>
                  <a:cubicBezTo>
                    <a:pt x="2188231" y="2364815"/>
                    <a:pt x="2188231" y="2364815"/>
                    <a:pt x="2188231" y="2364815"/>
                  </a:cubicBezTo>
                  <a:cubicBezTo>
                    <a:pt x="2147339" y="2434369"/>
                    <a:pt x="2049198" y="2491648"/>
                    <a:pt x="1967414" y="2491648"/>
                  </a:cubicBezTo>
                  <a:close/>
                </a:path>
              </a:pathLst>
            </a:custGeom>
            <a:solidFill>
              <a:schemeClr val="accent2"/>
            </a:solidFill>
            <a:ln w="19050">
              <a:noFill/>
            </a:ln>
            <a:effectLst>
              <a:innerShdw blurRad="63500" dist="635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5"/>
            <p:cNvSpPr/>
            <p:nvPr/>
          </p:nvSpPr>
          <p:spPr bwMode="auto">
            <a:xfrm rot="10800000">
              <a:off x="3337529" y="1173504"/>
              <a:ext cx="2138277" cy="18951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0">
                    <a:schemeClr val="bg1"/>
                  </a:gs>
                  <a:gs pos="100000">
                    <a:srgbClr val="B4B4B4"/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Freeform 5"/>
            <p:cNvSpPr/>
            <p:nvPr/>
          </p:nvSpPr>
          <p:spPr bwMode="auto">
            <a:xfrm rot="10800000">
              <a:off x="3656172" y="1456205"/>
              <a:ext cx="1495486" cy="1325435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bg1">
                <a:alpha val="0"/>
              </a:schemeClr>
            </a:solidFill>
            <a:ln w="38100">
              <a:gradFill flip="none" rotWithShape="1">
                <a:gsLst>
                  <a:gs pos="100000">
                    <a:schemeClr val="bg1"/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</a:ln>
            <a:effectLst/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555206" y="2027996"/>
            <a:ext cx="1721249" cy="578080"/>
            <a:chOff x="3457191" y="3857182"/>
            <a:chExt cx="2294999" cy="770775"/>
          </a:xfrm>
        </p:grpSpPr>
        <p:sp>
          <p:nvSpPr>
            <p:cNvPr id="33" name="文本框 32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3457191" y="4135513"/>
              <a:ext cx="2294999" cy="4924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1555206" y="3465456"/>
            <a:ext cx="1721249" cy="578079"/>
            <a:chOff x="3457191" y="3857182"/>
            <a:chExt cx="2294999" cy="770773"/>
          </a:xfrm>
        </p:grpSpPr>
        <p:sp>
          <p:nvSpPr>
            <p:cNvPr id="36" name="文本框 35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3751609" y="2027998"/>
            <a:ext cx="1721249" cy="578079"/>
            <a:chOff x="3457191" y="3857182"/>
            <a:chExt cx="2294999" cy="770773"/>
          </a:xfrm>
        </p:grpSpPr>
        <p:sp>
          <p:nvSpPr>
            <p:cNvPr id="39" name="文本框 38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751609" y="3465456"/>
            <a:ext cx="1721249" cy="578079"/>
            <a:chOff x="3457191" y="3857182"/>
            <a:chExt cx="2294999" cy="770773"/>
          </a:xfrm>
        </p:grpSpPr>
        <p:sp>
          <p:nvSpPr>
            <p:cNvPr id="42" name="文本框 41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881219" y="2027998"/>
            <a:ext cx="1721249" cy="578079"/>
            <a:chOff x="3457191" y="3857182"/>
            <a:chExt cx="2294999" cy="770773"/>
          </a:xfrm>
        </p:grpSpPr>
        <p:sp>
          <p:nvSpPr>
            <p:cNvPr id="45" name="文本框 44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881219" y="3465456"/>
            <a:ext cx="1721249" cy="578079"/>
            <a:chOff x="3457191" y="3857182"/>
            <a:chExt cx="2294999" cy="770773"/>
          </a:xfrm>
        </p:grpSpPr>
        <p:sp>
          <p:nvSpPr>
            <p:cNvPr id="48" name="文本框 47"/>
            <p:cNvSpPr txBox="1"/>
            <p:nvPr/>
          </p:nvSpPr>
          <p:spPr>
            <a:xfrm>
              <a:off x="3739150" y="3857182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457191" y="4135512"/>
              <a:ext cx="2294999" cy="49244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Group 8"/>
          <p:cNvGrpSpPr>
            <a:grpSpLocks noChangeAspect="1"/>
          </p:cNvGrpSpPr>
          <p:nvPr/>
        </p:nvGrpSpPr>
        <p:grpSpPr bwMode="auto">
          <a:xfrm>
            <a:off x="2289451" y="1529455"/>
            <a:ext cx="248237" cy="271999"/>
            <a:chOff x="3437" y="2282"/>
            <a:chExt cx="679" cy="744"/>
          </a:xfrm>
          <a:solidFill>
            <a:schemeClr val="accent1"/>
          </a:solidFill>
        </p:grpSpPr>
        <p:sp>
          <p:nvSpPr>
            <p:cNvPr id="51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13"/>
          <p:cNvGrpSpPr>
            <a:grpSpLocks noChangeAspect="1"/>
          </p:cNvGrpSpPr>
          <p:nvPr/>
        </p:nvGrpSpPr>
        <p:grpSpPr bwMode="auto">
          <a:xfrm>
            <a:off x="4434878" y="1553433"/>
            <a:ext cx="272209" cy="275423"/>
            <a:chOff x="2426" y="2781"/>
            <a:chExt cx="593" cy="600"/>
          </a:xfrm>
          <a:solidFill>
            <a:schemeClr val="accent2"/>
          </a:solidFill>
        </p:grpSpPr>
        <p:sp>
          <p:nvSpPr>
            <p:cNvPr id="54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6" name="Group 18"/>
          <p:cNvGrpSpPr>
            <a:grpSpLocks noChangeAspect="1"/>
          </p:cNvGrpSpPr>
          <p:nvPr/>
        </p:nvGrpSpPr>
        <p:grpSpPr bwMode="auto">
          <a:xfrm>
            <a:off x="6582438" y="1551074"/>
            <a:ext cx="282767" cy="263487"/>
            <a:chOff x="3802" y="2858"/>
            <a:chExt cx="616" cy="574"/>
          </a:xfrm>
          <a:solidFill>
            <a:schemeClr val="accent3"/>
          </a:solidFill>
        </p:grpSpPr>
        <p:sp>
          <p:nvSpPr>
            <p:cNvPr id="57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2" name="Group 26"/>
          <p:cNvGrpSpPr>
            <a:grpSpLocks noChangeAspect="1"/>
          </p:cNvGrpSpPr>
          <p:nvPr/>
        </p:nvGrpSpPr>
        <p:grpSpPr bwMode="auto">
          <a:xfrm>
            <a:off x="2234918" y="3022256"/>
            <a:ext cx="365920" cy="181408"/>
            <a:chOff x="5676" y="2597"/>
            <a:chExt cx="1061" cy="526"/>
          </a:xfrm>
          <a:solidFill>
            <a:schemeClr val="accent4"/>
          </a:solidFill>
        </p:grpSpPr>
        <p:sp>
          <p:nvSpPr>
            <p:cNvPr id="63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9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0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1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2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3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4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5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6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7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78" name="Freeform 108"/>
          <p:cNvSpPr>
            <a:spLocks noEditPoints="1"/>
          </p:cNvSpPr>
          <p:nvPr/>
        </p:nvSpPr>
        <p:spPr bwMode="auto">
          <a:xfrm>
            <a:off x="6585524" y="2986913"/>
            <a:ext cx="275982" cy="276975"/>
          </a:xfrm>
          <a:custGeom>
            <a:avLst/>
            <a:gdLst>
              <a:gd name="T0" fmla="*/ 97 w 115"/>
              <a:gd name="T1" fmla="*/ 48 h 115"/>
              <a:gd name="T2" fmla="*/ 91 w 115"/>
              <a:gd name="T3" fmla="*/ 41 h 115"/>
              <a:gd name="T4" fmla="*/ 102 w 115"/>
              <a:gd name="T5" fmla="*/ 26 h 115"/>
              <a:gd name="T6" fmla="*/ 94 w 115"/>
              <a:gd name="T7" fmla="*/ 13 h 115"/>
              <a:gd name="T8" fmla="*/ 79 w 115"/>
              <a:gd name="T9" fmla="*/ 23 h 115"/>
              <a:gd name="T10" fmla="*/ 70 w 115"/>
              <a:gd name="T11" fmla="*/ 22 h 115"/>
              <a:gd name="T12" fmla="*/ 67 w 115"/>
              <a:gd name="T13" fmla="*/ 3 h 115"/>
              <a:gd name="T14" fmla="*/ 52 w 115"/>
              <a:gd name="T15" fmla="*/ 0 h 115"/>
              <a:gd name="T16" fmla="*/ 48 w 115"/>
              <a:gd name="T17" fmla="*/ 18 h 115"/>
              <a:gd name="T18" fmla="*/ 41 w 115"/>
              <a:gd name="T19" fmla="*/ 24 h 115"/>
              <a:gd name="T20" fmla="*/ 26 w 115"/>
              <a:gd name="T21" fmla="*/ 13 h 115"/>
              <a:gd name="T22" fmla="*/ 13 w 115"/>
              <a:gd name="T23" fmla="*/ 21 h 115"/>
              <a:gd name="T24" fmla="*/ 23 w 115"/>
              <a:gd name="T25" fmla="*/ 36 h 115"/>
              <a:gd name="T26" fmla="*/ 22 w 115"/>
              <a:gd name="T27" fmla="*/ 45 h 115"/>
              <a:gd name="T28" fmla="*/ 4 w 115"/>
              <a:gd name="T29" fmla="*/ 48 h 115"/>
              <a:gd name="T30" fmla="*/ 0 w 115"/>
              <a:gd name="T31" fmla="*/ 63 h 115"/>
              <a:gd name="T32" fmla="*/ 18 w 115"/>
              <a:gd name="T33" fmla="*/ 66 h 115"/>
              <a:gd name="T34" fmla="*/ 24 w 115"/>
              <a:gd name="T35" fmla="*/ 73 h 115"/>
              <a:gd name="T36" fmla="*/ 13 w 115"/>
              <a:gd name="T37" fmla="*/ 89 h 115"/>
              <a:gd name="T38" fmla="*/ 21 w 115"/>
              <a:gd name="T39" fmla="*/ 102 h 115"/>
              <a:gd name="T40" fmla="*/ 36 w 115"/>
              <a:gd name="T41" fmla="*/ 92 h 115"/>
              <a:gd name="T42" fmla="*/ 45 w 115"/>
              <a:gd name="T43" fmla="*/ 92 h 115"/>
              <a:gd name="T44" fmla="*/ 48 w 115"/>
              <a:gd name="T45" fmla="*/ 111 h 115"/>
              <a:gd name="T46" fmla="*/ 63 w 115"/>
              <a:gd name="T47" fmla="*/ 115 h 115"/>
              <a:gd name="T48" fmla="*/ 67 w 115"/>
              <a:gd name="T49" fmla="*/ 97 h 115"/>
              <a:gd name="T50" fmla="*/ 74 w 115"/>
              <a:gd name="T51" fmla="*/ 91 h 115"/>
              <a:gd name="T52" fmla="*/ 89 w 115"/>
              <a:gd name="T53" fmla="*/ 102 h 115"/>
              <a:gd name="T54" fmla="*/ 102 w 115"/>
              <a:gd name="T55" fmla="*/ 94 h 115"/>
              <a:gd name="T56" fmla="*/ 92 w 115"/>
              <a:gd name="T57" fmla="*/ 79 h 115"/>
              <a:gd name="T58" fmla="*/ 93 w 115"/>
              <a:gd name="T59" fmla="*/ 70 h 115"/>
              <a:gd name="T60" fmla="*/ 112 w 115"/>
              <a:gd name="T61" fmla="*/ 66 h 115"/>
              <a:gd name="T62" fmla="*/ 115 w 115"/>
              <a:gd name="T63" fmla="*/ 52 h 115"/>
              <a:gd name="T64" fmla="*/ 58 w 115"/>
              <a:gd name="T65" fmla="*/ 79 h 115"/>
              <a:gd name="T66" fmla="*/ 58 w 115"/>
              <a:gd name="T67" fmla="*/ 36 h 115"/>
              <a:gd name="T68" fmla="*/ 58 w 115"/>
              <a:gd name="T69" fmla="*/ 79 h 115"/>
              <a:gd name="T70" fmla="*/ 49 w 115"/>
              <a:gd name="T71" fmla="*/ 57 h 115"/>
              <a:gd name="T72" fmla="*/ 67 w 115"/>
              <a:gd name="T73" fmla="*/ 57 h 11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115" h="115">
                <a:moveTo>
                  <a:pt x="112" y="48"/>
                </a:moveTo>
                <a:cubicBezTo>
                  <a:pt x="97" y="48"/>
                  <a:pt x="97" y="48"/>
                  <a:pt x="97" y="48"/>
                </a:cubicBezTo>
                <a:cubicBezTo>
                  <a:pt x="95" y="48"/>
                  <a:pt x="93" y="47"/>
                  <a:pt x="93" y="45"/>
                </a:cubicBezTo>
                <a:cubicBezTo>
                  <a:pt x="91" y="41"/>
                  <a:pt x="91" y="41"/>
                  <a:pt x="91" y="41"/>
                </a:cubicBezTo>
                <a:cubicBezTo>
                  <a:pt x="90" y="40"/>
                  <a:pt x="91" y="37"/>
                  <a:pt x="92" y="36"/>
                </a:cubicBezTo>
                <a:cubicBezTo>
                  <a:pt x="102" y="26"/>
                  <a:pt x="102" y="26"/>
                  <a:pt x="102" y="26"/>
                </a:cubicBezTo>
                <a:cubicBezTo>
                  <a:pt x="104" y="24"/>
                  <a:pt x="104" y="22"/>
                  <a:pt x="102" y="21"/>
                </a:cubicBezTo>
                <a:cubicBezTo>
                  <a:pt x="94" y="13"/>
                  <a:pt x="94" y="13"/>
                  <a:pt x="94" y="13"/>
                </a:cubicBezTo>
                <a:cubicBezTo>
                  <a:pt x="93" y="11"/>
                  <a:pt x="91" y="11"/>
                  <a:pt x="89" y="13"/>
                </a:cubicBezTo>
                <a:cubicBezTo>
                  <a:pt x="79" y="23"/>
                  <a:pt x="79" y="23"/>
                  <a:pt x="79" y="23"/>
                </a:cubicBezTo>
                <a:cubicBezTo>
                  <a:pt x="78" y="24"/>
                  <a:pt x="75" y="25"/>
                  <a:pt x="74" y="24"/>
                </a:cubicBezTo>
                <a:cubicBezTo>
                  <a:pt x="70" y="22"/>
                  <a:pt x="70" y="22"/>
                  <a:pt x="70" y="22"/>
                </a:cubicBezTo>
                <a:cubicBezTo>
                  <a:pt x="68" y="22"/>
                  <a:pt x="67" y="20"/>
                  <a:pt x="67" y="18"/>
                </a:cubicBezTo>
                <a:cubicBezTo>
                  <a:pt x="67" y="3"/>
                  <a:pt x="67" y="3"/>
                  <a:pt x="67" y="3"/>
                </a:cubicBezTo>
                <a:cubicBezTo>
                  <a:pt x="67" y="1"/>
                  <a:pt x="65" y="0"/>
                  <a:pt x="63" y="0"/>
                </a:cubicBezTo>
                <a:cubicBezTo>
                  <a:pt x="52" y="0"/>
                  <a:pt x="52" y="0"/>
                  <a:pt x="52" y="0"/>
                </a:cubicBezTo>
                <a:cubicBezTo>
                  <a:pt x="50" y="0"/>
                  <a:pt x="48" y="1"/>
                  <a:pt x="48" y="3"/>
                </a:cubicBezTo>
                <a:cubicBezTo>
                  <a:pt x="48" y="18"/>
                  <a:pt x="48" y="18"/>
                  <a:pt x="48" y="18"/>
                </a:cubicBezTo>
                <a:cubicBezTo>
                  <a:pt x="48" y="20"/>
                  <a:pt x="47" y="22"/>
                  <a:pt x="45" y="22"/>
                </a:cubicBezTo>
                <a:cubicBezTo>
                  <a:pt x="41" y="24"/>
                  <a:pt x="41" y="24"/>
                  <a:pt x="41" y="24"/>
                </a:cubicBezTo>
                <a:cubicBezTo>
                  <a:pt x="40" y="25"/>
                  <a:pt x="37" y="24"/>
                  <a:pt x="36" y="23"/>
                </a:cubicBezTo>
                <a:cubicBezTo>
                  <a:pt x="26" y="13"/>
                  <a:pt x="26" y="13"/>
                  <a:pt x="26" y="13"/>
                </a:cubicBezTo>
                <a:cubicBezTo>
                  <a:pt x="25" y="11"/>
                  <a:pt x="22" y="11"/>
                  <a:pt x="21" y="13"/>
                </a:cubicBezTo>
                <a:cubicBezTo>
                  <a:pt x="13" y="21"/>
                  <a:pt x="13" y="21"/>
                  <a:pt x="13" y="21"/>
                </a:cubicBezTo>
                <a:cubicBezTo>
                  <a:pt x="12" y="22"/>
                  <a:pt x="12" y="24"/>
                  <a:pt x="13" y="26"/>
                </a:cubicBezTo>
                <a:cubicBezTo>
                  <a:pt x="23" y="36"/>
                  <a:pt x="23" y="36"/>
                  <a:pt x="23" y="36"/>
                </a:cubicBezTo>
                <a:cubicBezTo>
                  <a:pt x="24" y="37"/>
                  <a:pt x="25" y="40"/>
                  <a:pt x="24" y="41"/>
                </a:cubicBezTo>
                <a:cubicBezTo>
                  <a:pt x="22" y="45"/>
                  <a:pt x="22" y="45"/>
                  <a:pt x="22" y="45"/>
                </a:cubicBezTo>
                <a:cubicBezTo>
                  <a:pt x="22" y="47"/>
                  <a:pt x="20" y="48"/>
                  <a:pt x="18" y="48"/>
                </a:cubicBezTo>
                <a:cubicBezTo>
                  <a:pt x="4" y="48"/>
                  <a:pt x="4" y="48"/>
                  <a:pt x="4" y="48"/>
                </a:cubicBezTo>
                <a:cubicBezTo>
                  <a:pt x="2" y="48"/>
                  <a:pt x="0" y="50"/>
                  <a:pt x="0" y="52"/>
                </a:cubicBezTo>
                <a:cubicBezTo>
                  <a:pt x="0" y="63"/>
                  <a:pt x="0" y="63"/>
                  <a:pt x="0" y="63"/>
                </a:cubicBezTo>
                <a:cubicBezTo>
                  <a:pt x="0" y="65"/>
                  <a:pt x="2" y="66"/>
                  <a:pt x="4" y="66"/>
                </a:cubicBezTo>
                <a:cubicBezTo>
                  <a:pt x="18" y="66"/>
                  <a:pt x="18" y="66"/>
                  <a:pt x="18" y="66"/>
                </a:cubicBezTo>
                <a:cubicBezTo>
                  <a:pt x="20" y="66"/>
                  <a:pt x="22" y="68"/>
                  <a:pt x="22" y="70"/>
                </a:cubicBezTo>
                <a:cubicBezTo>
                  <a:pt x="24" y="73"/>
                  <a:pt x="24" y="73"/>
                  <a:pt x="24" y="73"/>
                </a:cubicBezTo>
                <a:cubicBezTo>
                  <a:pt x="25" y="75"/>
                  <a:pt x="24" y="78"/>
                  <a:pt x="23" y="79"/>
                </a:cubicBezTo>
                <a:cubicBezTo>
                  <a:pt x="13" y="89"/>
                  <a:pt x="13" y="89"/>
                  <a:pt x="13" y="89"/>
                </a:cubicBezTo>
                <a:cubicBezTo>
                  <a:pt x="12" y="90"/>
                  <a:pt x="12" y="93"/>
                  <a:pt x="13" y="94"/>
                </a:cubicBezTo>
                <a:cubicBezTo>
                  <a:pt x="21" y="102"/>
                  <a:pt x="21" y="102"/>
                  <a:pt x="21" y="102"/>
                </a:cubicBezTo>
                <a:cubicBezTo>
                  <a:pt x="22" y="103"/>
                  <a:pt x="25" y="103"/>
                  <a:pt x="26" y="102"/>
                </a:cubicBezTo>
                <a:cubicBezTo>
                  <a:pt x="36" y="92"/>
                  <a:pt x="36" y="92"/>
                  <a:pt x="36" y="92"/>
                </a:cubicBezTo>
                <a:cubicBezTo>
                  <a:pt x="37" y="90"/>
                  <a:pt x="40" y="90"/>
                  <a:pt x="41" y="91"/>
                </a:cubicBezTo>
                <a:cubicBezTo>
                  <a:pt x="45" y="92"/>
                  <a:pt x="45" y="92"/>
                  <a:pt x="45" y="92"/>
                </a:cubicBezTo>
                <a:cubicBezTo>
                  <a:pt x="47" y="93"/>
                  <a:pt x="48" y="95"/>
                  <a:pt x="48" y="97"/>
                </a:cubicBezTo>
                <a:cubicBezTo>
                  <a:pt x="48" y="111"/>
                  <a:pt x="48" y="111"/>
                  <a:pt x="48" y="111"/>
                </a:cubicBezTo>
                <a:cubicBezTo>
                  <a:pt x="48" y="113"/>
                  <a:pt x="50" y="115"/>
                  <a:pt x="52" y="115"/>
                </a:cubicBezTo>
                <a:cubicBezTo>
                  <a:pt x="63" y="115"/>
                  <a:pt x="63" y="115"/>
                  <a:pt x="63" y="115"/>
                </a:cubicBezTo>
                <a:cubicBezTo>
                  <a:pt x="65" y="115"/>
                  <a:pt x="67" y="113"/>
                  <a:pt x="67" y="111"/>
                </a:cubicBezTo>
                <a:cubicBezTo>
                  <a:pt x="67" y="97"/>
                  <a:pt x="67" y="97"/>
                  <a:pt x="67" y="97"/>
                </a:cubicBezTo>
                <a:cubicBezTo>
                  <a:pt x="67" y="95"/>
                  <a:pt x="68" y="93"/>
                  <a:pt x="70" y="92"/>
                </a:cubicBezTo>
                <a:cubicBezTo>
                  <a:pt x="74" y="91"/>
                  <a:pt x="74" y="91"/>
                  <a:pt x="74" y="91"/>
                </a:cubicBezTo>
                <a:cubicBezTo>
                  <a:pt x="75" y="90"/>
                  <a:pt x="78" y="90"/>
                  <a:pt x="79" y="92"/>
                </a:cubicBezTo>
                <a:cubicBezTo>
                  <a:pt x="89" y="102"/>
                  <a:pt x="89" y="102"/>
                  <a:pt x="89" y="102"/>
                </a:cubicBezTo>
                <a:cubicBezTo>
                  <a:pt x="91" y="103"/>
                  <a:pt x="93" y="103"/>
                  <a:pt x="94" y="102"/>
                </a:cubicBezTo>
                <a:cubicBezTo>
                  <a:pt x="102" y="94"/>
                  <a:pt x="102" y="94"/>
                  <a:pt x="102" y="94"/>
                </a:cubicBezTo>
                <a:cubicBezTo>
                  <a:pt x="104" y="93"/>
                  <a:pt x="104" y="90"/>
                  <a:pt x="102" y="89"/>
                </a:cubicBezTo>
                <a:cubicBezTo>
                  <a:pt x="92" y="79"/>
                  <a:pt x="92" y="79"/>
                  <a:pt x="92" y="79"/>
                </a:cubicBezTo>
                <a:cubicBezTo>
                  <a:pt x="91" y="78"/>
                  <a:pt x="90" y="75"/>
                  <a:pt x="91" y="73"/>
                </a:cubicBezTo>
                <a:cubicBezTo>
                  <a:pt x="93" y="70"/>
                  <a:pt x="93" y="70"/>
                  <a:pt x="93" y="70"/>
                </a:cubicBezTo>
                <a:cubicBezTo>
                  <a:pt x="93" y="68"/>
                  <a:pt x="95" y="66"/>
                  <a:pt x="97" y="66"/>
                </a:cubicBezTo>
                <a:cubicBezTo>
                  <a:pt x="112" y="66"/>
                  <a:pt x="112" y="66"/>
                  <a:pt x="112" y="66"/>
                </a:cubicBezTo>
                <a:cubicBezTo>
                  <a:pt x="113" y="66"/>
                  <a:pt x="115" y="65"/>
                  <a:pt x="115" y="63"/>
                </a:cubicBezTo>
                <a:cubicBezTo>
                  <a:pt x="115" y="52"/>
                  <a:pt x="115" y="52"/>
                  <a:pt x="115" y="52"/>
                </a:cubicBezTo>
                <a:cubicBezTo>
                  <a:pt x="115" y="50"/>
                  <a:pt x="113" y="48"/>
                  <a:pt x="112" y="48"/>
                </a:cubicBezTo>
                <a:close/>
                <a:moveTo>
                  <a:pt x="58" y="79"/>
                </a:moveTo>
                <a:cubicBezTo>
                  <a:pt x="46" y="79"/>
                  <a:pt x="36" y="69"/>
                  <a:pt x="36" y="57"/>
                </a:cubicBezTo>
                <a:cubicBezTo>
                  <a:pt x="36" y="46"/>
                  <a:pt x="46" y="36"/>
                  <a:pt x="58" y="36"/>
                </a:cubicBezTo>
                <a:cubicBezTo>
                  <a:pt x="69" y="36"/>
                  <a:pt x="79" y="46"/>
                  <a:pt x="79" y="57"/>
                </a:cubicBezTo>
                <a:cubicBezTo>
                  <a:pt x="79" y="69"/>
                  <a:pt x="69" y="79"/>
                  <a:pt x="58" y="79"/>
                </a:cubicBezTo>
                <a:close/>
                <a:moveTo>
                  <a:pt x="58" y="48"/>
                </a:moveTo>
                <a:cubicBezTo>
                  <a:pt x="53" y="48"/>
                  <a:pt x="49" y="52"/>
                  <a:pt x="49" y="57"/>
                </a:cubicBezTo>
                <a:cubicBezTo>
                  <a:pt x="49" y="62"/>
                  <a:pt x="53" y="66"/>
                  <a:pt x="58" y="66"/>
                </a:cubicBezTo>
                <a:cubicBezTo>
                  <a:pt x="63" y="66"/>
                  <a:pt x="67" y="62"/>
                  <a:pt x="67" y="57"/>
                </a:cubicBezTo>
                <a:cubicBezTo>
                  <a:pt x="67" y="52"/>
                  <a:pt x="63" y="48"/>
                  <a:pt x="58" y="4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9" name="组合 78"/>
          <p:cNvGrpSpPr/>
          <p:nvPr/>
        </p:nvGrpSpPr>
        <p:grpSpPr>
          <a:xfrm>
            <a:off x="4443626" y="2997993"/>
            <a:ext cx="234972" cy="255704"/>
            <a:chOff x="4873626" y="1965325"/>
            <a:chExt cx="269876" cy="293688"/>
          </a:xfrm>
          <a:solidFill>
            <a:schemeClr val="accent1"/>
          </a:solidFill>
        </p:grpSpPr>
        <p:sp>
          <p:nvSpPr>
            <p:cNvPr id="80" name="Freeform 502"/>
            <p:cNvSpPr/>
            <p:nvPr/>
          </p:nvSpPr>
          <p:spPr bwMode="auto">
            <a:xfrm>
              <a:off x="4873626" y="2127250"/>
              <a:ext cx="112713" cy="131763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1" name="Freeform 503"/>
            <p:cNvSpPr/>
            <p:nvPr/>
          </p:nvSpPr>
          <p:spPr bwMode="auto">
            <a:xfrm>
              <a:off x="4884739" y="1973263"/>
              <a:ext cx="41275" cy="146050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2" name="Freeform 504"/>
            <p:cNvSpPr/>
            <p:nvPr/>
          </p:nvSpPr>
          <p:spPr bwMode="auto">
            <a:xfrm>
              <a:off x="4940301" y="1965325"/>
              <a:ext cx="177800" cy="293688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3" name="Freeform 505"/>
            <p:cNvSpPr/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8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任意多边形 4"/>
          <p:cNvSpPr/>
          <p:nvPr/>
        </p:nvSpPr>
        <p:spPr>
          <a:xfrm flipH="1">
            <a:off x="5797656" y="2422990"/>
            <a:ext cx="3346343" cy="1037847"/>
          </a:xfrm>
          <a:custGeom>
            <a:avLst/>
            <a:gdLst>
              <a:gd name="connsiteX0" fmla="*/ 1607999 w 4461791"/>
              <a:gd name="connsiteY0" fmla="*/ 0 h 1383796"/>
              <a:gd name="connsiteX1" fmla="*/ 0 w 4461791"/>
              <a:gd name="connsiteY1" fmla="*/ 0 h 1383796"/>
              <a:gd name="connsiteX2" fmla="*/ 0 w 4461791"/>
              <a:gd name="connsiteY2" fmla="*/ 566646 h 1383796"/>
              <a:gd name="connsiteX3" fmla="*/ 1 w 4461791"/>
              <a:gd name="connsiteY3" fmla="*/ 566646 h 1383796"/>
              <a:gd name="connsiteX4" fmla="*/ 1 w 4461791"/>
              <a:gd name="connsiteY4" fmla="*/ 387946 h 1383796"/>
              <a:gd name="connsiteX5" fmla="*/ 1603034 w 4461791"/>
              <a:gd name="connsiteY5" fmla="*/ 387946 h 1383796"/>
              <a:gd name="connsiteX6" fmla="*/ 1603034 w 4461791"/>
              <a:gd name="connsiteY6" fmla="*/ 384898 h 1383796"/>
              <a:gd name="connsiteX7" fmla="*/ 3653197 w 4461791"/>
              <a:gd name="connsiteY7" fmla="*/ 384898 h 1383796"/>
              <a:gd name="connsiteX8" fmla="*/ 4068091 w 4461791"/>
              <a:gd name="connsiteY8" fmla="*/ 799792 h 1383796"/>
              <a:gd name="connsiteX9" fmla="*/ 4068091 w 4461791"/>
              <a:gd name="connsiteY9" fmla="*/ 1383796 h 1383796"/>
              <a:gd name="connsiteX10" fmla="*/ 4461791 w 4461791"/>
              <a:gd name="connsiteY10" fmla="*/ 1383796 h 1383796"/>
              <a:gd name="connsiteX11" fmla="*/ 4461791 w 4461791"/>
              <a:gd name="connsiteY11" fmla="*/ 701914 h 1383796"/>
              <a:gd name="connsiteX12" fmla="*/ 3763050 w 4461791"/>
              <a:gd name="connsiteY12" fmla="*/ 3173 h 1383796"/>
              <a:gd name="connsiteX13" fmla="*/ 1607733 w 4461791"/>
              <a:gd name="connsiteY13" fmla="*/ 3173 h 138379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</a:cxnLst>
            <a:rect l="l" t="t" r="r" b="b"/>
            <a:pathLst>
              <a:path w="4461791" h="1383796">
                <a:moveTo>
                  <a:pt x="1607999" y="0"/>
                </a:moveTo>
                <a:lnTo>
                  <a:pt x="0" y="0"/>
                </a:lnTo>
                <a:lnTo>
                  <a:pt x="0" y="566646"/>
                </a:lnTo>
                <a:lnTo>
                  <a:pt x="1" y="566646"/>
                </a:lnTo>
                <a:lnTo>
                  <a:pt x="1" y="387946"/>
                </a:lnTo>
                <a:lnTo>
                  <a:pt x="1603034" y="387946"/>
                </a:lnTo>
                <a:lnTo>
                  <a:pt x="1603034" y="384898"/>
                </a:lnTo>
                <a:lnTo>
                  <a:pt x="3653197" y="384898"/>
                </a:lnTo>
                <a:cubicBezTo>
                  <a:pt x="3882337" y="384898"/>
                  <a:pt x="4068091" y="570652"/>
                  <a:pt x="4068091" y="799792"/>
                </a:cubicBezTo>
                <a:lnTo>
                  <a:pt x="4068091" y="1383796"/>
                </a:lnTo>
                <a:lnTo>
                  <a:pt x="4461791" y="1383796"/>
                </a:lnTo>
                <a:lnTo>
                  <a:pt x="4461791" y="701914"/>
                </a:lnTo>
                <a:cubicBezTo>
                  <a:pt x="4461791" y="316010"/>
                  <a:pt x="4148954" y="3173"/>
                  <a:pt x="3763050" y="3173"/>
                </a:cubicBezTo>
                <a:lnTo>
                  <a:pt x="1607733" y="3173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 flipH="1">
            <a:off x="5498806" y="2139075"/>
            <a:ext cx="3645192" cy="1321762"/>
          </a:xfrm>
          <a:custGeom>
            <a:avLst/>
            <a:gdLst>
              <a:gd name="connsiteX0" fmla="*/ 3815940 w 4860256"/>
              <a:gd name="connsiteY0" fmla="*/ 0 h 1762349"/>
              <a:gd name="connsiteX1" fmla="*/ 990598 w 4860256"/>
              <a:gd name="connsiteY1" fmla="*/ 0 h 1762349"/>
              <a:gd name="connsiteX2" fmla="*/ 850231 w 4860256"/>
              <a:gd name="connsiteY2" fmla="*/ 0 h 1762349"/>
              <a:gd name="connsiteX3" fmla="*/ 0 w 4860256"/>
              <a:gd name="connsiteY3" fmla="*/ 0 h 1762349"/>
              <a:gd name="connsiteX4" fmla="*/ 0 w 4860256"/>
              <a:gd name="connsiteY4" fmla="*/ 395925 h 1762349"/>
              <a:gd name="connsiteX5" fmla="*/ 990598 w 4860256"/>
              <a:gd name="connsiteY5" fmla="*/ 395925 h 1762349"/>
              <a:gd name="connsiteX6" fmla="*/ 990598 w 4860256"/>
              <a:gd name="connsiteY6" fmla="*/ 392340 h 1762349"/>
              <a:gd name="connsiteX7" fmla="*/ 3763050 w 4860256"/>
              <a:gd name="connsiteY7" fmla="*/ 392340 h 1762349"/>
              <a:gd name="connsiteX8" fmla="*/ 4461791 w 4860256"/>
              <a:gd name="connsiteY8" fmla="*/ 1091081 h 1762349"/>
              <a:gd name="connsiteX9" fmla="*/ 4461791 w 4860256"/>
              <a:gd name="connsiteY9" fmla="*/ 1762349 h 1762349"/>
              <a:gd name="connsiteX10" fmla="*/ 4860256 w 4860256"/>
              <a:gd name="connsiteY10" fmla="*/ 1762349 h 1762349"/>
              <a:gd name="connsiteX11" fmla="*/ 4860256 w 4860256"/>
              <a:gd name="connsiteY11" fmla="*/ 1044316 h 1762349"/>
              <a:gd name="connsiteX12" fmla="*/ 3815940 w 4860256"/>
              <a:gd name="connsiteY12" fmla="*/ 0 h 17623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4860256" h="1762349">
                <a:moveTo>
                  <a:pt x="3815940" y="0"/>
                </a:moveTo>
                <a:lnTo>
                  <a:pt x="990598" y="0"/>
                </a:lnTo>
                <a:lnTo>
                  <a:pt x="850231" y="0"/>
                </a:lnTo>
                <a:lnTo>
                  <a:pt x="0" y="0"/>
                </a:lnTo>
                <a:lnTo>
                  <a:pt x="0" y="395925"/>
                </a:lnTo>
                <a:lnTo>
                  <a:pt x="990598" y="395925"/>
                </a:lnTo>
                <a:lnTo>
                  <a:pt x="990598" y="392340"/>
                </a:lnTo>
                <a:lnTo>
                  <a:pt x="3763050" y="392340"/>
                </a:lnTo>
                <a:cubicBezTo>
                  <a:pt x="4148954" y="392340"/>
                  <a:pt x="4461791" y="705177"/>
                  <a:pt x="4461791" y="1091081"/>
                </a:cubicBezTo>
                <a:lnTo>
                  <a:pt x="4461791" y="1762349"/>
                </a:lnTo>
                <a:lnTo>
                  <a:pt x="4860256" y="1762349"/>
                </a:lnTo>
                <a:lnTo>
                  <a:pt x="4860256" y="1044316"/>
                </a:lnTo>
                <a:cubicBezTo>
                  <a:pt x="4860256" y="467556"/>
                  <a:pt x="4392700" y="0"/>
                  <a:pt x="3815940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5763484" y="3212947"/>
            <a:ext cx="495779" cy="49577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5421773" y="3212947"/>
            <a:ext cx="495779" cy="49577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 flipH="1">
            <a:off x="5231631" y="1866998"/>
            <a:ext cx="3912370" cy="1772091"/>
          </a:xfrm>
          <a:custGeom>
            <a:avLst/>
            <a:gdLst>
              <a:gd name="connsiteX0" fmla="*/ 4058363 w 5216493"/>
              <a:gd name="connsiteY0" fmla="*/ 0 h 2362788"/>
              <a:gd name="connsiteX1" fmla="*/ 850234 w 5216493"/>
              <a:gd name="connsiteY1" fmla="*/ 0 h 2362788"/>
              <a:gd name="connsiteX2" fmla="*/ 850234 w 5216493"/>
              <a:gd name="connsiteY2" fmla="*/ 2032 h 2362788"/>
              <a:gd name="connsiteX3" fmla="*/ 0 w 5216493"/>
              <a:gd name="connsiteY3" fmla="*/ 2032 h 2362788"/>
              <a:gd name="connsiteX4" fmla="*/ 0 w 5216493"/>
              <a:gd name="connsiteY4" fmla="*/ 531904 h 2362788"/>
              <a:gd name="connsiteX5" fmla="*/ 1 w 5216493"/>
              <a:gd name="connsiteY5" fmla="*/ 531904 h 2362788"/>
              <a:gd name="connsiteX6" fmla="*/ 1 w 5216493"/>
              <a:gd name="connsiteY6" fmla="*/ 364801 h 2362788"/>
              <a:gd name="connsiteX7" fmla="*/ 850234 w 5216493"/>
              <a:gd name="connsiteY7" fmla="*/ 364801 h 2362788"/>
              <a:gd name="connsiteX8" fmla="*/ 850234 w 5216493"/>
              <a:gd name="connsiteY8" fmla="*/ 2362788 h 2362788"/>
              <a:gd name="connsiteX9" fmla="*/ 850235 w 5216493"/>
              <a:gd name="connsiteY9" fmla="*/ 2362788 h 2362788"/>
              <a:gd name="connsiteX10" fmla="*/ 850235 w 5216493"/>
              <a:gd name="connsiteY10" fmla="*/ 364801 h 2362788"/>
              <a:gd name="connsiteX11" fmla="*/ 1653870 w 5216493"/>
              <a:gd name="connsiteY11" fmla="*/ 364801 h 2362788"/>
              <a:gd name="connsiteX12" fmla="*/ 1653870 w 5216493"/>
              <a:gd name="connsiteY12" fmla="*/ 362769 h 2362788"/>
              <a:gd name="connsiteX13" fmla="*/ 3815944 w 5216493"/>
              <a:gd name="connsiteY13" fmla="*/ 362769 h 2362788"/>
              <a:gd name="connsiteX14" fmla="*/ 4860260 w 5216493"/>
              <a:gd name="connsiteY14" fmla="*/ 1407085 h 2362788"/>
              <a:gd name="connsiteX15" fmla="*/ 4860260 w 5216493"/>
              <a:gd name="connsiteY15" fmla="*/ 2125118 h 2362788"/>
              <a:gd name="connsiteX16" fmla="*/ 5216493 w 5216493"/>
              <a:gd name="connsiteY16" fmla="*/ 2125118 h 2362788"/>
              <a:gd name="connsiteX17" fmla="*/ 5216493 w 5216493"/>
              <a:gd name="connsiteY17" fmla="*/ 1158130 h 2362788"/>
              <a:gd name="connsiteX18" fmla="*/ 4058363 w 5216493"/>
              <a:gd name="connsiteY18" fmla="*/ 0 h 23627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5216493" h="2362788">
                <a:moveTo>
                  <a:pt x="4058363" y="0"/>
                </a:moveTo>
                <a:lnTo>
                  <a:pt x="850234" y="0"/>
                </a:lnTo>
                <a:lnTo>
                  <a:pt x="850234" y="2032"/>
                </a:lnTo>
                <a:lnTo>
                  <a:pt x="0" y="2032"/>
                </a:lnTo>
                <a:lnTo>
                  <a:pt x="0" y="531904"/>
                </a:lnTo>
                <a:lnTo>
                  <a:pt x="1" y="531904"/>
                </a:lnTo>
                <a:lnTo>
                  <a:pt x="1" y="364801"/>
                </a:lnTo>
                <a:lnTo>
                  <a:pt x="850234" y="364801"/>
                </a:lnTo>
                <a:lnTo>
                  <a:pt x="850234" y="2362788"/>
                </a:lnTo>
                <a:lnTo>
                  <a:pt x="850235" y="2362788"/>
                </a:lnTo>
                <a:lnTo>
                  <a:pt x="850235" y="364801"/>
                </a:lnTo>
                <a:lnTo>
                  <a:pt x="1653870" y="364801"/>
                </a:lnTo>
                <a:lnTo>
                  <a:pt x="1653870" y="362769"/>
                </a:lnTo>
                <a:lnTo>
                  <a:pt x="3815944" y="362769"/>
                </a:lnTo>
                <a:cubicBezTo>
                  <a:pt x="4392704" y="362769"/>
                  <a:pt x="4860260" y="830325"/>
                  <a:pt x="4860260" y="1407085"/>
                </a:cubicBezTo>
                <a:lnTo>
                  <a:pt x="4860260" y="2125118"/>
                </a:lnTo>
                <a:lnTo>
                  <a:pt x="5216493" y="2125118"/>
                </a:lnTo>
                <a:lnTo>
                  <a:pt x="5216493" y="1158130"/>
                </a:lnTo>
                <a:cubicBezTo>
                  <a:pt x="5216493" y="518512"/>
                  <a:pt x="4697981" y="0"/>
                  <a:pt x="4058363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outerShdw blurRad="101600" dist="508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椭圆 9"/>
          <p:cNvSpPr/>
          <p:nvPr/>
        </p:nvSpPr>
        <p:spPr>
          <a:xfrm>
            <a:off x="5053036" y="3212947"/>
            <a:ext cx="495779" cy="495779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5095740" y="3320198"/>
            <a:ext cx="41037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15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5468050" y="3320198"/>
            <a:ext cx="41037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15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5843734" y="3320198"/>
            <a:ext cx="410370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5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15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任意多边形 13"/>
          <p:cNvSpPr/>
          <p:nvPr/>
        </p:nvSpPr>
        <p:spPr>
          <a:xfrm>
            <a:off x="3381877" y="1819275"/>
            <a:ext cx="2228850" cy="381000"/>
          </a:xfrm>
          <a:custGeom>
            <a:avLst/>
            <a:gdLst>
              <a:gd name="connsiteX0" fmla="*/ 2971800 w 2971800"/>
              <a:gd name="connsiteY0" fmla="*/ 508000 h 508000"/>
              <a:gd name="connsiteX1" fmla="*/ 622300 w 2971800"/>
              <a:gd name="connsiteY1" fmla="*/ 508000 h 508000"/>
              <a:gd name="connsiteX2" fmla="*/ 622300 w 2971800"/>
              <a:gd name="connsiteY2" fmla="*/ 0 h 508000"/>
              <a:gd name="connsiteX3" fmla="*/ 0 w 2971800"/>
              <a:gd name="connsiteY3" fmla="*/ 0 h 50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2971800" h="508000">
                <a:moveTo>
                  <a:pt x="2971800" y="508000"/>
                </a:moveTo>
                <a:lnTo>
                  <a:pt x="622300" y="508000"/>
                </a:lnTo>
                <a:lnTo>
                  <a:pt x="622300" y="0"/>
                </a:ln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任意多边形 14"/>
          <p:cNvSpPr/>
          <p:nvPr/>
        </p:nvSpPr>
        <p:spPr>
          <a:xfrm>
            <a:off x="3381877" y="2748915"/>
            <a:ext cx="2638425" cy="438150"/>
          </a:xfrm>
          <a:custGeom>
            <a:avLst/>
            <a:gdLst>
              <a:gd name="connsiteX0" fmla="*/ 3517900 w 3517900"/>
              <a:gd name="connsiteY0" fmla="*/ 0 h 584200"/>
              <a:gd name="connsiteX1" fmla="*/ 609600 w 3517900"/>
              <a:gd name="connsiteY1" fmla="*/ 0 h 584200"/>
              <a:gd name="connsiteX2" fmla="*/ 609600 w 3517900"/>
              <a:gd name="connsiteY2" fmla="*/ 584200 h 584200"/>
              <a:gd name="connsiteX3" fmla="*/ 0 w 3517900"/>
              <a:gd name="connsiteY3" fmla="*/ 584200 h 5842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17900" h="584200">
                <a:moveTo>
                  <a:pt x="3517900" y="0"/>
                </a:moveTo>
                <a:lnTo>
                  <a:pt x="609600" y="0"/>
                </a:lnTo>
                <a:lnTo>
                  <a:pt x="609600" y="584200"/>
                </a:lnTo>
                <a:lnTo>
                  <a:pt x="0" y="58420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任意多边形 15"/>
          <p:cNvSpPr/>
          <p:nvPr/>
        </p:nvSpPr>
        <p:spPr>
          <a:xfrm>
            <a:off x="3381877" y="2493645"/>
            <a:ext cx="2419350" cy="0"/>
          </a:xfrm>
          <a:custGeom>
            <a:avLst/>
            <a:gdLst>
              <a:gd name="connsiteX0" fmla="*/ 3225800 w 3225800"/>
              <a:gd name="connsiteY0" fmla="*/ 0 h 0"/>
              <a:gd name="connsiteX1" fmla="*/ 0 w 3225800"/>
              <a:gd name="connsiteY1" fmla="*/ 0 h 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</a:cxnLst>
            <a:rect l="l" t="t" r="r" b="b"/>
            <a:pathLst>
              <a:path w="3225800">
                <a:moveTo>
                  <a:pt x="3225800" y="0"/>
                </a:moveTo>
                <a:lnTo>
                  <a:pt x="0" y="0"/>
                </a:lnTo>
              </a:path>
            </a:pathLst>
          </a:custGeom>
          <a:noFill/>
          <a:ln w="15875">
            <a:solidFill>
              <a:schemeClr val="bg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1830613" y="1577476"/>
            <a:ext cx="1483319" cy="645376"/>
            <a:chOff x="3451161" y="3890565"/>
            <a:chExt cx="1977759" cy="860501"/>
          </a:xfrm>
        </p:grpSpPr>
        <p:sp>
          <p:nvSpPr>
            <p:cNvPr id="18" name="文本框 17"/>
            <p:cNvSpPr txBox="1"/>
            <p:nvPr/>
          </p:nvSpPr>
          <p:spPr>
            <a:xfrm>
              <a:off x="3451161" y="38905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3457190" y="4135512"/>
              <a:ext cx="197173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1830613" y="2233727"/>
            <a:ext cx="1483319" cy="645376"/>
            <a:chOff x="3451161" y="3890565"/>
            <a:chExt cx="1977759" cy="860501"/>
          </a:xfrm>
        </p:grpSpPr>
        <p:sp>
          <p:nvSpPr>
            <p:cNvPr id="21" name="文本框 20"/>
            <p:cNvSpPr txBox="1"/>
            <p:nvPr/>
          </p:nvSpPr>
          <p:spPr>
            <a:xfrm>
              <a:off x="3451161" y="38905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457190" y="4135512"/>
              <a:ext cx="197173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1830613" y="2945240"/>
            <a:ext cx="1483319" cy="645376"/>
            <a:chOff x="3451161" y="3890565"/>
            <a:chExt cx="1977759" cy="860501"/>
          </a:xfrm>
        </p:grpSpPr>
        <p:sp>
          <p:nvSpPr>
            <p:cNvPr id="24" name="文本框 23"/>
            <p:cNvSpPr txBox="1"/>
            <p:nvPr/>
          </p:nvSpPr>
          <p:spPr>
            <a:xfrm>
              <a:off x="3451161" y="3890565"/>
              <a:ext cx="172505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25" name="文本框 24"/>
            <p:cNvSpPr txBox="1"/>
            <p:nvPr/>
          </p:nvSpPr>
          <p:spPr>
            <a:xfrm>
              <a:off x="3457190" y="4135512"/>
              <a:ext cx="1971730" cy="615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6" name="椭圆 25"/>
          <p:cNvSpPr/>
          <p:nvPr/>
        </p:nvSpPr>
        <p:spPr>
          <a:xfrm>
            <a:off x="3350444" y="1789986"/>
            <a:ext cx="62865" cy="6286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7" name="椭圆 26"/>
          <p:cNvSpPr/>
          <p:nvPr/>
        </p:nvSpPr>
        <p:spPr>
          <a:xfrm>
            <a:off x="5571502" y="2130986"/>
            <a:ext cx="137090" cy="137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8" name="椭圆 27"/>
          <p:cNvSpPr/>
          <p:nvPr/>
        </p:nvSpPr>
        <p:spPr>
          <a:xfrm>
            <a:off x="5763484" y="2422990"/>
            <a:ext cx="137090" cy="137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椭圆 28"/>
          <p:cNvSpPr/>
          <p:nvPr/>
        </p:nvSpPr>
        <p:spPr>
          <a:xfrm>
            <a:off x="5980374" y="2680165"/>
            <a:ext cx="137090" cy="137090"/>
          </a:xfrm>
          <a:prstGeom prst="ellipse">
            <a:avLst/>
          </a:prstGeom>
          <a:solidFill>
            <a:schemeClr val="bg1"/>
          </a:solidFill>
          <a:ln>
            <a:noFill/>
          </a:ln>
          <a:effectLst>
            <a:innerShdw blurRad="25400" dist="12700" dir="135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350444" y="2460955"/>
            <a:ext cx="62865" cy="6286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3350444" y="3156077"/>
            <a:ext cx="62865" cy="62865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1340924" y="1593921"/>
            <a:ext cx="450708" cy="45070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340924" y="2266813"/>
            <a:ext cx="450708" cy="45070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1340924" y="2959869"/>
            <a:ext cx="450708" cy="450708"/>
          </a:xfrm>
          <a:prstGeom prst="ellipse">
            <a:avLst/>
          </a:prstGeom>
          <a:gradFill>
            <a:gsLst>
              <a:gs pos="100000">
                <a:schemeClr val="bg1">
                  <a:lumMod val="95000"/>
                </a:schemeClr>
              </a:gs>
              <a:gs pos="0">
                <a:schemeClr val="bg1">
                  <a:lumMod val="75000"/>
                </a:schemeClr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5" name="椭圆 70"/>
          <p:cNvSpPr/>
          <p:nvPr/>
        </p:nvSpPr>
        <p:spPr>
          <a:xfrm>
            <a:off x="1452226" y="1681802"/>
            <a:ext cx="228104" cy="274946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6" name="组合 35"/>
          <p:cNvGrpSpPr/>
          <p:nvPr/>
        </p:nvGrpSpPr>
        <p:grpSpPr>
          <a:xfrm>
            <a:off x="1452226" y="2391555"/>
            <a:ext cx="215812" cy="217283"/>
            <a:chOff x="3771900" y="3200400"/>
            <a:chExt cx="2011680" cy="2025396"/>
          </a:xfrm>
          <a:solidFill>
            <a:schemeClr val="accent2"/>
          </a:solidFill>
        </p:grpSpPr>
        <p:sp>
          <p:nvSpPr>
            <p:cNvPr id="37" name="任意多边形 36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461211" y="3061119"/>
            <a:ext cx="210134" cy="253311"/>
            <a:chOff x="4141788" y="809625"/>
            <a:chExt cx="3600450" cy="4340225"/>
          </a:xfrm>
          <a:solidFill>
            <a:schemeClr val="accent3"/>
          </a:solidFill>
        </p:grpSpPr>
        <p:sp>
          <p:nvSpPr>
            <p:cNvPr id="42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9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FB95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 animBg="1"/>
      <p:bldP spid="15" grpId="0" animBg="1"/>
      <p:bldP spid="16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椭圆 4"/>
          <p:cNvSpPr/>
          <p:nvPr/>
        </p:nvSpPr>
        <p:spPr>
          <a:xfrm>
            <a:off x="2843808" y="987574"/>
            <a:ext cx="3135387" cy="3135387"/>
          </a:xfrm>
          <a:prstGeom prst="ellipse">
            <a:avLst/>
          </a:prstGeom>
          <a:gradFill flip="none" rotWithShape="1">
            <a:gsLst>
              <a:gs pos="0">
                <a:srgbClr val="CBCBCB"/>
              </a:gs>
              <a:gs pos="100000">
                <a:srgbClr val="F3F3F3"/>
              </a:gs>
            </a:gsLst>
            <a:lin ang="2700000" scaled="1"/>
            <a:tileRect/>
          </a:gradFill>
          <a:ln w="31750">
            <a:gradFill flip="none" rotWithShape="1">
              <a:gsLst>
                <a:gs pos="0">
                  <a:srgbClr val="F8F8F8"/>
                </a:gs>
                <a:gs pos="100000">
                  <a:srgbClr val="CBCBCB"/>
                </a:gs>
              </a:gsLst>
              <a:lin ang="2700000" scaled="1"/>
              <a:tileRect/>
            </a:gradFill>
          </a:ln>
          <a:effectLst>
            <a:outerShdw blurRad="127000" dist="762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3"/>
          <p:cNvSpPr/>
          <p:nvPr/>
        </p:nvSpPr>
        <p:spPr bwMode="auto">
          <a:xfrm>
            <a:off x="2993911" y="2372502"/>
            <a:ext cx="2835177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175" b="1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Bebas Neue" charset="0"/>
                <a:sym typeface="Bebas Neue" charset="0"/>
              </a:rPr>
              <a:t>标题文字内容</a:t>
            </a:r>
            <a:endParaRPr lang="en-US" sz="3175" b="1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  <p:sp>
        <p:nvSpPr>
          <p:cNvPr id="7" name="Rectangle 2"/>
          <p:cNvSpPr/>
          <p:nvPr/>
        </p:nvSpPr>
        <p:spPr bwMode="auto">
          <a:xfrm>
            <a:off x="3243164" y="2840371"/>
            <a:ext cx="2336673" cy="621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125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950" dirty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200</a:t>
            </a:r>
            <a:r>
              <a:rPr lang="zh-CN" altLang="en-US" sz="95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字</a:t>
            </a:r>
            <a:endParaRPr lang="en-US" sz="950" dirty="0">
              <a:latin typeface="微软雅黑" panose="020B0503020204020204" pitchFamily="34" charset="-122"/>
              <a:ea typeface="微软雅黑" panose="020B0503020204020204" pitchFamily="34" charset="-122"/>
              <a:cs typeface="Lato Light" charset="0"/>
              <a:sym typeface="Lato Light" charset="0"/>
            </a:endParaRPr>
          </a:p>
        </p:txBody>
      </p:sp>
      <p:pic>
        <p:nvPicPr>
          <p:cNvPr id="8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73809" y="2343166"/>
            <a:ext cx="2283989" cy="2803728"/>
          </a:xfrm>
          <a:prstGeom prst="rect">
            <a:avLst/>
          </a:prstGeom>
        </p:spPr>
      </p:pic>
      <p:sp>
        <p:nvSpPr>
          <p:cNvPr id="9" name="Rectangle 3"/>
          <p:cNvSpPr/>
          <p:nvPr/>
        </p:nvSpPr>
        <p:spPr bwMode="auto">
          <a:xfrm>
            <a:off x="3691419" y="1622712"/>
            <a:ext cx="1440160" cy="5566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 type="none" w="med" len="med"/>
                <a:tailEnd type="none" w="med" len="med"/>
              </a14:hiddenLine>
            </a:ext>
          </a:extLst>
        </p:spPr>
        <p:txBody>
          <a:bodyPr lIns="0" tIns="0" rIns="0" bIns="0" anchor="t"/>
          <a:lstStyle/>
          <a:p>
            <a:pPr algn="ctr" fontAlgn="base">
              <a:lnSpc>
                <a:spcPct val="70000"/>
              </a:lnSpc>
              <a:spcBef>
                <a:spcPct val="0"/>
              </a:spcBef>
              <a:spcAft>
                <a:spcPct val="0"/>
              </a:spcAft>
            </a:pPr>
            <a:r>
              <a:rPr lang="en-US" altLang="zh-CN" sz="6000" dirty="0" smtClean="0">
                <a:solidFill>
                  <a:schemeClr val="accent1"/>
                </a:solidFill>
                <a:effectLst>
                  <a:innerShdw blurRad="63500" dist="50800" dir="18900000">
                    <a:prstClr val="black">
                      <a:alpha val="50000"/>
                    </a:prstClr>
                  </a:innerShdw>
                </a:effectLst>
                <a:latin typeface="Impact" panose="020B0806030902050204" pitchFamily="34" charset="0"/>
                <a:ea typeface="微软雅黑" panose="020B0503020204020204" pitchFamily="34" charset="-122"/>
                <a:cs typeface="Bebas Neue" charset="0"/>
                <a:sym typeface="Bebas Neue" charset="0"/>
              </a:rPr>
              <a:t>01</a:t>
            </a:r>
            <a:endParaRPr lang="en-US" sz="6000" dirty="0">
              <a:solidFill>
                <a:schemeClr val="accent1"/>
              </a:solidFill>
              <a:effectLst>
                <a:innerShdw blurRad="63500" dist="50800" dir="18900000">
                  <a:prstClr val="black">
                    <a:alpha val="50000"/>
                  </a:prstClr>
                </a:innerShdw>
              </a:effectLst>
              <a:latin typeface="Impact" panose="020B0806030902050204" pitchFamily="34" charset="0"/>
              <a:ea typeface="微软雅黑" panose="020B0503020204020204" pitchFamily="34" charset="-122"/>
              <a:cs typeface="Bebas Neue" charset="0"/>
              <a:sym typeface="Bebas Neue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8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6" presetClass="entr" presetSubtype="37" fill="hold" grpId="0" nodeType="after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6" presetClass="entr" presetSubtype="37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200"/>
                            </p:stCondLst>
                            <p:childTnLst>
                              <p:par>
                                <p:cTn id="22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6405562" y="1543465"/>
            <a:ext cx="1447801" cy="2170545"/>
            <a:chOff x="1874403" y="1921782"/>
            <a:chExt cx="1930401" cy="2894060"/>
          </a:xfrm>
        </p:grpSpPr>
        <p:grpSp>
          <p:nvGrpSpPr>
            <p:cNvPr id="6" name="组合 5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12" name="圆角矩形 11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3" name="圆角矩形 12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任意多边形 6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1942666" y="1978281"/>
              <a:ext cx="179387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文本框 10"/>
            <p:cNvSpPr txBox="1"/>
            <p:nvPr/>
          </p:nvSpPr>
          <p:spPr>
            <a:xfrm>
              <a:off x="1995606" y="3628749"/>
              <a:ext cx="180919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4700588" y="1543465"/>
            <a:ext cx="1447801" cy="2170545"/>
            <a:chOff x="1874403" y="1921782"/>
            <a:chExt cx="1930401" cy="2894060"/>
          </a:xfrm>
        </p:grpSpPr>
        <p:grpSp>
          <p:nvGrpSpPr>
            <p:cNvPr id="15" name="组合 14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21" name="圆角矩形 20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6" name="任意多边形 15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任意多边形 16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椭圆 17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1942666" y="1978281"/>
              <a:ext cx="179387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文本框 19"/>
            <p:cNvSpPr txBox="1"/>
            <p:nvPr/>
          </p:nvSpPr>
          <p:spPr>
            <a:xfrm>
              <a:off x="1995606" y="3628749"/>
              <a:ext cx="1809197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2995613" y="1543465"/>
            <a:ext cx="1447801" cy="2170545"/>
            <a:chOff x="1874403" y="1921782"/>
            <a:chExt cx="1930401" cy="2894060"/>
          </a:xfrm>
        </p:grpSpPr>
        <p:grpSp>
          <p:nvGrpSpPr>
            <p:cNvPr id="24" name="组合 23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30" name="圆角矩形 29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圆角矩形 30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25" name="任意多边形 24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椭圆 26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1942666" y="1978281"/>
              <a:ext cx="179387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1995604" y="3628749"/>
              <a:ext cx="1769532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1290638" y="1543465"/>
            <a:ext cx="1447801" cy="2170545"/>
            <a:chOff x="1874403" y="1921782"/>
            <a:chExt cx="1930401" cy="2894060"/>
          </a:xfrm>
        </p:grpSpPr>
        <p:grpSp>
          <p:nvGrpSpPr>
            <p:cNvPr id="33" name="组合 32"/>
            <p:cNvGrpSpPr/>
            <p:nvPr/>
          </p:nvGrpSpPr>
          <p:grpSpPr>
            <a:xfrm>
              <a:off x="1874403" y="2409826"/>
              <a:ext cx="1930401" cy="2406016"/>
              <a:chOff x="1874403" y="2409826"/>
              <a:chExt cx="1930401" cy="2406016"/>
            </a:xfrm>
          </p:grpSpPr>
          <p:sp>
            <p:nvSpPr>
              <p:cNvPr id="39" name="圆角矩形 38"/>
              <p:cNvSpPr/>
              <p:nvPr/>
            </p:nvSpPr>
            <p:spPr>
              <a:xfrm>
                <a:off x="1874404" y="2409826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0">
                    <a:schemeClr val="bg1"/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outerShdw blurRad="101600" dist="508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圆角矩形 39"/>
              <p:cNvSpPr/>
              <p:nvPr/>
            </p:nvSpPr>
            <p:spPr>
              <a:xfrm>
                <a:off x="1874403" y="2415542"/>
                <a:ext cx="1930400" cy="2400300"/>
              </a:xfrm>
              <a:prstGeom prst="roundRect">
                <a:avLst>
                  <a:gd name="adj" fmla="val 5220"/>
                </a:avLst>
              </a:prstGeom>
              <a:gradFill>
                <a:gsLst>
                  <a:gs pos="100000">
                    <a:schemeClr val="bg1">
                      <a:lumMod val="97000"/>
                    </a:schemeClr>
                  </a:gs>
                  <a:gs pos="0">
                    <a:schemeClr val="bg1">
                      <a:lumMod val="87000"/>
                    </a:schemeClr>
                  </a:gs>
                </a:gsLst>
                <a:lin ang="2700000" scaled="1"/>
              </a:gradFill>
              <a:ln>
                <a:noFill/>
              </a:ln>
              <a:effectLst>
                <a:softEdge rad="254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34" name="任意多边形 33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chemeClr val="bg1">
                    <a:lumMod val="80000"/>
                  </a:schemeClr>
                </a:gs>
              </a:gsLst>
              <a:lin ang="2700000" scaled="1"/>
            </a:gradFill>
            <a:ln>
              <a:noFill/>
            </a:ln>
            <a:effectLst>
              <a:outerShdw blurRad="101600" dist="508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5" name="任意多边形 34"/>
            <p:cNvSpPr/>
            <p:nvPr/>
          </p:nvSpPr>
          <p:spPr>
            <a:xfrm>
              <a:off x="1874403" y="1921782"/>
              <a:ext cx="1930400" cy="638521"/>
            </a:xfrm>
            <a:custGeom>
              <a:avLst/>
              <a:gdLst>
                <a:gd name="connsiteX0" fmla="*/ 50498 w 1930400"/>
                <a:gd name="connsiteY0" fmla="*/ 0 h 638521"/>
                <a:gd name="connsiteX1" fmla="*/ 1879902 w 1930400"/>
                <a:gd name="connsiteY1" fmla="*/ 0 h 638521"/>
                <a:gd name="connsiteX2" fmla="*/ 1930400 w 1930400"/>
                <a:gd name="connsiteY2" fmla="*/ 50498 h 638521"/>
                <a:gd name="connsiteX3" fmla="*/ 1930400 w 1930400"/>
                <a:gd name="connsiteY3" fmla="*/ 442988 h 638521"/>
                <a:gd name="connsiteX4" fmla="*/ 1879902 w 1930400"/>
                <a:gd name="connsiteY4" fmla="*/ 493486 h 638521"/>
                <a:gd name="connsiteX5" fmla="*/ 1124527 w 1930400"/>
                <a:gd name="connsiteY5" fmla="*/ 493486 h 638521"/>
                <a:gd name="connsiteX6" fmla="*/ 965200 w 1930400"/>
                <a:gd name="connsiteY6" fmla="*/ 638521 h 638521"/>
                <a:gd name="connsiteX7" fmla="*/ 805872 w 1930400"/>
                <a:gd name="connsiteY7" fmla="*/ 493486 h 638521"/>
                <a:gd name="connsiteX8" fmla="*/ 50498 w 1930400"/>
                <a:gd name="connsiteY8" fmla="*/ 493486 h 638521"/>
                <a:gd name="connsiteX9" fmla="*/ 0 w 1930400"/>
                <a:gd name="connsiteY9" fmla="*/ 442988 h 638521"/>
                <a:gd name="connsiteX10" fmla="*/ 0 w 1930400"/>
                <a:gd name="connsiteY10" fmla="*/ 50498 h 638521"/>
                <a:gd name="connsiteX11" fmla="*/ 50498 w 1930400"/>
                <a:gd name="connsiteY11" fmla="*/ 0 h 6385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930400" h="638521">
                  <a:moveTo>
                    <a:pt x="50498" y="0"/>
                  </a:moveTo>
                  <a:lnTo>
                    <a:pt x="1879902" y="0"/>
                  </a:lnTo>
                  <a:cubicBezTo>
                    <a:pt x="1907791" y="0"/>
                    <a:pt x="1930400" y="22609"/>
                    <a:pt x="1930400" y="50498"/>
                  </a:cubicBezTo>
                  <a:lnTo>
                    <a:pt x="1930400" y="442988"/>
                  </a:lnTo>
                  <a:cubicBezTo>
                    <a:pt x="1930400" y="470877"/>
                    <a:pt x="1907791" y="493486"/>
                    <a:pt x="1879902" y="493486"/>
                  </a:cubicBezTo>
                  <a:lnTo>
                    <a:pt x="1124527" y="493486"/>
                  </a:lnTo>
                  <a:lnTo>
                    <a:pt x="965200" y="638521"/>
                  </a:lnTo>
                  <a:lnTo>
                    <a:pt x="805872" y="493486"/>
                  </a:lnTo>
                  <a:lnTo>
                    <a:pt x="50498" y="493486"/>
                  </a:lnTo>
                  <a:cubicBezTo>
                    <a:pt x="22609" y="493486"/>
                    <a:pt x="0" y="470877"/>
                    <a:pt x="0" y="442988"/>
                  </a:cubicBezTo>
                  <a:lnTo>
                    <a:pt x="0" y="50498"/>
                  </a:lnTo>
                  <a:cubicBezTo>
                    <a:pt x="0" y="22609"/>
                    <a:pt x="22609" y="0"/>
                    <a:pt x="50498" y="0"/>
                  </a:cubicBezTo>
                  <a:close/>
                </a:path>
              </a:pathLst>
            </a:custGeom>
            <a:gradFill>
              <a:gsLst>
                <a:gs pos="100000">
                  <a:schemeClr val="bg1">
                    <a:lumMod val="98000"/>
                  </a:schemeClr>
                </a:gs>
                <a:gs pos="0">
                  <a:schemeClr val="bg1">
                    <a:lumMod val="88000"/>
                  </a:schemeClr>
                </a:gs>
              </a:gsLst>
              <a:lin ang="27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2440888" y="2646300"/>
              <a:ext cx="797430" cy="797430"/>
            </a:xfrm>
            <a:prstGeom prst="ellipse">
              <a:avLst/>
            </a:prstGeom>
            <a:gradFill flip="none" rotWithShape="1">
              <a:gsLst>
                <a:gs pos="100000">
                  <a:schemeClr val="bg1">
                    <a:lumMod val="100000"/>
                  </a:schemeClr>
                </a:gs>
                <a:gs pos="0">
                  <a:schemeClr val="bg1">
                    <a:lumMod val="72000"/>
                  </a:schemeClr>
                </a:gs>
              </a:gsLst>
              <a:lin ang="2700000" scaled="1"/>
              <a:tileRect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1942666" y="1978281"/>
              <a:ext cx="1793874" cy="4103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  <a:endPara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文本框 37"/>
            <p:cNvSpPr txBox="1"/>
            <p:nvPr/>
          </p:nvSpPr>
          <p:spPr>
            <a:xfrm>
              <a:off x="1995604" y="3628749"/>
              <a:ext cx="1769534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在此录入图表的综合描述说明。在此录入在此在此在此在此录入图表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1" name="Group 8"/>
          <p:cNvGrpSpPr>
            <a:grpSpLocks noChangeAspect="1"/>
          </p:cNvGrpSpPr>
          <p:nvPr/>
        </p:nvGrpSpPr>
        <p:grpSpPr bwMode="auto">
          <a:xfrm>
            <a:off x="1863720" y="2222126"/>
            <a:ext cx="273060" cy="299199"/>
            <a:chOff x="3437" y="2282"/>
            <a:chExt cx="679" cy="744"/>
          </a:xfrm>
          <a:solidFill>
            <a:schemeClr val="accent1"/>
          </a:solidFill>
        </p:grpSpPr>
        <p:sp>
          <p:nvSpPr>
            <p:cNvPr id="42" name="Freeform 9"/>
            <p:cNvSpPr/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Freeform 10"/>
            <p:cNvSpPr/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Group 13"/>
          <p:cNvGrpSpPr>
            <a:grpSpLocks noChangeAspect="1"/>
          </p:cNvGrpSpPr>
          <p:nvPr/>
        </p:nvGrpSpPr>
        <p:grpSpPr bwMode="auto">
          <a:xfrm>
            <a:off x="3561860" y="2220243"/>
            <a:ext cx="299430" cy="302965"/>
            <a:chOff x="2426" y="2781"/>
            <a:chExt cx="593" cy="600"/>
          </a:xfrm>
          <a:solidFill>
            <a:schemeClr val="accent2"/>
          </a:solidFill>
        </p:grpSpPr>
        <p:sp>
          <p:nvSpPr>
            <p:cNvPr id="45" name="Freeform 14"/>
            <p:cNvSpPr/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Group 18"/>
          <p:cNvGrpSpPr>
            <a:grpSpLocks noChangeAspect="1"/>
          </p:cNvGrpSpPr>
          <p:nvPr/>
        </p:nvGrpSpPr>
        <p:grpSpPr bwMode="auto">
          <a:xfrm>
            <a:off x="5267379" y="2226807"/>
            <a:ext cx="311044" cy="289836"/>
            <a:chOff x="3802" y="2858"/>
            <a:chExt cx="616" cy="574"/>
          </a:xfrm>
          <a:solidFill>
            <a:schemeClr val="accent3"/>
          </a:solidFill>
        </p:grpSpPr>
        <p:sp>
          <p:nvSpPr>
            <p:cNvPr id="48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0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1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Freeform 23"/>
            <p:cNvSpPr/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Group 26"/>
          <p:cNvGrpSpPr>
            <a:grpSpLocks noChangeAspect="1"/>
          </p:cNvGrpSpPr>
          <p:nvPr/>
        </p:nvGrpSpPr>
        <p:grpSpPr bwMode="auto">
          <a:xfrm>
            <a:off x="6932969" y="2271951"/>
            <a:ext cx="402512" cy="199549"/>
            <a:chOff x="5676" y="2597"/>
            <a:chExt cx="1061" cy="526"/>
          </a:xfrm>
          <a:solidFill>
            <a:schemeClr val="accent4"/>
          </a:solidFill>
        </p:grpSpPr>
        <p:sp>
          <p:nvSpPr>
            <p:cNvPr id="54" name="Freeform 27"/>
            <p:cNvSpPr/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5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6" name="Freeform 29"/>
            <p:cNvSpPr/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8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9" name="Freeform 32"/>
            <p:cNvSpPr/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0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1" name="Freeform 34"/>
            <p:cNvSpPr/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2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3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4" name="Freeform 37"/>
            <p:cNvSpPr/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5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6" name="Freeform 39"/>
            <p:cNvSpPr/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7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68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69" name="文本框 68"/>
          <p:cNvSpPr txBox="1"/>
          <p:nvPr/>
        </p:nvSpPr>
        <p:spPr>
          <a:xfrm>
            <a:off x="1690688" y="3308993"/>
            <a:ext cx="6572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3402013" y="3308993"/>
            <a:ext cx="6572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5113337" y="3308993"/>
            <a:ext cx="6572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6824663" y="3308993"/>
            <a:ext cx="657225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9" grpId="0"/>
      <p:bldP spid="70" grpId="0"/>
      <p:bldP spid="71" grpId="0"/>
      <p:bldP spid="7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1282704" y="1247277"/>
            <a:ext cx="1365301" cy="1365302"/>
            <a:chOff x="1367367" y="1923540"/>
            <a:chExt cx="2091076" cy="2091076"/>
          </a:xfrm>
        </p:grpSpPr>
        <p:pic>
          <p:nvPicPr>
            <p:cNvPr id="6" name="图片 5"/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452218" y="2113784"/>
              <a:ext cx="1921373" cy="1829057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7" name="组合 6"/>
            <p:cNvGrpSpPr/>
            <p:nvPr/>
          </p:nvGrpSpPr>
          <p:grpSpPr>
            <a:xfrm>
              <a:off x="1367367" y="1923540"/>
              <a:ext cx="2091076" cy="2091076"/>
              <a:chOff x="4742449" y="2216782"/>
              <a:chExt cx="3801476" cy="3801476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圆角矩形 8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0" name="圆角矩形 9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3019430" y="1247277"/>
            <a:ext cx="1365301" cy="1365302"/>
            <a:chOff x="3751324" y="1923540"/>
            <a:chExt cx="2091076" cy="2091076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907122" y="2113786"/>
              <a:ext cx="1764724" cy="1829056"/>
            </a:xfrm>
            <a:custGeom>
              <a:avLst/>
              <a:gdLst>
                <a:gd name="connsiteX0" fmla="*/ 0 w 2579915"/>
                <a:gd name="connsiteY0" fmla="*/ 0 h 2296884"/>
                <a:gd name="connsiteX1" fmla="*/ 2579915 w 2579915"/>
                <a:gd name="connsiteY1" fmla="*/ 0 h 2296884"/>
                <a:gd name="connsiteX2" fmla="*/ 2579915 w 2579915"/>
                <a:gd name="connsiteY2" fmla="*/ 2296884 h 2296884"/>
                <a:gd name="connsiteX3" fmla="*/ 0 w 2579915"/>
                <a:gd name="connsiteY3" fmla="*/ 2296884 h 22968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4">
                  <a:moveTo>
                    <a:pt x="0" y="0"/>
                  </a:moveTo>
                  <a:lnTo>
                    <a:pt x="2579915" y="0"/>
                  </a:lnTo>
                  <a:lnTo>
                    <a:pt x="2579915" y="2296884"/>
                  </a:lnTo>
                  <a:lnTo>
                    <a:pt x="0" y="2296884"/>
                  </a:lnTo>
                  <a:close/>
                </a:path>
              </a:pathLst>
            </a:custGeom>
          </p:spPr>
        </p:pic>
        <p:grpSp>
          <p:nvGrpSpPr>
            <p:cNvPr id="13" name="组合 12"/>
            <p:cNvGrpSpPr/>
            <p:nvPr/>
          </p:nvGrpSpPr>
          <p:grpSpPr>
            <a:xfrm>
              <a:off x="3751324" y="1923540"/>
              <a:ext cx="2091076" cy="2091076"/>
              <a:chOff x="4742449" y="2216782"/>
              <a:chExt cx="3801476" cy="3801476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5" name="圆角矩形 14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6" name="圆角矩形 15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4753452" y="1247277"/>
            <a:ext cx="1370706" cy="1365302"/>
            <a:chOff x="6258959" y="1923540"/>
            <a:chExt cx="2099355" cy="2091076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436942" y="2094094"/>
              <a:ext cx="1921372" cy="1749963"/>
            </a:xfrm>
            <a:custGeom>
              <a:avLst/>
              <a:gdLst>
                <a:gd name="connsiteX0" fmla="*/ 0 w 2579915"/>
                <a:gd name="connsiteY0" fmla="*/ 0 h 2296885"/>
                <a:gd name="connsiteX1" fmla="*/ 2579915 w 2579915"/>
                <a:gd name="connsiteY1" fmla="*/ 0 h 2296885"/>
                <a:gd name="connsiteX2" fmla="*/ 2579915 w 2579915"/>
                <a:gd name="connsiteY2" fmla="*/ 2296885 h 2296885"/>
                <a:gd name="connsiteX3" fmla="*/ 0 w 2579915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5" h="2296885">
                  <a:moveTo>
                    <a:pt x="0" y="0"/>
                  </a:moveTo>
                  <a:lnTo>
                    <a:pt x="2579915" y="0"/>
                  </a:lnTo>
                  <a:lnTo>
                    <a:pt x="2579915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19" name="组合 18"/>
            <p:cNvGrpSpPr/>
            <p:nvPr/>
          </p:nvGrpSpPr>
          <p:grpSpPr>
            <a:xfrm>
              <a:off x="6258959" y="1923540"/>
              <a:ext cx="2091076" cy="2091076"/>
              <a:chOff x="4742449" y="2216782"/>
              <a:chExt cx="3801476" cy="3801476"/>
            </a:xfrm>
          </p:grpSpPr>
          <p:sp>
            <p:nvSpPr>
              <p:cNvPr id="20" name="任意多边形 19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1" name="圆角矩形 20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2" name="圆角矩形 21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23" name="组合 22"/>
          <p:cNvGrpSpPr/>
          <p:nvPr/>
        </p:nvGrpSpPr>
        <p:grpSpPr>
          <a:xfrm>
            <a:off x="6489763" y="1247277"/>
            <a:ext cx="1371533" cy="1365302"/>
            <a:chOff x="8787513" y="1923540"/>
            <a:chExt cx="2100620" cy="2091076"/>
          </a:xfrm>
        </p:grpSpPr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966762" y="2113784"/>
              <a:ext cx="1921371" cy="1900830"/>
            </a:xfrm>
            <a:custGeom>
              <a:avLst/>
              <a:gdLst>
                <a:gd name="connsiteX0" fmla="*/ 0 w 2579914"/>
                <a:gd name="connsiteY0" fmla="*/ 0 h 2296885"/>
                <a:gd name="connsiteX1" fmla="*/ 2579914 w 2579914"/>
                <a:gd name="connsiteY1" fmla="*/ 0 h 2296885"/>
                <a:gd name="connsiteX2" fmla="*/ 2579914 w 2579914"/>
                <a:gd name="connsiteY2" fmla="*/ 2296885 h 2296885"/>
                <a:gd name="connsiteX3" fmla="*/ 0 w 2579914"/>
                <a:gd name="connsiteY3" fmla="*/ 2296885 h 22968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79914" h="2296885">
                  <a:moveTo>
                    <a:pt x="0" y="0"/>
                  </a:moveTo>
                  <a:lnTo>
                    <a:pt x="2579914" y="0"/>
                  </a:lnTo>
                  <a:lnTo>
                    <a:pt x="2579914" y="2296885"/>
                  </a:lnTo>
                  <a:lnTo>
                    <a:pt x="0" y="2296885"/>
                  </a:lnTo>
                  <a:close/>
                </a:path>
              </a:pathLst>
            </a:custGeom>
          </p:spPr>
        </p:pic>
        <p:grpSp>
          <p:nvGrpSpPr>
            <p:cNvPr id="25" name="组合 24"/>
            <p:cNvGrpSpPr/>
            <p:nvPr/>
          </p:nvGrpSpPr>
          <p:grpSpPr>
            <a:xfrm>
              <a:off x="8787513" y="1923540"/>
              <a:ext cx="2091076" cy="2091076"/>
              <a:chOff x="4742449" y="2216782"/>
              <a:chExt cx="3801476" cy="3801476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742449" y="2216782"/>
                <a:ext cx="3801476" cy="3801476"/>
              </a:xfrm>
              <a:custGeom>
                <a:avLst/>
                <a:gdLst>
                  <a:gd name="connsiteX0" fmla="*/ 627244 w 3801476"/>
                  <a:gd name="connsiteY0" fmla="*/ 310063 h 3801476"/>
                  <a:gd name="connsiteX1" fmla="*/ 310063 w 3801476"/>
                  <a:gd name="connsiteY1" fmla="*/ 627244 h 3801476"/>
                  <a:gd name="connsiteX2" fmla="*/ 310063 w 3801476"/>
                  <a:gd name="connsiteY2" fmla="*/ 3174232 h 3801476"/>
                  <a:gd name="connsiteX3" fmla="*/ 627244 w 3801476"/>
                  <a:gd name="connsiteY3" fmla="*/ 3491413 h 3801476"/>
                  <a:gd name="connsiteX4" fmla="*/ 3174232 w 3801476"/>
                  <a:gd name="connsiteY4" fmla="*/ 3491413 h 3801476"/>
                  <a:gd name="connsiteX5" fmla="*/ 3491413 w 3801476"/>
                  <a:gd name="connsiteY5" fmla="*/ 3174232 h 3801476"/>
                  <a:gd name="connsiteX6" fmla="*/ 3491413 w 3801476"/>
                  <a:gd name="connsiteY6" fmla="*/ 627244 h 3801476"/>
                  <a:gd name="connsiteX7" fmla="*/ 3174232 w 3801476"/>
                  <a:gd name="connsiteY7" fmla="*/ 310063 h 3801476"/>
                  <a:gd name="connsiteX8" fmla="*/ 379007 w 3801476"/>
                  <a:gd name="connsiteY8" fmla="*/ 0 h 3801476"/>
                  <a:gd name="connsiteX9" fmla="*/ 3422469 w 3801476"/>
                  <a:gd name="connsiteY9" fmla="*/ 0 h 3801476"/>
                  <a:gd name="connsiteX10" fmla="*/ 3801476 w 3801476"/>
                  <a:gd name="connsiteY10" fmla="*/ 379007 h 3801476"/>
                  <a:gd name="connsiteX11" fmla="*/ 3801476 w 3801476"/>
                  <a:gd name="connsiteY11" fmla="*/ 3422469 h 3801476"/>
                  <a:gd name="connsiteX12" fmla="*/ 3422469 w 3801476"/>
                  <a:gd name="connsiteY12" fmla="*/ 3801476 h 3801476"/>
                  <a:gd name="connsiteX13" fmla="*/ 379007 w 3801476"/>
                  <a:gd name="connsiteY13" fmla="*/ 3801476 h 3801476"/>
                  <a:gd name="connsiteX14" fmla="*/ 0 w 3801476"/>
                  <a:gd name="connsiteY14" fmla="*/ 3422469 h 3801476"/>
                  <a:gd name="connsiteX15" fmla="*/ 0 w 3801476"/>
                  <a:gd name="connsiteY15" fmla="*/ 379007 h 3801476"/>
                  <a:gd name="connsiteX16" fmla="*/ 379007 w 3801476"/>
                  <a:gd name="connsiteY16" fmla="*/ 0 h 38014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</a:cxnLst>
                <a:rect l="l" t="t" r="r" b="b"/>
                <a:pathLst>
                  <a:path w="3801476" h="3801476">
                    <a:moveTo>
                      <a:pt x="627244" y="310063"/>
                    </a:moveTo>
                    <a:cubicBezTo>
                      <a:pt x="452070" y="310063"/>
                      <a:pt x="310063" y="452070"/>
                      <a:pt x="310063" y="627244"/>
                    </a:cubicBezTo>
                    <a:lnTo>
                      <a:pt x="310063" y="3174232"/>
                    </a:lnTo>
                    <a:cubicBezTo>
                      <a:pt x="310063" y="3349406"/>
                      <a:pt x="452070" y="3491413"/>
                      <a:pt x="627244" y="3491413"/>
                    </a:cubicBezTo>
                    <a:lnTo>
                      <a:pt x="3174232" y="3491413"/>
                    </a:lnTo>
                    <a:cubicBezTo>
                      <a:pt x="3349406" y="3491413"/>
                      <a:pt x="3491413" y="3349406"/>
                      <a:pt x="3491413" y="3174232"/>
                    </a:cubicBezTo>
                    <a:lnTo>
                      <a:pt x="3491413" y="627244"/>
                    </a:lnTo>
                    <a:cubicBezTo>
                      <a:pt x="3491413" y="452070"/>
                      <a:pt x="3349406" y="310063"/>
                      <a:pt x="3174232" y="310063"/>
                    </a:cubicBezTo>
                    <a:close/>
                    <a:moveTo>
                      <a:pt x="379007" y="0"/>
                    </a:moveTo>
                    <a:lnTo>
                      <a:pt x="3422469" y="0"/>
                    </a:lnTo>
                    <a:cubicBezTo>
                      <a:pt x="3631789" y="0"/>
                      <a:pt x="3801476" y="169687"/>
                      <a:pt x="3801476" y="379007"/>
                    </a:cubicBezTo>
                    <a:lnTo>
                      <a:pt x="3801476" y="3422469"/>
                    </a:lnTo>
                    <a:cubicBezTo>
                      <a:pt x="3801476" y="3631789"/>
                      <a:pt x="3631789" y="3801476"/>
                      <a:pt x="3422469" y="3801476"/>
                    </a:cubicBezTo>
                    <a:lnTo>
                      <a:pt x="379007" y="3801476"/>
                    </a:lnTo>
                    <a:cubicBezTo>
                      <a:pt x="169687" y="3801476"/>
                      <a:pt x="0" y="3631789"/>
                      <a:pt x="0" y="3422469"/>
                    </a:cubicBezTo>
                    <a:lnTo>
                      <a:pt x="0" y="379007"/>
                    </a:lnTo>
                    <a:cubicBezTo>
                      <a:pt x="0" y="169687"/>
                      <a:pt x="169687" y="0"/>
                      <a:pt x="379007" y="0"/>
                    </a:cubicBezTo>
                    <a:close/>
                  </a:path>
                </a:pathLst>
              </a:custGeom>
              <a:gradFill flip="none" rotWithShape="1">
                <a:gsLst>
                  <a:gs pos="0">
                    <a:schemeClr val="bg1">
                      <a:lumMod val="95000"/>
                    </a:schemeClr>
                  </a:gs>
                  <a:gs pos="100000">
                    <a:schemeClr val="bg1">
                      <a:lumMod val="75000"/>
                    </a:schemeClr>
                  </a:gs>
                </a:gsLst>
                <a:lin ang="2700000" scaled="1"/>
                <a:tileRect/>
              </a:gradFill>
              <a:ln w="25400">
                <a:noFill/>
              </a:ln>
              <a:effectLst>
                <a:outerShdw blurRad="177800" dist="88900" dir="2700000" algn="tl" rotWithShape="0">
                  <a:prstClr val="black">
                    <a:alpha val="5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7" name="圆角矩形 26"/>
              <p:cNvSpPr/>
              <p:nvPr/>
            </p:nvSpPr>
            <p:spPr>
              <a:xfrm>
                <a:off x="5052512" y="2526845"/>
                <a:ext cx="3181350" cy="3181350"/>
              </a:xfrm>
              <a:prstGeom prst="roundRect">
                <a:avLst>
                  <a:gd name="adj" fmla="val 9970"/>
                </a:avLst>
              </a:prstGeom>
              <a:noFill/>
              <a:ln w="76200">
                <a:gradFill flip="none" rotWithShape="1">
                  <a:gsLst>
                    <a:gs pos="100000">
                      <a:schemeClr val="bg1">
                        <a:lumMod val="96000"/>
                      </a:schemeClr>
                    </a:gs>
                    <a:gs pos="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28" name="圆角矩形 27"/>
              <p:cNvSpPr/>
              <p:nvPr/>
            </p:nvSpPr>
            <p:spPr>
              <a:xfrm>
                <a:off x="4742449" y="2216782"/>
                <a:ext cx="3801476" cy="3801476"/>
              </a:xfrm>
              <a:prstGeom prst="roundRect">
                <a:avLst>
                  <a:gd name="adj" fmla="val 9970"/>
                </a:avLst>
              </a:prstGeom>
              <a:noFill/>
              <a:ln w="22225">
                <a:gradFill flip="none" rotWithShape="1">
                  <a:gsLst>
                    <a:gs pos="0">
                      <a:schemeClr val="bg1"/>
                    </a:gs>
                    <a:gs pos="100000">
                      <a:schemeClr val="bg1">
                        <a:lumMod val="65000"/>
                      </a:schemeClr>
                    </a:gs>
                  </a:gsLst>
                  <a:lin ang="2700000" scaled="1"/>
                  <a:tileRect/>
                </a:gra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cxnSp>
        <p:nvCxnSpPr>
          <p:cNvPr id="29" name="直接连接符 28"/>
          <p:cNvCxnSpPr/>
          <p:nvPr/>
        </p:nvCxnSpPr>
        <p:spPr>
          <a:xfrm>
            <a:off x="1282643" y="3866134"/>
            <a:ext cx="6578716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文本框 29"/>
          <p:cNvSpPr txBox="1"/>
          <p:nvPr/>
        </p:nvSpPr>
        <p:spPr>
          <a:xfrm>
            <a:off x="1405803" y="3930633"/>
            <a:ext cx="6332396" cy="68480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在此在此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录入图表的综合描述说明。在此录入在此在此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</a:t>
            </a: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</a:t>
            </a:r>
            <a:r>
              <a:rPr lang="zh-CN" altLang="en-US" sz="10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。在此录入在此在此在此</a:t>
            </a: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zh-CN" altLang="en-US" sz="1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0"/>
              </a:spcBef>
            </a:pP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1318460" y="2736796"/>
            <a:ext cx="1293789" cy="758216"/>
            <a:chOff x="3451161" y="3801665"/>
            <a:chExt cx="1725052" cy="1010953"/>
          </a:xfrm>
        </p:grpSpPr>
        <p:sp>
          <p:nvSpPr>
            <p:cNvPr id="32" name="文本框 31"/>
            <p:cNvSpPr txBox="1"/>
            <p:nvPr/>
          </p:nvSpPr>
          <p:spPr>
            <a:xfrm>
              <a:off x="3451161" y="380166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457192" y="4135511"/>
              <a:ext cx="1719021" cy="677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</a:t>
              </a:r>
              <a:r>
                <a:rPr lang="zh-CN" altLang="en-US" sz="9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055185" y="2736793"/>
            <a:ext cx="1293789" cy="758216"/>
            <a:chOff x="3451161" y="3801665"/>
            <a:chExt cx="1725052" cy="1010954"/>
          </a:xfrm>
        </p:grpSpPr>
        <p:sp>
          <p:nvSpPr>
            <p:cNvPr id="35" name="文本框 34"/>
            <p:cNvSpPr txBox="1"/>
            <p:nvPr/>
          </p:nvSpPr>
          <p:spPr>
            <a:xfrm>
              <a:off x="3451161" y="380166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3457192" y="4135511"/>
              <a:ext cx="171902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789208" y="2736793"/>
            <a:ext cx="1293789" cy="758216"/>
            <a:chOff x="3451161" y="3801665"/>
            <a:chExt cx="1725052" cy="1010954"/>
          </a:xfrm>
        </p:grpSpPr>
        <p:sp>
          <p:nvSpPr>
            <p:cNvPr id="38" name="文本框 37"/>
            <p:cNvSpPr txBox="1"/>
            <p:nvPr/>
          </p:nvSpPr>
          <p:spPr>
            <a:xfrm>
              <a:off x="3451161" y="380166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457192" y="4135511"/>
              <a:ext cx="171902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6539027" y="2736793"/>
            <a:ext cx="1293789" cy="758216"/>
            <a:chOff x="3451161" y="3801665"/>
            <a:chExt cx="1725052" cy="1010954"/>
          </a:xfrm>
        </p:grpSpPr>
        <p:sp>
          <p:nvSpPr>
            <p:cNvPr id="41" name="文本框 40"/>
            <p:cNvSpPr txBox="1"/>
            <p:nvPr/>
          </p:nvSpPr>
          <p:spPr>
            <a:xfrm>
              <a:off x="3451161" y="3801665"/>
              <a:ext cx="1725052" cy="430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500" dirty="0" smtClean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添加</a:t>
              </a:r>
              <a:r>
                <a:rPr lang="zh-CN" altLang="en-US" sz="15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</a:t>
              </a: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457192" y="4135511"/>
              <a:ext cx="1719021" cy="67710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Bef>
                  <a:spcPct val="0"/>
                </a:spcBef>
              </a:pPr>
              <a:r>
                <a:rPr lang="zh-CN" altLang="en-US" sz="9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在此录入图表的综合描述说明。在此录入在此在此在此</a:t>
              </a:r>
              <a:endPara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0" y="2571750"/>
            <a:ext cx="9144000" cy="0"/>
          </a:xfrm>
          <a:prstGeom prst="line">
            <a:avLst/>
          </a:prstGeom>
          <a:ln w="28575">
            <a:solidFill>
              <a:srgbClr val="929292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591779" y="555526"/>
            <a:ext cx="3960440" cy="3960440"/>
            <a:chOff x="2574489" y="430223"/>
            <a:chExt cx="3960440" cy="3960440"/>
          </a:xfrm>
        </p:grpSpPr>
        <p:grpSp>
          <p:nvGrpSpPr>
            <p:cNvPr id="6" name="组合 5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8" name="同心圆 7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9" name="椭圆 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7" name="椭圆 6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198104" y="1964922"/>
            <a:ext cx="1141648" cy="1141648"/>
            <a:chOff x="2574489" y="430223"/>
            <a:chExt cx="3960440" cy="3960440"/>
          </a:xfrm>
        </p:grpSpPr>
        <p:grpSp>
          <p:nvGrpSpPr>
            <p:cNvPr id="11" name="组合 10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3" name="同心圆 12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2" name="椭圆 11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6918412" y="1964922"/>
            <a:ext cx="1141648" cy="1141648"/>
            <a:chOff x="2574489" y="430223"/>
            <a:chExt cx="3960440" cy="3960440"/>
          </a:xfrm>
        </p:grpSpPr>
        <p:grpSp>
          <p:nvGrpSpPr>
            <p:cNvPr id="16" name="组合 15"/>
            <p:cNvGrpSpPr/>
            <p:nvPr/>
          </p:nvGrpSpPr>
          <p:grpSpPr>
            <a:xfrm>
              <a:off x="2574489" y="430223"/>
              <a:ext cx="3960440" cy="3960440"/>
              <a:chOff x="304799" y="673100"/>
              <a:chExt cx="4000500" cy="4000499"/>
            </a:xfrm>
            <a:effectLst>
              <a:outerShdw blurRad="444500" dist="254000" dir="8100000" algn="tr" rotWithShape="0">
                <a:prstClr val="black">
                  <a:alpha val="50000"/>
                </a:prstClr>
              </a:outerShdw>
            </a:effectLst>
          </p:grpSpPr>
          <p:sp>
            <p:nvSpPr>
              <p:cNvPr id="18" name="同心圆 17"/>
              <p:cNvSpPr/>
              <p:nvPr/>
            </p:nvSpPr>
            <p:spPr>
              <a:xfrm>
                <a:off x="304799" y="673100"/>
                <a:ext cx="4000500" cy="4000499"/>
              </a:xfrm>
              <a:prstGeom prst="donut">
                <a:avLst>
                  <a:gd name="adj" fmla="val 4879"/>
                </a:avLst>
              </a:prstGeom>
              <a:gradFill>
                <a:gsLst>
                  <a:gs pos="0">
                    <a:srgbClr val="F1F3F2"/>
                  </a:gs>
                  <a:gs pos="55000">
                    <a:srgbClr val="F1F3F2"/>
                  </a:gs>
                  <a:gs pos="100000">
                    <a:srgbClr val="B2B2B2"/>
                  </a:gs>
                </a:gsLst>
                <a:lin ang="81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F37487"/>
                  </a:solidFill>
                  <a:ea typeface="微软雅黑" panose="020B0503020204020204" pitchFamily="34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392113" y="760413"/>
                <a:ext cx="3825874" cy="3825874"/>
              </a:xfrm>
              <a:prstGeom prst="ellipse">
                <a:avLst/>
              </a:prstGeom>
              <a:gradFill>
                <a:gsLst>
                  <a:gs pos="0">
                    <a:srgbClr val="FFFFFF"/>
                  </a:gs>
                  <a:gs pos="51000">
                    <a:srgbClr val="F1F3F2"/>
                  </a:gs>
                  <a:gs pos="100000">
                    <a:srgbClr val="B2B2B2"/>
                  </a:gs>
                </a:gsLst>
                <a:lin ang="189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1800" dirty="0">
                  <a:solidFill>
                    <a:srgbClr val="CAACA1"/>
                  </a:solidFill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7" name="椭圆 16"/>
            <p:cNvSpPr/>
            <p:nvPr/>
          </p:nvSpPr>
          <p:spPr>
            <a:xfrm>
              <a:off x="2879812" y="735546"/>
              <a:ext cx="3349795" cy="3349795"/>
            </a:xfrm>
            <a:prstGeom prst="ellipse">
              <a:avLst/>
            </a:prstGeom>
            <a:solidFill>
              <a:srgbClr val="990000"/>
            </a:solidFill>
            <a:ln>
              <a:solidFill>
                <a:srgbClr val="F8F8F8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1800">
                <a:solidFill>
                  <a:srgbClr val="CAACA1"/>
                </a:solidFill>
              </a:endParaRPr>
            </a:p>
          </p:txBody>
        </p:sp>
      </p:grpSp>
      <p:sp>
        <p:nvSpPr>
          <p:cNvPr id="2" name="文本框 21"/>
          <p:cNvSpPr txBox="1"/>
          <p:nvPr/>
        </p:nvSpPr>
        <p:spPr>
          <a:xfrm>
            <a:off x="0" y="2134629"/>
            <a:ext cx="9144000" cy="6310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500" b="1" spc="75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谢谢下载观看</a:t>
            </a:r>
          </a:p>
        </p:txBody>
      </p:sp>
      <p:sp>
        <p:nvSpPr>
          <p:cNvPr id="3" name="矩形 17"/>
          <p:cNvSpPr>
            <a:spLocks noChangeArrowheads="1"/>
          </p:cNvSpPr>
          <p:nvPr/>
        </p:nvSpPr>
        <p:spPr bwMode="auto">
          <a:xfrm>
            <a:off x="0" y="2696258"/>
            <a:ext cx="9144000" cy="3386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en-US" altLang="zh-CN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Thanks for downloading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459029" y="4681706"/>
            <a:ext cx="309880" cy="368300"/>
          </a:xfrm>
          <a:prstGeom prst="rect">
            <a:avLst/>
          </a:prstGeom>
        </p:spPr>
        <p:txBody>
          <a:bodyPr wrap="none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endParaRPr lang="zh-CN" altLang="en-US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37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435920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0" name="矩形 59"/>
          <p:cNvSpPr/>
          <p:nvPr/>
        </p:nvSpPr>
        <p:spPr>
          <a:xfrm>
            <a:off x="872786" y="926306"/>
            <a:ext cx="1408731" cy="3607594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5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" name="六边形 60"/>
          <p:cNvSpPr/>
          <p:nvPr/>
        </p:nvSpPr>
        <p:spPr>
          <a:xfrm rot="16200000">
            <a:off x="840385" y="3920812"/>
            <a:ext cx="524828" cy="452438"/>
          </a:xfrm>
          <a:prstGeom prst="hexagon">
            <a:avLst/>
          </a:prstGeom>
          <a:solidFill>
            <a:schemeClr val="accent1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 61"/>
          <p:cNvSpPr/>
          <p:nvPr/>
        </p:nvSpPr>
        <p:spPr>
          <a:xfrm>
            <a:off x="1608541" y="1176340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矩形 62"/>
          <p:cNvSpPr/>
          <p:nvPr/>
        </p:nvSpPr>
        <p:spPr>
          <a:xfrm>
            <a:off x="2829002" y="926306"/>
            <a:ext cx="1408731" cy="3607594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六边形 63"/>
          <p:cNvSpPr/>
          <p:nvPr/>
        </p:nvSpPr>
        <p:spPr>
          <a:xfrm rot="16200000">
            <a:off x="2796601" y="3920812"/>
            <a:ext cx="524828" cy="452438"/>
          </a:xfrm>
          <a:prstGeom prst="hexagon">
            <a:avLst/>
          </a:prstGeom>
          <a:solidFill>
            <a:schemeClr val="accent2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5" name="任意多边形 64"/>
          <p:cNvSpPr/>
          <p:nvPr/>
        </p:nvSpPr>
        <p:spPr>
          <a:xfrm>
            <a:off x="3564757" y="1176340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6" name="矩形 65"/>
          <p:cNvSpPr/>
          <p:nvPr/>
        </p:nvSpPr>
        <p:spPr>
          <a:xfrm>
            <a:off x="4785218" y="926306"/>
            <a:ext cx="1408731" cy="3607594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7" name="六边形 66"/>
          <p:cNvSpPr/>
          <p:nvPr/>
        </p:nvSpPr>
        <p:spPr>
          <a:xfrm rot="16200000">
            <a:off x="4752817" y="3920812"/>
            <a:ext cx="524828" cy="452438"/>
          </a:xfrm>
          <a:prstGeom prst="hexagon">
            <a:avLst/>
          </a:prstGeom>
          <a:solidFill>
            <a:schemeClr val="accent3"/>
          </a:solidFill>
          <a:ln>
            <a:noFill/>
          </a:ln>
          <a:effectLst>
            <a:innerShdw blurRad="101600" dist="50800" dir="18900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任意多边形 67"/>
          <p:cNvSpPr/>
          <p:nvPr/>
        </p:nvSpPr>
        <p:spPr>
          <a:xfrm>
            <a:off x="5520973" y="1176340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9" name="矩形 68"/>
          <p:cNvSpPr/>
          <p:nvPr/>
        </p:nvSpPr>
        <p:spPr>
          <a:xfrm>
            <a:off x="6741434" y="926306"/>
            <a:ext cx="1408731" cy="3607594"/>
          </a:xfrm>
          <a:prstGeom prst="rect">
            <a:avLst/>
          </a:prstGeom>
          <a:gradFill>
            <a:gsLst>
              <a:gs pos="100000">
                <a:srgbClr val="D4D5D7"/>
              </a:gs>
              <a:gs pos="60000">
                <a:srgbClr val="ECECEC"/>
              </a:gs>
              <a:gs pos="45000">
                <a:srgbClr val="F0F0F0"/>
              </a:gs>
              <a:gs pos="11000">
                <a:srgbClr val="FDFDFD"/>
              </a:gs>
            </a:gsLst>
            <a:lin ang="2700000" scaled="0"/>
          </a:gradFill>
          <a:ln>
            <a:noFill/>
          </a:ln>
          <a:effectLst>
            <a:outerShdw blurRad="127000" dist="114300" dir="2700000" algn="tl" rotWithShape="0">
              <a:prstClr val="black">
                <a:alpha val="32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六边形 69"/>
          <p:cNvSpPr/>
          <p:nvPr/>
        </p:nvSpPr>
        <p:spPr>
          <a:xfrm rot="16200000">
            <a:off x="6709033" y="3920812"/>
            <a:ext cx="524828" cy="452438"/>
          </a:xfrm>
          <a:prstGeom prst="hexagon">
            <a:avLst/>
          </a:prstGeom>
          <a:solidFill>
            <a:schemeClr val="accent4"/>
          </a:solidFill>
          <a:ln>
            <a:noFill/>
          </a:ln>
          <a:effectLst>
            <a:innerShdw blurRad="101600" dist="50800" dir="18900000">
              <a:prstClr val="black">
                <a:alpha val="59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1" name="任意多边形 70"/>
          <p:cNvSpPr/>
          <p:nvPr/>
        </p:nvSpPr>
        <p:spPr>
          <a:xfrm>
            <a:off x="7477189" y="1176340"/>
            <a:ext cx="672977" cy="1345952"/>
          </a:xfrm>
          <a:custGeom>
            <a:avLst/>
            <a:gdLst>
              <a:gd name="connsiteX0" fmla="*/ 1033462 w 1033462"/>
              <a:gd name="connsiteY0" fmla="*/ 0 h 2066924"/>
              <a:gd name="connsiteX1" fmla="*/ 1033462 w 1033462"/>
              <a:gd name="connsiteY1" fmla="*/ 2066924 h 2066924"/>
              <a:gd name="connsiteX2" fmla="*/ 0 w 1033462"/>
              <a:gd name="connsiteY2" fmla="*/ 1033462 h 2066924"/>
              <a:gd name="connsiteX3" fmla="*/ 1033462 w 1033462"/>
              <a:gd name="connsiteY3" fmla="*/ 0 h 206692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033462" h="2066924">
                <a:moveTo>
                  <a:pt x="1033462" y="0"/>
                </a:moveTo>
                <a:lnTo>
                  <a:pt x="1033462" y="2066924"/>
                </a:lnTo>
                <a:cubicBezTo>
                  <a:pt x="462697" y="2066924"/>
                  <a:pt x="0" y="1604227"/>
                  <a:pt x="0" y="1033462"/>
                </a:cubicBezTo>
                <a:cubicBezTo>
                  <a:pt x="0" y="462697"/>
                  <a:pt x="462697" y="0"/>
                  <a:pt x="1033462" y="0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ffectLst>
            <a:innerShdw blurRad="139700" dist="50800" dir="10800000">
              <a:srgbClr val="000000">
                <a:alpha val="43000"/>
              </a:srgb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2" name="文本框 71"/>
          <p:cNvSpPr txBox="1"/>
          <p:nvPr/>
        </p:nvSpPr>
        <p:spPr>
          <a:xfrm>
            <a:off x="1762782" y="1441344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3" name="文本框 72"/>
          <p:cNvSpPr txBox="1"/>
          <p:nvPr/>
        </p:nvSpPr>
        <p:spPr>
          <a:xfrm>
            <a:off x="3728668" y="1441344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4" name="文本框 73"/>
          <p:cNvSpPr txBox="1"/>
          <p:nvPr/>
        </p:nvSpPr>
        <p:spPr>
          <a:xfrm>
            <a:off x="5684884" y="1441344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7640038" y="1441344"/>
            <a:ext cx="510128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</a:t>
            </a:r>
            <a:endParaRPr lang="zh-CN" altLang="en-US" sz="3600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1807903" y="1912568"/>
            <a:ext cx="58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spc="-75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200" spc="-75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7" name="文本框 76"/>
          <p:cNvSpPr txBox="1"/>
          <p:nvPr/>
        </p:nvSpPr>
        <p:spPr>
          <a:xfrm>
            <a:off x="3773790" y="1912568"/>
            <a:ext cx="58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spc="-75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200" spc="-75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文本框 77"/>
          <p:cNvSpPr txBox="1"/>
          <p:nvPr/>
        </p:nvSpPr>
        <p:spPr>
          <a:xfrm>
            <a:off x="5730006" y="1912568"/>
            <a:ext cx="58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spc="-75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200" spc="-75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9" name="文本框 78"/>
          <p:cNvSpPr txBox="1"/>
          <p:nvPr/>
        </p:nvSpPr>
        <p:spPr>
          <a:xfrm>
            <a:off x="7685159" y="1912568"/>
            <a:ext cx="58605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1200" spc="-75" dirty="0">
                <a:solidFill>
                  <a:prstClr val="white">
                    <a:lumMod val="95000"/>
                  </a:prst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tittle</a:t>
            </a:r>
            <a:endParaRPr lang="zh-CN" altLang="en-US" sz="1200" spc="-75" dirty="0">
              <a:solidFill>
                <a:prstClr val="white">
                  <a:lumMod val="95000"/>
                </a:prst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0" name="文本框 79"/>
          <p:cNvSpPr txBox="1"/>
          <p:nvPr/>
        </p:nvSpPr>
        <p:spPr>
          <a:xfrm>
            <a:off x="938700" y="2682427"/>
            <a:ext cx="132620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81" name="文本框 80"/>
          <p:cNvSpPr txBox="1"/>
          <p:nvPr/>
        </p:nvSpPr>
        <p:spPr>
          <a:xfrm>
            <a:off x="932844" y="2937328"/>
            <a:ext cx="1288631" cy="60939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r>
              <a:rPr lang="zh-CN" altLang="en-US" sz="900" dirty="0" smtClean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说明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2897241" y="2682427"/>
            <a:ext cx="132620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83" name="文本框 82"/>
          <p:cNvSpPr txBox="1"/>
          <p:nvPr/>
        </p:nvSpPr>
        <p:spPr>
          <a:xfrm>
            <a:off x="2891385" y="2937328"/>
            <a:ext cx="1288631" cy="5918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4858750" y="2682427"/>
            <a:ext cx="132620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85" name="文本框 84"/>
          <p:cNvSpPr txBox="1"/>
          <p:nvPr/>
        </p:nvSpPr>
        <p:spPr>
          <a:xfrm>
            <a:off x="4852894" y="2937328"/>
            <a:ext cx="1288631" cy="5918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6" name="文本框 85"/>
          <p:cNvSpPr txBox="1"/>
          <p:nvPr/>
        </p:nvSpPr>
        <p:spPr>
          <a:xfrm>
            <a:off x="6814473" y="2682427"/>
            <a:ext cx="1326205" cy="30008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5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87" name="文本框 86"/>
          <p:cNvSpPr txBox="1"/>
          <p:nvPr/>
        </p:nvSpPr>
        <p:spPr>
          <a:xfrm>
            <a:off x="6808617" y="2937328"/>
            <a:ext cx="1288631" cy="59182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9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在此录入图表的综合描述说明。在此录入上述图表的综合描述说明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8" name="Group 11"/>
          <p:cNvGrpSpPr>
            <a:grpSpLocks noChangeAspect="1"/>
          </p:cNvGrpSpPr>
          <p:nvPr/>
        </p:nvGrpSpPr>
        <p:grpSpPr bwMode="auto">
          <a:xfrm>
            <a:off x="4873385" y="4013642"/>
            <a:ext cx="306915" cy="266775"/>
            <a:chOff x="4838" y="1902"/>
            <a:chExt cx="497" cy="432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9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0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1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2" name="Freeform 18"/>
          <p:cNvSpPr>
            <a:spLocks noEditPoints="1"/>
          </p:cNvSpPr>
          <p:nvPr/>
        </p:nvSpPr>
        <p:spPr bwMode="auto">
          <a:xfrm>
            <a:off x="6819751" y="4032580"/>
            <a:ext cx="303392" cy="226429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2918455" y="4034549"/>
            <a:ext cx="281120" cy="254373"/>
            <a:chOff x="8578850" y="285750"/>
            <a:chExt cx="817563" cy="739775"/>
          </a:xfrm>
          <a:solidFill>
            <a:schemeClr val="bg1"/>
          </a:solidFill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94" name="Freeform 35"/>
            <p:cNvSpPr/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5" name="Freeform 36"/>
            <p:cNvSpPr/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6" name="Freeform 32"/>
          <p:cNvSpPr>
            <a:spLocks noEditPoints="1"/>
          </p:cNvSpPr>
          <p:nvPr/>
        </p:nvSpPr>
        <p:spPr bwMode="auto">
          <a:xfrm>
            <a:off x="945652" y="4034548"/>
            <a:ext cx="314293" cy="224963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381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5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9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3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4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9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3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7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5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7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8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0" grpId="0" animBg="1"/>
      <p:bldP spid="61" grpId="0" animBg="1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 animBg="1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1" grpId="0"/>
      <p:bldP spid="82" grpId="0"/>
      <p:bldP spid="83" grpId="0"/>
      <p:bldP spid="84" grpId="0"/>
      <p:bldP spid="85" grpId="0"/>
      <p:bldP spid="86" grpId="0"/>
      <p:bldP spid="87" grpId="0"/>
      <p:bldP spid="92" grpId="0" animBg="1"/>
      <p:bldP spid="9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椭圆 4"/>
          <p:cNvSpPr/>
          <p:nvPr/>
        </p:nvSpPr>
        <p:spPr>
          <a:xfrm>
            <a:off x="3093601" y="4052346"/>
            <a:ext cx="4042647" cy="692603"/>
          </a:xfrm>
          <a:prstGeom prst="ellipse">
            <a:avLst/>
          </a:prstGeom>
          <a:gradFill flip="none" rotWithShape="1">
            <a:gsLst>
              <a:gs pos="77000">
                <a:srgbClr val="000000">
                  <a:alpha val="5000"/>
                </a:srgbClr>
              </a:gs>
              <a:gs pos="61000">
                <a:srgbClr val="000000">
                  <a:alpha val="19000"/>
                </a:srgbClr>
              </a:gs>
              <a:gs pos="21000">
                <a:srgbClr val="000000">
                  <a:alpha val="22000"/>
                </a:srgbClr>
              </a:gs>
              <a:gs pos="100000">
                <a:schemeClr val="tx1">
                  <a:alpha val="0"/>
                </a:schemeClr>
              </a:gs>
              <a:gs pos="0">
                <a:schemeClr val="tx1">
                  <a:alpha val="50000"/>
                </a:schemeClr>
              </a:gs>
            </a:gsLst>
            <a:lin ang="0" scaled="1"/>
            <a:tileRect/>
          </a:gradFill>
          <a:ln>
            <a:noFill/>
          </a:ln>
          <a:effectLst>
            <a:softEdge rad="279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3466104" y="773896"/>
            <a:ext cx="1987658" cy="3736970"/>
          </a:xfrm>
          <a:custGeom>
            <a:avLst/>
            <a:gdLst>
              <a:gd name="connsiteX0" fmla="*/ 0 w 2650210"/>
              <a:gd name="connsiteY0" fmla="*/ 0 h 4982626"/>
              <a:gd name="connsiteX1" fmla="*/ 2650210 w 2650210"/>
              <a:gd name="connsiteY1" fmla="*/ 0 h 4982626"/>
              <a:gd name="connsiteX2" fmla="*/ 2650210 w 2650210"/>
              <a:gd name="connsiteY2" fmla="*/ 1016000 h 4982626"/>
              <a:gd name="connsiteX3" fmla="*/ 2650210 w 2650210"/>
              <a:gd name="connsiteY3" fmla="*/ 4835471 h 4982626"/>
              <a:gd name="connsiteX4" fmla="*/ 1325105 w 2650210"/>
              <a:gd name="connsiteY4" fmla="*/ 4982626 h 4982626"/>
              <a:gd name="connsiteX5" fmla="*/ 0 w 2650210"/>
              <a:gd name="connsiteY5" fmla="*/ 4835471 h 4982626"/>
              <a:gd name="connsiteX6" fmla="*/ 0 w 2650210"/>
              <a:gd name="connsiteY6" fmla="*/ 1016000 h 498262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650210" h="4982626">
                <a:moveTo>
                  <a:pt x="0" y="0"/>
                </a:moveTo>
                <a:lnTo>
                  <a:pt x="2650210" y="0"/>
                </a:lnTo>
                <a:lnTo>
                  <a:pt x="2650210" y="1016000"/>
                </a:lnTo>
                <a:lnTo>
                  <a:pt x="2650210" y="4835471"/>
                </a:lnTo>
                <a:cubicBezTo>
                  <a:pt x="2650210" y="4916742"/>
                  <a:pt x="2056940" y="4982626"/>
                  <a:pt x="1325105" y="4982626"/>
                </a:cubicBezTo>
                <a:cubicBezTo>
                  <a:pt x="593270" y="4982626"/>
                  <a:pt x="0" y="4916742"/>
                  <a:pt x="0" y="4835471"/>
                </a:cubicBezTo>
                <a:lnTo>
                  <a:pt x="0" y="1016000"/>
                </a:lnTo>
                <a:close/>
              </a:path>
            </a:pathLst>
          </a:custGeom>
          <a:gradFill>
            <a:gsLst>
              <a:gs pos="31000">
                <a:schemeClr val="bg1">
                  <a:lumMod val="95000"/>
                </a:schemeClr>
              </a:gs>
              <a:gs pos="100000">
                <a:srgbClr val="D2D3D0"/>
              </a:gs>
              <a:gs pos="83000">
                <a:srgbClr val="C7C8C5"/>
              </a:gs>
              <a:gs pos="68000">
                <a:srgbClr val="D3D3D1"/>
              </a:gs>
              <a:gs pos="49000">
                <a:srgbClr val="E3E3E1"/>
              </a:gs>
              <a:gs pos="17000">
                <a:srgbClr val="F2F2F0"/>
              </a:gs>
              <a:gs pos="0">
                <a:srgbClr val="F3F3F1"/>
              </a:gs>
            </a:gsLst>
            <a:lin ang="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66104" y="718592"/>
            <a:ext cx="1987658" cy="125373"/>
          </a:xfrm>
          <a:prstGeom prst="ellipse">
            <a:avLst/>
          </a:prstGeom>
          <a:gradFill flip="none" rotWithShape="1">
            <a:gsLst>
              <a:gs pos="100000">
                <a:srgbClr val="FBFBFB"/>
              </a:gs>
              <a:gs pos="62000">
                <a:srgbClr val="F3F3F3"/>
              </a:gs>
              <a:gs pos="0">
                <a:srgbClr val="CFD0CD"/>
              </a:gs>
            </a:gsLst>
            <a:lin ang="8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>
          <a:xfrm>
            <a:off x="3466104" y="1691936"/>
            <a:ext cx="1985963" cy="1143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任意多边形 8"/>
          <p:cNvSpPr/>
          <p:nvPr/>
        </p:nvSpPr>
        <p:spPr>
          <a:xfrm>
            <a:off x="3466104" y="2655447"/>
            <a:ext cx="1985963" cy="1143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3466104" y="3531747"/>
            <a:ext cx="1985963" cy="114300"/>
          </a:xfrm>
          <a:custGeom>
            <a:avLst/>
            <a:gdLst>
              <a:gd name="connsiteX0" fmla="*/ 0 w 2671763"/>
              <a:gd name="connsiteY0" fmla="*/ 0 h 138119"/>
              <a:gd name="connsiteX1" fmla="*/ 1352550 w 2671763"/>
              <a:gd name="connsiteY1" fmla="*/ 138112 h 138119"/>
              <a:gd name="connsiteX2" fmla="*/ 2671763 w 2671763"/>
              <a:gd name="connsiteY2" fmla="*/ 4762 h 138119"/>
              <a:gd name="connsiteX0-1" fmla="*/ 0 w 2671763"/>
              <a:gd name="connsiteY0-2" fmla="*/ 0 h 138119"/>
              <a:gd name="connsiteX1-3" fmla="*/ 1352550 w 2671763"/>
              <a:gd name="connsiteY1-4" fmla="*/ 138112 h 138119"/>
              <a:gd name="connsiteX2-5" fmla="*/ 2671763 w 2671763"/>
              <a:gd name="connsiteY2-6" fmla="*/ 4762 h 138119"/>
              <a:gd name="connsiteX0-7" fmla="*/ 0 w 2671763"/>
              <a:gd name="connsiteY0-8" fmla="*/ 0 h 138120"/>
              <a:gd name="connsiteX1-9" fmla="*/ 1352550 w 2671763"/>
              <a:gd name="connsiteY1-10" fmla="*/ 138112 h 138120"/>
              <a:gd name="connsiteX2-11" fmla="*/ 2671763 w 2671763"/>
              <a:gd name="connsiteY2-12" fmla="*/ 4762 h 138120"/>
              <a:gd name="connsiteX0-13" fmla="*/ 0 w 2652713"/>
              <a:gd name="connsiteY0-14" fmla="*/ 14288 h 153386"/>
              <a:gd name="connsiteX1-15" fmla="*/ 1352550 w 2652713"/>
              <a:gd name="connsiteY1-16" fmla="*/ 152400 h 153386"/>
              <a:gd name="connsiteX2-17" fmla="*/ 2652713 w 2652713"/>
              <a:gd name="connsiteY2-18" fmla="*/ 0 h 153386"/>
              <a:gd name="connsiteX0-19" fmla="*/ 0 w 2652713"/>
              <a:gd name="connsiteY0-20" fmla="*/ 0 h 138197"/>
              <a:gd name="connsiteX1-21" fmla="*/ 1352550 w 2652713"/>
              <a:gd name="connsiteY1-22" fmla="*/ 138112 h 138197"/>
              <a:gd name="connsiteX2-23" fmla="*/ 2652713 w 2652713"/>
              <a:gd name="connsiteY2-24" fmla="*/ 14287 h 138197"/>
              <a:gd name="connsiteX0-25" fmla="*/ 0 w 2647950"/>
              <a:gd name="connsiteY0-26" fmla="*/ 1 h 125521"/>
              <a:gd name="connsiteX1-27" fmla="*/ 1347787 w 2647950"/>
              <a:gd name="connsiteY1-28" fmla="*/ 123825 h 125521"/>
              <a:gd name="connsiteX2-29" fmla="*/ 2647950 w 2647950"/>
              <a:gd name="connsiteY2-30" fmla="*/ 0 h 125521"/>
              <a:gd name="connsiteX0-31" fmla="*/ 0 w 2647950"/>
              <a:gd name="connsiteY0-32" fmla="*/ 1 h 125521"/>
              <a:gd name="connsiteX1-33" fmla="*/ 1347787 w 2647950"/>
              <a:gd name="connsiteY1-34" fmla="*/ 123825 h 125521"/>
              <a:gd name="connsiteX2-35" fmla="*/ 2647950 w 2647950"/>
              <a:gd name="connsiteY2-36" fmla="*/ 0 h 125521"/>
              <a:gd name="connsiteX0-37" fmla="*/ 0 w 2647950"/>
              <a:gd name="connsiteY0-38" fmla="*/ 1 h 142921"/>
              <a:gd name="connsiteX1-39" fmla="*/ 1347787 w 2647950"/>
              <a:gd name="connsiteY1-40" fmla="*/ 142875 h 142921"/>
              <a:gd name="connsiteX2-41" fmla="*/ 2647950 w 2647950"/>
              <a:gd name="connsiteY2-42" fmla="*/ 0 h 142921"/>
              <a:gd name="connsiteX0-43" fmla="*/ 0 w 2647950"/>
              <a:gd name="connsiteY0-44" fmla="*/ 1 h 152400"/>
              <a:gd name="connsiteX1-45" fmla="*/ 1347787 w 2647950"/>
              <a:gd name="connsiteY1-46" fmla="*/ 152400 h 152400"/>
              <a:gd name="connsiteX2-47" fmla="*/ 2647950 w 2647950"/>
              <a:gd name="connsiteY2-48" fmla="*/ 0 h 152400"/>
            </a:gdLst>
            <a:ahLst/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</a:cxnLst>
            <a:rect l="l" t="t" r="r" b="b"/>
            <a:pathLst>
              <a:path w="2647950" h="152400">
                <a:moveTo>
                  <a:pt x="0" y="1"/>
                </a:moveTo>
                <a:cubicBezTo>
                  <a:pt x="458390" y="149623"/>
                  <a:pt x="906462" y="152400"/>
                  <a:pt x="1347787" y="152400"/>
                </a:cubicBezTo>
                <a:cubicBezTo>
                  <a:pt x="1789112" y="152400"/>
                  <a:pt x="2206625" y="140494"/>
                  <a:pt x="2647950" y="0"/>
                </a:cubicBezTo>
              </a:path>
            </a:pathLst>
          </a:custGeom>
          <a:noFill/>
          <a:ln w="15875">
            <a:gradFill flip="none" rotWithShape="1">
              <a:gsLst>
                <a:gs pos="0">
                  <a:srgbClr val="90928A">
                    <a:alpha val="50000"/>
                  </a:srgbClr>
                </a:gs>
                <a:gs pos="79000">
                  <a:schemeClr val="bg1"/>
                </a:gs>
                <a:gs pos="42000">
                  <a:srgbClr val="90928A">
                    <a:alpha val="50000"/>
                  </a:srgbClr>
                </a:gs>
                <a:gs pos="54000">
                  <a:schemeClr val="bg1"/>
                </a:gs>
                <a:gs pos="9000">
                  <a:schemeClr val="bg1"/>
                </a:gs>
                <a:gs pos="90000">
                  <a:srgbClr val="90928A">
                    <a:alpha val="50000"/>
                  </a:srgbClr>
                </a:gs>
                <a:gs pos="66000">
                  <a:srgbClr val="90928A">
                    <a:alpha val="50000"/>
                  </a:srgbClr>
                </a:gs>
                <a:gs pos="30000">
                  <a:schemeClr val="bg1"/>
                </a:gs>
                <a:gs pos="19000">
                  <a:srgbClr val="90928A">
                    <a:alpha val="50000"/>
                  </a:srgbClr>
                </a:gs>
                <a:gs pos="100000">
                  <a:schemeClr val="bg1"/>
                </a:gs>
              </a:gsLst>
              <a:lin ang="0" scaled="1"/>
              <a:tileRect/>
            </a:gradFill>
            <a:prstDash val="solid"/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zh-CN" altLang="en-US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4192727" y="943770"/>
            <a:ext cx="5327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01</a:t>
            </a:r>
            <a:endParaRPr lang="zh-CN" altLang="en-US" sz="2100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192727" y="1843332"/>
            <a:ext cx="5327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02</a:t>
            </a:r>
            <a:endParaRPr lang="zh-CN" altLang="en-US" sz="2100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4192727" y="2809855"/>
            <a:ext cx="5327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03</a:t>
            </a:r>
            <a:endParaRPr lang="zh-CN" altLang="en-US" sz="2100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192727" y="3688423"/>
            <a:ext cx="532716" cy="39241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21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04</a:t>
            </a:r>
            <a:endParaRPr lang="zh-CN" altLang="en-US" sz="2100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856140" y="1302818"/>
            <a:ext cx="12058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856140" y="2268465"/>
            <a:ext cx="12058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856140" y="3159165"/>
            <a:ext cx="12058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3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3856140" y="4051268"/>
            <a:ext cx="120589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accent4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920005" y="1554680"/>
            <a:ext cx="338147" cy="350222"/>
            <a:chOff x="9450388" y="2662238"/>
            <a:chExt cx="133350" cy="138112"/>
          </a:xfrm>
          <a:solidFill>
            <a:schemeClr val="accent2"/>
          </a:solidFill>
        </p:grpSpPr>
        <p:sp>
          <p:nvSpPr>
            <p:cNvPr id="20" name="Rectangle 239"/>
            <p:cNvSpPr>
              <a:spLocks noChangeArrowheads="1"/>
            </p:cNvSpPr>
            <p:nvPr/>
          </p:nvSpPr>
          <p:spPr bwMode="auto">
            <a:xfrm>
              <a:off x="9450388" y="2778125"/>
              <a:ext cx="26988" cy="22225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Rectangle 240"/>
            <p:cNvSpPr>
              <a:spLocks noChangeArrowheads="1"/>
            </p:cNvSpPr>
            <p:nvPr/>
          </p:nvSpPr>
          <p:spPr bwMode="auto">
            <a:xfrm>
              <a:off x="9488488" y="2751138"/>
              <a:ext cx="22225" cy="492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Rectangle 241"/>
            <p:cNvSpPr>
              <a:spLocks noChangeArrowheads="1"/>
            </p:cNvSpPr>
            <p:nvPr/>
          </p:nvSpPr>
          <p:spPr bwMode="auto">
            <a:xfrm>
              <a:off x="9521825" y="2713038"/>
              <a:ext cx="23813" cy="873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Rectangle 242"/>
            <p:cNvSpPr>
              <a:spLocks noChangeArrowheads="1"/>
            </p:cNvSpPr>
            <p:nvPr/>
          </p:nvSpPr>
          <p:spPr bwMode="auto">
            <a:xfrm>
              <a:off x="9556750" y="2662238"/>
              <a:ext cx="26988" cy="138112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Freeform 243"/>
            <p:cNvSpPr/>
            <p:nvPr/>
          </p:nvSpPr>
          <p:spPr bwMode="auto">
            <a:xfrm>
              <a:off x="9556750" y="2662238"/>
              <a:ext cx="26988" cy="138112"/>
            </a:xfrm>
            <a:custGeom>
              <a:avLst/>
              <a:gdLst>
                <a:gd name="T0" fmla="*/ 17 w 17"/>
                <a:gd name="T1" fmla="*/ 87 h 87"/>
                <a:gd name="T2" fmla="*/ 0 w 17"/>
                <a:gd name="T3" fmla="*/ 87 h 87"/>
                <a:gd name="T4" fmla="*/ 0 w 17"/>
                <a:gd name="T5" fmla="*/ 0 h 87"/>
                <a:gd name="T6" fmla="*/ 17 w 17"/>
                <a:gd name="T7" fmla="*/ 0 h 8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87">
                  <a:moveTo>
                    <a:pt x="17" y="87"/>
                  </a:moveTo>
                  <a:lnTo>
                    <a:pt x="0" y="87"/>
                  </a:lnTo>
                  <a:lnTo>
                    <a:pt x="0" y="0"/>
                  </a:lnTo>
                  <a:lnTo>
                    <a:pt x="17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5411026" y="1941271"/>
            <a:ext cx="865544" cy="35391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26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8" name="文本框 27"/>
          <p:cNvSpPr txBox="1"/>
          <p:nvPr/>
        </p:nvSpPr>
        <p:spPr>
          <a:xfrm>
            <a:off x="6248377" y="1676444"/>
            <a:ext cx="159198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6247551" y="1475693"/>
            <a:ext cx="123358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grpSp>
        <p:nvGrpSpPr>
          <p:cNvPr id="30" name="组合 29"/>
          <p:cNvGrpSpPr/>
          <p:nvPr/>
        </p:nvGrpSpPr>
        <p:grpSpPr>
          <a:xfrm>
            <a:off x="5411026" y="3713552"/>
            <a:ext cx="865544" cy="35391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31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2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3" name="文本框 32"/>
          <p:cNvSpPr txBox="1"/>
          <p:nvPr/>
        </p:nvSpPr>
        <p:spPr>
          <a:xfrm>
            <a:off x="6248377" y="3448725"/>
            <a:ext cx="159198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文本框 33"/>
          <p:cNvSpPr txBox="1"/>
          <p:nvPr/>
        </p:nvSpPr>
        <p:spPr>
          <a:xfrm>
            <a:off x="6247551" y="3247974"/>
            <a:ext cx="123358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4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grpSp>
        <p:nvGrpSpPr>
          <p:cNvPr id="35" name="组合 34"/>
          <p:cNvGrpSpPr/>
          <p:nvPr/>
        </p:nvGrpSpPr>
        <p:grpSpPr>
          <a:xfrm>
            <a:off x="5897756" y="3435994"/>
            <a:ext cx="385957" cy="151628"/>
            <a:chOff x="9374188" y="5727700"/>
            <a:chExt cx="133350" cy="52388"/>
          </a:xfrm>
          <a:solidFill>
            <a:schemeClr val="accent4"/>
          </a:solidFill>
        </p:grpSpPr>
        <p:sp>
          <p:nvSpPr>
            <p:cNvPr id="36" name="Freeform 276"/>
            <p:cNvSpPr/>
            <p:nvPr/>
          </p:nvSpPr>
          <p:spPr bwMode="auto">
            <a:xfrm>
              <a:off x="9374188" y="5727700"/>
              <a:ext cx="87313" cy="52388"/>
            </a:xfrm>
            <a:custGeom>
              <a:avLst/>
              <a:gdLst>
                <a:gd name="T0" fmla="*/ 7 w 23"/>
                <a:gd name="T1" fmla="*/ 11 h 14"/>
                <a:gd name="T2" fmla="*/ 3 w 23"/>
                <a:gd name="T3" fmla="*/ 7 h 14"/>
                <a:gd name="T4" fmla="*/ 7 w 23"/>
                <a:gd name="T5" fmla="*/ 3 h 14"/>
                <a:gd name="T6" fmla="*/ 15 w 23"/>
                <a:gd name="T7" fmla="*/ 3 h 14"/>
                <a:gd name="T8" fmla="*/ 16 w 23"/>
                <a:gd name="T9" fmla="*/ 3 h 14"/>
                <a:gd name="T10" fmla="*/ 16 w 23"/>
                <a:gd name="T11" fmla="*/ 3 h 14"/>
                <a:gd name="T12" fmla="*/ 16 w 23"/>
                <a:gd name="T13" fmla="*/ 3 h 14"/>
                <a:gd name="T14" fmla="*/ 17 w 23"/>
                <a:gd name="T15" fmla="*/ 3 h 14"/>
                <a:gd name="T16" fmla="*/ 17 w 23"/>
                <a:gd name="T17" fmla="*/ 4 h 14"/>
                <a:gd name="T18" fmla="*/ 17 w 23"/>
                <a:gd name="T19" fmla="*/ 4 h 14"/>
                <a:gd name="T20" fmla="*/ 18 w 23"/>
                <a:gd name="T21" fmla="*/ 4 h 14"/>
                <a:gd name="T22" fmla="*/ 19 w 23"/>
                <a:gd name="T23" fmla="*/ 6 h 14"/>
                <a:gd name="T24" fmla="*/ 19 w 23"/>
                <a:gd name="T25" fmla="*/ 6 h 14"/>
                <a:gd name="T26" fmla="*/ 19 w 23"/>
                <a:gd name="T27" fmla="*/ 7 h 14"/>
                <a:gd name="T28" fmla="*/ 19 w 23"/>
                <a:gd name="T29" fmla="*/ 8 h 14"/>
                <a:gd name="T30" fmla="*/ 20 w 23"/>
                <a:gd name="T31" fmla="*/ 8 h 14"/>
                <a:gd name="T32" fmla="*/ 23 w 23"/>
                <a:gd name="T33" fmla="*/ 8 h 14"/>
                <a:gd name="T34" fmla="*/ 23 w 23"/>
                <a:gd name="T35" fmla="*/ 7 h 14"/>
                <a:gd name="T36" fmla="*/ 22 w 23"/>
                <a:gd name="T37" fmla="*/ 5 h 14"/>
                <a:gd name="T38" fmla="*/ 22 w 23"/>
                <a:gd name="T39" fmla="*/ 5 h 14"/>
                <a:gd name="T40" fmla="*/ 21 w 23"/>
                <a:gd name="T41" fmla="*/ 3 h 14"/>
                <a:gd name="T42" fmla="*/ 21 w 23"/>
                <a:gd name="T43" fmla="*/ 2 h 14"/>
                <a:gd name="T44" fmla="*/ 19 w 23"/>
                <a:gd name="T45" fmla="*/ 1 h 14"/>
                <a:gd name="T46" fmla="*/ 19 w 23"/>
                <a:gd name="T47" fmla="*/ 1 h 14"/>
                <a:gd name="T48" fmla="*/ 15 w 23"/>
                <a:gd name="T49" fmla="*/ 0 h 14"/>
                <a:gd name="T50" fmla="*/ 7 w 23"/>
                <a:gd name="T51" fmla="*/ 0 h 14"/>
                <a:gd name="T52" fmla="*/ 0 w 23"/>
                <a:gd name="T53" fmla="*/ 7 h 14"/>
                <a:gd name="T54" fmla="*/ 7 w 23"/>
                <a:gd name="T55" fmla="*/ 14 h 14"/>
                <a:gd name="T56" fmla="*/ 12 w 23"/>
                <a:gd name="T57" fmla="*/ 14 h 14"/>
                <a:gd name="T58" fmla="*/ 10 w 23"/>
                <a:gd name="T59" fmla="*/ 11 h 14"/>
                <a:gd name="T60" fmla="*/ 7 w 23"/>
                <a:gd name="T6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3" h="14">
                  <a:moveTo>
                    <a:pt x="7" y="11"/>
                  </a:moveTo>
                  <a:cubicBezTo>
                    <a:pt x="5" y="11"/>
                    <a:pt x="3" y="9"/>
                    <a:pt x="3" y="7"/>
                  </a:cubicBezTo>
                  <a:cubicBezTo>
                    <a:pt x="3" y="5"/>
                    <a:pt x="5" y="3"/>
                    <a:pt x="7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9" y="5"/>
                    <a:pt x="19" y="5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20" y="8"/>
                    <a:pt x="20" y="8"/>
                    <a:pt x="20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3" y="6"/>
                    <a:pt x="22" y="6"/>
                    <a:pt x="22" y="5"/>
                  </a:cubicBezTo>
                  <a:cubicBezTo>
                    <a:pt x="22" y="5"/>
                    <a:pt x="22" y="5"/>
                    <a:pt x="22" y="5"/>
                  </a:cubicBezTo>
                  <a:cubicBezTo>
                    <a:pt x="22" y="4"/>
                    <a:pt x="22" y="3"/>
                    <a:pt x="21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0" y="2"/>
                    <a:pt x="20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8" y="0"/>
                    <a:pt x="17" y="0"/>
                    <a:pt x="15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3" y="0"/>
                    <a:pt x="0" y="3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4"/>
                    <a:pt x="10" y="12"/>
                    <a:pt x="10" y="11"/>
                  </a:cubicBezTo>
                  <a:lnTo>
                    <a:pt x="7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77"/>
            <p:cNvSpPr/>
            <p:nvPr/>
          </p:nvSpPr>
          <p:spPr bwMode="auto">
            <a:xfrm>
              <a:off x="9420225" y="5727700"/>
              <a:ext cx="87313" cy="52388"/>
            </a:xfrm>
            <a:custGeom>
              <a:avLst/>
              <a:gdLst>
                <a:gd name="T0" fmla="*/ 16 w 23"/>
                <a:gd name="T1" fmla="*/ 0 h 14"/>
                <a:gd name="T2" fmla="*/ 11 w 23"/>
                <a:gd name="T3" fmla="*/ 0 h 14"/>
                <a:gd name="T4" fmla="*/ 13 w 23"/>
                <a:gd name="T5" fmla="*/ 3 h 14"/>
                <a:gd name="T6" fmla="*/ 16 w 23"/>
                <a:gd name="T7" fmla="*/ 3 h 14"/>
                <a:gd name="T8" fmla="*/ 20 w 23"/>
                <a:gd name="T9" fmla="*/ 7 h 14"/>
                <a:gd name="T10" fmla="*/ 16 w 23"/>
                <a:gd name="T11" fmla="*/ 11 h 14"/>
                <a:gd name="T12" fmla="*/ 8 w 23"/>
                <a:gd name="T13" fmla="*/ 11 h 14"/>
                <a:gd name="T14" fmla="*/ 4 w 23"/>
                <a:gd name="T15" fmla="*/ 9 h 14"/>
                <a:gd name="T16" fmla="*/ 4 w 23"/>
                <a:gd name="T17" fmla="*/ 9 h 14"/>
                <a:gd name="T18" fmla="*/ 4 w 23"/>
                <a:gd name="T19" fmla="*/ 7 h 14"/>
                <a:gd name="T20" fmla="*/ 4 w 23"/>
                <a:gd name="T21" fmla="*/ 7 h 14"/>
                <a:gd name="T22" fmla="*/ 3 w 23"/>
                <a:gd name="T23" fmla="*/ 6 h 14"/>
                <a:gd name="T24" fmla="*/ 1 w 23"/>
                <a:gd name="T25" fmla="*/ 6 h 14"/>
                <a:gd name="T26" fmla="*/ 0 w 23"/>
                <a:gd name="T27" fmla="*/ 7 h 14"/>
                <a:gd name="T28" fmla="*/ 8 w 23"/>
                <a:gd name="T29" fmla="*/ 14 h 14"/>
                <a:gd name="T30" fmla="*/ 16 w 23"/>
                <a:gd name="T31" fmla="*/ 14 h 14"/>
                <a:gd name="T32" fmla="*/ 23 w 23"/>
                <a:gd name="T33" fmla="*/ 7 h 14"/>
                <a:gd name="T34" fmla="*/ 16 w 23"/>
                <a:gd name="T35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3" h="14">
                  <a:moveTo>
                    <a:pt x="16" y="0"/>
                  </a:moveTo>
                  <a:cubicBezTo>
                    <a:pt x="11" y="0"/>
                    <a:pt x="11" y="0"/>
                    <a:pt x="11" y="0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8" y="3"/>
                    <a:pt x="20" y="5"/>
                    <a:pt x="20" y="7"/>
                  </a:cubicBezTo>
                  <a:cubicBezTo>
                    <a:pt x="20" y="9"/>
                    <a:pt x="18" y="11"/>
                    <a:pt x="16" y="11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1"/>
                    <a:pt x="5" y="11"/>
                    <a:pt x="4" y="9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4" y="8"/>
                    <a:pt x="4" y="8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1"/>
                    <a:pt x="4" y="14"/>
                    <a:pt x="8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20" y="14"/>
                    <a:pt x="23" y="11"/>
                    <a:pt x="23" y="7"/>
                  </a:cubicBezTo>
                  <a:cubicBezTo>
                    <a:pt x="23" y="3"/>
                    <a:pt x="20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8" name="Freeform 268"/>
          <p:cNvSpPr/>
          <p:nvPr/>
        </p:nvSpPr>
        <p:spPr bwMode="auto">
          <a:xfrm flipH="1" flipV="1">
            <a:off x="2631522" y="1305963"/>
            <a:ext cx="813611" cy="298131"/>
          </a:xfrm>
          <a:custGeom>
            <a:avLst/>
            <a:gdLst>
              <a:gd name="T0" fmla="*/ 142 w 177"/>
              <a:gd name="T1" fmla="*/ 36 h 64"/>
              <a:gd name="T2" fmla="*/ 171 w 177"/>
              <a:gd name="T3" fmla="*/ 6 h 64"/>
              <a:gd name="T4" fmla="*/ 175 w 177"/>
              <a:gd name="T5" fmla="*/ 6 h 64"/>
              <a:gd name="T6" fmla="*/ 175 w 177"/>
              <a:gd name="T7" fmla="*/ 1 h 64"/>
              <a:gd name="T8" fmla="*/ 171 w 177"/>
              <a:gd name="T9" fmla="*/ 1 h 64"/>
              <a:gd name="T10" fmla="*/ 171 w 177"/>
              <a:gd name="T11" fmla="*/ 6 h 64"/>
              <a:gd name="T12" fmla="*/ 141 w 177"/>
              <a:gd name="T13" fmla="*/ 35 h 64"/>
              <a:gd name="T14" fmla="*/ 29 w 177"/>
              <a:gd name="T15" fmla="*/ 35 h 64"/>
              <a:gd name="T16" fmla="*/ 5 w 177"/>
              <a:gd name="T17" fmla="*/ 58 h 64"/>
              <a:gd name="T18" fmla="*/ 1 w 177"/>
              <a:gd name="T19" fmla="*/ 58 h 64"/>
              <a:gd name="T20" fmla="*/ 1 w 177"/>
              <a:gd name="T21" fmla="*/ 63 h 64"/>
              <a:gd name="T22" fmla="*/ 6 w 177"/>
              <a:gd name="T23" fmla="*/ 63 h 64"/>
              <a:gd name="T24" fmla="*/ 6 w 177"/>
              <a:gd name="T25" fmla="*/ 59 h 64"/>
              <a:gd name="T26" fmla="*/ 29 w 177"/>
              <a:gd name="T27" fmla="*/ 36 h 64"/>
              <a:gd name="T28" fmla="*/ 142 w 177"/>
              <a:gd name="T29" fmla="*/ 36 h 6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</a:cxnLst>
            <a:rect l="0" t="0" r="r" b="b"/>
            <a:pathLst>
              <a:path w="177" h="64">
                <a:moveTo>
                  <a:pt x="142" y="36"/>
                </a:moveTo>
                <a:cubicBezTo>
                  <a:pt x="171" y="6"/>
                  <a:pt x="171" y="6"/>
                  <a:pt x="171" y="6"/>
                </a:cubicBezTo>
                <a:cubicBezTo>
                  <a:pt x="172" y="7"/>
                  <a:pt x="174" y="7"/>
                  <a:pt x="175" y="6"/>
                </a:cubicBezTo>
                <a:cubicBezTo>
                  <a:pt x="177" y="5"/>
                  <a:pt x="177" y="3"/>
                  <a:pt x="175" y="1"/>
                </a:cubicBezTo>
                <a:cubicBezTo>
                  <a:pt x="174" y="0"/>
                  <a:pt x="172" y="0"/>
                  <a:pt x="171" y="1"/>
                </a:cubicBezTo>
                <a:cubicBezTo>
                  <a:pt x="170" y="2"/>
                  <a:pt x="170" y="4"/>
                  <a:pt x="171" y="6"/>
                </a:cubicBezTo>
                <a:cubicBezTo>
                  <a:pt x="141" y="35"/>
                  <a:pt x="141" y="35"/>
                  <a:pt x="141" y="35"/>
                </a:cubicBezTo>
                <a:cubicBezTo>
                  <a:pt x="29" y="35"/>
                  <a:pt x="29" y="35"/>
                  <a:pt x="29" y="35"/>
                </a:cubicBezTo>
                <a:cubicBezTo>
                  <a:pt x="5" y="58"/>
                  <a:pt x="5" y="58"/>
                  <a:pt x="5" y="58"/>
                </a:cubicBezTo>
                <a:cubicBezTo>
                  <a:pt x="4" y="57"/>
                  <a:pt x="2" y="57"/>
                  <a:pt x="1" y="58"/>
                </a:cubicBezTo>
                <a:cubicBezTo>
                  <a:pt x="0" y="60"/>
                  <a:pt x="0" y="62"/>
                  <a:pt x="1" y="63"/>
                </a:cubicBezTo>
                <a:cubicBezTo>
                  <a:pt x="2" y="64"/>
                  <a:pt x="4" y="64"/>
                  <a:pt x="6" y="63"/>
                </a:cubicBezTo>
                <a:cubicBezTo>
                  <a:pt x="7" y="62"/>
                  <a:pt x="7" y="60"/>
                  <a:pt x="6" y="59"/>
                </a:cubicBezTo>
                <a:cubicBezTo>
                  <a:pt x="29" y="36"/>
                  <a:pt x="29" y="36"/>
                  <a:pt x="29" y="36"/>
                </a:cubicBezTo>
                <a:lnTo>
                  <a:pt x="142" y="36"/>
                </a:lnTo>
                <a:close/>
              </a:path>
            </a:pathLst>
          </a:custGeom>
          <a:solidFill>
            <a:schemeClr val="tx1">
              <a:lumMod val="50000"/>
              <a:lumOff val="50000"/>
            </a:schemeClr>
          </a:solidFill>
          <a:ln w="9525">
            <a:solidFill>
              <a:schemeClr val="tx1">
                <a:lumMod val="50000"/>
                <a:lumOff val="50000"/>
              </a:schemeClr>
            </a:solidFill>
            <a:round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Oval 269"/>
          <p:cNvSpPr>
            <a:spLocks noChangeArrowheads="1"/>
          </p:cNvSpPr>
          <p:nvPr/>
        </p:nvSpPr>
        <p:spPr bwMode="auto">
          <a:xfrm flipH="1" flipV="1">
            <a:off x="3381660" y="1250184"/>
            <a:ext cx="115406" cy="121175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schemeClr val="tx1">
                  <a:lumMod val="50000"/>
                  <a:lumOff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1656107" y="1860625"/>
            <a:ext cx="159198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655281" y="1659874"/>
            <a:ext cx="123358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42" name="Freeform 310"/>
          <p:cNvSpPr>
            <a:spLocks noEditPoints="1"/>
          </p:cNvSpPr>
          <p:nvPr/>
        </p:nvSpPr>
        <p:spPr bwMode="auto">
          <a:xfrm>
            <a:off x="1269002" y="1704394"/>
            <a:ext cx="398325" cy="393086"/>
          </a:xfrm>
          <a:custGeom>
            <a:avLst/>
            <a:gdLst>
              <a:gd name="T0" fmla="*/ 31 w 32"/>
              <a:gd name="T1" fmla="*/ 13 h 31"/>
              <a:gd name="T2" fmla="*/ 28 w 32"/>
              <a:gd name="T3" fmla="*/ 13 h 31"/>
              <a:gd name="T4" fmla="*/ 26 w 32"/>
              <a:gd name="T5" fmla="*/ 9 h 31"/>
              <a:gd name="T6" fmla="*/ 28 w 32"/>
              <a:gd name="T7" fmla="*/ 7 h 31"/>
              <a:gd name="T8" fmla="*/ 28 w 32"/>
              <a:gd name="T9" fmla="*/ 6 h 31"/>
              <a:gd name="T10" fmla="*/ 26 w 32"/>
              <a:gd name="T11" fmla="*/ 3 h 31"/>
              <a:gd name="T12" fmla="*/ 25 w 32"/>
              <a:gd name="T13" fmla="*/ 3 h 31"/>
              <a:gd name="T14" fmla="*/ 22 w 32"/>
              <a:gd name="T15" fmla="*/ 6 h 31"/>
              <a:gd name="T16" fmla="*/ 19 w 32"/>
              <a:gd name="T17" fmla="*/ 4 h 31"/>
              <a:gd name="T18" fmla="*/ 19 w 32"/>
              <a:gd name="T19" fmla="*/ 1 h 31"/>
              <a:gd name="T20" fmla="*/ 18 w 32"/>
              <a:gd name="T21" fmla="*/ 0 h 31"/>
              <a:gd name="T22" fmla="*/ 14 w 32"/>
              <a:gd name="T23" fmla="*/ 0 h 31"/>
              <a:gd name="T24" fmla="*/ 13 w 32"/>
              <a:gd name="T25" fmla="*/ 1 h 31"/>
              <a:gd name="T26" fmla="*/ 13 w 32"/>
              <a:gd name="T27" fmla="*/ 4 h 31"/>
              <a:gd name="T28" fmla="*/ 10 w 32"/>
              <a:gd name="T29" fmla="*/ 6 h 31"/>
              <a:gd name="T30" fmla="*/ 8 w 32"/>
              <a:gd name="T31" fmla="*/ 3 h 31"/>
              <a:gd name="T32" fmla="*/ 6 w 32"/>
              <a:gd name="T33" fmla="*/ 3 h 31"/>
              <a:gd name="T34" fmla="*/ 4 w 32"/>
              <a:gd name="T35" fmla="*/ 6 h 31"/>
              <a:gd name="T36" fmla="*/ 4 w 32"/>
              <a:gd name="T37" fmla="*/ 7 h 31"/>
              <a:gd name="T38" fmla="*/ 6 w 32"/>
              <a:gd name="T39" fmla="*/ 9 h 31"/>
              <a:gd name="T40" fmla="*/ 5 w 32"/>
              <a:gd name="T41" fmla="*/ 13 h 31"/>
              <a:gd name="T42" fmla="*/ 1 w 32"/>
              <a:gd name="T43" fmla="*/ 13 h 31"/>
              <a:gd name="T44" fmla="*/ 0 w 32"/>
              <a:gd name="T45" fmla="*/ 14 h 31"/>
              <a:gd name="T46" fmla="*/ 0 w 32"/>
              <a:gd name="T47" fmla="*/ 17 h 31"/>
              <a:gd name="T48" fmla="*/ 1 w 32"/>
              <a:gd name="T49" fmla="*/ 18 h 31"/>
              <a:gd name="T50" fmla="*/ 5 w 32"/>
              <a:gd name="T51" fmla="*/ 18 h 31"/>
              <a:gd name="T52" fmla="*/ 6 w 32"/>
              <a:gd name="T53" fmla="*/ 22 h 31"/>
              <a:gd name="T54" fmla="*/ 4 w 32"/>
              <a:gd name="T55" fmla="*/ 24 h 31"/>
              <a:gd name="T56" fmla="*/ 4 w 32"/>
              <a:gd name="T57" fmla="*/ 25 h 31"/>
              <a:gd name="T58" fmla="*/ 6 w 32"/>
              <a:gd name="T59" fmla="*/ 28 h 31"/>
              <a:gd name="T60" fmla="*/ 8 w 32"/>
              <a:gd name="T61" fmla="*/ 28 h 31"/>
              <a:gd name="T62" fmla="*/ 10 w 32"/>
              <a:gd name="T63" fmla="*/ 26 h 31"/>
              <a:gd name="T64" fmla="*/ 13 w 32"/>
              <a:gd name="T65" fmla="*/ 27 h 31"/>
              <a:gd name="T66" fmla="*/ 13 w 32"/>
              <a:gd name="T67" fmla="*/ 30 h 31"/>
              <a:gd name="T68" fmla="*/ 14 w 32"/>
              <a:gd name="T69" fmla="*/ 31 h 31"/>
              <a:gd name="T70" fmla="*/ 18 w 32"/>
              <a:gd name="T71" fmla="*/ 31 h 31"/>
              <a:gd name="T72" fmla="*/ 19 w 32"/>
              <a:gd name="T73" fmla="*/ 30 h 31"/>
              <a:gd name="T74" fmla="*/ 19 w 32"/>
              <a:gd name="T75" fmla="*/ 27 h 31"/>
              <a:gd name="T76" fmla="*/ 22 w 32"/>
              <a:gd name="T77" fmla="*/ 26 h 31"/>
              <a:gd name="T78" fmla="*/ 25 w 32"/>
              <a:gd name="T79" fmla="*/ 28 h 31"/>
              <a:gd name="T80" fmla="*/ 26 w 32"/>
              <a:gd name="T81" fmla="*/ 28 h 31"/>
              <a:gd name="T82" fmla="*/ 28 w 32"/>
              <a:gd name="T83" fmla="*/ 25 h 31"/>
              <a:gd name="T84" fmla="*/ 28 w 32"/>
              <a:gd name="T85" fmla="*/ 24 h 31"/>
              <a:gd name="T86" fmla="*/ 26 w 32"/>
              <a:gd name="T87" fmla="*/ 22 h 31"/>
              <a:gd name="T88" fmla="*/ 28 w 32"/>
              <a:gd name="T89" fmla="*/ 18 h 31"/>
              <a:gd name="T90" fmla="*/ 31 w 32"/>
              <a:gd name="T91" fmla="*/ 18 h 31"/>
              <a:gd name="T92" fmla="*/ 32 w 32"/>
              <a:gd name="T93" fmla="*/ 17 h 31"/>
              <a:gd name="T94" fmla="*/ 32 w 32"/>
              <a:gd name="T95" fmla="*/ 14 h 31"/>
              <a:gd name="T96" fmla="*/ 31 w 32"/>
              <a:gd name="T97" fmla="*/ 13 h 31"/>
              <a:gd name="T98" fmla="*/ 16 w 32"/>
              <a:gd name="T99" fmla="*/ 23 h 31"/>
              <a:gd name="T100" fmla="*/ 9 w 32"/>
              <a:gd name="T101" fmla="*/ 16 h 31"/>
              <a:gd name="T102" fmla="*/ 16 w 32"/>
              <a:gd name="T103" fmla="*/ 9 h 31"/>
              <a:gd name="T104" fmla="*/ 23 w 32"/>
              <a:gd name="T105" fmla="*/ 16 h 31"/>
              <a:gd name="T106" fmla="*/ 16 w 32"/>
              <a:gd name="T107" fmla="*/ 23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32" h="31">
                <a:moveTo>
                  <a:pt x="31" y="13"/>
                </a:moveTo>
                <a:cubicBezTo>
                  <a:pt x="28" y="13"/>
                  <a:pt x="28" y="13"/>
                  <a:pt x="28" y="13"/>
                </a:cubicBezTo>
                <a:cubicBezTo>
                  <a:pt x="27" y="12"/>
                  <a:pt x="27" y="10"/>
                  <a:pt x="26" y="9"/>
                </a:cubicBezTo>
                <a:cubicBezTo>
                  <a:pt x="28" y="7"/>
                  <a:pt x="28" y="7"/>
                  <a:pt x="28" y="7"/>
                </a:cubicBezTo>
                <a:cubicBezTo>
                  <a:pt x="29" y="7"/>
                  <a:pt x="29" y="6"/>
                  <a:pt x="28" y="6"/>
                </a:cubicBezTo>
                <a:cubicBezTo>
                  <a:pt x="26" y="3"/>
                  <a:pt x="26" y="3"/>
                  <a:pt x="26" y="3"/>
                </a:cubicBezTo>
                <a:cubicBezTo>
                  <a:pt x="26" y="3"/>
                  <a:pt x="25" y="3"/>
                  <a:pt x="25" y="3"/>
                </a:cubicBezTo>
                <a:cubicBezTo>
                  <a:pt x="22" y="6"/>
                  <a:pt x="22" y="6"/>
                  <a:pt x="22" y="6"/>
                </a:cubicBezTo>
                <a:cubicBezTo>
                  <a:pt x="21" y="5"/>
                  <a:pt x="20" y="4"/>
                  <a:pt x="19" y="4"/>
                </a:cubicBezTo>
                <a:cubicBezTo>
                  <a:pt x="19" y="1"/>
                  <a:pt x="19" y="1"/>
                  <a:pt x="19" y="1"/>
                </a:cubicBezTo>
                <a:cubicBezTo>
                  <a:pt x="19" y="0"/>
                  <a:pt x="18" y="0"/>
                  <a:pt x="18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14" y="0"/>
                  <a:pt x="13" y="0"/>
                  <a:pt x="13" y="1"/>
                </a:cubicBezTo>
                <a:cubicBezTo>
                  <a:pt x="13" y="4"/>
                  <a:pt x="13" y="4"/>
                  <a:pt x="13" y="4"/>
                </a:cubicBezTo>
                <a:cubicBezTo>
                  <a:pt x="12" y="4"/>
                  <a:pt x="11" y="5"/>
                  <a:pt x="10" y="6"/>
                </a:cubicBezTo>
                <a:cubicBezTo>
                  <a:pt x="8" y="3"/>
                  <a:pt x="8" y="3"/>
                  <a:pt x="8" y="3"/>
                </a:cubicBezTo>
                <a:cubicBezTo>
                  <a:pt x="7" y="3"/>
                  <a:pt x="7" y="3"/>
                  <a:pt x="6" y="3"/>
                </a:cubicBezTo>
                <a:cubicBezTo>
                  <a:pt x="4" y="6"/>
                  <a:pt x="4" y="6"/>
                  <a:pt x="4" y="6"/>
                </a:cubicBezTo>
                <a:cubicBezTo>
                  <a:pt x="3" y="6"/>
                  <a:pt x="3" y="7"/>
                  <a:pt x="4" y="7"/>
                </a:cubicBezTo>
                <a:cubicBezTo>
                  <a:pt x="6" y="9"/>
                  <a:pt x="6" y="9"/>
                  <a:pt x="6" y="9"/>
                </a:cubicBezTo>
                <a:cubicBezTo>
                  <a:pt x="5" y="10"/>
                  <a:pt x="5" y="12"/>
                  <a:pt x="5" y="13"/>
                </a:cubicBezTo>
                <a:cubicBezTo>
                  <a:pt x="1" y="13"/>
                  <a:pt x="1" y="13"/>
                  <a:pt x="1" y="13"/>
                </a:cubicBezTo>
                <a:cubicBezTo>
                  <a:pt x="1" y="13"/>
                  <a:pt x="0" y="13"/>
                  <a:pt x="0" y="14"/>
                </a:cubicBezTo>
                <a:cubicBezTo>
                  <a:pt x="0" y="17"/>
                  <a:pt x="0" y="17"/>
                  <a:pt x="0" y="17"/>
                </a:cubicBezTo>
                <a:cubicBezTo>
                  <a:pt x="0" y="18"/>
                  <a:pt x="1" y="18"/>
                  <a:pt x="1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20"/>
                  <a:pt x="5" y="21"/>
                  <a:pt x="6" y="22"/>
                </a:cubicBezTo>
                <a:cubicBezTo>
                  <a:pt x="4" y="24"/>
                  <a:pt x="4" y="24"/>
                  <a:pt x="4" y="24"/>
                </a:cubicBezTo>
                <a:cubicBezTo>
                  <a:pt x="3" y="25"/>
                  <a:pt x="3" y="25"/>
                  <a:pt x="4" y="25"/>
                </a:cubicBezTo>
                <a:cubicBezTo>
                  <a:pt x="6" y="28"/>
                  <a:pt x="6" y="28"/>
                  <a:pt x="6" y="28"/>
                </a:cubicBezTo>
                <a:cubicBezTo>
                  <a:pt x="7" y="28"/>
                  <a:pt x="7" y="28"/>
                  <a:pt x="8" y="28"/>
                </a:cubicBezTo>
                <a:cubicBezTo>
                  <a:pt x="10" y="26"/>
                  <a:pt x="10" y="26"/>
                  <a:pt x="10" y="26"/>
                </a:cubicBezTo>
                <a:cubicBezTo>
                  <a:pt x="11" y="26"/>
                  <a:pt x="12" y="27"/>
                  <a:pt x="13" y="27"/>
                </a:cubicBezTo>
                <a:cubicBezTo>
                  <a:pt x="13" y="30"/>
                  <a:pt x="13" y="30"/>
                  <a:pt x="13" y="30"/>
                </a:cubicBezTo>
                <a:cubicBezTo>
                  <a:pt x="13" y="31"/>
                  <a:pt x="14" y="31"/>
                  <a:pt x="14" y="31"/>
                </a:cubicBezTo>
                <a:cubicBezTo>
                  <a:pt x="18" y="31"/>
                  <a:pt x="18" y="31"/>
                  <a:pt x="18" y="31"/>
                </a:cubicBezTo>
                <a:cubicBezTo>
                  <a:pt x="18" y="31"/>
                  <a:pt x="19" y="31"/>
                  <a:pt x="19" y="30"/>
                </a:cubicBezTo>
                <a:cubicBezTo>
                  <a:pt x="19" y="27"/>
                  <a:pt x="19" y="27"/>
                  <a:pt x="19" y="27"/>
                </a:cubicBezTo>
                <a:cubicBezTo>
                  <a:pt x="20" y="27"/>
                  <a:pt x="21" y="26"/>
                  <a:pt x="22" y="26"/>
                </a:cubicBezTo>
                <a:cubicBezTo>
                  <a:pt x="25" y="28"/>
                  <a:pt x="25" y="28"/>
                  <a:pt x="25" y="28"/>
                </a:cubicBezTo>
                <a:cubicBezTo>
                  <a:pt x="25" y="28"/>
                  <a:pt x="26" y="28"/>
                  <a:pt x="26" y="28"/>
                </a:cubicBezTo>
                <a:cubicBezTo>
                  <a:pt x="28" y="25"/>
                  <a:pt x="28" y="25"/>
                  <a:pt x="28" y="25"/>
                </a:cubicBezTo>
                <a:cubicBezTo>
                  <a:pt x="29" y="25"/>
                  <a:pt x="29" y="25"/>
                  <a:pt x="28" y="24"/>
                </a:cubicBezTo>
                <a:cubicBezTo>
                  <a:pt x="26" y="22"/>
                  <a:pt x="26" y="22"/>
                  <a:pt x="26" y="22"/>
                </a:cubicBezTo>
                <a:cubicBezTo>
                  <a:pt x="27" y="21"/>
                  <a:pt x="27" y="20"/>
                  <a:pt x="28" y="18"/>
                </a:cubicBezTo>
                <a:cubicBezTo>
                  <a:pt x="31" y="18"/>
                  <a:pt x="31" y="18"/>
                  <a:pt x="31" y="18"/>
                </a:cubicBezTo>
                <a:cubicBezTo>
                  <a:pt x="31" y="18"/>
                  <a:pt x="32" y="18"/>
                  <a:pt x="32" y="17"/>
                </a:cubicBezTo>
                <a:cubicBezTo>
                  <a:pt x="32" y="14"/>
                  <a:pt x="32" y="14"/>
                  <a:pt x="32" y="14"/>
                </a:cubicBezTo>
                <a:cubicBezTo>
                  <a:pt x="32" y="13"/>
                  <a:pt x="31" y="13"/>
                  <a:pt x="31" y="13"/>
                </a:cubicBezTo>
                <a:close/>
                <a:moveTo>
                  <a:pt x="16" y="23"/>
                </a:moveTo>
                <a:cubicBezTo>
                  <a:pt x="12" y="23"/>
                  <a:pt x="9" y="19"/>
                  <a:pt x="9" y="16"/>
                </a:cubicBezTo>
                <a:cubicBezTo>
                  <a:pt x="9" y="12"/>
                  <a:pt x="12" y="9"/>
                  <a:pt x="16" y="9"/>
                </a:cubicBezTo>
                <a:cubicBezTo>
                  <a:pt x="20" y="9"/>
                  <a:pt x="23" y="12"/>
                  <a:pt x="23" y="16"/>
                </a:cubicBezTo>
                <a:cubicBezTo>
                  <a:pt x="23" y="19"/>
                  <a:pt x="20" y="23"/>
                  <a:pt x="16" y="23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1412145" y="3376750"/>
            <a:ext cx="243550" cy="634703"/>
            <a:chOff x="2327275" y="4164013"/>
            <a:chExt cx="52388" cy="136526"/>
          </a:xfrm>
          <a:solidFill>
            <a:schemeClr val="accent3"/>
          </a:solidFill>
        </p:grpSpPr>
        <p:sp>
          <p:nvSpPr>
            <p:cNvPr id="44" name="Oval 343"/>
            <p:cNvSpPr>
              <a:spLocks noChangeArrowheads="1"/>
            </p:cNvSpPr>
            <p:nvPr/>
          </p:nvSpPr>
          <p:spPr bwMode="auto">
            <a:xfrm>
              <a:off x="2338388" y="4164013"/>
              <a:ext cx="26988" cy="25400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Freeform 344"/>
            <p:cNvSpPr/>
            <p:nvPr/>
          </p:nvSpPr>
          <p:spPr bwMode="auto">
            <a:xfrm>
              <a:off x="2327275" y="4194176"/>
              <a:ext cx="52388" cy="106363"/>
            </a:xfrm>
            <a:custGeom>
              <a:avLst/>
              <a:gdLst>
                <a:gd name="T0" fmla="*/ 14 w 14"/>
                <a:gd name="T1" fmla="*/ 6 h 28"/>
                <a:gd name="T2" fmla="*/ 14 w 14"/>
                <a:gd name="T3" fmla="*/ 6 h 28"/>
                <a:gd name="T4" fmla="*/ 14 w 14"/>
                <a:gd name="T5" fmla="*/ 6 h 28"/>
                <a:gd name="T6" fmla="*/ 9 w 14"/>
                <a:gd name="T7" fmla="*/ 0 h 28"/>
                <a:gd name="T8" fmla="*/ 9 w 14"/>
                <a:gd name="T9" fmla="*/ 0 h 28"/>
                <a:gd name="T10" fmla="*/ 8 w 14"/>
                <a:gd name="T11" fmla="*/ 3 h 28"/>
                <a:gd name="T12" fmla="*/ 7 w 14"/>
                <a:gd name="T13" fmla="*/ 0 h 28"/>
                <a:gd name="T14" fmla="*/ 7 w 14"/>
                <a:gd name="T15" fmla="*/ 0 h 28"/>
                <a:gd name="T16" fmla="*/ 6 w 14"/>
                <a:gd name="T17" fmla="*/ 3 h 28"/>
                <a:gd name="T18" fmla="*/ 5 w 14"/>
                <a:gd name="T19" fmla="*/ 0 h 28"/>
                <a:gd name="T20" fmla="*/ 5 w 14"/>
                <a:gd name="T21" fmla="*/ 0 h 28"/>
                <a:gd name="T22" fmla="*/ 0 w 14"/>
                <a:gd name="T23" fmla="*/ 6 h 28"/>
                <a:gd name="T24" fmla="*/ 0 w 14"/>
                <a:gd name="T25" fmla="*/ 6 h 28"/>
                <a:gd name="T26" fmla="*/ 0 w 14"/>
                <a:gd name="T27" fmla="*/ 6 h 28"/>
                <a:gd name="T28" fmla="*/ 0 w 14"/>
                <a:gd name="T29" fmla="*/ 6 h 28"/>
                <a:gd name="T30" fmla="*/ 0 w 14"/>
                <a:gd name="T31" fmla="*/ 13 h 28"/>
                <a:gd name="T32" fmla="*/ 0 w 14"/>
                <a:gd name="T33" fmla="*/ 13 h 28"/>
                <a:gd name="T34" fmla="*/ 1 w 14"/>
                <a:gd name="T35" fmla="*/ 14 h 28"/>
                <a:gd name="T36" fmla="*/ 2 w 14"/>
                <a:gd name="T37" fmla="*/ 13 h 28"/>
                <a:gd name="T38" fmla="*/ 2 w 14"/>
                <a:gd name="T39" fmla="*/ 4 h 28"/>
                <a:gd name="T40" fmla="*/ 3 w 14"/>
                <a:gd name="T41" fmla="*/ 4 h 28"/>
                <a:gd name="T42" fmla="*/ 3 w 14"/>
                <a:gd name="T43" fmla="*/ 13 h 28"/>
                <a:gd name="T44" fmla="*/ 3 w 14"/>
                <a:gd name="T45" fmla="*/ 14 h 28"/>
                <a:gd name="T46" fmla="*/ 3 w 14"/>
                <a:gd name="T47" fmla="*/ 27 h 28"/>
                <a:gd name="T48" fmla="*/ 5 w 14"/>
                <a:gd name="T49" fmla="*/ 28 h 28"/>
                <a:gd name="T50" fmla="*/ 6 w 14"/>
                <a:gd name="T51" fmla="*/ 27 h 28"/>
                <a:gd name="T52" fmla="*/ 6 w 14"/>
                <a:gd name="T53" fmla="*/ 14 h 28"/>
                <a:gd name="T54" fmla="*/ 8 w 14"/>
                <a:gd name="T55" fmla="*/ 14 h 28"/>
                <a:gd name="T56" fmla="*/ 8 w 14"/>
                <a:gd name="T57" fmla="*/ 27 h 28"/>
                <a:gd name="T58" fmla="*/ 9 w 14"/>
                <a:gd name="T59" fmla="*/ 28 h 28"/>
                <a:gd name="T60" fmla="*/ 11 w 14"/>
                <a:gd name="T61" fmla="*/ 27 h 28"/>
                <a:gd name="T62" fmla="*/ 11 w 14"/>
                <a:gd name="T63" fmla="*/ 14 h 28"/>
                <a:gd name="T64" fmla="*/ 11 w 14"/>
                <a:gd name="T65" fmla="*/ 14 h 28"/>
                <a:gd name="T66" fmla="*/ 11 w 14"/>
                <a:gd name="T67" fmla="*/ 4 h 28"/>
                <a:gd name="T68" fmla="*/ 12 w 14"/>
                <a:gd name="T69" fmla="*/ 4 h 28"/>
                <a:gd name="T70" fmla="*/ 12 w 14"/>
                <a:gd name="T71" fmla="*/ 13 h 28"/>
                <a:gd name="T72" fmla="*/ 13 w 14"/>
                <a:gd name="T73" fmla="*/ 14 h 28"/>
                <a:gd name="T74" fmla="*/ 14 w 14"/>
                <a:gd name="T75" fmla="*/ 13 h 28"/>
                <a:gd name="T76" fmla="*/ 14 w 14"/>
                <a:gd name="T77" fmla="*/ 13 h 28"/>
                <a:gd name="T78" fmla="*/ 14 w 14"/>
                <a:gd name="T79" fmla="*/ 6 h 28"/>
                <a:gd name="T80" fmla="*/ 14 w 14"/>
                <a:gd name="T81" fmla="*/ 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4" h="28">
                  <a:moveTo>
                    <a:pt x="14" y="6"/>
                  </a:move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3"/>
                    <a:pt x="12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0" y="14"/>
                    <a:pt x="1" y="14"/>
                  </a:cubicBezTo>
                  <a:cubicBezTo>
                    <a:pt x="1" y="14"/>
                    <a:pt x="2" y="14"/>
                    <a:pt x="2" y="1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3" y="13"/>
                    <a:pt x="3" y="13"/>
                    <a:pt x="3" y="13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27"/>
                    <a:pt x="3" y="27"/>
                    <a:pt x="3" y="27"/>
                  </a:cubicBezTo>
                  <a:cubicBezTo>
                    <a:pt x="3" y="28"/>
                    <a:pt x="4" y="28"/>
                    <a:pt x="5" y="28"/>
                  </a:cubicBezTo>
                  <a:cubicBezTo>
                    <a:pt x="5" y="28"/>
                    <a:pt x="6" y="28"/>
                    <a:pt x="6" y="27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8" y="27"/>
                    <a:pt x="8" y="27"/>
                    <a:pt x="8" y="27"/>
                  </a:cubicBezTo>
                  <a:cubicBezTo>
                    <a:pt x="8" y="28"/>
                    <a:pt x="9" y="28"/>
                    <a:pt x="9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4"/>
                    <a:pt x="13" y="14"/>
                    <a:pt x="13" y="14"/>
                  </a:cubicBezTo>
                  <a:cubicBezTo>
                    <a:pt x="14" y="14"/>
                    <a:pt x="14" y="14"/>
                    <a:pt x="14" y="13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6" name="组合 45"/>
          <p:cNvGrpSpPr/>
          <p:nvPr/>
        </p:nvGrpSpPr>
        <p:grpSpPr>
          <a:xfrm flipH="1" flipV="1">
            <a:off x="2631522" y="3103325"/>
            <a:ext cx="865544" cy="353911"/>
            <a:chOff x="9017000" y="2870200"/>
            <a:chExt cx="714376" cy="292100"/>
          </a:xfrm>
          <a:solidFill>
            <a:schemeClr val="tx1">
              <a:lumMod val="50000"/>
              <a:lumOff val="50000"/>
            </a:schemeClr>
          </a:solidFill>
        </p:grpSpPr>
        <p:sp>
          <p:nvSpPr>
            <p:cNvPr id="47" name="Freeform 268"/>
            <p:cNvSpPr/>
            <p:nvPr/>
          </p:nvSpPr>
          <p:spPr bwMode="auto">
            <a:xfrm>
              <a:off x="9059863" y="2870200"/>
              <a:ext cx="671513" cy="246062"/>
            </a:xfrm>
            <a:custGeom>
              <a:avLst/>
              <a:gdLst>
                <a:gd name="T0" fmla="*/ 142 w 177"/>
                <a:gd name="T1" fmla="*/ 36 h 64"/>
                <a:gd name="T2" fmla="*/ 171 w 177"/>
                <a:gd name="T3" fmla="*/ 6 h 64"/>
                <a:gd name="T4" fmla="*/ 175 w 177"/>
                <a:gd name="T5" fmla="*/ 6 h 64"/>
                <a:gd name="T6" fmla="*/ 175 w 177"/>
                <a:gd name="T7" fmla="*/ 1 h 64"/>
                <a:gd name="T8" fmla="*/ 171 w 177"/>
                <a:gd name="T9" fmla="*/ 1 h 64"/>
                <a:gd name="T10" fmla="*/ 171 w 177"/>
                <a:gd name="T11" fmla="*/ 6 h 64"/>
                <a:gd name="T12" fmla="*/ 141 w 177"/>
                <a:gd name="T13" fmla="*/ 35 h 64"/>
                <a:gd name="T14" fmla="*/ 29 w 177"/>
                <a:gd name="T15" fmla="*/ 35 h 64"/>
                <a:gd name="T16" fmla="*/ 5 w 177"/>
                <a:gd name="T17" fmla="*/ 58 h 64"/>
                <a:gd name="T18" fmla="*/ 1 w 177"/>
                <a:gd name="T19" fmla="*/ 58 h 64"/>
                <a:gd name="T20" fmla="*/ 1 w 177"/>
                <a:gd name="T21" fmla="*/ 63 h 64"/>
                <a:gd name="T22" fmla="*/ 6 w 177"/>
                <a:gd name="T23" fmla="*/ 63 h 64"/>
                <a:gd name="T24" fmla="*/ 6 w 177"/>
                <a:gd name="T25" fmla="*/ 59 h 64"/>
                <a:gd name="T26" fmla="*/ 29 w 177"/>
                <a:gd name="T27" fmla="*/ 36 h 64"/>
                <a:gd name="T28" fmla="*/ 142 w 177"/>
                <a:gd name="T29" fmla="*/ 36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77" h="64">
                  <a:moveTo>
                    <a:pt x="142" y="36"/>
                  </a:moveTo>
                  <a:cubicBezTo>
                    <a:pt x="171" y="6"/>
                    <a:pt x="171" y="6"/>
                    <a:pt x="171" y="6"/>
                  </a:cubicBezTo>
                  <a:cubicBezTo>
                    <a:pt x="172" y="7"/>
                    <a:pt x="174" y="7"/>
                    <a:pt x="175" y="6"/>
                  </a:cubicBezTo>
                  <a:cubicBezTo>
                    <a:pt x="177" y="5"/>
                    <a:pt x="177" y="3"/>
                    <a:pt x="175" y="1"/>
                  </a:cubicBezTo>
                  <a:cubicBezTo>
                    <a:pt x="174" y="0"/>
                    <a:pt x="172" y="0"/>
                    <a:pt x="171" y="1"/>
                  </a:cubicBezTo>
                  <a:cubicBezTo>
                    <a:pt x="170" y="2"/>
                    <a:pt x="170" y="4"/>
                    <a:pt x="171" y="6"/>
                  </a:cubicBezTo>
                  <a:cubicBezTo>
                    <a:pt x="141" y="35"/>
                    <a:pt x="141" y="35"/>
                    <a:pt x="141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5" y="58"/>
                    <a:pt x="5" y="58"/>
                    <a:pt x="5" y="58"/>
                  </a:cubicBezTo>
                  <a:cubicBezTo>
                    <a:pt x="4" y="57"/>
                    <a:pt x="2" y="57"/>
                    <a:pt x="1" y="58"/>
                  </a:cubicBezTo>
                  <a:cubicBezTo>
                    <a:pt x="0" y="60"/>
                    <a:pt x="0" y="62"/>
                    <a:pt x="1" y="63"/>
                  </a:cubicBezTo>
                  <a:cubicBezTo>
                    <a:pt x="2" y="64"/>
                    <a:pt x="4" y="64"/>
                    <a:pt x="6" y="63"/>
                  </a:cubicBezTo>
                  <a:cubicBezTo>
                    <a:pt x="7" y="62"/>
                    <a:pt x="7" y="60"/>
                    <a:pt x="6" y="59"/>
                  </a:cubicBezTo>
                  <a:cubicBezTo>
                    <a:pt x="29" y="36"/>
                    <a:pt x="29" y="36"/>
                    <a:pt x="29" y="36"/>
                  </a:cubicBezTo>
                  <a:lnTo>
                    <a:pt x="142" y="36"/>
                  </a:lnTo>
                  <a:close/>
                </a:path>
              </a:pathLst>
            </a:custGeom>
            <a:grpFill/>
            <a:ln w="9525">
              <a:solidFill>
                <a:schemeClr val="tx1">
                  <a:lumMod val="50000"/>
                  <a:lumOff val="50000"/>
                </a:schemeClr>
              </a:solidFill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8" name="Oval 269"/>
            <p:cNvSpPr>
              <a:spLocks noChangeArrowheads="1"/>
            </p:cNvSpPr>
            <p:nvPr/>
          </p:nvSpPr>
          <p:spPr bwMode="auto">
            <a:xfrm>
              <a:off x="9017000" y="3062288"/>
              <a:ext cx="95250" cy="100012"/>
            </a:xfrm>
            <a:prstGeom prst="ellipse">
              <a:avLst/>
            </a:prstGeom>
            <a:solidFill>
              <a:schemeClr val="accent3"/>
            </a:solidFill>
            <a:ln w="9525">
              <a:noFill/>
              <a:round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9" name="文本框 48"/>
          <p:cNvSpPr txBox="1"/>
          <p:nvPr/>
        </p:nvSpPr>
        <p:spPr>
          <a:xfrm>
            <a:off x="1656107" y="3713766"/>
            <a:ext cx="1591989" cy="37375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5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1655281" y="3513015"/>
            <a:ext cx="123358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2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28" grpId="0"/>
      <p:bldP spid="29" grpId="0"/>
      <p:bldP spid="33" grpId="0"/>
      <p:bldP spid="34" grpId="0"/>
      <p:bldP spid="38" grpId="0" animBg="1"/>
      <p:bldP spid="39" grpId="0" animBg="1"/>
      <p:bldP spid="40" grpId="0"/>
      <p:bldP spid="41" grpId="0"/>
      <p:bldP spid="42" grpId="0" animBg="1"/>
      <p:bldP spid="49" grpId="0"/>
      <p:bldP spid="5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AutoShape 3"/>
          <p:cNvSpPr>
            <a:spLocks noChangeAspect="1" noChangeArrowheads="1" noTextEdit="1"/>
          </p:cNvSpPr>
          <p:nvPr/>
        </p:nvSpPr>
        <p:spPr bwMode="auto">
          <a:xfrm>
            <a:off x="1822347" y="1770431"/>
            <a:ext cx="6555869" cy="14533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 bwMode="auto">
          <a:xfrm>
            <a:off x="3695992" y="1391957"/>
            <a:ext cx="1945085" cy="1157743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 bwMode="auto">
          <a:xfrm>
            <a:off x="6266530" y="1391957"/>
            <a:ext cx="1945085" cy="1157743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任意多边形 7"/>
          <p:cNvSpPr/>
          <p:nvPr/>
        </p:nvSpPr>
        <p:spPr bwMode="auto">
          <a:xfrm>
            <a:off x="1125453" y="1391958"/>
            <a:ext cx="1945085" cy="1157743"/>
          </a:xfrm>
          <a:custGeom>
            <a:avLst/>
            <a:gdLst>
              <a:gd name="connsiteX0" fmla="*/ 2389719 w 3268922"/>
              <a:gd name="connsiteY0" fmla="*/ 97 h 1945710"/>
              <a:gd name="connsiteX1" fmla="*/ 2489590 w 3268922"/>
              <a:gd name="connsiteY1" fmla="*/ 73289 h 1945710"/>
              <a:gd name="connsiteX2" fmla="*/ 3193503 w 3268922"/>
              <a:gd name="connsiteY2" fmla="*/ 771568 h 1945710"/>
              <a:gd name="connsiteX3" fmla="*/ 3193503 w 3268922"/>
              <a:gd name="connsiteY3" fmla="*/ 1159501 h 1945710"/>
              <a:gd name="connsiteX4" fmla="*/ 2489590 w 3268922"/>
              <a:gd name="connsiteY4" fmla="*/ 1883641 h 1945710"/>
              <a:gd name="connsiteX5" fmla="*/ 2313612 w 3268922"/>
              <a:gd name="connsiteY5" fmla="*/ 1806055 h 1945710"/>
              <a:gd name="connsiteX6" fmla="*/ 2037075 w 3268922"/>
              <a:gd name="connsiteY6" fmla="*/ 1521571 h 1945710"/>
              <a:gd name="connsiteX7" fmla="*/ 1374210 w 3268922"/>
              <a:gd name="connsiteY7" fmla="*/ 1521571 h 1945710"/>
              <a:gd name="connsiteX8" fmla="*/ 1283452 w 3268922"/>
              <a:gd name="connsiteY8" fmla="*/ 1521571 h 1945710"/>
              <a:gd name="connsiteX9" fmla="*/ 1283452 w 3268922"/>
              <a:gd name="connsiteY9" fmla="*/ 1521571 h 1945710"/>
              <a:gd name="connsiteX10" fmla="*/ 1275261 w 3268922"/>
              <a:gd name="connsiteY10" fmla="*/ 1521571 h 1945710"/>
              <a:gd name="connsiteX11" fmla="*/ 1108752 w 3268922"/>
              <a:gd name="connsiteY11" fmla="*/ 1521571 h 1945710"/>
              <a:gd name="connsiteX12" fmla="*/ 956065 w 3268922"/>
              <a:gd name="connsiteY12" fmla="*/ 1521571 h 1945710"/>
              <a:gd name="connsiteX13" fmla="*/ 947874 w 3268922"/>
              <a:gd name="connsiteY13" fmla="*/ 1521571 h 1945710"/>
              <a:gd name="connsiteX14" fmla="*/ 903970 w 3268922"/>
              <a:gd name="connsiteY14" fmla="*/ 1521571 h 1945710"/>
              <a:gd name="connsiteX15" fmla="*/ 781365 w 3268922"/>
              <a:gd name="connsiteY15" fmla="*/ 1521571 h 1945710"/>
              <a:gd name="connsiteX16" fmla="*/ 654774 w 3268922"/>
              <a:gd name="connsiteY16" fmla="*/ 1521571 h 1945710"/>
              <a:gd name="connsiteX17" fmla="*/ 646583 w 3268922"/>
              <a:gd name="connsiteY17" fmla="*/ 1521571 h 1945710"/>
              <a:gd name="connsiteX18" fmla="*/ 576583 w 3268922"/>
              <a:gd name="connsiteY18" fmla="*/ 1521571 h 1945710"/>
              <a:gd name="connsiteX19" fmla="*/ 480074 w 3268922"/>
              <a:gd name="connsiteY19" fmla="*/ 1521571 h 1945710"/>
              <a:gd name="connsiteX20" fmla="*/ 275292 w 3268922"/>
              <a:gd name="connsiteY20" fmla="*/ 1521571 h 1945710"/>
              <a:gd name="connsiteX21" fmla="*/ 0 w 3268922"/>
              <a:gd name="connsiteY21" fmla="*/ 1237087 h 1945710"/>
              <a:gd name="connsiteX22" fmla="*/ 0 w 3268922"/>
              <a:gd name="connsiteY22" fmla="*/ 693981 h 1945710"/>
              <a:gd name="connsiteX23" fmla="*/ 275292 w 3268922"/>
              <a:gd name="connsiteY23" fmla="*/ 409497 h 1945710"/>
              <a:gd name="connsiteX24" fmla="*/ 501631 w 3268922"/>
              <a:gd name="connsiteY24" fmla="*/ 409497 h 1945710"/>
              <a:gd name="connsiteX25" fmla="*/ 576583 w 3268922"/>
              <a:gd name="connsiteY25" fmla="*/ 409497 h 1945710"/>
              <a:gd name="connsiteX26" fmla="*/ 604876 w 3268922"/>
              <a:gd name="connsiteY26" fmla="*/ 409497 h 1945710"/>
              <a:gd name="connsiteX27" fmla="*/ 613150 w 3268922"/>
              <a:gd name="connsiteY27" fmla="*/ 409497 h 1945710"/>
              <a:gd name="connsiteX28" fmla="*/ 631842 w 3268922"/>
              <a:gd name="connsiteY28" fmla="*/ 409497 h 1945710"/>
              <a:gd name="connsiteX29" fmla="*/ 654774 w 3268922"/>
              <a:gd name="connsiteY29" fmla="*/ 409497 h 1945710"/>
              <a:gd name="connsiteX30" fmla="*/ 672070 w 3268922"/>
              <a:gd name="connsiteY30" fmla="*/ 409497 h 1945710"/>
              <a:gd name="connsiteX31" fmla="*/ 802922 w 3268922"/>
              <a:gd name="connsiteY31" fmla="*/ 409497 h 1945710"/>
              <a:gd name="connsiteX32" fmla="*/ 903970 w 3268922"/>
              <a:gd name="connsiteY32" fmla="*/ 409497 h 1945710"/>
              <a:gd name="connsiteX33" fmla="*/ 909249 w 3268922"/>
              <a:gd name="connsiteY33" fmla="*/ 409497 h 1945710"/>
              <a:gd name="connsiteX34" fmla="*/ 914441 w 3268922"/>
              <a:gd name="connsiteY34" fmla="*/ 409497 h 1945710"/>
              <a:gd name="connsiteX35" fmla="*/ 921787 w 3268922"/>
              <a:gd name="connsiteY35" fmla="*/ 409497 h 1945710"/>
              <a:gd name="connsiteX36" fmla="*/ 946202 w 3268922"/>
              <a:gd name="connsiteY36" fmla="*/ 409497 h 1945710"/>
              <a:gd name="connsiteX37" fmla="*/ 956065 w 3268922"/>
              <a:gd name="connsiteY37" fmla="*/ 409497 h 1945710"/>
              <a:gd name="connsiteX38" fmla="*/ 986455 w 3268922"/>
              <a:gd name="connsiteY38" fmla="*/ 409497 h 1945710"/>
              <a:gd name="connsiteX39" fmla="*/ 1241828 w 3268922"/>
              <a:gd name="connsiteY39" fmla="*/ 409497 h 1945710"/>
              <a:gd name="connsiteX40" fmla="*/ 1283452 w 3268922"/>
              <a:gd name="connsiteY40" fmla="*/ 409497 h 1945710"/>
              <a:gd name="connsiteX41" fmla="*/ 1283452 w 3268922"/>
              <a:gd name="connsiteY41" fmla="*/ 409497 h 1945710"/>
              <a:gd name="connsiteX42" fmla="*/ 1333161 w 3268922"/>
              <a:gd name="connsiteY42" fmla="*/ 409497 h 1945710"/>
              <a:gd name="connsiteX43" fmla="*/ 2037075 w 3268922"/>
              <a:gd name="connsiteY43" fmla="*/ 409497 h 1945710"/>
              <a:gd name="connsiteX44" fmla="*/ 2313612 w 3268922"/>
              <a:gd name="connsiteY44" fmla="*/ 150875 h 1945710"/>
              <a:gd name="connsiteX45" fmla="*/ 2389719 w 3268922"/>
              <a:gd name="connsiteY45" fmla="*/ 97 h 194571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</a:cxnLst>
            <a:rect l="l" t="t" r="r" b="b"/>
            <a:pathLst>
              <a:path w="3268922" h="1945710">
                <a:moveTo>
                  <a:pt x="2389719" y="97"/>
                </a:moveTo>
                <a:cubicBezTo>
                  <a:pt x="2417706" y="1764"/>
                  <a:pt x="2451881" y="24797"/>
                  <a:pt x="2489590" y="73289"/>
                </a:cubicBezTo>
                <a:cubicBezTo>
                  <a:pt x="2489590" y="73289"/>
                  <a:pt x="2489590" y="73289"/>
                  <a:pt x="3193503" y="771568"/>
                </a:cubicBezTo>
                <a:cubicBezTo>
                  <a:pt x="3294062" y="875016"/>
                  <a:pt x="3294062" y="1056052"/>
                  <a:pt x="3193503" y="1159501"/>
                </a:cubicBezTo>
                <a:lnTo>
                  <a:pt x="2489590" y="1883641"/>
                </a:lnTo>
                <a:cubicBezTo>
                  <a:pt x="2389031" y="1987090"/>
                  <a:pt x="2313612" y="1961228"/>
                  <a:pt x="2313612" y="1806055"/>
                </a:cubicBezTo>
                <a:cubicBezTo>
                  <a:pt x="2313612" y="1650882"/>
                  <a:pt x="2187913" y="1521571"/>
                  <a:pt x="2037075" y="1521571"/>
                </a:cubicBezTo>
                <a:cubicBezTo>
                  <a:pt x="2037075" y="1521571"/>
                  <a:pt x="2037075" y="1521571"/>
                  <a:pt x="1374210" y="1521571"/>
                </a:cubicBezTo>
                <a:lnTo>
                  <a:pt x="1283452" y="1521571"/>
                </a:lnTo>
                <a:lnTo>
                  <a:pt x="1283452" y="1521571"/>
                </a:lnTo>
                <a:lnTo>
                  <a:pt x="1275261" y="1521571"/>
                </a:lnTo>
                <a:cubicBezTo>
                  <a:pt x="1225697" y="1521571"/>
                  <a:pt x="1170414" y="1521571"/>
                  <a:pt x="1108752" y="1521571"/>
                </a:cubicBezTo>
                <a:lnTo>
                  <a:pt x="956065" y="1521571"/>
                </a:lnTo>
                <a:lnTo>
                  <a:pt x="947874" y="1521571"/>
                </a:lnTo>
                <a:lnTo>
                  <a:pt x="903970" y="1521571"/>
                </a:lnTo>
                <a:lnTo>
                  <a:pt x="781365" y="1521571"/>
                </a:lnTo>
                <a:lnTo>
                  <a:pt x="654774" y="1521571"/>
                </a:lnTo>
                <a:lnTo>
                  <a:pt x="646583" y="1521571"/>
                </a:lnTo>
                <a:lnTo>
                  <a:pt x="576583" y="1521571"/>
                </a:lnTo>
                <a:lnTo>
                  <a:pt x="480074" y="1521571"/>
                </a:lnTo>
                <a:cubicBezTo>
                  <a:pt x="418412" y="1521571"/>
                  <a:pt x="350372" y="1521571"/>
                  <a:pt x="275292" y="1521571"/>
                </a:cubicBezTo>
                <a:cubicBezTo>
                  <a:pt x="125133" y="1521571"/>
                  <a:pt x="0" y="1392260"/>
                  <a:pt x="0" y="1237087"/>
                </a:cubicBezTo>
                <a:cubicBezTo>
                  <a:pt x="0" y="1237087"/>
                  <a:pt x="0" y="1237087"/>
                  <a:pt x="0" y="693981"/>
                </a:cubicBezTo>
                <a:cubicBezTo>
                  <a:pt x="0" y="538808"/>
                  <a:pt x="125133" y="409497"/>
                  <a:pt x="275292" y="409497"/>
                </a:cubicBezTo>
                <a:cubicBezTo>
                  <a:pt x="275292" y="409497"/>
                  <a:pt x="275292" y="409497"/>
                  <a:pt x="501631" y="409497"/>
                </a:cubicBezTo>
                <a:lnTo>
                  <a:pt x="576583" y="409497"/>
                </a:lnTo>
                <a:cubicBezTo>
                  <a:pt x="576583" y="409497"/>
                  <a:pt x="576583" y="409497"/>
                  <a:pt x="604876" y="409497"/>
                </a:cubicBezTo>
                <a:lnTo>
                  <a:pt x="613150" y="409497"/>
                </a:lnTo>
                <a:lnTo>
                  <a:pt x="631842" y="409497"/>
                </a:lnTo>
                <a:lnTo>
                  <a:pt x="654774" y="409497"/>
                </a:lnTo>
                <a:lnTo>
                  <a:pt x="672070" y="409497"/>
                </a:lnTo>
                <a:cubicBezTo>
                  <a:pt x="703899" y="409497"/>
                  <a:pt x="746337" y="409497"/>
                  <a:pt x="802922" y="409497"/>
                </a:cubicBezTo>
                <a:lnTo>
                  <a:pt x="903970" y="409497"/>
                </a:lnTo>
                <a:lnTo>
                  <a:pt x="909249" y="409497"/>
                </a:lnTo>
                <a:lnTo>
                  <a:pt x="914441" y="409497"/>
                </a:lnTo>
                <a:lnTo>
                  <a:pt x="921787" y="409497"/>
                </a:lnTo>
                <a:lnTo>
                  <a:pt x="946202" y="409497"/>
                </a:lnTo>
                <a:lnTo>
                  <a:pt x="956065" y="409497"/>
                </a:lnTo>
                <a:lnTo>
                  <a:pt x="986455" y="409497"/>
                </a:lnTo>
                <a:cubicBezTo>
                  <a:pt x="1035946" y="409497"/>
                  <a:pt x="1115131" y="409497"/>
                  <a:pt x="1241828" y="409497"/>
                </a:cubicBezTo>
                <a:lnTo>
                  <a:pt x="1283452" y="409497"/>
                </a:lnTo>
                <a:lnTo>
                  <a:pt x="1283452" y="409497"/>
                </a:lnTo>
                <a:lnTo>
                  <a:pt x="1333161" y="409497"/>
                </a:lnTo>
                <a:cubicBezTo>
                  <a:pt x="1433721" y="409497"/>
                  <a:pt x="1634839" y="409497"/>
                  <a:pt x="2037075" y="409497"/>
                </a:cubicBezTo>
                <a:cubicBezTo>
                  <a:pt x="2187913" y="409497"/>
                  <a:pt x="2313612" y="306048"/>
                  <a:pt x="2313612" y="150875"/>
                </a:cubicBezTo>
                <a:cubicBezTo>
                  <a:pt x="2313612" y="53892"/>
                  <a:pt x="2343073" y="-2681"/>
                  <a:pt x="2389719" y="97"/>
                </a:cubicBezTo>
                <a:close/>
              </a:path>
            </a:pathLst>
          </a:custGeom>
          <a:gradFill>
            <a:gsLst>
              <a:gs pos="53000">
                <a:srgbClr val="F2F2F2"/>
              </a:gs>
              <a:gs pos="100000">
                <a:schemeClr val="bg1"/>
              </a:gs>
              <a:gs pos="0">
                <a:srgbClr val="D7D7D7"/>
              </a:gs>
            </a:gsLst>
            <a:lin ang="3600000" scaled="0"/>
          </a:gradFill>
          <a:ln w="28575">
            <a:gradFill>
              <a:gsLst>
                <a:gs pos="22000">
                  <a:schemeClr val="bg1"/>
                </a:gs>
                <a:gs pos="58000">
                  <a:srgbClr val="EEEEEE"/>
                </a:gs>
                <a:gs pos="100000">
                  <a:srgbClr val="FAFAFA"/>
                </a:gs>
              </a:gsLst>
              <a:lin ang="3600000" scaled="0"/>
            </a:gradFill>
          </a:ln>
          <a:effectLst>
            <a:outerShdw blurRad="317500" dist="127000" dir="2700000" algn="tl" rotWithShape="0">
              <a:prstClr val="black">
                <a:alpha val="3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noAutofit/>
          </a:bodyPr>
          <a:lstStyle/>
          <a:p>
            <a:endParaRPr lang="zh-CN" altLang="en-US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903840" y="1792591"/>
            <a:ext cx="354060" cy="356474"/>
            <a:chOff x="3771900" y="3200400"/>
            <a:chExt cx="2011680" cy="2025396"/>
          </a:xfrm>
          <a:solidFill>
            <a:schemeClr val="accent2"/>
          </a:solidFill>
        </p:grpSpPr>
        <p:sp>
          <p:nvSpPr>
            <p:cNvPr id="10" name="任意多边形 9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6441112" y="1729390"/>
            <a:ext cx="378542" cy="456320"/>
            <a:chOff x="4141788" y="809625"/>
            <a:chExt cx="3600450" cy="4340225"/>
          </a:xfrm>
          <a:solidFill>
            <a:schemeClr val="accent3"/>
          </a:solidFill>
        </p:grpSpPr>
        <p:sp>
          <p:nvSpPr>
            <p:cNvPr id="15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椭圆 70"/>
          <p:cNvSpPr/>
          <p:nvPr/>
        </p:nvSpPr>
        <p:spPr>
          <a:xfrm>
            <a:off x="1285625" y="1747764"/>
            <a:ext cx="370121" cy="446128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accent1"/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4E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1546752" y="1793294"/>
            <a:ext cx="141226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accent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19" name="文本框 18"/>
          <p:cNvSpPr txBox="1"/>
          <p:nvPr/>
        </p:nvSpPr>
        <p:spPr>
          <a:xfrm>
            <a:off x="4148086" y="1793294"/>
            <a:ext cx="141226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accent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6712774" y="1793294"/>
            <a:ext cx="1412266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zh-CN" altLang="en-US" sz="1800" dirty="0">
                <a:solidFill>
                  <a:schemeClr val="accent3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1051729" y="2736527"/>
            <a:ext cx="2273384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3617567" y="2736527"/>
            <a:ext cx="2273384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6190549" y="2736527"/>
            <a:ext cx="2273384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0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17" grpId="0" animBg="1"/>
      <p:bldP spid="18" grpId="0"/>
      <p:bldP spid="19" grpId="0"/>
      <p:bldP spid="20" grpId="0"/>
      <p:bldP spid="21" grpId="0"/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2757403" y="474376"/>
            <a:ext cx="3694510" cy="4483895"/>
            <a:chOff x="4649787" y="0"/>
            <a:chExt cx="4926013" cy="5978526"/>
          </a:xfrm>
        </p:grpSpPr>
        <p:sp>
          <p:nvSpPr>
            <p:cNvPr id="6" name="Freeform 31"/>
            <p:cNvSpPr/>
            <p:nvPr/>
          </p:nvSpPr>
          <p:spPr bwMode="auto">
            <a:xfrm>
              <a:off x="4649787" y="0"/>
              <a:ext cx="4926013" cy="5978526"/>
            </a:xfrm>
            <a:custGeom>
              <a:avLst/>
              <a:gdLst>
                <a:gd name="T0" fmla="*/ 22 w 338"/>
                <a:gd name="T1" fmla="*/ 184 h 411"/>
                <a:gd name="T2" fmla="*/ 20 w 338"/>
                <a:gd name="T3" fmla="*/ 77 h 411"/>
                <a:gd name="T4" fmla="*/ 150 w 338"/>
                <a:gd name="T5" fmla="*/ 0 h 411"/>
                <a:gd name="T6" fmla="*/ 288 w 338"/>
                <a:gd name="T7" fmla="*/ 84 h 411"/>
                <a:gd name="T8" fmla="*/ 303 w 338"/>
                <a:gd name="T9" fmla="*/ 143 h 411"/>
                <a:gd name="T10" fmla="*/ 302 w 338"/>
                <a:gd name="T11" fmla="*/ 169 h 411"/>
                <a:gd name="T12" fmla="*/ 334 w 338"/>
                <a:gd name="T13" fmla="*/ 211 h 411"/>
                <a:gd name="T14" fmla="*/ 330 w 338"/>
                <a:gd name="T15" fmla="*/ 223 h 411"/>
                <a:gd name="T16" fmla="*/ 312 w 338"/>
                <a:gd name="T17" fmla="*/ 230 h 411"/>
                <a:gd name="T18" fmla="*/ 312 w 338"/>
                <a:gd name="T19" fmla="*/ 242 h 411"/>
                <a:gd name="T20" fmla="*/ 311 w 338"/>
                <a:gd name="T21" fmla="*/ 257 h 411"/>
                <a:gd name="T22" fmla="*/ 305 w 338"/>
                <a:gd name="T23" fmla="*/ 261 h 411"/>
                <a:gd name="T24" fmla="*/ 306 w 338"/>
                <a:gd name="T25" fmla="*/ 274 h 411"/>
                <a:gd name="T26" fmla="*/ 300 w 338"/>
                <a:gd name="T27" fmla="*/ 290 h 411"/>
                <a:gd name="T28" fmla="*/ 302 w 338"/>
                <a:gd name="T29" fmla="*/ 307 h 411"/>
                <a:gd name="T30" fmla="*/ 278 w 338"/>
                <a:gd name="T31" fmla="*/ 320 h 411"/>
                <a:gd name="T32" fmla="*/ 236 w 338"/>
                <a:gd name="T33" fmla="*/ 320 h 411"/>
                <a:gd name="T34" fmla="*/ 228 w 338"/>
                <a:gd name="T35" fmla="*/ 322 h 411"/>
                <a:gd name="T36" fmla="*/ 214 w 338"/>
                <a:gd name="T37" fmla="*/ 345 h 411"/>
                <a:gd name="T38" fmla="*/ 210 w 338"/>
                <a:gd name="T39" fmla="*/ 371 h 411"/>
                <a:gd name="T40" fmla="*/ 251 w 338"/>
                <a:gd name="T41" fmla="*/ 411 h 411"/>
                <a:gd name="T42" fmla="*/ 28 w 338"/>
                <a:gd name="T43" fmla="*/ 411 h 411"/>
                <a:gd name="T44" fmla="*/ 75 w 338"/>
                <a:gd name="T45" fmla="*/ 317 h 411"/>
                <a:gd name="T46" fmla="*/ 79 w 338"/>
                <a:gd name="T47" fmla="*/ 280 h 411"/>
                <a:gd name="T48" fmla="*/ 65 w 338"/>
                <a:gd name="T49" fmla="*/ 250 h 411"/>
                <a:gd name="T50" fmla="*/ 24 w 338"/>
                <a:gd name="T51" fmla="*/ 190 h 411"/>
                <a:gd name="T52" fmla="*/ 22 w 338"/>
                <a:gd name="T53" fmla="*/ 184 h 4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338" h="411">
                  <a:moveTo>
                    <a:pt x="22" y="184"/>
                  </a:moveTo>
                  <a:cubicBezTo>
                    <a:pt x="22" y="184"/>
                    <a:pt x="0" y="132"/>
                    <a:pt x="20" y="77"/>
                  </a:cubicBezTo>
                  <a:cubicBezTo>
                    <a:pt x="40" y="22"/>
                    <a:pt x="105" y="0"/>
                    <a:pt x="150" y="0"/>
                  </a:cubicBezTo>
                  <a:cubicBezTo>
                    <a:pt x="195" y="0"/>
                    <a:pt x="255" y="15"/>
                    <a:pt x="288" y="84"/>
                  </a:cubicBezTo>
                  <a:cubicBezTo>
                    <a:pt x="288" y="84"/>
                    <a:pt x="304" y="123"/>
                    <a:pt x="303" y="143"/>
                  </a:cubicBezTo>
                  <a:cubicBezTo>
                    <a:pt x="303" y="143"/>
                    <a:pt x="289" y="155"/>
                    <a:pt x="302" y="169"/>
                  </a:cubicBezTo>
                  <a:cubicBezTo>
                    <a:pt x="313" y="182"/>
                    <a:pt x="334" y="211"/>
                    <a:pt x="334" y="211"/>
                  </a:cubicBezTo>
                  <a:cubicBezTo>
                    <a:pt x="334" y="211"/>
                    <a:pt x="338" y="219"/>
                    <a:pt x="330" y="223"/>
                  </a:cubicBezTo>
                  <a:cubicBezTo>
                    <a:pt x="322" y="226"/>
                    <a:pt x="317" y="226"/>
                    <a:pt x="312" y="230"/>
                  </a:cubicBezTo>
                  <a:cubicBezTo>
                    <a:pt x="307" y="234"/>
                    <a:pt x="306" y="237"/>
                    <a:pt x="312" y="242"/>
                  </a:cubicBezTo>
                  <a:cubicBezTo>
                    <a:pt x="317" y="247"/>
                    <a:pt x="315" y="255"/>
                    <a:pt x="311" y="257"/>
                  </a:cubicBezTo>
                  <a:cubicBezTo>
                    <a:pt x="307" y="260"/>
                    <a:pt x="305" y="261"/>
                    <a:pt x="305" y="261"/>
                  </a:cubicBezTo>
                  <a:cubicBezTo>
                    <a:pt x="305" y="261"/>
                    <a:pt x="314" y="267"/>
                    <a:pt x="306" y="274"/>
                  </a:cubicBezTo>
                  <a:cubicBezTo>
                    <a:pt x="298" y="281"/>
                    <a:pt x="299" y="285"/>
                    <a:pt x="300" y="290"/>
                  </a:cubicBezTo>
                  <a:cubicBezTo>
                    <a:pt x="301" y="294"/>
                    <a:pt x="305" y="301"/>
                    <a:pt x="302" y="307"/>
                  </a:cubicBezTo>
                  <a:cubicBezTo>
                    <a:pt x="299" y="313"/>
                    <a:pt x="293" y="318"/>
                    <a:pt x="278" y="320"/>
                  </a:cubicBezTo>
                  <a:cubicBezTo>
                    <a:pt x="278" y="320"/>
                    <a:pt x="244" y="318"/>
                    <a:pt x="236" y="320"/>
                  </a:cubicBezTo>
                  <a:cubicBezTo>
                    <a:pt x="228" y="321"/>
                    <a:pt x="228" y="322"/>
                    <a:pt x="228" y="322"/>
                  </a:cubicBezTo>
                  <a:cubicBezTo>
                    <a:pt x="228" y="322"/>
                    <a:pt x="217" y="327"/>
                    <a:pt x="214" y="345"/>
                  </a:cubicBezTo>
                  <a:cubicBezTo>
                    <a:pt x="211" y="363"/>
                    <a:pt x="210" y="371"/>
                    <a:pt x="210" y="371"/>
                  </a:cubicBezTo>
                  <a:cubicBezTo>
                    <a:pt x="210" y="371"/>
                    <a:pt x="210" y="388"/>
                    <a:pt x="251" y="411"/>
                  </a:cubicBezTo>
                  <a:cubicBezTo>
                    <a:pt x="28" y="411"/>
                    <a:pt x="28" y="411"/>
                    <a:pt x="28" y="411"/>
                  </a:cubicBezTo>
                  <a:cubicBezTo>
                    <a:pt x="28" y="411"/>
                    <a:pt x="67" y="359"/>
                    <a:pt x="75" y="317"/>
                  </a:cubicBezTo>
                  <a:cubicBezTo>
                    <a:pt x="75" y="317"/>
                    <a:pt x="80" y="291"/>
                    <a:pt x="79" y="280"/>
                  </a:cubicBezTo>
                  <a:cubicBezTo>
                    <a:pt x="77" y="270"/>
                    <a:pt x="78" y="268"/>
                    <a:pt x="65" y="250"/>
                  </a:cubicBezTo>
                  <a:cubicBezTo>
                    <a:pt x="51" y="231"/>
                    <a:pt x="28" y="199"/>
                    <a:pt x="24" y="190"/>
                  </a:cubicBezTo>
                  <a:cubicBezTo>
                    <a:pt x="24" y="189"/>
                    <a:pt x="22" y="184"/>
                    <a:pt x="22" y="184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任意多边形 6"/>
            <p:cNvSpPr/>
            <p:nvPr/>
          </p:nvSpPr>
          <p:spPr bwMode="auto">
            <a:xfrm>
              <a:off x="5077437" y="4378960"/>
              <a:ext cx="3987412" cy="159956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71471 w 3987412"/>
                <a:gd name="connsiteY3" fmla="*/ 86752 h 1599566"/>
                <a:gd name="connsiteX4" fmla="*/ 3621695 w 3987412"/>
                <a:gd name="connsiteY4" fmla="*/ 275854 h 1599566"/>
                <a:gd name="connsiteX5" fmla="*/ 3009587 w 3987412"/>
                <a:gd name="connsiteY5" fmla="*/ 275854 h 1599566"/>
                <a:gd name="connsiteX6" fmla="*/ 2892995 w 3987412"/>
                <a:gd name="connsiteY6" fmla="*/ 304946 h 1599566"/>
                <a:gd name="connsiteX7" fmla="*/ 2688959 w 3987412"/>
                <a:gd name="connsiteY7" fmla="*/ 639511 h 1599566"/>
                <a:gd name="connsiteX8" fmla="*/ 2630663 w 3987412"/>
                <a:gd name="connsiteY8" fmla="*/ 1017715 h 1599566"/>
                <a:gd name="connsiteX9" fmla="*/ 3228197 w 3987412"/>
                <a:gd name="connsiteY9" fmla="*/ 1599566 h 1599566"/>
                <a:gd name="connsiteX10" fmla="*/ 28976 w 3987412"/>
                <a:gd name="connsiteY10" fmla="*/ 1599566 h 1599566"/>
                <a:gd name="connsiteX11" fmla="*/ 0 w 3987412"/>
                <a:gd name="connsiteY11" fmla="*/ 1599566 h 1599566"/>
                <a:gd name="connsiteX12" fmla="*/ 30814 w 3987412"/>
                <a:gd name="connsiteY12" fmla="*/ 1597660 h 1599566"/>
                <a:gd name="connsiteX13" fmla="*/ 216234 w 3987412"/>
                <a:gd name="connsiteY13" fmla="*/ 1320800 h 1599566"/>
                <a:gd name="connsiteX14" fmla="*/ 444834 w 3987412"/>
                <a:gd name="connsiteY14" fmla="*/ 1320800 h 1599566"/>
                <a:gd name="connsiteX15" fmla="*/ 444834 w 3987412"/>
                <a:gd name="connsiteY15" fmla="*/ 1066800 h 1599566"/>
                <a:gd name="connsiteX16" fmla="*/ 851234 w 3987412"/>
                <a:gd name="connsiteY16" fmla="*/ 1066800 h 1599566"/>
                <a:gd name="connsiteX17" fmla="*/ 851234 w 3987412"/>
                <a:gd name="connsiteY17" fmla="*/ 774700 h 1599566"/>
                <a:gd name="connsiteX18" fmla="*/ 1244934 w 3987412"/>
                <a:gd name="connsiteY18" fmla="*/ 774700 h 1599566"/>
                <a:gd name="connsiteX19" fmla="*/ 1244934 w 3987412"/>
                <a:gd name="connsiteY19" fmla="*/ 533400 h 1599566"/>
                <a:gd name="connsiteX20" fmla="*/ 1638634 w 3987412"/>
                <a:gd name="connsiteY20" fmla="*/ 533400 h 1599566"/>
                <a:gd name="connsiteX21" fmla="*/ 1638634 w 3987412"/>
                <a:gd name="connsiteY21" fmla="*/ 266700 h 1599566"/>
                <a:gd name="connsiteX22" fmla="*/ 2019634 w 3987412"/>
                <a:gd name="connsiteY22" fmla="*/ 266700 h 159956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</a:cxnLst>
              <a:rect l="l" t="t" r="r" b="b"/>
              <a:pathLst>
                <a:path w="3987412" h="1599566">
                  <a:moveTo>
                    <a:pt x="2019634" y="0"/>
                  </a:moveTo>
                  <a:lnTo>
                    <a:pt x="3984907" y="0"/>
                  </a:lnTo>
                  <a:lnTo>
                    <a:pt x="3987412" y="19475"/>
                  </a:lnTo>
                  <a:cubicBezTo>
                    <a:pt x="3986956" y="42204"/>
                    <a:pt x="3982402" y="64932"/>
                    <a:pt x="3971471" y="86752"/>
                  </a:cubicBezTo>
                  <a:cubicBezTo>
                    <a:pt x="3927749" y="174030"/>
                    <a:pt x="3840305" y="246761"/>
                    <a:pt x="3621695" y="275854"/>
                  </a:cubicBezTo>
                  <a:cubicBezTo>
                    <a:pt x="3621695" y="275854"/>
                    <a:pt x="3126179" y="246761"/>
                    <a:pt x="3009587" y="275854"/>
                  </a:cubicBezTo>
                  <a:cubicBezTo>
                    <a:pt x="2892995" y="290400"/>
                    <a:pt x="2892995" y="304946"/>
                    <a:pt x="2892995" y="304946"/>
                  </a:cubicBezTo>
                  <a:cubicBezTo>
                    <a:pt x="2892995" y="304946"/>
                    <a:pt x="2732681" y="377678"/>
                    <a:pt x="2688959" y="639511"/>
                  </a:cubicBezTo>
                  <a:cubicBezTo>
                    <a:pt x="2645237" y="901344"/>
                    <a:pt x="2630663" y="1017715"/>
                    <a:pt x="2630663" y="1017715"/>
                  </a:cubicBezTo>
                  <a:cubicBezTo>
                    <a:pt x="2630663" y="1017715"/>
                    <a:pt x="2630663" y="1265002"/>
                    <a:pt x="3228197" y="1599566"/>
                  </a:cubicBezTo>
                  <a:cubicBezTo>
                    <a:pt x="790695" y="1599566"/>
                    <a:pt x="181320" y="1599566"/>
                    <a:pt x="28976" y="1599566"/>
                  </a:cubicBezTo>
                  <a:lnTo>
                    <a:pt x="0" y="1599566"/>
                  </a:lnTo>
                  <a:lnTo>
                    <a:pt x="30814" y="1597660"/>
                  </a:lnTo>
                  <a:lnTo>
                    <a:pt x="216234" y="1320800"/>
                  </a:lnTo>
                  <a:lnTo>
                    <a:pt x="444834" y="1320800"/>
                  </a:lnTo>
                  <a:lnTo>
                    <a:pt x="444834" y="1066800"/>
                  </a:lnTo>
                  <a:lnTo>
                    <a:pt x="851234" y="1066800"/>
                  </a:lnTo>
                  <a:lnTo>
                    <a:pt x="851234" y="774700"/>
                  </a:lnTo>
                  <a:lnTo>
                    <a:pt x="1244934" y="774700"/>
                  </a:lnTo>
                  <a:lnTo>
                    <a:pt x="1244934" y="533400"/>
                  </a:lnTo>
                  <a:lnTo>
                    <a:pt x="1638634" y="533400"/>
                  </a:lnTo>
                  <a:lnTo>
                    <a:pt x="1638634" y="266700"/>
                  </a:lnTo>
                  <a:lnTo>
                    <a:pt x="2019634" y="26670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任意多边形 7"/>
            <p:cNvSpPr/>
            <p:nvPr/>
          </p:nvSpPr>
          <p:spPr bwMode="auto">
            <a:xfrm>
              <a:off x="5495195" y="1146632"/>
              <a:ext cx="4032980" cy="3222475"/>
            </a:xfrm>
            <a:custGeom>
              <a:avLst/>
              <a:gdLst>
                <a:gd name="connsiteX0" fmla="*/ 1811020 w 3945350"/>
                <a:gd name="connsiteY0" fmla="*/ 0 h 3222475"/>
                <a:gd name="connsiteX1" fmla="*/ 3217848 w 3945350"/>
                <a:gd name="connsiteY1" fmla="*/ 0 h 3222475"/>
                <a:gd name="connsiteX2" fmla="*/ 3260372 w 3945350"/>
                <a:gd name="connsiteY2" fmla="*/ 80487 h 3222475"/>
                <a:gd name="connsiteX3" fmla="*/ 3478982 w 3945350"/>
                <a:gd name="connsiteY3" fmla="*/ 938718 h 3222475"/>
                <a:gd name="connsiteX4" fmla="*/ 3464408 w 3945350"/>
                <a:gd name="connsiteY4" fmla="*/ 1316921 h 3222475"/>
                <a:gd name="connsiteX5" fmla="*/ 3930776 w 3945350"/>
                <a:gd name="connsiteY5" fmla="*/ 1927866 h 3222475"/>
                <a:gd name="connsiteX6" fmla="*/ 3872480 w 3945350"/>
                <a:gd name="connsiteY6" fmla="*/ 2102421 h 3222475"/>
                <a:gd name="connsiteX7" fmla="*/ 3610148 w 3945350"/>
                <a:gd name="connsiteY7" fmla="*/ 2204245 h 3222475"/>
                <a:gd name="connsiteX8" fmla="*/ 3610148 w 3945350"/>
                <a:gd name="connsiteY8" fmla="*/ 2378801 h 3222475"/>
                <a:gd name="connsiteX9" fmla="*/ 3595574 w 3945350"/>
                <a:gd name="connsiteY9" fmla="*/ 2596995 h 3222475"/>
                <a:gd name="connsiteX10" fmla="*/ 3508130 w 3945350"/>
                <a:gd name="connsiteY10" fmla="*/ 2655180 h 3222475"/>
                <a:gd name="connsiteX11" fmla="*/ 3522704 w 3945350"/>
                <a:gd name="connsiteY11" fmla="*/ 2844282 h 3222475"/>
                <a:gd name="connsiteX12" fmla="*/ 3435260 w 3945350"/>
                <a:gd name="connsiteY12" fmla="*/ 3077023 h 3222475"/>
                <a:gd name="connsiteX13" fmla="*/ 3471695 w 3945350"/>
                <a:gd name="connsiteY13" fmla="*/ 3189757 h 3222475"/>
                <a:gd name="connsiteX14" fmla="*/ 3475904 w 3945350"/>
                <a:gd name="connsiteY14" fmla="*/ 3222475 h 3222475"/>
                <a:gd name="connsiteX15" fmla="*/ 3041902 w 3945350"/>
                <a:gd name="connsiteY15" fmla="*/ 3222475 h 3222475"/>
                <a:gd name="connsiteX16" fmla="*/ 3041902 w 3945350"/>
                <a:gd name="connsiteY16" fmla="*/ 3217712 h 3222475"/>
                <a:gd name="connsiteX17" fmla="*/ 3051072 w 3945350"/>
                <a:gd name="connsiteY17" fmla="*/ 3217712 h 3222475"/>
                <a:gd name="connsiteX18" fmla="*/ 3051072 w 3945350"/>
                <a:gd name="connsiteY18" fmla="*/ 3201832 h 3222475"/>
                <a:gd name="connsiteX19" fmla="*/ 3051072 w 3945350"/>
                <a:gd name="connsiteY19" fmla="*/ 2997797 h 3222475"/>
                <a:gd name="connsiteX20" fmla="*/ 3045456 w 3945350"/>
                <a:gd name="connsiteY20" fmla="*/ 2997797 h 3222475"/>
                <a:gd name="connsiteX21" fmla="*/ 3043452 w 3945350"/>
                <a:gd name="connsiteY21" fmla="*/ 2924972 h 3222475"/>
                <a:gd name="connsiteX22" fmla="*/ 2814852 w 3945350"/>
                <a:gd name="connsiteY22" fmla="*/ 2924972 h 3222475"/>
                <a:gd name="connsiteX23" fmla="*/ 2814852 w 3945350"/>
                <a:gd name="connsiteY23" fmla="*/ 2670972 h 3222475"/>
                <a:gd name="connsiteX24" fmla="*/ 2408452 w 3945350"/>
                <a:gd name="connsiteY24" fmla="*/ 2670972 h 3222475"/>
                <a:gd name="connsiteX25" fmla="*/ 2408452 w 3945350"/>
                <a:gd name="connsiteY25" fmla="*/ 2378872 h 3222475"/>
                <a:gd name="connsiteX26" fmla="*/ 2014752 w 3945350"/>
                <a:gd name="connsiteY26" fmla="*/ 2378872 h 3222475"/>
                <a:gd name="connsiteX27" fmla="*/ 2014752 w 3945350"/>
                <a:gd name="connsiteY27" fmla="*/ 2137572 h 3222475"/>
                <a:gd name="connsiteX28" fmla="*/ 1621052 w 3945350"/>
                <a:gd name="connsiteY28" fmla="*/ 2137572 h 3222475"/>
                <a:gd name="connsiteX29" fmla="*/ 1621052 w 3945350"/>
                <a:gd name="connsiteY29" fmla="*/ 1870872 h 3222475"/>
                <a:gd name="connsiteX30" fmla="*/ 1240052 w 3945350"/>
                <a:gd name="connsiteY30" fmla="*/ 1870872 h 3222475"/>
                <a:gd name="connsiteX31" fmla="*/ 1240052 w 3945350"/>
                <a:gd name="connsiteY31" fmla="*/ 1604172 h 3222475"/>
                <a:gd name="connsiteX32" fmla="*/ 0 w 3945350"/>
                <a:gd name="connsiteY32" fmla="*/ 1604172 h 3222475"/>
                <a:gd name="connsiteX33" fmla="*/ 0 w 3945350"/>
                <a:gd name="connsiteY33" fmla="*/ 1597660 h 3222475"/>
                <a:gd name="connsiteX34" fmla="*/ 0 w 3945350"/>
                <a:gd name="connsiteY34" fmla="*/ 1393625 h 3222475"/>
                <a:gd name="connsiteX35" fmla="*/ 5616 w 3945350"/>
                <a:gd name="connsiteY35" fmla="*/ 1393625 h 3222475"/>
                <a:gd name="connsiteX36" fmla="*/ 7620 w 3945350"/>
                <a:gd name="connsiteY36" fmla="*/ 1320800 h 3222475"/>
                <a:gd name="connsiteX37" fmla="*/ 236220 w 3945350"/>
                <a:gd name="connsiteY37" fmla="*/ 1320800 h 3222475"/>
                <a:gd name="connsiteX38" fmla="*/ 236220 w 3945350"/>
                <a:gd name="connsiteY38" fmla="*/ 1066800 h 3222475"/>
                <a:gd name="connsiteX39" fmla="*/ 642620 w 3945350"/>
                <a:gd name="connsiteY39" fmla="*/ 1066800 h 3222475"/>
                <a:gd name="connsiteX40" fmla="*/ 642620 w 3945350"/>
                <a:gd name="connsiteY40" fmla="*/ 774700 h 3222475"/>
                <a:gd name="connsiteX41" fmla="*/ 1036320 w 3945350"/>
                <a:gd name="connsiteY41" fmla="*/ 774700 h 3222475"/>
                <a:gd name="connsiteX42" fmla="*/ 1036320 w 3945350"/>
                <a:gd name="connsiteY42" fmla="*/ 533400 h 3222475"/>
                <a:gd name="connsiteX43" fmla="*/ 1430020 w 3945350"/>
                <a:gd name="connsiteY43" fmla="*/ 533400 h 3222475"/>
                <a:gd name="connsiteX44" fmla="*/ 1430020 w 3945350"/>
                <a:gd name="connsiteY44" fmla="*/ 266700 h 3222475"/>
                <a:gd name="connsiteX45" fmla="*/ 1811020 w 3945350"/>
                <a:gd name="connsiteY45" fmla="*/ 266700 h 3222475"/>
                <a:gd name="connsiteX0-1" fmla="*/ 1811020 w 3945350"/>
                <a:gd name="connsiteY0-2" fmla="*/ 0 h 3222475"/>
                <a:gd name="connsiteX1-3" fmla="*/ 3217848 w 3945350"/>
                <a:gd name="connsiteY1-4" fmla="*/ 0 h 3222475"/>
                <a:gd name="connsiteX2-5" fmla="*/ 3260372 w 3945350"/>
                <a:gd name="connsiteY2-6" fmla="*/ 80487 h 3222475"/>
                <a:gd name="connsiteX3-7" fmla="*/ 3478982 w 3945350"/>
                <a:gd name="connsiteY3-8" fmla="*/ 938718 h 3222475"/>
                <a:gd name="connsiteX4-9" fmla="*/ 3464408 w 3945350"/>
                <a:gd name="connsiteY4-10" fmla="*/ 1316921 h 3222475"/>
                <a:gd name="connsiteX5-11" fmla="*/ 3930776 w 3945350"/>
                <a:gd name="connsiteY5-12" fmla="*/ 1927866 h 3222475"/>
                <a:gd name="connsiteX6-13" fmla="*/ 3872480 w 3945350"/>
                <a:gd name="connsiteY6-14" fmla="*/ 2102421 h 3222475"/>
                <a:gd name="connsiteX7-15" fmla="*/ 3610148 w 3945350"/>
                <a:gd name="connsiteY7-16" fmla="*/ 2204245 h 3222475"/>
                <a:gd name="connsiteX8-17" fmla="*/ 3610148 w 3945350"/>
                <a:gd name="connsiteY8-18" fmla="*/ 2378801 h 3222475"/>
                <a:gd name="connsiteX9-19" fmla="*/ 3595574 w 3945350"/>
                <a:gd name="connsiteY9-20" fmla="*/ 2596995 h 3222475"/>
                <a:gd name="connsiteX10-21" fmla="*/ 3508130 w 3945350"/>
                <a:gd name="connsiteY10-22" fmla="*/ 2655180 h 3222475"/>
                <a:gd name="connsiteX11-23" fmla="*/ 3522704 w 3945350"/>
                <a:gd name="connsiteY11-24" fmla="*/ 2844282 h 3222475"/>
                <a:gd name="connsiteX12-25" fmla="*/ 3435260 w 3945350"/>
                <a:gd name="connsiteY12-26" fmla="*/ 3077023 h 3222475"/>
                <a:gd name="connsiteX13-27" fmla="*/ 3471695 w 3945350"/>
                <a:gd name="connsiteY13-28" fmla="*/ 3189757 h 3222475"/>
                <a:gd name="connsiteX14-29" fmla="*/ 3475904 w 3945350"/>
                <a:gd name="connsiteY14-30" fmla="*/ 3222475 h 3222475"/>
                <a:gd name="connsiteX15-31" fmla="*/ 3041902 w 3945350"/>
                <a:gd name="connsiteY15-32" fmla="*/ 3222475 h 3222475"/>
                <a:gd name="connsiteX16-33" fmla="*/ 3041902 w 3945350"/>
                <a:gd name="connsiteY16-34" fmla="*/ 3217712 h 3222475"/>
                <a:gd name="connsiteX17-35" fmla="*/ 3051072 w 3945350"/>
                <a:gd name="connsiteY17-36" fmla="*/ 3217712 h 3222475"/>
                <a:gd name="connsiteX18-37" fmla="*/ 3051072 w 3945350"/>
                <a:gd name="connsiteY18-38" fmla="*/ 3201832 h 3222475"/>
                <a:gd name="connsiteX19-39" fmla="*/ 3051072 w 3945350"/>
                <a:gd name="connsiteY19-40" fmla="*/ 2997797 h 3222475"/>
                <a:gd name="connsiteX20-41" fmla="*/ 3045456 w 3945350"/>
                <a:gd name="connsiteY20-42" fmla="*/ 2997797 h 3222475"/>
                <a:gd name="connsiteX21-43" fmla="*/ 3043452 w 3945350"/>
                <a:gd name="connsiteY21-44" fmla="*/ 2924972 h 3222475"/>
                <a:gd name="connsiteX22-45" fmla="*/ 2814852 w 3945350"/>
                <a:gd name="connsiteY22-46" fmla="*/ 2924972 h 3222475"/>
                <a:gd name="connsiteX23-47" fmla="*/ 2814852 w 3945350"/>
                <a:gd name="connsiteY23-48" fmla="*/ 2670972 h 3222475"/>
                <a:gd name="connsiteX24-49" fmla="*/ 2408452 w 3945350"/>
                <a:gd name="connsiteY24-50" fmla="*/ 2670972 h 3222475"/>
                <a:gd name="connsiteX25-51" fmla="*/ 2408452 w 3945350"/>
                <a:gd name="connsiteY25-52" fmla="*/ 2378872 h 3222475"/>
                <a:gd name="connsiteX26-53" fmla="*/ 2014752 w 3945350"/>
                <a:gd name="connsiteY26-54" fmla="*/ 2378872 h 3222475"/>
                <a:gd name="connsiteX27-55" fmla="*/ 2014752 w 3945350"/>
                <a:gd name="connsiteY27-56" fmla="*/ 2137572 h 3222475"/>
                <a:gd name="connsiteX28-57" fmla="*/ 1621052 w 3945350"/>
                <a:gd name="connsiteY28-58" fmla="*/ 2137572 h 3222475"/>
                <a:gd name="connsiteX29-59" fmla="*/ 1621052 w 3945350"/>
                <a:gd name="connsiteY29-60" fmla="*/ 1870872 h 3222475"/>
                <a:gd name="connsiteX30-61" fmla="*/ 1240052 w 3945350"/>
                <a:gd name="connsiteY30-62" fmla="*/ 1870872 h 3222475"/>
                <a:gd name="connsiteX31-63" fmla="*/ 1240052 w 3945350"/>
                <a:gd name="connsiteY31-64" fmla="*/ 1604172 h 3222475"/>
                <a:gd name="connsiteX32-65" fmla="*/ 0 w 3945350"/>
                <a:gd name="connsiteY32-66" fmla="*/ 1604172 h 3222475"/>
                <a:gd name="connsiteX33-67" fmla="*/ 0 w 3945350"/>
                <a:gd name="connsiteY33-68" fmla="*/ 1597660 h 3222475"/>
                <a:gd name="connsiteX34-69" fmla="*/ 0 w 3945350"/>
                <a:gd name="connsiteY34-70" fmla="*/ 1393625 h 3222475"/>
                <a:gd name="connsiteX35-71" fmla="*/ 7620 w 3945350"/>
                <a:gd name="connsiteY35-72" fmla="*/ 1320800 h 3222475"/>
                <a:gd name="connsiteX36-73" fmla="*/ 236220 w 3945350"/>
                <a:gd name="connsiteY36-74" fmla="*/ 1320800 h 3222475"/>
                <a:gd name="connsiteX37-75" fmla="*/ 236220 w 3945350"/>
                <a:gd name="connsiteY37-76" fmla="*/ 1066800 h 3222475"/>
                <a:gd name="connsiteX38-77" fmla="*/ 642620 w 3945350"/>
                <a:gd name="connsiteY38-78" fmla="*/ 1066800 h 3222475"/>
                <a:gd name="connsiteX39-79" fmla="*/ 642620 w 3945350"/>
                <a:gd name="connsiteY39-80" fmla="*/ 774700 h 3222475"/>
                <a:gd name="connsiteX40-81" fmla="*/ 1036320 w 3945350"/>
                <a:gd name="connsiteY40-82" fmla="*/ 774700 h 3222475"/>
                <a:gd name="connsiteX41-83" fmla="*/ 1036320 w 3945350"/>
                <a:gd name="connsiteY41-84" fmla="*/ 533400 h 3222475"/>
                <a:gd name="connsiteX42-85" fmla="*/ 1430020 w 3945350"/>
                <a:gd name="connsiteY42-86" fmla="*/ 533400 h 3222475"/>
                <a:gd name="connsiteX43-87" fmla="*/ 1430020 w 3945350"/>
                <a:gd name="connsiteY43-88" fmla="*/ 266700 h 3222475"/>
                <a:gd name="connsiteX44-89" fmla="*/ 1811020 w 3945350"/>
                <a:gd name="connsiteY44-90" fmla="*/ 266700 h 3222475"/>
                <a:gd name="connsiteX45-91" fmla="*/ 1811020 w 3945350"/>
                <a:gd name="connsiteY45-92" fmla="*/ 0 h 3222475"/>
                <a:gd name="connsiteX0-93" fmla="*/ 1811020 w 3945350"/>
                <a:gd name="connsiteY0-94" fmla="*/ 0 h 3222475"/>
                <a:gd name="connsiteX1-95" fmla="*/ 3217848 w 3945350"/>
                <a:gd name="connsiteY1-96" fmla="*/ 0 h 3222475"/>
                <a:gd name="connsiteX2-97" fmla="*/ 3260372 w 3945350"/>
                <a:gd name="connsiteY2-98" fmla="*/ 80487 h 3222475"/>
                <a:gd name="connsiteX3-99" fmla="*/ 3478982 w 3945350"/>
                <a:gd name="connsiteY3-100" fmla="*/ 938718 h 3222475"/>
                <a:gd name="connsiteX4-101" fmla="*/ 3464408 w 3945350"/>
                <a:gd name="connsiteY4-102" fmla="*/ 1316921 h 3222475"/>
                <a:gd name="connsiteX5-103" fmla="*/ 3930776 w 3945350"/>
                <a:gd name="connsiteY5-104" fmla="*/ 1927866 h 3222475"/>
                <a:gd name="connsiteX6-105" fmla="*/ 3872480 w 3945350"/>
                <a:gd name="connsiteY6-106" fmla="*/ 2102421 h 3222475"/>
                <a:gd name="connsiteX7-107" fmla="*/ 3610148 w 3945350"/>
                <a:gd name="connsiteY7-108" fmla="*/ 2204245 h 3222475"/>
                <a:gd name="connsiteX8-109" fmla="*/ 3610148 w 3945350"/>
                <a:gd name="connsiteY8-110" fmla="*/ 2378801 h 3222475"/>
                <a:gd name="connsiteX9-111" fmla="*/ 3595574 w 3945350"/>
                <a:gd name="connsiteY9-112" fmla="*/ 2596995 h 3222475"/>
                <a:gd name="connsiteX10-113" fmla="*/ 3508130 w 3945350"/>
                <a:gd name="connsiteY10-114" fmla="*/ 2655180 h 3222475"/>
                <a:gd name="connsiteX11-115" fmla="*/ 3522704 w 3945350"/>
                <a:gd name="connsiteY11-116" fmla="*/ 2844282 h 3222475"/>
                <a:gd name="connsiteX12-117" fmla="*/ 3435260 w 3945350"/>
                <a:gd name="connsiteY12-118" fmla="*/ 3077023 h 3222475"/>
                <a:gd name="connsiteX13-119" fmla="*/ 3471695 w 3945350"/>
                <a:gd name="connsiteY13-120" fmla="*/ 3189757 h 3222475"/>
                <a:gd name="connsiteX14-121" fmla="*/ 3475904 w 3945350"/>
                <a:gd name="connsiteY14-122" fmla="*/ 3222475 h 3222475"/>
                <a:gd name="connsiteX15-123" fmla="*/ 3041902 w 3945350"/>
                <a:gd name="connsiteY15-124" fmla="*/ 3222475 h 3222475"/>
                <a:gd name="connsiteX16-125" fmla="*/ 3041902 w 3945350"/>
                <a:gd name="connsiteY16-126" fmla="*/ 3217712 h 3222475"/>
                <a:gd name="connsiteX17-127" fmla="*/ 3051072 w 3945350"/>
                <a:gd name="connsiteY17-128" fmla="*/ 3217712 h 3222475"/>
                <a:gd name="connsiteX18-129" fmla="*/ 3051072 w 3945350"/>
                <a:gd name="connsiteY18-130" fmla="*/ 3201832 h 3222475"/>
                <a:gd name="connsiteX19-131" fmla="*/ 3051072 w 3945350"/>
                <a:gd name="connsiteY19-132" fmla="*/ 2997797 h 3222475"/>
                <a:gd name="connsiteX20-133" fmla="*/ 3045456 w 3945350"/>
                <a:gd name="connsiteY20-134" fmla="*/ 2997797 h 3222475"/>
                <a:gd name="connsiteX21-135" fmla="*/ 3043452 w 3945350"/>
                <a:gd name="connsiteY21-136" fmla="*/ 2924972 h 3222475"/>
                <a:gd name="connsiteX22-137" fmla="*/ 2814852 w 3945350"/>
                <a:gd name="connsiteY22-138" fmla="*/ 2924972 h 3222475"/>
                <a:gd name="connsiteX23-139" fmla="*/ 2814852 w 3945350"/>
                <a:gd name="connsiteY23-140" fmla="*/ 2670972 h 3222475"/>
                <a:gd name="connsiteX24-141" fmla="*/ 2408452 w 3945350"/>
                <a:gd name="connsiteY24-142" fmla="*/ 2670972 h 3222475"/>
                <a:gd name="connsiteX25-143" fmla="*/ 2408452 w 3945350"/>
                <a:gd name="connsiteY25-144" fmla="*/ 2378872 h 3222475"/>
                <a:gd name="connsiteX26-145" fmla="*/ 2014752 w 3945350"/>
                <a:gd name="connsiteY26-146" fmla="*/ 2378872 h 3222475"/>
                <a:gd name="connsiteX27-147" fmla="*/ 2014752 w 3945350"/>
                <a:gd name="connsiteY27-148" fmla="*/ 2137572 h 3222475"/>
                <a:gd name="connsiteX28-149" fmla="*/ 1621052 w 3945350"/>
                <a:gd name="connsiteY28-150" fmla="*/ 2137572 h 3222475"/>
                <a:gd name="connsiteX29-151" fmla="*/ 1621052 w 3945350"/>
                <a:gd name="connsiteY29-152" fmla="*/ 1870872 h 3222475"/>
                <a:gd name="connsiteX30-153" fmla="*/ 1240052 w 3945350"/>
                <a:gd name="connsiteY30-154" fmla="*/ 1870872 h 3222475"/>
                <a:gd name="connsiteX31-155" fmla="*/ 1240052 w 3945350"/>
                <a:gd name="connsiteY31-156" fmla="*/ 1604172 h 3222475"/>
                <a:gd name="connsiteX32-157" fmla="*/ 0 w 3945350"/>
                <a:gd name="connsiteY32-158" fmla="*/ 1604172 h 3222475"/>
                <a:gd name="connsiteX33-159" fmla="*/ 0 w 3945350"/>
                <a:gd name="connsiteY33-160" fmla="*/ 1597660 h 3222475"/>
                <a:gd name="connsiteX34-161" fmla="*/ 7620 w 3945350"/>
                <a:gd name="connsiteY34-162" fmla="*/ 1320800 h 3222475"/>
                <a:gd name="connsiteX35-163" fmla="*/ 236220 w 3945350"/>
                <a:gd name="connsiteY35-164" fmla="*/ 1320800 h 3222475"/>
                <a:gd name="connsiteX36-165" fmla="*/ 236220 w 3945350"/>
                <a:gd name="connsiteY36-166" fmla="*/ 1066800 h 3222475"/>
                <a:gd name="connsiteX37-167" fmla="*/ 642620 w 3945350"/>
                <a:gd name="connsiteY37-168" fmla="*/ 1066800 h 3222475"/>
                <a:gd name="connsiteX38-169" fmla="*/ 642620 w 3945350"/>
                <a:gd name="connsiteY38-170" fmla="*/ 774700 h 3222475"/>
                <a:gd name="connsiteX39-171" fmla="*/ 1036320 w 3945350"/>
                <a:gd name="connsiteY39-172" fmla="*/ 774700 h 3222475"/>
                <a:gd name="connsiteX40-173" fmla="*/ 1036320 w 3945350"/>
                <a:gd name="connsiteY40-174" fmla="*/ 533400 h 3222475"/>
                <a:gd name="connsiteX41-175" fmla="*/ 1430020 w 3945350"/>
                <a:gd name="connsiteY41-176" fmla="*/ 533400 h 3222475"/>
                <a:gd name="connsiteX42-177" fmla="*/ 1430020 w 3945350"/>
                <a:gd name="connsiteY42-178" fmla="*/ 266700 h 3222475"/>
                <a:gd name="connsiteX43-179" fmla="*/ 1811020 w 3945350"/>
                <a:gd name="connsiteY43-180" fmla="*/ 266700 h 3222475"/>
                <a:gd name="connsiteX44-181" fmla="*/ 1811020 w 3945350"/>
                <a:gd name="connsiteY44-182" fmla="*/ 0 h 3222475"/>
                <a:gd name="connsiteX0-183" fmla="*/ 1898650 w 4032980"/>
                <a:gd name="connsiteY0-184" fmla="*/ 0 h 3222475"/>
                <a:gd name="connsiteX1-185" fmla="*/ 3305478 w 4032980"/>
                <a:gd name="connsiteY1-186" fmla="*/ 0 h 3222475"/>
                <a:gd name="connsiteX2-187" fmla="*/ 3348002 w 4032980"/>
                <a:gd name="connsiteY2-188" fmla="*/ 80487 h 3222475"/>
                <a:gd name="connsiteX3-189" fmla="*/ 3566612 w 4032980"/>
                <a:gd name="connsiteY3-190" fmla="*/ 938718 h 3222475"/>
                <a:gd name="connsiteX4-191" fmla="*/ 3552038 w 4032980"/>
                <a:gd name="connsiteY4-192" fmla="*/ 1316921 h 3222475"/>
                <a:gd name="connsiteX5-193" fmla="*/ 4018406 w 4032980"/>
                <a:gd name="connsiteY5-194" fmla="*/ 1927866 h 3222475"/>
                <a:gd name="connsiteX6-195" fmla="*/ 3960110 w 4032980"/>
                <a:gd name="connsiteY6-196" fmla="*/ 2102421 h 3222475"/>
                <a:gd name="connsiteX7-197" fmla="*/ 3697778 w 4032980"/>
                <a:gd name="connsiteY7-198" fmla="*/ 2204245 h 3222475"/>
                <a:gd name="connsiteX8-199" fmla="*/ 3697778 w 4032980"/>
                <a:gd name="connsiteY8-200" fmla="*/ 2378801 h 3222475"/>
                <a:gd name="connsiteX9-201" fmla="*/ 3683204 w 4032980"/>
                <a:gd name="connsiteY9-202" fmla="*/ 2596995 h 3222475"/>
                <a:gd name="connsiteX10-203" fmla="*/ 3595760 w 4032980"/>
                <a:gd name="connsiteY10-204" fmla="*/ 2655180 h 3222475"/>
                <a:gd name="connsiteX11-205" fmla="*/ 3610334 w 4032980"/>
                <a:gd name="connsiteY11-206" fmla="*/ 2844282 h 3222475"/>
                <a:gd name="connsiteX12-207" fmla="*/ 3522890 w 4032980"/>
                <a:gd name="connsiteY12-208" fmla="*/ 3077023 h 3222475"/>
                <a:gd name="connsiteX13-209" fmla="*/ 3559325 w 4032980"/>
                <a:gd name="connsiteY13-210" fmla="*/ 3189757 h 3222475"/>
                <a:gd name="connsiteX14-211" fmla="*/ 3563534 w 4032980"/>
                <a:gd name="connsiteY14-212" fmla="*/ 3222475 h 3222475"/>
                <a:gd name="connsiteX15-213" fmla="*/ 3129532 w 4032980"/>
                <a:gd name="connsiteY15-214" fmla="*/ 3222475 h 3222475"/>
                <a:gd name="connsiteX16-215" fmla="*/ 3129532 w 4032980"/>
                <a:gd name="connsiteY16-216" fmla="*/ 3217712 h 3222475"/>
                <a:gd name="connsiteX17-217" fmla="*/ 3138702 w 4032980"/>
                <a:gd name="connsiteY17-218" fmla="*/ 3217712 h 3222475"/>
                <a:gd name="connsiteX18-219" fmla="*/ 3138702 w 4032980"/>
                <a:gd name="connsiteY18-220" fmla="*/ 3201832 h 3222475"/>
                <a:gd name="connsiteX19-221" fmla="*/ 3138702 w 4032980"/>
                <a:gd name="connsiteY19-222" fmla="*/ 2997797 h 3222475"/>
                <a:gd name="connsiteX20-223" fmla="*/ 3133086 w 4032980"/>
                <a:gd name="connsiteY20-224" fmla="*/ 2997797 h 3222475"/>
                <a:gd name="connsiteX21-225" fmla="*/ 3131082 w 4032980"/>
                <a:gd name="connsiteY21-226" fmla="*/ 2924972 h 3222475"/>
                <a:gd name="connsiteX22-227" fmla="*/ 2902482 w 4032980"/>
                <a:gd name="connsiteY22-228" fmla="*/ 2924972 h 3222475"/>
                <a:gd name="connsiteX23-229" fmla="*/ 2902482 w 4032980"/>
                <a:gd name="connsiteY23-230" fmla="*/ 2670972 h 3222475"/>
                <a:gd name="connsiteX24-231" fmla="*/ 2496082 w 4032980"/>
                <a:gd name="connsiteY24-232" fmla="*/ 2670972 h 3222475"/>
                <a:gd name="connsiteX25-233" fmla="*/ 2496082 w 4032980"/>
                <a:gd name="connsiteY25-234" fmla="*/ 2378872 h 3222475"/>
                <a:gd name="connsiteX26-235" fmla="*/ 2102382 w 4032980"/>
                <a:gd name="connsiteY26-236" fmla="*/ 2378872 h 3222475"/>
                <a:gd name="connsiteX27-237" fmla="*/ 2102382 w 4032980"/>
                <a:gd name="connsiteY27-238" fmla="*/ 2137572 h 3222475"/>
                <a:gd name="connsiteX28-239" fmla="*/ 1708682 w 4032980"/>
                <a:gd name="connsiteY28-240" fmla="*/ 2137572 h 3222475"/>
                <a:gd name="connsiteX29-241" fmla="*/ 1708682 w 4032980"/>
                <a:gd name="connsiteY29-242" fmla="*/ 1870872 h 3222475"/>
                <a:gd name="connsiteX30-243" fmla="*/ 1327682 w 4032980"/>
                <a:gd name="connsiteY30-244" fmla="*/ 1870872 h 3222475"/>
                <a:gd name="connsiteX31-245" fmla="*/ 1327682 w 4032980"/>
                <a:gd name="connsiteY31-246" fmla="*/ 1604172 h 3222475"/>
                <a:gd name="connsiteX32-247" fmla="*/ 87630 w 4032980"/>
                <a:gd name="connsiteY32-248" fmla="*/ 1604172 h 3222475"/>
                <a:gd name="connsiteX33-249" fmla="*/ 87630 w 4032980"/>
                <a:gd name="connsiteY33-250" fmla="*/ 1597660 h 3222475"/>
                <a:gd name="connsiteX34-251" fmla="*/ 0 w 4032980"/>
                <a:gd name="connsiteY34-252" fmla="*/ 1320800 h 3222475"/>
                <a:gd name="connsiteX35-253" fmla="*/ 323850 w 4032980"/>
                <a:gd name="connsiteY35-254" fmla="*/ 1320800 h 3222475"/>
                <a:gd name="connsiteX36-255" fmla="*/ 323850 w 4032980"/>
                <a:gd name="connsiteY36-256" fmla="*/ 1066800 h 3222475"/>
                <a:gd name="connsiteX37-257" fmla="*/ 730250 w 4032980"/>
                <a:gd name="connsiteY37-258" fmla="*/ 1066800 h 3222475"/>
                <a:gd name="connsiteX38-259" fmla="*/ 730250 w 4032980"/>
                <a:gd name="connsiteY38-260" fmla="*/ 774700 h 3222475"/>
                <a:gd name="connsiteX39-261" fmla="*/ 1123950 w 4032980"/>
                <a:gd name="connsiteY39-262" fmla="*/ 774700 h 3222475"/>
                <a:gd name="connsiteX40-263" fmla="*/ 1123950 w 4032980"/>
                <a:gd name="connsiteY40-264" fmla="*/ 533400 h 3222475"/>
                <a:gd name="connsiteX41-265" fmla="*/ 1517650 w 4032980"/>
                <a:gd name="connsiteY41-266" fmla="*/ 533400 h 3222475"/>
                <a:gd name="connsiteX42-267" fmla="*/ 1517650 w 4032980"/>
                <a:gd name="connsiteY42-268" fmla="*/ 266700 h 3222475"/>
                <a:gd name="connsiteX43-269" fmla="*/ 1898650 w 4032980"/>
                <a:gd name="connsiteY43-270" fmla="*/ 266700 h 3222475"/>
                <a:gd name="connsiteX44-271" fmla="*/ 1898650 w 4032980"/>
                <a:gd name="connsiteY44-272" fmla="*/ 0 h 3222475"/>
                <a:gd name="connsiteX0-273" fmla="*/ 1899920 w 4034250"/>
                <a:gd name="connsiteY0-274" fmla="*/ 0 h 3222475"/>
                <a:gd name="connsiteX1-275" fmla="*/ 3306748 w 4034250"/>
                <a:gd name="connsiteY1-276" fmla="*/ 0 h 3222475"/>
                <a:gd name="connsiteX2-277" fmla="*/ 3349272 w 4034250"/>
                <a:gd name="connsiteY2-278" fmla="*/ 80487 h 3222475"/>
                <a:gd name="connsiteX3-279" fmla="*/ 3567882 w 4034250"/>
                <a:gd name="connsiteY3-280" fmla="*/ 938718 h 3222475"/>
                <a:gd name="connsiteX4-281" fmla="*/ 3553308 w 4034250"/>
                <a:gd name="connsiteY4-282" fmla="*/ 1316921 h 3222475"/>
                <a:gd name="connsiteX5-283" fmla="*/ 4019676 w 4034250"/>
                <a:gd name="connsiteY5-284" fmla="*/ 1927866 h 3222475"/>
                <a:gd name="connsiteX6-285" fmla="*/ 3961380 w 4034250"/>
                <a:gd name="connsiteY6-286" fmla="*/ 2102421 h 3222475"/>
                <a:gd name="connsiteX7-287" fmla="*/ 3699048 w 4034250"/>
                <a:gd name="connsiteY7-288" fmla="*/ 2204245 h 3222475"/>
                <a:gd name="connsiteX8-289" fmla="*/ 3699048 w 4034250"/>
                <a:gd name="connsiteY8-290" fmla="*/ 2378801 h 3222475"/>
                <a:gd name="connsiteX9-291" fmla="*/ 3684474 w 4034250"/>
                <a:gd name="connsiteY9-292" fmla="*/ 2596995 h 3222475"/>
                <a:gd name="connsiteX10-293" fmla="*/ 3597030 w 4034250"/>
                <a:gd name="connsiteY10-294" fmla="*/ 2655180 h 3222475"/>
                <a:gd name="connsiteX11-295" fmla="*/ 3611604 w 4034250"/>
                <a:gd name="connsiteY11-296" fmla="*/ 2844282 h 3222475"/>
                <a:gd name="connsiteX12-297" fmla="*/ 3524160 w 4034250"/>
                <a:gd name="connsiteY12-298" fmla="*/ 3077023 h 3222475"/>
                <a:gd name="connsiteX13-299" fmla="*/ 3560595 w 4034250"/>
                <a:gd name="connsiteY13-300" fmla="*/ 3189757 h 3222475"/>
                <a:gd name="connsiteX14-301" fmla="*/ 3564804 w 4034250"/>
                <a:gd name="connsiteY14-302" fmla="*/ 3222475 h 3222475"/>
                <a:gd name="connsiteX15-303" fmla="*/ 3130802 w 4034250"/>
                <a:gd name="connsiteY15-304" fmla="*/ 3222475 h 3222475"/>
                <a:gd name="connsiteX16-305" fmla="*/ 3130802 w 4034250"/>
                <a:gd name="connsiteY16-306" fmla="*/ 3217712 h 3222475"/>
                <a:gd name="connsiteX17-307" fmla="*/ 3139972 w 4034250"/>
                <a:gd name="connsiteY17-308" fmla="*/ 3217712 h 3222475"/>
                <a:gd name="connsiteX18-309" fmla="*/ 3139972 w 4034250"/>
                <a:gd name="connsiteY18-310" fmla="*/ 3201832 h 3222475"/>
                <a:gd name="connsiteX19-311" fmla="*/ 3139972 w 4034250"/>
                <a:gd name="connsiteY19-312" fmla="*/ 2997797 h 3222475"/>
                <a:gd name="connsiteX20-313" fmla="*/ 3134356 w 4034250"/>
                <a:gd name="connsiteY20-314" fmla="*/ 2997797 h 3222475"/>
                <a:gd name="connsiteX21-315" fmla="*/ 3132352 w 4034250"/>
                <a:gd name="connsiteY21-316" fmla="*/ 2924972 h 3222475"/>
                <a:gd name="connsiteX22-317" fmla="*/ 2903752 w 4034250"/>
                <a:gd name="connsiteY22-318" fmla="*/ 2924972 h 3222475"/>
                <a:gd name="connsiteX23-319" fmla="*/ 2903752 w 4034250"/>
                <a:gd name="connsiteY23-320" fmla="*/ 2670972 h 3222475"/>
                <a:gd name="connsiteX24-321" fmla="*/ 2497352 w 4034250"/>
                <a:gd name="connsiteY24-322" fmla="*/ 2670972 h 3222475"/>
                <a:gd name="connsiteX25-323" fmla="*/ 2497352 w 4034250"/>
                <a:gd name="connsiteY25-324" fmla="*/ 2378872 h 3222475"/>
                <a:gd name="connsiteX26-325" fmla="*/ 2103652 w 4034250"/>
                <a:gd name="connsiteY26-326" fmla="*/ 2378872 h 3222475"/>
                <a:gd name="connsiteX27-327" fmla="*/ 2103652 w 4034250"/>
                <a:gd name="connsiteY27-328" fmla="*/ 2137572 h 3222475"/>
                <a:gd name="connsiteX28-329" fmla="*/ 1709952 w 4034250"/>
                <a:gd name="connsiteY28-330" fmla="*/ 2137572 h 3222475"/>
                <a:gd name="connsiteX29-331" fmla="*/ 1709952 w 4034250"/>
                <a:gd name="connsiteY29-332" fmla="*/ 1870872 h 3222475"/>
                <a:gd name="connsiteX30-333" fmla="*/ 1328952 w 4034250"/>
                <a:gd name="connsiteY30-334" fmla="*/ 1870872 h 3222475"/>
                <a:gd name="connsiteX31-335" fmla="*/ 1328952 w 4034250"/>
                <a:gd name="connsiteY31-336" fmla="*/ 1604172 h 3222475"/>
                <a:gd name="connsiteX32-337" fmla="*/ 88900 w 4034250"/>
                <a:gd name="connsiteY32-338" fmla="*/ 1604172 h 3222475"/>
                <a:gd name="connsiteX33-339" fmla="*/ 0 w 4034250"/>
                <a:gd name="connsiteY33-340" fmla="*/ 1591310 h 3222475"/>
                <a:gd name="connsiteX34-341" fmla="*/ 1270 w 4034250"/>
                <a:gd name="connsiteY34-342" fmla="*/ 1320800 h 3222475"/>
                <a:gd name="connsiteX35-343" fmla="*/ 325120 w 4034250"/>
                <a:gd name="connsiteY35-344" fmla="*/ 1320800 h 3222475"/>
                <a:gd name="connsiteX36-345" fmla="*/ 325120 w 4034250"/>
                <a:gd name="connsiteY36-346" fmla="*/ 1066800 h 3222475"/>
                <a:gd name="connsiteX37-347" fmla="*/ 731520 w 4034250"/>
                <a:gd name="connsiteY37-348" fmla="*/ 1066800 h 3222475"/>
                <a:gd name="connsiteX38-349" fmla="*/ 731520 w 4034250"/>
                <a:gd name="connsiteY38-350" fmla="*/ 774700 h 3222475"/>
                <a:gd name="connsiteX39-351" fmla="*/ 1125220 w 4034250"/>
                <a:gd name="connsiteY39-352" fmla="*/ 774700 h 3222475"/>
                <a:gd name="connsiteX40-353" fmla="*/ 1125220 w 4034250"/>
                <a:gd name="connsiteY40-354" fmla="*/ 533400 h 3222475"/>
                <a:gd name="connsiteX41-355" fmla="*/ 1518920 w 4034250"/>
                <a:gd name="connsiteY41-356" fmla="*/ 533400 h 3222475"/>
                <a:gd name="connsiteX42-357" fmla="*/ 1518920 w 4034250"/>
                <a:gd name="connsiteY42-358" fmla="*/ 266700 h 3222475"/>
                <a:gd name="connsiteX43-359" fmla="*/ 1899920 w 4034250"/>
                <a:gd name="connsiteY43-360" fmla="*/ 266700 h 3222475"/>
                <a:gd name="connsiteX44-361" fmla="*/ 1899920 w 4034250"/>
                <a:gd name="connsiteY44-362" fmla="*/ 0 h 3222475"/>
                <a:gd name="connsiteX0-363" fmla="*/ 1906270 w 4040600"/>
                <a:gd name="connsiteY0-364" fmla="*/ 0 h 3222475"/>
                <a:gd name="connsiteX1-365" fmla="*/ 3313098 w 4040600"/>
                <a:gd name="connsiteY1-366" fmla="*/ 0 h 3222475"/>
                <a:gd name="connsiteX2-367" fmla="*/ 3355622 w 4040600"/>
                <a:gd name="connsiteY2-368" fmla="*/ 80487 h 3222475"/>
                <a:gd name="connsiteX3-369" fmla="*/ 3574232 w 4040600"/>
                <a:gd name="connsiteY3-370" fmla="*/ 938718 h 3222475"/>
                <a:gd name="connsiteX4-371" fmla="*/ 3559658 w 4040600"/>
                <a:gd name="connsiteY4-372" fmla="*/ 1316921 h 3222475"/>
                <a:gd name="connsiteX5-373" fmla="*/ 4026026 w 4040600"/>
                <a:gd name="connsiteY5-374" fmla="*/ 1927866 h 3222475"/>
                <a:gd name="connsiteX6-375" fmla="*/ 3967730 w 4040600"/>
                <a:gd name="connsiteY6-376" fmla="*/ 2102421 h 3222475"/>
                <a:gd name="connsiteX7-377" fmla="*/ 3705398 w 4040600"/>
                <a:gd name="connsiteY7-378" fmla="*/ 2204245 h 3222475"/>
                <a:gd name="connsiteX8-379" fmla="*/ 3705398 w 4040600"/>
                <a:gd name="connsiteY8-380" fmla="*/ 2378801 h 3222475"/>
                <a:gd name="connsiteX9-381" fmla="*/ 3690824 w 4040600"/>
                <a:gd name="connsiteY9-382" fmla="*/ 2596995 h 3222475"/>
                <a:gd name="connsiteX10-383" fmla="*/ 3603380 w 4040600"/>
                <a:gd name="connsiteY10-384" fmla="*/ 2655180 h 3222475"/>
                <a:gd name="connsiteX11-385" fmla="*/ 3617954 w 4040600"/>
                <a:gd name="connsiteY11-386" fmla="*/ 2844282 h 3222475"/>
                <a:gd name="connsiteX12-387" fmla="*/ 3530510 w 4040600"/>
                <a:gd name="connsiteY12-388" fmla="*/ 3077023 h 3222475"/>
                <a:gd name="connsiteX13-389" fmla="*/ 3566945 w 4040600"/>
                <a:gd name="connsiteY13-390" fmla="*/ 3189757 h 3222475"/>
                <a:gd name="connsiteX14-391" fmla="*/ 3571154 w 4040600"/>
                <a:gd name="connsiteY14-392" fmla="*/ 3222475 h 3222475"/>
                <a:gd name="connsiteX15-393" fmla="*/ 3137152 w 4040600"/>
                <a:gd name="connsiteY15-394" fmla="*/ 3222475 h 3222475"/>
                <a:gd name="connsiteX16-395" fmla="*/ 3137152 w 4040600"/>
                <a:gd name="connsiteY16-396" fmla="*/ 3217712 h 3222475"/>
                <a:gd name="connsiteX17-397" fmla="*/ 3146322 w 4040600"/>
                <a:gd name="connsiteY17-398" fmla="*/ 3217712 h 3222475"/>
                <a:gd name="connsiteX18-399" fmla="*/ 3146322 w 4040600"/>
                <a:gd name="connsiteY18-400" fmla="*/ 3201832 h 3222475"/>
                <a:gd name="connsiteX19-401" fmla="*/ 3146322 w 4040600"/>
                <a:gd name="connsiteY19-402" fmla="*/ 2997797 h 3222475"/>
                <a:gd name="connsiteX20-403" fmla="*/ 3140706 w 4040600"/>
                <a:gd name="connsiteY20-404" fmla="*/ 2997797 h 3222475"/>
                <a:gd name="connsiteX21-405" fmla="*/ 3138702 w 4040600"/>
                <a:gd name="connsiteY21-406" fmla="*/ 2924972 h 3222475"/>
                <a:gd name="connsiteX22-407" fmla="*/ 2910102 w 4040600"/>
                <a:gd name="connsiteY22-408" fmla="*/ 2924972 h 3222475"/>
                <a:gd name="connsiteX23-409" fmla="*/ 2910102 w 4040600"/>
                <a:gd name="connsiteY23-410" fmla="*/ 2670972 h 3222475"/>
                <a:gd name="connsiteX24-411" fmla="*/ 2503702 w 4040600"/>
                <a:gd name="connsiteY24-412" fmla="*/ 2670972 h 3222475"/>
                <a:gd name="connsiteX25-413" fmla="*/ 2503702 w 4040600"/>
                <a:gd name="connsiteY25-414" fmla="*/ 2378872 h 3222475"/>
                <a:gd name="connsiteX26-415" fmla="*/ 2110002 w 4040600"/>
                <a:gd name="connsiteY26-416" fmla="*/ 2378872 h 3222475"/>
                <a:gd name="connsiteX27-417" fmla="*/ 2110002 w 4040600"/>
                <a:gd name="connsiteY27-418" fmla="*/ 2137572 h 3222475"/>
                <a:gd name="connsiteX28-419" fmla="*/ 1716302 w 4040600"/>
                <a:gd name="connsiteY28-420" fmla="*/ 2137572 h 3222475"/>
                <a:gd name="connsiteX29-421" fmla="*/ 1716302 w 4040600"/>
                <a:gd name="connsiteY29-422" fmla="*/ 1870872 h 3222475"/>
                <a:gd name="connsiteX30-423" fmla="*/ 1335302 w 4040600"/>
                <a:gd name="connsiteY30-424" fmla="*/ 1870872 h 3222475"/>
                <a:gd name="connsiteX31-425" fmla="*/ 1335302 w 4040600"/>
                <a:gd name="connsiteY31-426" fmla="*/ 1604172 h 3222475"/>
                <a:gd name="connsiteX32-427" fmla="*/ 95250 w 4040600"/>
                <a:gd name="connsiteY32-428" fmla="*/ 1604172 h 3222475"/>
                <a:gd name="connsiteX33-429" fmla="*/ 0 w 4040600"/>
                <a:gd name="connsiteY33-430" fmla="*/ 1597660 h 3222475"/>
                <a:gd name="connsiteX34-431" fmla="*/ 7620 w 4040600"/>
                <a:gd name="connsiteY34-432" fmla="*/ 1320800 h 3222475"/>
                <a:gd name="connsiteX35-433" fmla="*/ 331470 w 4040600"/>
                <a:gd name="connsiteY35-434" fmla="*/ 1320800 h 3222475"/>
                <a:gd name="connsiteX36-435" fmla="*/ 331470 w 4040600"/>
                <a:gd name="connsiteY36-436" fmla="*/ 1066800 h 3222475"/>
                <a:gd name="connsiteX37-437" fmla="*/ 737870 w 4040600"/>
                <a:gd name="connsiteY37-438" fmla="*/ 1066800 h 3222475"/>
                <a:gd name="connsiteX38-439" fmla="*/ 737870 w 4040600"/>
                <a:gd name="connsiteY38-440" fmla="*/ 774700 h 3222475"/>
                <a:gd name="connsiteX39-441" fmla="*/ 1131570 w 4040600"/>
                <a:gd name="connsiteY39-442" fmla="*/ 774700 h 3222475"/>
                <a:gd name="connsiteX40-443" fmla="*/ 1131570 w 4040600"/>
                <a:gd name="connsiteY40-444" fmla="*/ 533400 h 3222475"/>
                <a:gd name="connsiteX41-445" fmla="*/ 1525270 w 4040600"/>
                <a:gd name="connsiteY41-446" fmla="*/ 533400 h 3222475"/>
                <a:gd name="connsiteX42-447" fmla="*/ 1525270 w 4040600"/>
                <a:gd name="connsiteY42-448" fmla="*/ 266700 h 3222475"/>
                <a:gd name="connsiteX43-449" fmla="*/ 1906270 w 4040600"/>
                <a:gd name="connsiteY43-450" fmla="*/ 266700 h 3222475"/>
                <a:gd name="connsiteX44-451" fmla="*/ 1906270 w 4040600"/>
                <a:gd name="connsiteY44-452" fmla="*/ 0 h 3222475"/>
                <a:gd name="connsiteX0-453" fmla="*/ 1898650 w 4032980"/>
                <a:gd name="connsiteY0-454" fmla="*/ 0 h 3222475"/>
                <a:gd name="connsiteX1-455" fmla="*/ 3305478 w 4032980"/>
                <a:gd name="connsiteY1-456" fmla="*/ 0 h 3222475"/>
                <a:gd name="connsiteX2-457" fmla="*/ 3348002 w 4032980"/>
                <a:gd name="connsiteY2-458" fmla="*/ 80487 h 3222475"/>
                <a:gd name="connsiteX3-459" fmla="*/ 3566612 w 4032980"/>
                <a:gd name="connsiteY3-460" fmla="*/ 938718 h 3222475"/>
                <a:gd name="connsiteX4-461" fmla="*/ 3552038 w 4032980"/>
                <a:gd name="connsiteY4-462" fmla="*/ 1316921 h 3222475"/>
                <a:gd name="connsiteX5-463" fmla="*/ 4018406 w 4032980"/>
                <a:gd name="connsiteY5-464" fmla="*/ 1927866 h 3222475"/>
                <a:gd name="connsiteX6-465" fmla="*/ 3960110 w 4032980"/>
                <a:gd name="connsiteY6-466" fmla="*/ 2102421 h 3222475"/>
                <a:gd name="connsiteX7-467" fmla="*/ 3697778 w 4032980"/>
                <a:gd name="connsiteY7-468" fmla="*/ 2204245 h 3222475"/>
                <a:gd name="connsiteX8-469" fmla="*/ 3697778 w 4032980"/>
                <a:gd name="connsiteY8-470" fmla="*/ 2378801 h 3222475"/>
                <a:gd name="connsiteX9-471" fmla="*/ 3683204 w 4032980"/>
                <a:gd name="connsiteY9-472" fmla="*/ 2596995 h 3222475"/>
                <a:gd name="connsiteX10-473" fmla="*/ 3595760 w 4032980"/>
                <a:gd name="connsiteY10-474" fmla="*/ 2655180 h 3222475"/>
                <a:gd name="connsiteX11-475" fmla="*/ 3610334 w 4032980"/>
                <a:gd name="connsiteY11-476" fmla="*/ 2844282 h 3222475"/>
                <a:gd name="connsiteX12-477" fmla="*/ 3522890 w 4032980"/>
                <a:gd name="connsiteY12-478" fmla="*/ 3077023 h 3222475"/>
                <a:gd name="connsiteX13-479" fmla="*/ 3559325 w 4032980"/>
                <a:gd name="connsiteY13-480" fmla="*/ 3189757 h 3222475"/>
                <a:gd name="connsiteX14-481" fmla="*/ 3563534 w 4032980"/>
                <a:gd name="connsiteY14-482" fmla="*/ 3222475 h 3222475"/>
                <a:gd name="connsiteX15-483" fmla="*/ 3129532 w 4032980"/>
                <a:gd name="connsiteY15-484" fmla="*/ 3222475 h 3222475"/>
                <a:gd name="connsiteX16-485" fmla="*/ 3129532 w 4032980"/>
                <a:gd name="connsiteY16-486" fmla="*/ 3217712 h 3222475"/>
                <a:gd name="connsiteX17-487" fmla="*/ 3138702 w 4032980"/>
                <a:gd name="connsiteY17-488" fmla="*/ 3217712 h 3222475"/>
                <a:gd name="connsiteX18-489" fmla="*/ 3138702 w 4032980"/>
                <a:gd name="connsiteY18-490" fmla="*/ 3201832 h 3222475"/>
                <a:gd name="connsiteX19-491" fmla="*/ 3138702 w 4032980"/>
                <a:gd name="connsiteY19-492" fmla="*/ 2997797 h 3222475"/>
                <a:gd name="connsiteX20-493" fmla="*/ 3133086 w 4032980"/>
                <a:gd name="connsiteY20-494" fmla="*/ 2997797 h 3222475"/>
                <a:gd name="connsiteX21-495" fmla="*/ 3131082 w 4032980"/>
                <a:gd name="connsiteY21-496" fmla="*/ 2924972 h 3222475"/>
                <a:gd name="connsiteX22-497" fmla="*/ 2902482 w 4032980"/>
                <a:gd name="connsiteY22-498" fmla="*/ 2924972 h 3222475"/>
                <a:gd name="connsiteX23-499" fmla="*/ 2902482 w 4032980"/>
                <a:gd name="connsiteY23-500" fmla="*/ 2670972 h 3222475"/>
                <a:gd name="connsiteX24-501" fmla="*/ 2496082 w 4032980"/>
                <a:gd name="connsiteY24-502" fmla="*/ 2670972 h 3222475"/>
                <a:gd name="connsiteX25-503" fmla="*/ 2496082 w 4032980"/>
                <a:gd name="connsiteY25-504" fmla="*/ 2378872 h 3222475"/>
                <a:gd name="connsiteX26-505" fmla="*/ 2102382 w 4032980"/>
                <a:gd name="connsiteY26-506" fmla="*/ 2378872 h 3222475"/>
                <a:gd name="connsiteX27-507" fmla="*/ 2102382 w 4032980"/>
                <a:gd name="connsiteY27-508" fmla="*/ 2137572 h 3222475"/>
                <a:gd name="connsiteX28-509" fmla="*/ 1708682 w 4032980"/>
                <a:gd name="connsiteY28-510" fmla="*/ 2137572 h 3222475"/>
                <a:gd name="connsiteX29-511" fmla="*/ 1708682 w 4032980"/>
                <a:gd name="connsiteY29-512" fmla="*/ 1870872 h 3222475"/>
                <a:gd name="connsiteX30-513" fmla="*/ 1327682 w 4032980"/>
                <a:gd name="connsiteY30-514" fmla="*/ 1870872 h 3222475"/>
                <a:gd name="connsiteX31-515" fmla="*/ 1327682 w 4032980"/>
                <a:gd name="connsiteY31-516" fmla="*/ 1604172 h 3222475"/>
                <a:gd name="connsiteX32-517" fmla="*/ 87630 w 4032980"/>
                <a:gd name="connsiteY32-518" fmla="*/ 1604172 h 3222475"/>
                <a:gd name="connsiteX33-519" fmla="*/ 0 w 4032980"/>
                <a:gd name="connsiteY33-520" fmla="*/ 1320800 h 3222475"/>
                <a:gd name="connsiteX34-521" fmla="*/ 323850 w 4032980"/>
                <a:gd name="connsiteY34-522" fmla="*/ 1320800 h 3222475"/>
                <a:gd name="connsiteX35-523" fmla="*/ 323850 w 4032980"/>
                <a:gd name="connsiteY35-524" fmla="*/ 1066800 h 3222475"/>
                <a:gd name="connsiteX36-525" fmla="*/ 730250 w 4032980"/>
                <a:gd name="connsiteY36-526" fmla="*/ 1066800 h 3222475"/>
                <a:gd name="connsiteX37-527" fmla="*/ 730250 w 4032980"/>
                <a:gd name="connsiteY37-528" fmla="*/ 774700 h 3222475"/>
                <a:gd name="connsiteX38-529" fmla="*/ 1123950 w 4032980"/>
                <a:gd name="connsiteY38-530" fmla="*/ 774700 h 3222475"/>
                <a:gd name="connsiteX39-531" fmla="*/ 1123950 w 4032980"/>
                <a:gd name="connsiteY39-532" fmla="*/ 533400 h 3222475"/>
                <a:gd name="connsiteX40-533" fmla="*/ 1517650 w 4032980"/>
                <a:gd name="connsiteY40-534" fmla="*/ 533400 h 3222475"/>
                <a:gd name="connsiteX41-535" fmla="*/ 1517650 w 4032980"/>
                <a:gd name="connsiteY41-536" fmla="*/ 266700 h 3222475"/>
                <a:gd name="connsiteX42-537" fmla="*/ 1898650 w 4032980"/>
                <a:gd name="connsiteY42-538" fmla="*/ 266700 h 3222475"/>
                <a:gd name="connsiteX43-539" fmla="*/ 1898650 w 4032980"/>
                <a:gd name="connsiteY43-540" fmla="*/ 0 h 3222475"/>
                <a:gd name="connsiteX0-541" fmla="*/ 1898650 w 4032980"/>
                <a:gd name="connsiteY0-542" fmla="*/ 0 h 3222475"/>
                <a:gd name="connsiteX1-543" fmla="*/ 3305478 w 4032980"/>
                <a:gd name="connsiteY1-544" fmla="*/ 0 h 3222475"/>
                <a:gd name="connsiteX2-545" fmla="*/ 3348002 w 4032980"/>
                <a:gd name="connsiteY2-546" fmla="*/ 80487 h 3222475"/>
                <a:gd name="connsiteX3-547" fmla="*/ 3566612 w 4032980"/>
                <a:gd name="connsiteY3-548" fmla="*/ 938718 h 3222475"/>
                <a:gd name="connsiteX4-549" fmla="*/ 3552038 w 4032980"/>
                <a:gd name="connsiteY4-550" fmla="*/ 1316921 h 3222475"/>
                <a:gd name="connsiteX5-551" fmla="*/ 4018406 w 4032980"/>
                <a:gd name="connsiteY5-552" fmla="*/ 1927866 h 3222475"/>
                <a:gd name="connsiteX6-553" fmla="*/ 3960110 w 4032980"/>
                <a:gd name="connsiteY6-554" fmla="*/ 2102421 h 3222475"/>
                <a:gd name="connsiteX7-555" fmla="*/ 3697778 w 4032980"/>
                <a:gd name="connsiteY7-556" fmla="*/ 2204245 h 3222475"/>
                <a:gd name="connsiteX8-557" fmla="*/ 3697778 w 4032980"/>
                <a:gd name="connsiteY8-558" fmla="*/ 2378801 h 3222475"/>
                <a:gd name="connsiteX9-559" fmla="*/ 3683204 w 4032980"/>
                <a:gd name="connsiteY9-560" fmla="*/ 2596995 h 3222475"/>
                <a:gd name="connsiteX10-561" fmla="*/ 3595760 w 4032980"/>
                <a:gd name="connsiteY10-562" fmla="*/ 2655180 h 3222475"/>
                <a:gd name="connsiteX11-563" fmla="*/ 3610334 w 4032980"/>
                <a:gd name="connsiteY11-564" fmla="*/ 2844282 h 3222475"/>
                <a:gd name="connsiteX12-565" fmla="*/ 3522890 w 4032980"/>
                <a:gd name="connsiteY12-566" fmla="*/ 3077023 h 3222475"/>
                <a:gd name="connsiteX13-567" fmla="*/ 3559325 w 4032980"/>
                <a:gd name="connsiteY13-568" fmla="*/ 3189757 h 3222475"/>
                <a:gd name="connsiteX14-569" fmla="*/ 3563534 w 4032980"/>
                <a:gd name="connsiteY14-570" fmla="*/ 3222475 h 3222475"/>
                <a:gd name="connsiteX15-571" fmla="*/ 3129532 w 4032980"/>
                <a:gd name="connsiteY15-572" fmla="*/ 3222475 h 3222475"/>
                <a:gd name="connsiteX16-573" fmla="*/ 3129532 w 4032980"/>
                <a:gd name="connsiteY16-574" fmla="*/ 3217712 h 3222475"/>
                <a:gd name="connsiteX17-575" fmla="*/ 3138702 w 4032980"/>
                <a:gd name="connsiteY17-576" fmla="*/ 3217712 h 3222475"/>
                <a:gd name="connsiteX18-577" fmla="*/ 3138702 w 4032980"/>
                <a:gd name="connsiteY18-578" fmla="*/ 3201832 h 3222475"/>
                <a:gd name="connsiteX19-579" fmla="*/ 3138702 w 4032980"/>
                <a:gd name="connsiteY19-580" fmla="*/ 2997797 h 3222475"/>
                <a:gd name="connsiteX20-581" fmla="*/ 3133086 w 4032980"/>
                <a:gd name="connsiteY20-582" fmla="*/ 2997797 h 3222475"/>
                <a:gd name="connsiteX21-583" fmla="*/ 3131082 w 4032980"/>
                <a:gd name="connsiteY21-584" fmla="*/ 2924972 h 3222475"/>
                <a:gd name="connsiteX22-585" fmla="*/ 2902482 w 4032980"/>
                <a:gd name="connsiteY22-586" fmla="*/ 2924972 h 3222475"/>
                <a:gd name="connsiteX23-587" fmla="*/ 2902482 w 4032980"/>
                <a:gd name="connsiteY23-588" fmla="*/ 2670972 h 3222475"/>
                <a:gd name="connsiteX24-589" fmla="*/ 2496082 w 4032980"/>
                <a:gd name="connsiteY24-590" fmla="*/ 2670972 h 3222475"/>
                <a:gd name="connsiteX25-591" fmla="*/ 2496082 w 4032980"/>
                <a:gd name="connsiteY25-592" fmla="*/ 2378872 h 3222475"/>
                <a:gd name="connsiteX26-593" fmla="*/ 2102382 w 4032980"/>
                <a:gd name="connsiteY26-594" fmla="*/ 2378872 h 3222475"/>
                <a:gd name="connsiteX27-595" fmla="*/ 2102382 w 4032980"/>
                <a:gd name="connsiteY27-596" fmla="*/ 2137572 h 3222475"/>
                <a:gd name="connsiteX28-597" fmla="*/ 1708682 w 4032980"/>
                <a:gd name="connsiteY28-598" fmla="*/ 2137572 h 3222475"/>
                <a:gd name="connsiteX29-599" fmla="*/ 1708682 w 4032980"/>
                <a:gd name="connsiteY29-600" fmla="*/ 1870872 h 3222475"/>
                <a:gd name="connsiteX30-601" fmla="*/ 1327682 w 4032980"/>
                <a:gd name="connsiteY30-602" fmla="*/ 1870872 h 3222475"/>
                <a:gd name="connsiteX31-603" fmla="*/ 1327682 w 4032980"/>
                <a:gd name="connsiteY31-604" fmla="*/ 1604172 h 3222475"/>
                <a:gd name="connsiteX32-605" fmla="*/ 5080 w 4032980"/>
                <a:gd name="connsiteY32-606" fmla="*/ 1604172 h 3222475"/>
                <a:gd name="connsiteX33-607" fmla="*/ 0 w 4032980"/>
                <a:gd name="connsiteY33-608" fmla="*/ 1320800 h 3222475"/>
                <a:gd name="connsiteX34-609" fmla="*/ 323850 w 4032980"/>
                <a:gd name="connsiteY34-610" fmla="*/ 1320800 h 3222475"/>
                <a:gd name="connsiteX35-611" fmla="*/ 323850 w 4032980"/>
                <a:gd name="connsiteY35-612" fmla="*/ 1066800 h 3222475"/>
                <a:gd name="connsiteX36-613" fmla="*/ 730250 w 4032980"/>
                <a:gd name="connsiteY36-614" fmla="*/ 1066800 h 3222475"/>
                <a:gd name="connsiteX37-615" fmla="*/ 730250 w 4032980"/>
                <a:gd name="connsiteY37-616" fmla="*/ 774700 h 3222475"/>
                <a:gd name="connsiteX38-617" fmla="*/ 1123950 w 4032980"/>
                <a:gd name="connsiteY38-618" fmla="*/ 774700 h 3222475"/>
                <a:gd name="connsiteX39-619" fmla="*/ 1123950 w 4032980"/>
                <a:gd name="connsiteY39-620" fmla="*/ 533400 h 3222475"/>
                <a:gd name="connsiteX40-621" fmla="*/ 1517650 w 4032980"/>
                <a:gd name="connsiteY40-622" fmla="*/ 533400 h 3222475"/>
                <a:gd name="connsiteX41-623" fmla="*/ 1517650 w 4032980"/>
                <a:gd name="connsiteY41-624" fmla="*/ 266700 h 3222475"/>
                <a:gd name="connsiteX42-625" fmla="*/ 1898650 w 4032980"/>
                <a:gd name="connsiteY42-626" fmla="*/ 266700 h 3222475"/>
                <a:gd name="connsiteX43-627" fmla="*/ 1898650 w 4032980"/>
                <a:gd name="connsiteY43-628" fmla="*/ 0 h 3222475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  <a:cxn ang="0">
                  <a:pos x="connsiteX29-59" y="connsiteY29-60"/>
                </a:cxn>
                <a:cxn ang="0">
                  <a:pos x="connsiteX30-61" y="connsiteY30-62"/>
                </a:cxn>
                <a:cxn ang="0">
                  <a:pos x="connsiteX31-63" y="connsiteY31-64"/>
                </a:cxn>
                <a:cxn ang="0">
                  <a:pos x="connsiteX32-65" y="connsiteY32-66"/>
                </a:cxn>
                <a:cxn ang="0">
                  <a:pos x="connsiteX33-67" y="connsiteY33-68"/>
                </a:cxn>
                <a:cxn ang="0">
                  <a:pos x="connsiteX34-69" y="connsiteY34-70"/>
                </a:cxn>
                <a:cxn ang="0">
                  <a:pos x="connsiteX35-71" y="connsiteY35-72"/>
                </a:cxn>
                <a:cxn ang="0">
                  <a:pos x="connsiteX36-73" y="connsiteY36-74"/>
                </a:cxn>
                <a:cxn ang="0">
                  <a:pos x="connsiteX37-75" y="connsiteY37-76"/>
                </a:cxn>
                <a:cxn ang="0">
                  <a:pos x="connsiteX38-77" y="connsiteY38-78"/>
                </a:cxn>
                <a:cxn ang="0">
                  <a:pos x="connsiteX39-79" y="connsiteY39-80"/>
                </a:cxn>
                <a:cxn ang="0">
                  <a:pos x="connsiteX40-81" y="connsiteY40-82"/>
                </a:cxn>
                <a:cxn ang="0">
                  <a:pos x="connsiteX41-83" y="connsiteY41-84"/>
                </a:cxn>
                <a:cxn ang="0">
                  <a:pos x="connsiteX42-85" y="connsiteY42-86"/>
                </a:cxn>
                <a:cxn ang="0">
                  <a:pos x="connsiteX43-87" y="connsiteY43-88"/>
                </a:cxn>
              </a:cxnLst>
              <a:rect l="l" t="t" r="r" b="b"/>
              <a:pathLst>
                <a:path w="4032980" h="3222475">
                  <a:moveTo>
                    <a:pt x="1898650" y="0"/>
                  </a:moveTo>
                  <a:lnTo>
                    <a:pt x="3305478" y="0"/>
                  </a:lnTo>
                  <a:lnTo>
                    <a:pt x="3348002" y="80487"/>
                  </a:lnTo>
                  <a:cubicBezTo>
                    <a:pt x="3348002" y="80487"/>
                    <a:pt x="3581186" y="647792"/>
                    <a:pt x="3566612" y="938718"/>
                  </a:cubicBezTo>
                  <a:cubicBezTo>
                    <a:pt x="3566612" y="938718"/>
                    <a:pt x="3362576" y="1113273"/>
                    <a:pt x="3552038" y="1316921"/>
                  </a:cubicBezTo>
                  <a:cubicBezTo>
                    <a:pt x="3712352" y="1506023"/>
                    <a:pt x="4018406" y="1927866"/>
                    <a:pt x="4018406" y="1927866"/>
                  </a:cubicBezTo>
                  <a:cubicBezTo>
                    <a:pt x="4018406" y="1927866"/>
                    <a:pt x="4076702" y="2044236"/>
                    <a:pt x="3960110" y="2102421"/>
                  </a:cubicBezTo>
                  <a:cubicBezTo>
                    <a:pt x="3843518" y="2146060"/>
                    <a:pt x="3770648" y="2146060"/>
                    <a:pt x="3697778" y="2204245"/>
                  </a:cubicBezTo>
                  <a:cubicBezTo>
                    <a:pt x="3624908" y="2262430"/>
                    <a:pt x="3610334" y="2306069"/>
                    <a:pt x="3697778" y="2378801"/>
                  </a:cubicBezTo>
                  <a:cubicBezTo>
                    <a:pt x="3770648" y="2451532"/>
                    <a:pt x="3741500" y="2567903"/>
                    <a:pt x="3683204" y="2596995"/>
                  </a:cubicBezTo>
                  <a:cubicBezTo>
                    <a:pt x="3624908" y="2640634"/>
                    <a:pt x="3595760" y="2655180"/>
                    <a:pt x="3595760" y="2655180"/>
                  </a:cubicBezTo>
                  <a:cubicBezTo>
                    <a:pt x="3595760" y="2655180"/>
                    <a:pt x="3726926" y="2742458"/>
                    <a:pt x="3610334" y="2844282"/>
                  </a:cubicBezTo>
                  <a:cubicBezTo>
                    <a:pt x="3493742" y="2946106"/>
                    <a:pt x="3508316" y="3004291"/>
                    <a:pt x="3522890" y="3077023"/>
                  </a:cubicBezTo>
                  <a:cubicBezTo>
                    <a:pt x="3530177" y="3106116"/>
                    <a:pt x="3548395" y="3146118"/>
                    <a:pt x="3559325" y="3189757"/>
                  </a:cubicBezTo>
                  <a:lnTo>
                    <a:pt x="3563534" y="3222475"/>
                  </a:lnTo>
                  <a:lnTo>
                    <a:pt x="3129532" y="3222475"/>
                  </a:lnTo>
                  <a:lnTo>
                    <a:pt x="3129532" y="3217712"/>
                  </a:lnTo>
                  <a:lnTo>
                    <a:pt x="3138702" y="3217712"/>
                  </a:lnTo>
                  <a:lnTo>
                    <a:pt x="3138702" y="3201832"/>
                  </a:lnTo>
                  <a:lnTo>
                    <a:pt x="3138702" y="2997797"/>
                  </a:lnTo>
                  <a:lnTo>
                    <a:pt x="3133086" y="2997797"/>
                  </a:lnTo>
                  <a:lnTo>
                    <a:pt x="3131082" y="2924972"/>
                  </a:lnTo>
                  <a:lnTo>
                    <a:pt x="2902482" y="2924972"/>
                  </a:lnTo>
                  <a:lnTo>
                    <a:pt x="2902482" y="2670972"/>
                  </a:lnTo>
                  <a:lnTo>
                    <a:pt x="2496082" y="2670972"/>
                  </a:lnTo>
                  <a:lnTo>
                    <a:pt x="2496082" y="2378872"/>
                  </a:lnTo>
                  <a:lnTo>
                    <a:pt x="2102382" y="2378872"/>
                  </a:lnTo>
                  <a:lnTo>
                    <a:pt x="2102382" y="2137572"/>
                  </a:lnTo>
                  <a:lnTo>
                    <a:pt x="1708682" y="2137572"/>
                  </a:lnTo>
                  <a:lnTo>
                    <a:pt x="1708682" y="1870872"/>
                  </a:lnTo>
                  <a:lnTo>
                    <a:pt x="1327682" y="1870872"/>
                  </a:lnTo>
                  <a:lnTo>
                    <a:pt x="1327682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lnTo>
                    <a:pt x="1898650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任意多边形 8"/>
            <p:cNvSpPr/>
            <p:nvPr/>
          </p:nvSpPr>
          <p:spPr bwMode="auto">
            <a:xfrm>
              <a:off x="5000184" y="2760657"/>
              <a:ext cx="3628517" cy="3213107"/>
            </a:xfrm>
            <a:custGeom>
              <a:avLst/>
              <a:gdLst>
                <a:gd name="connsiteX0" fmla="*/ 3243329 w 3628517"/>
                <a:gd name="connsiteY0" fmla="*/ 1877104 h 3213107"/>
                <a:gd name="connsiteX1" fmla="*/ 3236158 w 3628517"/>
                <a:gd name="connsiteY1" fmla="*/ 1877299 h 3213107"/>
                <a:gd name="connsiteX2" fmla="*/ 3240021 w 3628517"/>
                <a:gd name="connsiteY2" fmla="*/ 1877121 h 3213107"/>
                <a:gd name="connsiteX3" fmla="*/ 3340104 w 3628517"/>
                <a:gd name="connsiteY3" fmla="*/ 1876609 h 3213107"/>
                <a:gd name="connsiteX4" fmla="*/ 3628054 w 3628517"/>
                <a:gd name="connsiteY4" fmla="*/ 1885303 h 3213107"/>
                <a:gd name="connsiteX5" fmla="*/ 3628517 w 3628517"/>
                <a:gd name="connsiteY5" fmla="*/ 1885326 h 3213107"/>
                <a:gd name="connsiteX6" fmla="*/ 3628517 w 3628517"/>
                <a:gd name="connsiteY6" fmla="*/ 1885637 h 3213107"/>
                <a:gd name="connsiteX7" fmla="*/ 3621684 w 3628517"/>
                <a:gd name="connsiteY7" fmla="*/ 1885304 h 3213107"/>
                <a:gd name="connsiteX8" fmla="*/ 3489621 w 3628517"/>
                <a:gd name="connsiteY8" fmla="*/ 1879998 h 3213107"/>
                <a:gd name="connsiteX9" fmla="*/ 3334912 w 3628517"/>
                <a:gd name="connsiteY9" fmla="*/ 1876636 h 3213107"/>
                <a:gd name="connsiteX10" fmla="*/ 0 w 3628517"/>
                <a:gd name="connsiteY10" fmla="*/ 0 h 3213107"/>
                <a:gd name="connsiteX11" fmla="*/ 1817497 w 3628517"/>
                <a:gd name="connsiteY11" fmla="*/ 0 h 3213107"/>
                <a:gd name="connsiteX12" fmla="*/ 1817497 w 3628517"/>
                <a:gd name="connsiteY12" fmla="*/ 266700 h 3213107"/>
                <a:gd name="connsiteX13" fmla="*/ 2198497 w 3628517"/>
                <a:gd name="connsiteY13" fmla="*/ 266700 h 3213107"/>
                <a:gd name="connsiteX14" fmla="*/ 2198497 w 3628517"/>
                <a:gd name="connsiteY14" fmla="*/ 533400 h 3213107"/>
                <a:gd name="connsiteX15" fmla="*/ 2592197 w 3628517"/>
                <a:gd name="connsiteY15" fmla="*/ 533400 h 3213107"/>
                <a:gd name="connsiteX16" fmla="*/ 2592197 w 3628517"/>
                <a:gd name="connsiteY16" fmla="*/ 774700 h 3213107"/>
                <a:gd name="connsiteX17" fmla="*/ 2985897 w 3628517"/>
                <a:gd name="connsiteY17" fmla="*/ 774700 h 3213107"/>
                <a:gd name="connsiteX18" fmla="*/ 2985897 w 3628517"/>
                <a:gd name="connsiteY18" fmla="*/ 1066800 h 3213107"/>
                <a:gd name="connsiteX19" fmla="*/ 3392297 w 3628517"/>
                <a:gd name="connsiteY19" fmla="*/ 1066800 h 3213107"/>
                <a:gd name="connsiteX20" fmla="*/ 3392297 w 3628517"/>
                <a:gd name="connsiteY20" fmla="*/ 1320800 h 3213107"/>
                <a:gd name="connsiteX21" fmla="*/ 3620897 w 3628517"/>
                <a:gd name="connsiteY21" fmla="*/ 1320800 h 3213107"/>
                <a:gd name="connsiteX22" fmla="*/ 3622901 w 3628517"/>
                <a:gd name="connsiteY22" fmla="*/ 1393625 h 3213107"/>
                <a:gd name="connsiteX23" fmla="*/ 3628517 w 3628517"/>
                <a:gd name="connsiteY23" fmla="*/ 1393625 h 3213107"/>
                <a:gd name="connsiteX24" fmla="*/ 3628517 w 3628517"/>
                <a:gd name="connsiteY24" fmla="*/ 1597660 h 3213107"/>
                <a:gd name="connsiteX25" fmla="*/ 3628517 w 3628517"/>
                <a:gd name="connsiteY25" fmla="*/ 1613540 h 3213107"/>
                <a:gd name="connsiteX26" fmla="*/ 2105239 w 3628517"/>
                <a:gd name="connsiteY26" fmla="*/ 1613540 h 3213107"/>
                <a:gd name="connsiteX27" fmla="*/ 2105239 w 3628517"/>
                <a:gd name="connsiteY27" fmla="*/ 1880240 h 3213107"/>
                <a:gd name="connsiteX28" fmla="*/ 1724239 w 3628517"/>
                <a:gd name="connsiteY28" fmla="*/ 1880240 h 3213107"/>
                <a:gd name="connsiteX29" fmla="*/ 1724239 w 3628517"/>
                <a:gd name="connsiteY29" fmla="*/ 2146940 h 3213107"/>
                <a:gd name="connsiteX30" fmla="*/ 1330539 w 3628517"/>
                <a:gd name="connsiteY30" fmla="*/ 2146940 h 3213107"/>
                <a:gd name="connsiteX31" fmla="*/ 1330539 w 3628517"/>
                <a:gd name="connsiteY31" fmla="*/ 2388240 h 3213107"/>
                <a:gd name="connsiteX32" fmla="*/ 936839 w 3628517"/>
                <a:gd name="connsiteY32" fmla="*/ 2388240 h 3213107"/>
                <a:gd name="connsiteX33" fmla="*/ 936839 w 3628517"/>
                <a:gd name="connsiteY33" fmla="*/ 2680340 h 3213107"/>
                <a:gd name="connsiteX34" fmla="*/ 530439 w 3628517"/>
                <a:gd name="connsiteY34" fmla="*/ 2680340 h 3213107"/>
                <a:gd name="connsiteX35" fmla="*/ 530439 w 3628517"/>
                <a:gd name="connsiteY35" fmla="*/ 2934340 h 3213107"/>
                <a:gd name="connsiteX36" fmla="*/ 301839 w 3628517"/>
                <a:gd name="connsiteY36" fmla="*/ 2934340 h 3213107"/>
                <a:gd name="connsiteX37" fmla="*/ 116419 w 3628517"/>
                <a:gd name="connsiteY37" fmla="*/ 3211200 h 3213107"/>
                <a:gd name="connsiteX38" fmla="*/ 85605 w 3628517"/>
                <a:gd name="connsiteY38" fmla="*/ 3213106 h 3213107"/>
                <a:gd name="connsiteX39" fmla="*/ 114581 w 3628517"/>
                <a:gd name="connsiteY39" fmla="*/ 3213106 h 3213107"/>
                <a:gd name="connsiteX40" fmla="*/ 3090600 w 3628517"/>
                <a:gd name="connsiteY40" fmla="*/ 3213106 h 3213107"/>
                <a:gd name="connsiteX41" fmla="*/ 3307430 w 3628517"/>
                <a:gd name="connsiteY41" fmla="*/ 3213106 h 3213107"/>
                <a:gd name="connsiteX42" fmla="*/ 3307432 w 3628517"/>
                <a:gd name="connsiteY42" fmla="*/ 3213107 h 3213107"/>
                <a:gd name="connsiteX43" fmla="*/ 57429 w 3628517"/>
                <a:gd name="connsiteY43" fmla="*/ 3213107 h 3213107"/>
                <a:gd name="connsiteX44" fmla="*/ 742407 w 3628517"/>
                <a:gd name="connsiteY44" fmla="*/ 1845756 h 3213107"/>
                <a:gd name="connsiteX45" fmla="*/ 800703 w 3628517"/>
                <a:gd name="connsiteY45" fmla="*/ 1307543 h 3213107"/>
                <a:gd name="connsiteX46" fmla="*/ 596667 w 3628517"/>
                <a:gd name="connsiteY46" fmla="*/ 871154 h 3213107"/>
                <a:gd name="connsiteX47" fmla="*/ 33177 w 3628517"/>
                <a:gd name="connsiteY47" fmla="*/ 62130 h 32131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3628517" h="3213107">
                  <a:moveTo>
                    <a:pt x="3243329" y="1877104"/>
                  </a:moveTo>
                  <a:lnTo>
                    <a:pt x="3236158" y="1877299"/>
                  </a:lnTo>
                  <a:lnTo>
                    <a:pt x="3240021" y="1877121"/>
                  </a:lnTo>
                  <a:close/>
                  <a:moveTo>
                    <a:pt x="3340104" y="1876609"/>
                  </a:moveTo>
                  <a:cubicBezTo>
                    <a:pt x="3444285" y="1877462"/>
                    <a:pt x="3555639" y="1881894"/>
                    <a:pt x="3628054" y="1885303"/>
                  </a:cubicBezTo>
                  <a:lnTo>
                    <a:pt x="3628517" y="1885326"/>
                  </a:lnTo>
                  <a:lnTo>
                    <a:pt x="3628517" y="1885637"/>
                  </a:lnTo>
                  <a:lnTo>
                    <a:pt x="3621684" y="1885304"/>
                  </a:lnTo>
                  <a:cubicBezTo>
                    <a:pt x="3585477" y="1883599"/>
                    <a:pt x="3539535" y="1881639"/>
                    <a:pt x="3489621" y="1879998"/>
                  </a:cubicBezTo>
                  <a:lnTo>
                    <a:pt x="3334912" y="1876636"/>
                  </a:lnTo>
                  <a:close/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2901" y="1393625"/>
                  </a:lnTo>
                  <a:lnTo>
                    <a:pt x="3628517" y="1393625"/>
                  </a:lnTo>
                  <a:lnTo>
                    <a:pt x="3628517" y="1597660"/>
                  </a:lnTo>
                  <a:lnTo>
                    <a:pt x="3628517" y="1613540"/>
                  </a:lnTo>
                  <a:lnTo>
                    <a:pt x="2105239" y="1613540"/>
                  </a:lnTo>
                  <a:lnTo>
                    <a:pt x="2105239" y="1880240"/>
                  </a:lnTo>
                  <a:lnTo>
                    <a:pt x="1724239" y="1880240"/>
                  </a:lnTo>
                  <a:lnTo>
                    <a:pt x="1724239" y="2146940"/>
                  </a:lnTo>
                  <a:lnTo>
                    <a:pt x="1330539" y="2146940"/>
                  </a:lnTo>
                  <a:lnTo>
                    <a:pt x="1330539" y="2388240"/>
                  </a:lnTo>
                  <a:lnTo>
                    <a:pt x="936839" y="2388240"/>
                  </a:lnTo>
                  <a:lnTo>
                    <a:pt x="936839" y="2680340"/>
                  </a:lnTo>
                  <a:lnTo>
                    <a:pt x="530439" y="2680340"/>
                  </a:lnTo>
                  <a:lnTo>
                    <a:pt x="530439" y="2934340"/>
                  </a:lnTo>
                  <a:lnTo>
                    <a:pt x="301839" y="2934340"/>
                  </a:lnTo>
                  <a:lnTo>
                    <a:pt x="116419" y="3211200"/>
                  </a:lnTo>
                  <a:lnTo>
                    <a:pt x="85605" y="3213106"/>
                  </a:lnTo>
                  <a:lnTo>
                    <a:pt x="114581" y="3213106"/>
                  </a:lnTo>
                  <a:cubicBezTo>
                    <a:pt x="262164" y="3213106"/>
                    <a:pt x="838660" y="3213106"/>
                    <a:pt x="3090600" y="3213106"/>
                  </a:cubicBezTo>
                  <a:lnTo>
                    <a:pt x="3307430" y="3213106"/>
                  </a:lnTo>
                  <a:lnTo>
                    <a:pt x="3307432" y="3213107"/>
                  </a:lnTo>
                  <a:cubicBezTo>
                    <a:pt x="57429" y="3213107"/>
                    <a:pt x="57429" y="3213107"/>
                    <a:pt x="57429" y="3213107"/>
                  </a:cubicBezTo>
                  <a:cubicBezTo>
                    <a:pt x="57429" y="3213107"/>
                    <a:pt x="625815" y="2456700"/>
                    <a:pt x="742407" y="1845756"/>
                  </a:cubicBezTo>
                  <a:cubicBezTo>
                    <a:pt x="742407" y="1845756"/>
                    <a:pt x="815277" y="1467552"/>
                    <a:pt x="800703" y="1307543"/>
                  </a:cubicBezTo>
                  <a:cubicBezTo>
                    <a:pt x="771555" y="1162080"/>
                    <a:pt x="786129" y="1132987"/>
                    <a:pt x="596667" y="871154"/>
                  </a:cubicBezTo>
                  <a:cubicBezTo>
                    <a:pt x="418136" y="629322"/>
                    <a:pt x="139180" y="242709"/>
                    <a:pt x="33177" y="6213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>
              <a:innerShdw blurRad="63500" dist="50800" dir="189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任意多边形 9"/>
            <p:cNvSpPr/>
            <p:nvPr/>
          </p:nvSpPr>
          <p:spPr bwMode="auto">
            <a:xfrm>
              <a:off x="5075301" y="4355459"/>
              <a:ext cx="3968504" cy="1618616"/>
            </a:xfrm>
            <a:custGeom>
              <a:avLst/>
              <a:gdLst>
                <a:gd name="connsiteX0" fmla="*/ 2019634 w 3987412"/>
                <a:gd name="connsiteY0" fmla="*/ 0 h 1599566"/>
                <a:gd name="connsiteX1" fmla="*/ 3984907 w 3987412"/>
                <a:gd name="connsiteY1" fmla="*/ 0 h 1599566"/>
                <a:gd name="connsiteX2" fmla="*/ 3987412 w 3987412"/>
                <a:gd name="connsiteY2" fmla="*/ 19475 h 1599566"/>
                <a:gd name="connsiteX3" fmla="*/ 3984805 w 3987412"/>
                <a:gd name="connsiteY3" fmla="*/ 30480 h 1599566"/>
                <a:gd name="connsiteX4" fmla="*/ 2049010 w 3987412"/>
                <a:gd name="connsiteY4" fmla="*/ 30480 h 1599566"/>
                <a:gd name="connsiteX5" fmla="*/ 2049010 w 3987412"/>
                <a:gd name="connsiteY5" fmla="*/ 297180 h 1599566"/>
                <a:gd name="connsiteX6" fmla="*/ 1668010 w 3987412"/>
                <a:gd name="connsiteY6" fmla="*/ 297180 h 1599566"/>
                <a:gd name="connsiteX7" fmla="*/ 1668010 w 3987412"/>
                <a:gd name="connsiteY7" fmla="*/ 563880 h 1599566"/>
                <a:gd name="connsiteX8" fmla="*/ 1274310 w 3987412"/>
                <a:gd name="connsiteY8" fmla="*/ 563880 h 1599566"/>
                <a:gd name="connsiteX9" fmla="*/ 1274310 w 3987412"/>
                <a:gd name="connsiteY9" fmla="*/ 805180 h 1599566"/>
                <a:gd name="connsiteX10" fmla="*/ 880610 w 3987412"/>
                <a:gd name="connsiteY10" fmla="*/ 805180 h 1599566"/>
                <a:gd name="connsiteX11" fmla="*/ 880610 w 3987412"/>
                <a:gd name="connsiteY11" fmla="*/ 1097280 h 1599566"/>
                <a:gd name="connsiteX12" fmla="*/ 474210 w 3987412"/>
                <a:gd name="connsiteY12" fmla="*/ 1097280 h 1599566"/>
                <a:gd name="connsiteX13" fmla="*/ 474210 w 3987412"/>
                <a:gd name="connsiteY13" fmla="*/ 1351280 h 1599566"/>
                <a:gd name="connsiteX14" fmla="*/ 245610 w 3987412"/>
                <a:gd name="connsiteY14" fmla="*/ 1351280 h 1599566"/>
                <a:gd name="connsiteX15" fmla="*/ 79327 w 3987412"/>
                <a:gd name="connsiteY15" fmla="*/ 1599566 h 1599566"/>
                <a:gd name="connsiteX16" fmla="*/ 28976 w 3987412"/>
                <a:gd name="connsiteY16" fmla="*/ 1599566 h 1599566"/>
                <a:gd name="connsiteX17" fmla="*/ 0 w 3987412"/>
                <a:gd name="connsiteY17" fmla="*/ 1599566 h 1599566"/>
                <a:gd name="connsiteX18" fmla="*/ 30814 w 3987412"/>
                <a:gd name="connsiteY18" fmla="*/ 1597660 h 1599566"/>
                <a:gd name="connsiteX19" fmla="*/ 216234 w 3987412"/>
                <a:gd name="connsiteY19" fmla="*/ 1320800 h 1599566"/>
                <a:gd name="connsiteX20" fmla="*/ 444834 w 3987412"/>
                <a:gd name="connsiteY20" fmla="*/ 1320800 h 1599566"/>
                <a:gd name="connsiteX21" fmla="*/ 444834 w 3987412"/>
                <a:gd name="connsiteY21" fmla="*/ 1066800 h 1599566"/>
                <a:gd name="connsiteX22" fmla="*/ 851234 w 3987412"/>
                <a:gd name="connsiteY22" fmla="*/ 1066800 h 1599566"/>
                <a:gd name="connsiteX23" fmla="*/ 851234 w 3987412"/>
                <a:gd name="connsiteY23" fmla="*/ 774700 h 1599566"/>
                <a:gd name="connsiteX24" fmla="*/ 1244934 w 3987412"/>
                <a:gd name="connsiteY24" fmla="*/ 774700 h 1599566"/>
                <a:gd name="connsiteX25" fmla="*/ 1244934 w 3987412"/>
                <a:gd name="connsiteY25" fmla="*/ 533400 h 1599566"/>
                <a:gd name="connsiteX26" fmla="*/ 1638634 w 3987412"/>
                <a:gd name="connsiteY26" fmla="*/ 533400 h 1599566"/>
                <a:gd name="connsiteX27" fmla="*/ 1638634 w 3987412"/>
                <a:gd name="connsiteY27" fmla="*/ 266700 h 1599566"/>
                <a:gd name="connsiteX28" fmla="*/ 2019634 w 3987412"/>
                <a:gd name="connsiteY28" fmla="*/ 266700 h 1599566"/>
                <a:gd name="connsiteX0-1" fmla="*/ 1990658 w 3958436"/>
                <a:gd name="connsiteY0-2" fmla="*/ 0 h 1599566"/>
                <a:gd name="connsiteX1-3" fmla="*/ 3955931 w 3958436"/>
                <a:gd name="connsiteY1-4" fmla="*/ 0 h 1599566"/>
                <a:gd name="connsiteX2-5" fmla="*/ 3958436 w 3958436"/>
                <a:gd name="connsiteY2-6" fmla="*/ 19475 h 1599566"/>
                <a:gd name="connsiteX3-7" fmla="*/ 3955829 w 3958436"/>
                <a:gd name="connsiteY3-8" fmla="*/ 30480 h 1599566"/>
                <a:gd name="connsiteX4-9" fmla="*/ 2020034 w 3958436"/>
                <a:gd name="connsiteY4-10" fmla="*/ 30480 h 1599566"/>
                <a:gd name="connsiteX5-11" fmla="*/ 2020034 w 3958436"/>
                <a:gd name="connsiteY5-12" fmla="*/ 297180 h 1599566"/>
                <a:gd name="connsiteX6-13" fmla="*/ 1639034 w 3958436"/>
                <a:gd name="connsiteY6-14" fmla="*/ 297180 h 1599566"/>
                <a:gd name="connsiteX7-15" fmla="*/ 1639034 w 3958436"/>
                <a:gd name="connsiteY7-16" fmla="*/ 563880 h 1599566"/>
                <a:gd name="connsiteX8-17" fmla="*/ 1245334 w 3958436"/>
                <a:gd name="connsiteY8-18" fmla="*/ 563880 h 1599566"/>
                <a:gd name="connsiteX9-19" fmla="*/ 1245334 w 3958436"/>
                <a:gd name="connsiteY9-20" fmla="*/ 805180 h 1599566"/>
                <a:gd name="connsiteX10-21" fmla="*/ 851634 w 3958436"/>
                <a:gd name="connsiteY10-22" fmla="*/ 805180 h 1599566"/>
                <a:gd name="connsiteX11-23" fmla="*/ 851634 w 3958436"/>
                <a:gd name="connsiteY11-24" fmla="*/ 1097280 h 1599566"/>
                <a:gd name="connsiteX12-25" fmla="*/ 445234 w 3958436"/>
                <a:gd name="connsiteY12-26" fmla="*/ 1097280 h 1599566"/>
                <a:gd name="connsiteX13-27" fmla="*/ 445234 w 3958436"/>
                <a:gd name="connsiteY13-28" fmla="*/ 1351280 h 1599566"/>
                <a:gd name="connsiteX14-29" fmla="*/ 216634 w 3958436"/>
                <a:gd name="connsiteY14-30" fmla="*/ 1351280 h 1599566"/>
                <a:gd name="connsiteX15-31" fmla="*/ 50351 w 3958436"/>
                <a:gd name="connsiteY15-32" fmla="*/ 1599566 h 1599566"/>
                <a:gd name="connsiteX16-33" fmla="*/ 0 w 3958436"/>
                <a:gd name="connsiteY16-34" fmla="*/ 1599566 h 1599566"/>
                <a:gd name="connsiteX17-35" fmla="*/ 1838 w 3958436"/>
                <a:gd name="connsiteY17-36" fmla="*/ 1597660 h 1599566"/>
                <a:gd name="connsiteX18-37" fmla="*/ 187258 w 3958436"/>
                <a:gd name="connsiteY18-38" fmla="*/ 1320800 h 1599566"/>
                <a:gd name="connsiteX19-39" fmla="*/ 415858 w 3958436"/>
                <a:gd name="connsiteY19-40" fmla="*/ 1320800 h 1599566"/>
                <a:gd name="connsiteX20-41" fmla="*/ 415858 w 3958436"/>
                <a:gd name="connsiteY20-42" fmla="*/ 1066800 h 1599566"/>
                <a:gd name="connsiteX21-43" fmla="*/ 822258 w 3958436"/>
                <a:gd name="connsiteY21-44" fmla="*/ 1066800 h 1599566"/>
                <a:gd name="connsiteX22-45" fmla="*/ 822258 w 3958436"/>
                <a:gd name="connsiteY22-46" fmla="*/ 774700 h 1599566"/>
                <a:gd name="connsiteX23-47" fmla="*/ 1215958 w 3958436"/>
                <a:gd name="connsiteY23-48" fmla="*/ 774700 h 1599566"/>
                <a:gd name="connsiteX24-49" fmla="*/ 1215958 w 3958436"/>
                <a:gd name="connsiteY24-50" fmla="*/ 533400 h 1599566"/>
                <a:gd name="connsiteX25-51" fmla="*/ 1609658 w 3958436"/>
                <a:gd name="connsiteY25-52" fmla="*/ 533400 h 1599566"/>
                <a:gd name="connsiteX26-53" fmla="*/ 1609658 w 3958436"/>
                <a:gd name="connsiteY26-54" fmla="*/ 266700 h 1599566"/>
                <a:gd name="connsiteX27-55" fmla="*/ 1990658 w 3958436"/>
                <a:gd name="connsiteY27-56" fmla="*/ 266700 h 1599566"/>
                <a:gd name="connsiteX28-57" fmla="*/ 1990658 w 3958436"/>
                <a:gd name="connsiteY28-58" fmla="*/ 0 h 1599566"/>
                <a:gd name="connsiteX0-59" fmla="*/ 2000726 w 3968504"/>
                <a:gd name="connsiteY0-60" fmla="*/ 0 h 1616710"/>
                <a:gd name="connsiteX1-61" fmla="*/ 3965999 w 3968504"/>
                <a:gd name="connsiteY1-62" fmla="*/ 0 h 1616710"/>
                <a:gd name="connsiteX2-63" fmla="*/ 3968504 w 3968504"/>
                <a:gd name="connsiteY2-64" fmla="*/ 19475 h 1616710"/>
                <a:gd name="connsiteX3-65" fmla="*/ 3965897 w 3968504"/>
                <a:gd name="connsiteY3-66" fmla="*/ 30480 h 1616710"/>
                <a:gd name="connsiteX4-67" fmla="*/ 2030102 w 3968504"/>
                <a:gd name="connsiteY4-68" fmla="*/ 30480 h 1616710"/>
                <a:gd name="connsiteX5-69" fmla="*/ 2030102 w 3968504"/>
                <a:gd name="connsiteY5-70" fmla="*/ 297180 h 1616710"/>
                <a:gd name="connsiteX6-71" fmla="*/ 1649102 w 3968504"/>
                <a:gd name="connsiteY6-72" fmla="*/ 297180 h 1616710"/>
                <a:gd name="connsiteX7-73" fmla="*/ 1649102 w 3968504"/>
                <a:gd name="connsiteY7-74" fmla="*/ 563880 h 1616710"/>
                <a:gd name="connsiteX8-75" fmla="*/ 1255402 w 3968504"/>
                <a:gd name="connsiteY8-76" fmla="*/ 563880 h 1616710"/>
                <a:gd name="connsiteX9-77" fmla="*/ 1255402 w 3968504"/>
                <a:gd name="connsiteY9-78" fmla="*/ 805180 h 1616710"/>
                <a:gd name="connsiteX10-79" fmla="*/ 861702 w 3968504"/>
                <a:gd name="connsiteY10-80" fmla="*/ 805180 h 1616710"/>
                <a:gd name="connsiteX11-81" fmla="*/ 861702 w 3968504"/>
                <a:gd name="connsiteY11-82" fmla="*/ 1097280 h 1616710"/>
                <a:gd name="connsiteX12-83" fmla="*/ 455302 w 3968504"/>
                <a:gd name="connsiteY12-84" fmla="*/ 1097280 h 1616710"/>
                <a:gd name="connsiteX13-85" fmla="*/ 455302 w 3968504"/>
                <a:gd name="connsiteY13-86" fmla="*/ 1351280 h 1616710"/>
                <a:gd name="connsiteX14-87" fmla="*/ 226702 w 3968504"/>
                <a:gd name="connsiteY14-88" fmla="*/ 1351280 h 1616710"/>
                <a:gd name="connsiteX15-89" fmla="*/ 60419 w 3968504"/>
                <a:gd name="connsiteY15-90" fmla="*/ 1599566 h 1616710"/>
                <a:gd name="connsiteX16-91" fmla="*/ 10068 w 3968504"/>
                <a:gd name="connsiteY16-92" fmla="*/ 1599566 h 1616710"/>
                <a:gd name="connsiteX17-93" fmla="*/ 0 w 3968504"/>
                <a:gd name="connsiteY17-94" fmla="*/ 1616710 h 1616710"/>
                <a:gd name="connsiteX18-95" fmla="*/ 197326 w 3968504"/>
                <a:gd name="connsiteY18-96" fmla="*/ 1320800 h 1616710"/>
                <a:gd name="connsiteX19-97" fmla="*/ 425926 w 3968504"/>
                <a:gd name="connsiteY19-98" fmla="*/ 1320800 h 1616710"/>
                <a:gd name="connsiteX20-99" fmla="*/ 425926 w 3968504"/>
                <a:gd name="connsiteY20-100" fmla="*/ 1066800 h 1616710"/>
                <a:gd name="connsiteX21-101" fmla="*/ 832326 w 3968504"/>
                <a:gd name="connsiteY21-102" fmla="*/ 1066800 h 1616710"/>
                <a:gd name="connsiteX22-103" fmla="*/ 832326 w 3968504"/>
                <a:gd name="connsiteY22-104" fmla="*/ 774700 h 1616710"/>
                <a:gd name="connsiteX23-105" fmla="*/ 1226026 w 3968504"/>
                <a:gd name="connsiteY23-106" fmla="*/ 774700 h 1616710"/>
                <a:gd name="connsiteX24-107" fmla="*/ 1226026 w 3968504"/>
                <a:gd name="connsiteY24-108" fmla="*/ 533400 h 1616710"/>
                <a:gd name="connsiteX25-109" fmla="*/ 1619726 w 3968504"/>
                <a:gd name="connsiteY25-110" fmla="*/ 533400 h 1616710"/>
                <a:gd name="connsiteX26-111" fmla="*/ 1619726 w 3968504"/>
                <a:gd name="connsiteY26-112" fmla="*/ 266700 h 1616710"/>
                <a:gd name="connsiteX27-113" fmla="*/ 2000726 w 3968504"/>
                <a:gd name="connsiteY27-114" fmla="*/ 266700 h 1616710"/>
                <a:gd name="connsiteX28-115" fmla="*/ 2000726 w 3968504"/>
                <a:gd name="connsiteY28-116" fmla="*/ 0 h 1616710"/>
                <a:gd name="connsiteX0-117" fmla="*/ 2000726 w 3968504"/>
                <a:gd name="connsiteY0-118" fmla="*/ 0 h 1618616"/>
                <a:gd name="connsiteX1-119" fmla="*/ 3965999 w 3968504"/>
                <a:gd name="connsiteY1-120" fmla="*/ 0 h 1618616"/>
                <a:gd name="connsiteX2-121" fmla="*/ 3968504 w 3968504"/>
                <a:gd name="connsiteY2-122" fmla="*/ 19475 h 1618616"/>
                <a:gd name="connsiteX3-123" fmla="*/ 3965897 w 3968504"/>
                <a:gd name="connsiteY3-124" fmla="*/ 30480 h 1618616"/>
                <a:gd name="connsiteX4-125" fmla="*/ 2030102 w 3968504"/>
                <a:gd name="connsiteY4-126" fmla="*/ 30480 h 1618616"/>
                <a:gd name="connsiteX5-127" fmla="*/ 2030102 w 3968504"/>
                <a:gd name="connsiteY5-128" fmla="*/ 297180 h 1618616"/>
                <a:gd name="connsiteX6-129" fmla="*/ 1649102 w 3968504"/>
                <a:gd name="connsiteY6-130" fmla="*/ 297180 h 1618616"/>
                <a:gd name="connsiteX7-131" fmla="*/ 1649102 w 3968504"/>
                <a:gd name="connsiteY7-132" fmla="*/ 563880 h 1618616"/>
                <a:gd name="connsiteX8-133" fmla="*/ 1255402 w 3968504"/>
                <a:gd name="connsiteY8-134" fmla="*/ 563880 h 1618616"/>
                <a:gd name="connsiteX9-135" fmla="*/ 1255402 w 3968504"/>
                <a:gd name="connsiteY9-136" fmla="*/ 805180 h 1618616"/>
                <a:gd name="connsiteX10-137" fmla="*/ 861702 w 3968504"/>
                <a:gd name="connsiteY10-138" fmla="*/ 805180 h 1618616"/>
                <a:gd name="connsiteX11-139" fmla="*/ 861702 w 3968504"/>
                <a:gd name="connsiteY11-140" fmla="*/ 1097280 h 1618616"/>
                <a:gd name="connsiteX12-141" fmla="*/ 455302 w 3968504"/>
                <a:gd name="connsiteY12-142" fmla="*/ 1097280 h 1618616"/>
                <a:gd name="connsiteX13-143" fmla="*/ 455302 w 3968504"/>
                <a:gd name="connsiteY13-144" fmla="*/ 1351280 h 1618616"/>
                <a:gd name="connsiteX14-145" fmla="*/ 226702 w 3968504"/>
                <a:gd name="connsiteY14-146" fmla="*/ 1351280 h 1618616"/>
                <a:gd name="connsiteX15-147" fmla="*/ 50894 w 3968504"/>
                <a:gd name="connsiteY15-148" fmla="*/ 1618616 h 1618616"/>
                <a:gd name="connsiteX16-149" fmla="*/ 10068 w 3968504"/>
                <a:gd name="connsiteY16-150" fmla="*/ 1599566 h 1618616"/>
                <a:gd name="connsiteX17-151" fmla="*/ 0 w 3968504"/>
                <a:gd name="connsiteY17-152" fmla="*/ 1616710 h 1618616"/>
                <a:gd name="connsiteX18-153" fmla="*/ 197326 w 3968504"/>
                <a:gd name="connsiteY18-154" fmla="*/ 1320800 h 1618616"/>
                <a:gd name="connsiteX19-155" fmla="*/ 425926 w 3968504"/>
                <a:gd name="connsiteY19-156" fmla="*/ 1320800 h 1618616"/>
                <a:gd name="connsiteX20-157" fmla="*/ 425926 w 3968504"/>
                <a:gd name="connsiteY20-158" fmla="*/ 1066800 h 1618616"/>
                <a:gd name="connsiteX21-159" fmla="*/ 832326 w 3968504"/>
                <a:gd name="connsiteY21-160" fmla="*/ 1066800 h 1618616"/>
                <a:gd name="connsiteX22-161" fmla="*/ 832326 w 3968504"/>
                <a:gd name="connsiteY22-162" fmla="*/ 774700 h 1618616"/>
                <a:gd name="connsiteX23-163" fmla="*/ 1226026 w 3968504"/>
                <a:gd name="connsiteY23-164" fmla="*/ 774700 h 1618616"/>
                <a:gd name="connsiteX24-165" fmla="*/ 1226026 w 3968504"/>
                <a:gd name="connsiteY24-166" fmla="*/ 533400 h 1618616"/>
                <a:gd name="connsiteX25-167" fmla="*/ 1619726 w 3968504"/>
                <a:gd name="connsiteY25-168" fmla="*/ 533400 h 1618616"/>
                <a:gd name="connsiteX26-169" fmla="*/ 1619726 w 3968504"/>
                <a:gd name="connsiteY26-170" fmla="*/ 266700 h 1618616"/>
                <a:gd name="connsiteX27-171" fmla="*/ 2000726 w 3968504"/>
                <a:gd name="connsiteY27-172" fmla="*/ 266700 h 1618616"/>
                <a:gd name="connsiteX28-173" fmla="*/ 2000726 w 3968504"/>
                <a:gd name="connsiteY28-174" fmla="*/ 0 h 1618616"/>
                <a:gd name="connsiteX0-175" fmla="*/ 2000726 w 3968504"/>
                <a:gd name="connsiteY0-176" fmla="*/ 0 h 1618616"/>
                <a:gd name="connsiteX1-177" fmla="*/ 3965999 w 3968504"/>
                <a:gd name="connsiteY1-178" fmla="*/ 0 h 1618616"/>
                <a:gd name="connsiteX2-179" fmla="*/ 3968504 w 3968504"/>
                <a:gd name="connsiteY2-180" fmla="*/ 19475 h 1618616"/>
                <a:gd name="connsiteX3-181" fmla="*/ 3965897 w 3968504"/>
                <a:gd name="connsiteY3-182" fmla="*/ 30480 h 1618616"/>
                <a:gd name="connsiteX4-183" fmla="*/ 2030102 w 3968504"/>
                <a:gd name="connsiteY4-184" fmla="*/ 30480 h 1618616"/>
                <a:gd name="connsiteX5-185" fmla="*/ 2030102 w 3968504"/>
                <a:gd name="connsiteY5-186" fmla="*/ 297180 h 1618616"/>
                <a:gd name="connsiteX6-187" fmla="*/ 1649102 w 3968504"/>
                <a:gd name="connsiteY6-188" fmla="*/ 297180 h 1618616"/>
                <a:gd name="connsiteX7-189" fmla="*/ 1649102 w 3968504"/>
                <a:gd name="connsiteY7-190" fmla="*/ 563880 h 1618616"/>
                <a:gd name="connsiteX8-191" fmla="*/ 1255402 w 3968504"/>
                <a:gd name="connsiteY8-192" fmla="*/ 563880 h 1618616"/>
                <a:gd name="connsiteX9-193" fmla="*/ 1255402 w 3968504"/>
                <a:gd name="connsiteY9-194" fmla="*/ 805180 h 1618616"/>
                <a:gd name="connsiteX10-195" fmla="*/ 861702 w 3968504"/>
                <a:gd name="connsiteY10-196" fmla="*/ 805180 h 1618616"/>
                <a:gd name="connsiteX11-197" fmla="*/ 861702 w 3968504"/>
                <a:gd name="connsiteY11-198" fmla="*/ 1097280 h 1618616"/>
                <a:gd name="connsiteX12-199" fmla="*/ 455302 w 3968504"/>
                <a:gd name="connsiteY12-200" fmla="*/ 1097280 h 1618616"/>
                <a:gd name="connsiteX13-201" fmla="*/ 455302 w 3968504"/>
                <a:gd name="connsiteY13-202" fmla="*/ 1351280 h 1618616"/>
                <a:gd name="connsiteX14-203" fmla="*/ 226702 w 3968504"/>
                <a:gd name="connsiteY14-204" fmla="*/ 1351280 h 1618616"/>
                <a:gd name="connsiteX15-205" fmla="*/ 50894 w 3968504"/>
                <a:gd name="connsiteY15-206" fmla="*/ 1618616 h 1618616"/>
                <a:gd name="connsiteX16-207" fmla="*/ 0 w 3968504"/>
                <a:gd name="connsiteY16-208" fmla="*/ 1616710 h 1618616"/>
                <a:gd name="connsiteX17-209" fmla="*/ 197326 w 3968504"/>
                <a:gd name="connsiteY17-210" fmla="*/ 1320800 h 1618616"/>
                <a:gd name="connsiteX18-211" fmla="*/ 425926 w 3968504"/>
                <a:gd name="connsiteY18-212" fmla="*/ 1320800 h 1618616"/>
                <a:gd name="connsiteX19-213" fmla="*/ 425926 w 3968504"/>
                <a:gd name="connsiteY19-214" fmla="*/ 1066800 h 1618616"/>
                <a:gd name="connsiteX20-215" fmla="*/ 832326 w 3968504"/>
                <a:gd name="connsiteY20-216" fmla="*/ 1066800 h 1618616"/>
                <a:gd name="connsiteX21-217" fmla="*/ 832326 w 3968504"/>
                <a:gd name="connsiteY21-218" fmla="*/ 774700 h 1618616"/>
                <a:gd name="connsiteX22-219" fmla="*/ 1226026 w 3968504"/>
                <a:gd name="connsiteY22-220" fmla="*/ 774700 h 1618616"/>
                <a:gd name="connsiteX23-221" fmla="*/ 1226026 w 3968504"/>
                <a:gd name="connsiteY23-222" fmla="*/ 533400 h 1618616"/>
                <a:gd name="connsiteX24-223" fmla="*/ 1619726 w 3968504"/>
                <a:gd name="connsiteY24-224" fmla="*/ 533400 h 1618616"/>
                <a:gd name="connsiteX25-225" fmla="*/ 1619726 w 3968504"/>
                <a:gd name="connsiteY25-226" fmla="*/ 266700 h 1618616"/>
                <a:gd name="connsiteX26-227" fmla="*/ 2000726 w 3968504"/>
                <a:gd name="connsiteY26-228" fmla="*/ 266700 h 1618616"/>
                <a:gd name="connsiteX27-229" fmla="*/ 2000726 w 3968504"/>
                <a:gd name="connsiteY27-230" fmla="*/ 0 h 1618616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</a:cxnLst>
              <a:rect l="l" t="t" r="r" b="b"/>
              <a:pathLst>
                <a:path w="3968504" h="1618616">
                  <a:moveTo>
                    <a:pt x="2000726" y="0"/>
                  </a:moveTo>
                  <a:lnTo>
                    <a:pt x="3965999" y="0"/>
                  </a:lnTo>
                  <a:lnTo>
                    <a:pt x="3968504" y="19475"/>
                  </a:lnTo>
                  <a:lnTo>
                    <a:pt x="3965897" y="30480"/>
                  </a:lnTo>
                  <a:lnTo>
                    <a:pt x="2030102" y="30480"/>
                  </a:lnTo>
                  <a:lnTo>
                    <a:pt x="2030102" y="297180"/>
                  </a:lnTo>
                  <a:lnTo>
                    <a:pt x="1649102" y="297180"/>
                  </a:lnTo>
                  <a:lnTo>
                    <a:pt x="1649102" y="563880"/>
                  </a:lnTo>
                  <a:lnTo>
                    <a:pt x="1255402" y="563880"/>
                  </a:lnTo>
                  <a:lnTo>
                    <a:pt x="1255402" y="805180"/>
                  </a:lnTo>
                  <a:lnTo>
                    <a:pt x="861702" y="805180"/>
                  </a:lnTo>
                  <a:lnTo>
                    <a:pt x="861702" y="1097280"/>
                  </a:lnTo>
                  <a:lnTo>
                    <a:pt x="455302" y="1097280"/>
                  </a:lnTo>
                  <a:lnTo>
                    <a:pt x="455302" y="1351280"/>
                  </a:lnTo>
                  <a:lnTo>
                    <a:pt x="226702" y="1351280"/>
                  </a:lnTo>
                  <a:lnTo>
                    <a:pt x="50894" y="1618616"/>
                  </a:lnTo>
                  <a:lnTo>
                    <a:pt x="0" y="1616710"/>
                  </a:lnTo>
                  <a:lnTo>
                    <a:pt x="197326" y="1320800"/>
                  </a:lnTo>
                  <a:lnTo>
                    <a:pt x="425926" y="1320800"/>
                  </a:lnTo>
                  <a:lnTo>
                    <a:pt x="425926" y="1066800"/>
                  </a:lnTo>
                  <a:lnTo>
                    <a:pt x="832326" y="1066800"/>
                  </a:lnTo>
                  <a:lnTo>
                    <a:pt x="832326" y="774700"/>
                  </a:lnTo>
                  <a:lnTo>
                    <a:pt x="1226026" y="774700"/>
                  </a:lnTo>
                  <a:lnTo>
                    <a:pt x="1226026" y="533400"/>
                  </a:lnTo>
                  <a:lnTo>
                    <a:pt x="1619726" y="533400"/>
                  </a:lnTo>
                  <a:lnTo>
                    <a:pt x="1619726" y="266700"/>
                  </a:lnTo>
                  <a:lnTo>
                    <a:pt x="2000726" y="266700"/>
                  </a:lnTo>
                  <a:lnTo>
                    <a:pt x="2000726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任意多边形 10"/>
            <p:cNvSpPr/>
            <p:nvPr/>
          </p:nvSpPr>
          <p:spPr bwMode="auto">
            <a:xfrm>
              <a:off x="4996654" y="2737793"/>
              <a:ext cx="3642206" cy="1613540"/>
            </a:xfrm>
            <a:custGeom>
              <a:avLst/>
              <a:gdLst>
                <a:gd name="connsiteX0" fmla="*/ 3243329 w 3628517"/>
                <a:gd name="connsiteY0" fmla="*/ 1877104 h 1885637"/>
                <a:gd name="connsiteX1" fmla="*/ 3236158 w 3628517"/>
                <a:gd name="connsiteY1" fmla="*/ 1877299 h 1885637"/>
                <a:gd name="connsiteX2" fmla="*/ 3240021 w 3628517"/>
                <a:gd name="connsiteY2" fmla="*/ 1877121 h 1885637"/>
                <a:gd name="connsiteX3" fmla="*/ 3340104 w 3628517"/>
                <a:gd name="connsiteY3" fmla="*/ 1876609 h 1885637"/>
                <a:gd name="connsiteX4" fmla="*/ 3628054 w 3628517"/>
                <a:gd name="connsiteY4" fmla="*/ 1885303 h 1885637"/>
                <a:gd name="connsiteX5" fmla="*/ 3628517 w 3628517"/>
                <a:gd name="connsiteY5" fmla="*/ 1885326 h 1885637"/>
                <a:gd name="connsiteX6" fmla="*/ 3628517 w 3628517"/>
                <a:gd name="connsiteY6" fmla="*/ 1885637 h 1885637"/>
                <a:gd name="connsiteX7" fmla="*/ 3621684 w 3628517"/>
                <a:gd name="connsiteY7" fmla="*/ 1885304 h 1885637"/>
                <a:gd name="connsiteX8" fmla="*/ 3489621 w 3628517"/>
                <a:gd name="connsiteY8" fmla="*/ 1879998 h 1885637"/>
                <a:gd name="connsiteX9" fmla="*/ 3334912 w 3628517"/>
                <a:gd name="connsiteY9" fmla="*/ 1876636 h 1885637"/>
                <a:gd name="connsiteX10" fmla="*/ 0 w 3628517"/>
                <a:gd name="connsiteY10" fmla="*/ 0 h 1885637"/>
                <a:gd name="connsiteX11" fmla="*/ 1817497 w 3628517"/>
                <a:gd name="connsiteY11" fmla="*/ 0 h 1885637"/>
                <a:gd name="connsiteX12" fmla="*/ 1817497 w 3628517"/>
                <a:gd name="connsiteY12" fmla="*/ 266700 h 1885637"/>
                <a:gd name="connsiteX13" fmla="*/ 2198497 w 3628517"/>
                <a:gd name="connsiteY13" fmla="*/ 266700 h 1885637"/>
                <a:gd name="connsiteX14" fmla="*/ 2198497 w 3628517"/>
                <a:gd name="connsiteY14" fmla="*/ 533400 h 1885637"/>
                <a:gd name="connsiteX15" fmla="*/ 2592197 w 3628517"/>
                <a:gd name="connsiteY15" fmla="*/ 533400 h 1885637"/>
                <a:gd name="connsiteX16" fmla="*/ 2592197 w 3628517"/>
                <a:gd name="connsiteY16" fmla="*/ 774700 h 1885637"/>
                <a:gd name="connsiteX17" fmla="*/ 2985897 w 3628517"/>
                <a:gd name="connsiteY17" fmla="*/ 774700 h 1885637"/>
                <a:gd name="connsiteX18" fmla="*/ 2985897 w 3628517"/>
                <a:gd name="connsiteY18" fmla="*/ 1066800 h 1885637"/>
                <a:gd name="connsiteX19" fmla="*/ 3392297 w 3628517"/>
                <a:gd name="connsiteY19" fmla="*/ 1066800 h 1885637"/>
                <a:gd name="connsiteX20" fmla="*/ 3392297 w 3628517"/>
                <a:gd name="connsiteY20" fmla="*/ 1320800 h 1885637"/>
                <a:gd name="connsiteX21" fmla="*/ 3620897 w 3628517"/>
                <a:gd name="connsiteY21" fmla="*/ 1320800 h 1885637"/>
                <a:gd name="connsiteX22" fmla="*/ 3622901 w 3628517"/>
                <a:gd name="connsiteY22" fmla="*/ 1393625 h 1885637"/>
                <a:gd name="connsiteX23" fmla="*/ 3628517 w 3628517"/>
                <a:gd name="connsiteY23" fmla="*/ 1393625 h 1885637"/>
                <a:gd name="connsiteX24" fmla="*/ 3628517 w 3628517"/>
                <a:gd name="connsiteY24" fmla="*/ 1597660 h 1885637"/>
                <a:gd name="connsiteX25" fmla="*/ 3628517 w 3628517"/>
                <a:gd name="connsiteY25" fmla="*/ 1613540 h 1885637"/>
                <a:gd name="connsiteX26" fmla="*/ 3592909 w 3628517"/>
                <a:gd name="connsiteY26" fmla="*/ 1613540 h 1885637"/>
                <a:gd name="connsiteX27" fmla="*/ 3592909 w 3628517"/>
                <a:gd name="connsiteY27" fmla="*/ 1431725 h 1885637"/>
                <a:gd name="connsiteX28" fmla="*/ 3587293 w 3628517"/>
                <a:gd name="connsiteY28" fmla="*/ 1431725 h 1885637"/>
                <a:gd name="connsiteX29" fmla="*/ 3585289 w 3628517"/>
                <a:gd name="connsiteY29" fmla="*/ 1358900 h 1885637"/>
                <a:gd name="connsiteX30" fmla="*/ 3356689 w 3628517"/>
                <a:gd name="connsiteY30" fmla="*/ 1358900 h 1885637"/>
                <a:gd name="connsiteX31" fmla="*/ 3356689 w 3628517"/>
                <a:gd name="connsiteY31" fmla="*/ 1104900 h 1885637"/>
                <a:gd name="connsiteX32" fmla="*/ 2950289 w 3628517"/>
                <a:gd name="connsiteY32" fmla="*/ 1104900 h 1885637"/>
                <a:gd name="connsiteX33" fmla="*/ 2950289 w 3628517"/>
                <a:gd name="connsiteY33" fmla="*/ 812800 h 1885637"/>
                <a:gd name="connsiteX34" fmla="*/ 2556589 w 3628517"/>
                <a:gd name="connsiteY34" fmla="*/ 812800 h 1885637"/>
                <a:gd name="connsiteX35" fmla="*/ 2556589 w 3628517"/>
                <a:gd name="connsiteY35" fmla="*/ 571500 h 1885637"/>
                <a:gd name="connsiteX36" fmla="*/ 2162889 w 3628517"/>
                <a:gd name="connsiteY36" fmla="*/ 571500 h 1885637"/>
                <a:gd name="connsiteX37" fmla="*/ 2162889 w 3628517"/>
                <a:gd name="connsiteY37" fmla="*/ 304800 h 1885637"/>
                <a:gd name="connsiteX38" fmla="*/ 1781889 w 3628517"/>
                <a:gd name="connsiteY38" fmla="*/ 304800 h 1885637"/>
                <a:gd name="connsiteX39" fmla="*/ 1781889 w 3628517"/>
                <a:gd name="connsiteY39" fmla="*/ 38100 h 1885637"/>
                <a:gd name="connsiteX40" fmla="*/ 20345 w 3628517"/>
                <a:gd name="connsiteY40" fmla="*/ 38100 h 1885637"/>
                <a:gd name="connsiteX0-1" fmla="*/ 3240021 w 3628517"/>
                <a:gd name="connsiteY0-2" fmla="*/ 1877121 h 1885637"/>
                <a:gd name="connsiteX1-3" fmla="*/ 3236158 w 3628517"/>
                <a:gd name="connsiteY1-4" fmla="*/ 1877299 h 1885637"/>
                <a:gd name="connsiteX2-5" fmla="*/ 3240021 w 3628517"/>
                <a:gd name="connsiteY2-6" fmla="*/ 1877121 h 1885637"/>
                <a:gd name="connsiteX3-7" fmla="*/ 3340104 w 3628517"/>
                <a:gd name="connsiteY3-8" fmla="*/ 1876609 h 1885637"/>
                <a:gd name="connsiteX4-9" fmla="*/ 3628054 w 3628517"/>
                <a:gd name="connsiteY4-10" fmla="*/ 1885303 h 1885637"/>
                <a:gd name="connsiteX5-11" fmla="*/ 3628517 w 3628517"/>
                <a:gd name="connsiteY5-12" fmla="*/ 1885326 h 1885637"/>
                <a:gd name="connsiteX6-13" fmla="*/ 3628517 w 3628517"/>
                <a:gd name="connsiteY6-14" fmla="*/ 1885637 h 1885637"/>
                <a:gd name="connsiteX7-15" fmla="*/ 3621684 w 3628517"/>
                <a:gd name="connsiteY7-16" fmla="*/ 1885304 h 1885637"/>
                <a:gd name="connsiteX8-17" fmla="*/ 3489621 w 3628517"/>
                <a:gd name="connsiteY8-18" fmla="*/ 1879998 h 1885637"/>
                <a:gd name="connsiteX9-19" fmla="*/ 3334912 w 3628517"/>
                <a:gd name="connsiteY9-20" fmla="*/ 1876636 h 1885637"/>
                <a:gd name="connsiteX10-21" fmla="*/ 3340104 w 3628517"/>
                <a:gd name="connsiteY10-22" fmla="*/ 1876609 h 1885637"/>
                <a:gd name="connsiteX11-23" fmla="*/ 0 w 3628517"/>
                <a:gd name="connsiteY11-24" fmla="*/ 0 h 1885637"/>
                <a:gd name="connsiteX12-25" fmla="*/ 1817497 w 3628517"/>
                <a:gd name="connsiteY12-26" fmla="*/ 0 h 1885637"/>
                <a:gd name="connsiteX13-27" fmla="*/ 1817497 w 3628517"/>
                <a:gd name="connsiteY13-28" fmla="*/ 266700 h 1885637"/>
                <a:gd name="connsiteX14-29" fmla="*/ 2198497 w 3628517"/>
                <a:gd name="connsiteY14-30" fmla="*/ 266700 h 1885637"/>
                <a:gd name="connsiteX15-31" fmla="*/ 2198497 w 3628517"/>
                <a:gd name="connsiteY15-32" fmla="*/ 533400 h 1885637"/>
                <a:gd name="connsiteX16-33" fmla="*/ 2592197 w 3628517"/>
                <a:gd name="connsiteY16-34" fmla="*/ 533400 h 1885637"/>
                <a:gd name="connsiteX17-35" fmla="*/ 2592197 w 3628517"/>
                <a:gd name="connsiteY17-36" fmla="*/ 774700 h 1885637"/>
                <a:gd name="connsiteX18-37" fmla="*/ 2985897 w 3628517"/>
                <a:gd name="connsiteY18-38" fmla="*/ 774700 h 1885637"/>
                <a:gd name="connsiteX19-39" fmla="*/ 2985897 w 3628517"/>
                <a:gd name="connsiteY19-40" fmla="*/ 1066800 h 1885637"/>
                <a:gd name="connsiteX20-41" fmla="*/ 3392297 w 3628517"/>
                <a:gd name="connsiteY20-42" fmla="*/ 1066800 h 1885637"/>
                <a:gd name="connsiteX21-43" fmla="*/ 3392297 w 3628517"/>
                <a:gd name="connsiteY21-44" fmla="*/ 1320800 h 1885637"/>
                <a:gd name="connsiteX22-45" fmla="*/ 3620897 w 3628517"/>
                <a:gd name="connsiteY22-46" fmla="*/ 1320800 h 1885637"/>
                <a:gd name="connsiteX23-47" fmla="*/ 3622901 w 3628517"/>
                <a:gd name="connsiteY23-48" fmla="*/ 1393625 h 1885637"/>
                <a:gd name="connsiteX24-49" fmla="*/ 3628517 w 3628517"/>
                <a:gd name="connsiteY24-50" fmla="*/ 1393625 h 1885637"/>
                <a:gd name="connsiteX25-51" fmla="*/ 3628517 w 3628517"/>
                <a:gd name="connsiteY25-52" fmla="*/ 1597660 h 1885637"/>
                <a:gd name="connsiteX26-53" fmla="*/ 3628517 w 3628517"/>
                <a:gd name="connsiteY26-54" fmla="*/ 1613540 h 1885637"/>
                <a:gd name="connsiteX27-55" fmla="*/ 3592909 w 3628517"/>
                <a:gd name="connsiteY27-56" fmla="*/ 1613540 h 1885637"/>
                <a:gd name="connsiteX28-57" fmla="*/ 3592909 w 3628517"/>
                <a:gd name="connsiteY28-58" fmla="*/ 1431725 h 1885637"/>
                <a:gd name="connsiteX29-59" fmla="*/ 3587293 w 3628517"/>
                <a:gd name="connsiteY29-60" fmla="*/ 1431725 h 1885637"/>
                <a:gd name="connsiteX30-61" fmla="*/ 3585289 w 3628517"/>
                <a:gd name="connsiteY30-62" fmla="*/ 1358900 h 1885637"/>
                <a:gd name="connsiteX31-63" fmla="*/ 3356689 w 3628517"/>
                <a:gd name="connsiteY31-64" fmla="*/ 1358900 h 1885637"/>
                <a:gd name="connsiteX32-65" fmla="*/ 3356689 w 3628517"/>
                <a:gd name="connsiteY32-66" fmla="*/ 1104900 h 1885637"/>
                <a:gd name="connsiteX33-67" fmla="*/ 2950289 w 3628517"/>
                <a:gd name="connsiteY33-68" fmla="*/ 1104900 h 1885637"/>
                <a:gd name="connsiteX34-69" fmla="*/ 2950289 w 3628517"/>
                <a:gd name="connsiteY34-70" fmla="*/ 812800 h 1885637"/>
                <a:gd name="connsiteX35-71" fmla="*/ 2556589 w 3628517"/>
                <a:gd name="connsiteY35-72" fmla="*/ 812800 h 1885637"/>
                <a:gd name="connsiteX36-73" fmla="*/ 2556589 w 3628517"/>
                <a:gd name="connsiteY36-74" fmla="*/ 571500 h 1885637"/>
                <a:gd name="connsiteX37-75" fmla="*/ 2162889 w 3628517"/>
                <a:gd name="connsiteY37-76" fmla="*/ 571500 h 1885637"/>
                <a:gd name="connsiteX38-77" fmla="*/ 2162889 w 3628517"/>
                <a:gd name="connsiteY38-78" fmla="*/ 304800 h 1885637"/>
                <a:gd name="connsiteX39-79" fmla="*/ 1781889 w 3628517"/>
                <a:gd name="connsiteY39-80" fmla="*/ 304800 h 1885637"/>
                <a:gd name="connsiteX40-81" fmla="*/ 1781889 w 3628517"/>
                <a:gd name="connsiteY40-82" fmla="*/ 38100 h 1885637"/>
                <a:gd name="connsiteX41" fmla="*/ 20345 w 3628517"/>
                <a:gd name="connsiteY41" fmla="*/ 38100 h 1885637"/>
                <a:gd name="connsiteX42" fmla="*/ 0 w 3628517"/>
                <a:gd name="connsiteY42" fmla="*/ 0 h 1885637"/>
                <a:gd name="connsiteX0-83" fmla="*/ 3340104 w 3628517"/>
                <a:gd name="connsiteY0-84" fmla="*/ 1876609 h 1885637"/>
                <a:gd name="connsiteX1-85" fmla="*/ 3628054 w 3628517"/>
                <a:gd name="connsiteY1-86" fmla="*/ 1885303 h 1885637"/>
                <a:gd name="connsiteX2-87" fmla="*/ 3628517 w 3628517"/>
                <a:gd name="connsiteY2-88" fmla="*/ 1885326 h 1885637"/>
                <a:gd name="connsiteX3-89" fmla="*/ 3628517 w 3628517"/>
                <a:gd name="connsiteY3-90" fmla="*/ 1885637 h 1885637"/>
                <a:gd name="connsiteX4-91" fmla="*/ 3621684 w 3628517"/>
                <a:gd name="connsiteY4-92" fmla="*/ 1885304 h 1885637"/>
                <a:gd name="connsiteX5-93" fmla="*/ 3489621 w 3628517"/>
                <a:gd name="connsiteY5-94" fmla="*/ 1879998 h 1885637"/>
                <a:gd name="connsiteX6-95" fmla="*/ 3334912 w 3628517"/>
                <a:gd name="connsiteY6-96" fmla="*/ 1876636 h 1885637"/>
                <a:gd name="connsiteX7-97" fmla="*/ 3340104 w 3628517"/>
                <a:gd name="connsiteY7-98" fmla="*/ 1876609 h 1885637"/>
                <a:gd name="connsiteX8-99" fmla="*/ 0 w 3628517"/>
                <a:gd name="connsiteY8-100" fmla="*/ 0 h 1885637"/>
                <a:gd name="connsiteX9-101" fmla="*/ 1817497 w 3628517"/>
                <a:gd name="connsiteY9-102" fmla="*/ 0 h 1885637"/>
                <a:gd name="connsiteX10-103" fmla="*/ 1817497 w 3628517"/>
                <a:gd name="connsiteY10-104" fmla="*/ 266700 h 1885637"/>
                <a:gd name="connsiteX11-105" fmla="*/ 2198497 w 3628517"/>
                <a:gd name="connsiteY11-106" fmla="*/ 266700 h 1885637"/>
                <a:gd name="connsiteX12-107" fmla="*/ 2198497 w 3628517"/>
                <a:gd name="connsiteY12-108" fmla="*/ 533400 h 1885637"/>
                <a:gd name="connsiteX13-109" fmla="*/ 2592197 w 3628517"/>
                <a:gd name="connsiteY13-110" fmla="*/ 533400 h 1885637"/>
                <a:gd name="connsiteX14-111" fmla="*/ 2592197 w 3628517"/>
                <a:gd name="connsiteY14-112" fmla="*/ 774700 h 1885637"/>
                <a:gd name="connsiteX15-113" fmla="*/ 2985897 w 3628517"/>
                <a:gd name="connsiteY15-114" fmla="*/ 774700 h 1885637"/>
                <a:gd name="connsiteX16-115" fmla="*/ 2985897 w 3628517"/>
                <a:gd name="connsiteY16-116" fmla="*/ 1066800 h 1885637"/>
                <a:gd name="connsiteX17-117" fmla="*/ 3392297 w 3628517"/>
                <a:gd name="connsiteY17-118" fmla="*/ 1066800 h 1885637"/>
                <a:gd name="connsiteX18-119" fmla="*/ 3392297 w 3628517"/>
                <a:gd name="connsiteY18-120" fmla="*/ 1320800 h 1885637"/>
                <a:gd name="connsiteX19-121" fmla="*/ 3620897 w 3628517"/>
                <a:gd name="connsiteY19-122" fmla="*/ 1320800 h 1885637"/>
                <a:gd name="connsiteX20-123" fmla="*/ 3622901 w 3628517"/>
                <a:gd name="connsiteY20-124" fmla="*/ 1393625 h 1885637"/>
                <a:gd name="connsiteX21-125" fmla="*/ 3628517 w 3628517"/>
                <a:gd name="connsiteY21-126" fmla="*/ 1393625 h 1885637"/>
                <a:gd name="connsiteX22-127" fmla="*/ 3628517 w 3628517"/>
                <a:gd name="connsiteY22-128" fmla="*/ 1597660 h 1885637"/>
                <a:gd name="connsiteX23-129" fmla="*/ 3628517 w 3628517"/>
                <a:gd name="connsiteY23-130" fmla="*/ 1613540 h 1885637"/>
                <a:gd name="connsiteX24-131" fmla="*/ 3592909 w 3628517"/>
                <a:gd name="connsiteY24-132" fmla="*/ 1613540 h 1885637"/>
                <a:gd name="connsiteX25-133" fmla="*/ 3592909 w 3628517"/>
                <a:gd name="connsiteY25-134" fmla="*/ 1431725 h 1885637"/>
                <a:gd name="connsiteX26-135" fmla="*/ 3587293 w 3628517"/>
                <a:gd name="connsiteY26-136" fmla="*/ 1431725 h 1885637"/>
                <a:gd name="connsiteX27-137" fmla="*/ 3585289 w 3628517"/>
                <a:gd name="connsiteY27-138" fmla="*/ 1358900 h 1885637"/>
                <a:gd name="connsiteX28-139" fmla="*/ 3356689 w 3628517"/>
                <a:gd name="connsiteY28-140" fmla="*/ 1358900 h 1885637"/>
                <a:gd name="connsiteX29-141" fmla="*/ 3356689 w 3628517"/>
                <a:gd name="connsiteY29-142" fmla="*/ 1104900 h 1885637"/>
                <a:gd name="connsiteX30-143" fmla="*/ 2950289 w 3628517"/>
                <a:gd name="connsiteY30-144" fmla="*/ 1104900 h 1885637"/>
                <a:gd name="connsiteX31-145" fmla="*/ 2950289 w 3628517"/>
                <a:gd name="connsiteY31-146" fmla="*/ 812800 h 1885637"/>
                <a:gd name="connsiteX32-147" fmla="*/ 2556589 w 3628517"/>
                <a:gd name="connsiteY32-148" fmla="*/ 812800 h 1885637"/>
                <a:gd name="connsiteX33-149" fmla="*/ 2556589 w 3628517"/>
                <a:gd name="connsiteY33-150" fmla="*/ 571500 h 1885637"/>
                <a:gd name="connsiteX34-151" fmla="*/ 2162889 w 3628517"/>
                <a:gd name="connsiteY34-152" fmla="*/ 571500 h 1885637"/>
                <a:gd name="connsiteX35-153" fmla="*/ 2162889 w 3628517"/>
                <a:gd name="connsiteY35-154" fmla="*/ 304800 h 1885637"/>
                <a:gd name="connsiteX36-155" fmla="*/ 1781889 w 3628517"/>
                <a:gd name="connsiteY36-156" fmla="*/ 304800 h 1885637"/>
                <a:gd name="connsiteX37-157" fmla="*/ 1781889 w 3628517"/>
                <a:gd name="connsiteY37-158" fmla="*/ 38100 h 1885637"/>
                <a:gd name="connsiteX38-159" fmla="*/ 20345 w 3628517"/>
                <a:gd name="connsiteY38-160" fmla="*/ 38100 h 1885637"/>
                <a:gd name="connsiteX39-161" fmla="*/ 0 w 3628517"/>
                <a:gd name="connsiteY39-162" fmla="*/ 0 h 1885637"/>
                <a:gd name="connsiteX0-163" fmla="*/ 3334912 w 3628517"/>
                <a:gd name="connsiteY0-164" fmla="*/ 1876636 h 1885637"/>
                <a:gd name="connsiteX1-165" fmla="*/ 3628054 w 3628517"/>
                <a:gd name="connsiteY1-166" fmla="*/ 1885303 h 1885637"/>
                <a:gd name="connsiteX2-167" fmla="*/ 3628517 w 3628517"/>
                <a:gd name="connsiteY2-168" fmla="*/ 1885326 h 1885637"/>
                <a:gd name="connsiteX3-169" fmla="*/ 3628517 w 3628517"/>
                <a:gd name="connsiteY3-170" fmla="*/ 1885637 h 1885637"/>
                <a:gd name="connsiteX4-171" fmla="*/ 3621684 w 3628517"/>
                <a:gd name="connsiteY4-172" fmla="*/ 1885304 h 1885637"/>
                <a:gd name="connsiteX5-173" fmla="*/ 3489621 w 3628517"/>
                <a:gd name="connsiteY5-174" fmla="*/ 1879998 h 1885637"/>
                <a:gd name="connsiteX6-175" fmla="*/ 3334912 w 3628517"/>
                <a:gd name="connsiteY6-176" fmla="*/ 1876636 h 1885637"/>
                <a:gd name="connsiteX7-177" fmla="*/ 0 w 3628517"/>
                <a:gd name="connsiteY7-178" fmla="*/ 0 h 1885637"/>
                <a:gd name="connsiteX8-179" fmla="*/ 1817497 w 3628517"/>
                <a:gd name="connsiteY8-180" fmla="*/ 0 h 1885637"/>
                <a:gd name="connsiteX9-181" fmla="*/ 1817497 w 3628517"/>
                <a:gd name="connsiteY9-182" fmla="*/ 266700 h 1885637"/>
                <a:gd name="connsiteX10-183" fmla="*/ 2198497 w 3628517"/>
                <a:gd name="connsiteY10-184" fmla="*/ 266700 h 1885637"/>
                <a:gd name="connsiteX11-185" fmla="*/ 2198497 w 3628517"/>
                <a:gd name="connsiteY11-186" fmla="*/ 533400 h 1885637"/>
                <a:gd name="connsiteX12-187" fmla="*/ 2592197 w 3628517"/>
                <a:gd name="connsiteY12-188" fmla="*/ 533400 h 1885637"/>
                <a:gd name="connsiteX13-189" fmla="*/ 2592197 w 3628517"/>
                <a:gd name="connsiteY13-190" fmla="*/ 774700 h 1885637"/>
                <a:gd name="connsiteX14-191" fmla="*/ 2985897 w 3628517"/>
                <a:gd name="connsiteY14-192" fmla="*/ 774700 h 1885637"/>
                <a:gd name="connsiteX15-193" fmla="*/ 2985897 w 3628517"/>
                <a:gd name="connsiteY15-194" fmla="*/ 1066800 h 1885637"/>
                <a:gd name="connsiteX16-195" fmla="*/ 3392297 w 3628517"/>
                <a:gd name="connsiteY16-196" fmla="*/ 1066800 h 1885637"/>
                <a:gd name="connsiteX17-197" fmla="*/ 3392297 w 3628517"/>
                <a:gd name="connsiteY17-198" fmla="*/ 1320800 h 1885637"/>
                <a:gd name="connsiteX18-199" fmla="*/ 3620897 w 3628517"/>
                <a:gd name="connsiteY18-200" fmla="*/ 1320800 h 1885637"/>
                <a:gd name="connsiteX19-201" fmla="*/ 3622901 w 3628517"/>
                <a:gd name="connsiteY19-202" fmla="*/ 1393625 h 1885637"/>
                <a:gd name="connsiteX20-203" fmla="*/ 3628517 w 3628517"/>
                <a:gd name="connsiteY20-204" fmla="*/ 1393625 h 1885637"/>
                <a:gd name="connsiteX21-205" fmla="*/ 3628517 w 3628517"/>
                <a:gd name="connsiteY21-206" fmla="*/ 1597660 h 1885637"/>
                <a:gd name="connsiteX22-207" fmla="*/ 3628517 w 3628517"/>
                <a:gd name="connsiteY22-208" fmla="*/ 1613540 h 1885637"/>
                <a:gd name="connsiteX23-209" fmla="*/ 3592909 w 3628517"/>
                <a:gd name="connsiteY23-210" fmla="*/ 1613540 h 1885637"/>
                <a:gd name="connsiteX24-211" fmla="*/ 3592909 w 3628517"/>
                <a:gd name="connsiteY24-212" fmla="*/ 1431725 h 1885637"/>
                <a:gd name="connsiteX25-213" fmla="*/ 3587293 w 3628517"/>
                <a:gd name="connsiteY25-214" fmla="*/ 1431725 h 1885637"/>
                <a:gd name="connsiteX26-215" fmla="*/ 3585289 w 3628517"/>
                <a:gd name="connsiteY26-216" fmla="*/ 1358900 h 1885637"/>
                <a:gd name="connsiteX27-217" fmla="*/ 3356689 w 3628517"/>
                <a:gd name="connsiteY27-218" fmla="*/ 1358900 h 1885637"/>
                <a:gd name="connsiteX28-219" fmla="*/ 3356689 w 3628517"/>
                <a:gd name="connsiteY28-220" fmla="*/ 1104900 h 1885637"/>
                <a:gd name="connsiteX29-221" fmla="*/ 2950289 w 3628517"/>
                <a:gd name="connsiteY29-222" fmla="*/ 1104900 h 1885637"/>
                <a:gd name="connsiteX30-223" fmla="*/ 2950289 w 3628517"/>
                <a:gd name="connsiteY30-224" fmla="*/ 812800 h 1885637"/>
                <a:gd name="connsiteX31-225" fmla="*/ 2556589 w 3628517"/>
                <a:gd name="connsiteY31-226" fmla="*/ 812800 h 1885637"/>
                <a:gd name="connsiteX32-227" fmla="*/ 2556589 w 3628517"/>
                <a:gd name="connsiteY32-228" fmla="*/ 571500 h 1885637"/>
                <a:gd name="connsiteX33-229" fmla="*/ 2162889 w 3628517"/>
                <a:gd name="connsiteY33-230" fmla="*/ 571500 h 1885637"/>
                <a:gd name="connsiteX34-231" fmla="*/ 2162889 w 3628517"/>
                <a:gd name="connsiteY34-232" fmla="*/ 304800 h 1885637"/>
                <a:gd name="connsiteX35-233" fmla="*/ 1781889 w 3628517"/>
                <a:gd name="connsiteY35-234" fmla="*/ 304800 h 1885637"/>
                <a:gd name="connsiteX36-235" fmla="*/ 1781889 w 3628517"/>
                <a:gd name="connsiteY36-236" fmla="*/ 38100 h 1885637"/>
                <a:gd name="connsiteX37-237" fmla="*/ 20345 w 3628517"/>
                <a:gd name="connsiteY37-238" fmla="*/ 38100 h 1885637"/>
                <a:gd name="connsiteX38-239" fmla="*/ 0 w 3628517"/>
                <a:gd name="connsiteY38-240" fmla="*/ 0 h 1885637"/>
                <a:gd name="connsiteX0-241" fmla="*/ 3489621 w 3628517"/>
                <a:gd name="connsiteY0-242" fmla="*/ 1879998 h 1885637"/>
                <a:gd name="connsiteX1-243" fmla="*/ 3628054 w 3628517"/>
                <a:gd name="connsiteY1-244" fmla="*/ 1885303 h 1885637"/>
                <a:gd name="connsiteX2-245" fmla="*/ 3628517 w 3628517"/>
                <a:gd name="connsiteY2-246" fmla="*/ 1885326 h 1885637"/>
                <a:gd name="connsiteX3-247" fmla="*/ 3628517 w 3628517"/>
                <a:gd name="connsiteY3-248" fmla="*/ 1885637 h 1885637"/>
                <a:gd name="connsiteX4-249" fmla="*/ 3621684 w 3628517"/>
                <a:gd name="connsiteY4-250" fmla="*/ 1885304 h 1885637"/>
                <a:gd name="connsiteX5-251" fmla="*/ 3489621 w 3628517"/>
                <a:gd name="connsiteY5-252" fmla="*/ 1879998 h 1885637"/>
                <a:gd name="connsiteX6-253" fmla="*/ 0 w 3628517"/>
                <a:gd name="connsiteY6-254" fmla="*/ 0 h 1885637"/>
                <a:gd name="connsiteX7-255" fmla="*/ 1817497 w 3628517"/>
                <a:gd name="connsiteY7-256" fmla="*/ 0 h 1885637"/>
                <a:gd name="connsiteX8-257" fmla="*/ 1817497 w 3628517"/>
                <a:gd name="connsiteY8-258" fmla="*/ 266700 h 1885637"/>
                <a:gd name="connsiteX9-259" fmla="*/ 2198497 w 3628517"/>
                <a:gd name="connsiteY9-260" fmla="*/ 266700 h 1885637"/>
                <a:gd name="connsiteX10-261" fmla="*/ 2198497 w 3628517"/>
                <a:gd name="connsiteY10-262" fmla="*/ 533400 h 1885637"/>
                <a:gd name="connsiteX11-263" fmla="*/ 2592197 w 3628517"/>
                <a:gd name="connsiteY11-264" fmla="*/ 533400 h 1885637"/>
                <a:gd name="connsiteX12-265" fmla="*/ 2592197 w 3628517"/>
                <a:gd name="connsiteY12-266" fmla="*/ 774700 h 1885637"/>
                <a:gd name="connsiteX13-267" fmla="*/ 2985897 w 3628517"/>
                <a:gd name="connsiteY13-268" fmla="*/ 774700 h 1885637"/>
                <a:gd name="connsiteX14-269" fmla="*/ 2985897 w 3628517"/>
                <a:gd name="connsiteY14-270" fmla="*/ 1066800 h 1885637"/>
                <a:gd name="connsiteX15-271" fmla="*/ 3392297 w 3628517"/>
                <a:gd name="connsiteY15-272" fmla="*/ 1066800 h 1885637"/>
                <a:gd name="connsiteX16-273" fmla="*/ 3392297 w 3628517"/>
                <a:gd name="connsiteY16-274" fmla="*/ 1320800 h 1885637"/>
                <a:gd name="connsiteX17-275" fmla="*/ 3620897 w 3628517"/>
                <a:gd name="connsiteY17-276" fmla="*/ 1320800 h 1885637"/>
                <a:gd name="connsiteX18-277" fmla="*/ 3622901 w 3628517"/>
                <a:gd name="connsiteY18-278" fmla="*/ 1393625 h 1885637"/>
                <a:gd name="connsiteX19-279" fmla="*/ 3628517 w 3628517"/>
                <a:gd name="connsiteY19-280" fmla="*/ 1393625 h 1885637"/>
                <a:gd name="connsiteX20-281" fmla="*/ 3628517 w 3628517"/>
                <a:gd name="connsiteY20-282" fmla="*/ 1597660 h 1885637"/>
                <a:gd name="connsiteX21-283" fmla="*/ 3628517 w 3628517"/>
                <a:gd name="connsiteY21-284" fmla="*/ 1613540 h 1885637"/>
                <a:gd name="connsiteX22-285" fmla="*/ 3592909 w 3628517"/>
                <a:gd name="connsiteY22-286" fmla="*/ 1613540 h 1885637"/>
                <a:gd name="connsiteX23-287" fmla="*/ 3592909 w 3628517"/>
                <a:gd name="connsiteY23-288" fmla="*/ 1431725 h 1885637"/>
                <a:gd name="connsiteX24-289" fmla="*/ 3587293 w 3628517"/>
                <a:gd name="connsiteY24-290" fmla="*/ 1431725 h 1885637"/>
                <a:gd name="connsiteX25-291" fmla="*/ 3585289 w 3628517"/>
                <a:gd name="connsiteY25-292" fmla="*/ 1358900 h 1885637"/>
                <a:gd name="connsiteX26-293" fmla="*/ 3356689 w 3628517"/>
                <a:gd name="connsiteY26-294" fmla="*/ 1358900 h 1885637"/>
                <a:gd name="connsiteX27-295" fmla="*/ 3356689 w 3628517"/>
                <a:gd name="connsiteY27-296" fmla="*/ 1104900 h 1885637"/>
                <a:gd name="connsiteX28-297" fmla="*/ 2950289 w 3628517"/>
                <a:gd name="connsiteY28-298" fmla="*/ 1104900 h 1885637"/>
                <a:gd name="connsiteX29-299" fmla="*/ 2950289 w 3628517"/>
                <a:gd name="connsiteY29-300" fmla="*/ 812800 h 1885637"/>
                <a:gd name="connsiteX30-301" fmla="*/ 2556589 w 3628517"/>
                <a:gd name="connsiteY30-302" fmla="*/ 812800 h 1885637"/>
                <a:gd name="connsiteX31-303" fmla="*/ 2556589 w 3628517"/>
                <a:gd name="connsiteY31-304" fmla="*/ 571500 h 1885637"/>
                <a:gd name="connsiteX32-305" fmla="*/ 2162889 w 3628517"/>
                <a:gd name="connsiteY32-306" fmla="*/ 571500 h 1885637"/>
                <a:gd name="connsiteX33-307" fmla="*/ 2162889 w 3628517"/>
                <a:gd name="connsiteY33-308" fmla="*/ 304800 h 1885637"/>
                <a:gd name="connsiteX34-309" fmla="*/ 1781889 w 3628517"/>
                <a:gd name="connsiteY34-310" fmla="*/ 304800 h 1885637"/>
                <a:gd name="connsiteX35-311" fmla="*/ 1781889 w 3628517"/>
                <a:gd name="connsiteY35-312" fmla="*/ 38100 h 1885637"/>
                <a:gd name="connsiteX36-313" fmla="*/ 20345 w 3628517"/>
                <a:gd name="connsiteY36-314" fmla="*/ 38100 h 1885637"/>
                <a:gd name="connsiteX37-315" fmla="*/ 0 w 3628517"/>
                <a:gd name="connsiteY37-316" fmla="*/ 0 h 1885637"/>
                <a:gd name="connsiteX0-317" fmla="*/ 3621684 w 3628517"/>
                <a:gd name="connsiteY0-318" fmla="*/ 1885304 h 1885637"/>
                <a:gd name="connsiteX1-319" fmla="*/ 3628054 w 3628517"/>
                <a:gd name="connsiteY1-320" fmla="*/ 1885303 h 1885637"/>
                <a:gd name="connsiteX2-321" fmla="*/ 3628517 w 3628517"/>
                <a:gd name="connsiteY2-322" fmla="*/ 1885326 h 1885637"/>
                <a:gd name="connsiteX3-323" fmla="*/ 3628517 w 3628517"/>
                <a:gd name="connsiteY3-324" fmla="*/ 1885637 h 1885637"/>
                <a:gd name="connsiteX4-325" fmla="*/ 3621684 w 3628517"/>
                <a:gd name="connsiteY4-326" fmla="*/ 1885304 h 1885637"/>
                <a:gd name="connsiteX5-327" fmla="*/ 0 w 3628517"/>
                <a:gd name="connsiteY5-328" fmla="*/ 0 h 1885637"/>
                <a:gd name="connsiteX6-329" fmla="*/ 1817497 w 3628517"/>
                <a:gd name="connsiteY6-330" fmla="*/ 0 h 1885637"/>
                <a:gd name="connsiteX7-331" fmla="*/ 1817497 w 3628517"/>
                <a:gd name="connsiteY7-332" fmla="*/ 266700 h 1885637"/>
                <a:gd name="connsiteX8-333" fmla="*/ 2198497 w 3628517"/>
                <a:gd name="connsiteY8-334" fmla="*/ 266700 h 1885637"/>
                <a:gd name="connsiteX9-335" fmla="*/ 2198497 w 3628517"/>
                <a:gd name="connsiteY9-336" fmla="*/ 533400 h 1885637"/>
                <a:gd name="connsiteX10-337" fmla="*/ 2592197 w 3628517"/>
                <a:gd name="connsiteY10-338" fmla="*/ 533400 h 1885637"/>
                <a:gd name="connsiteX11-339" fmla="*/ 2592197 w 3628517"/>
                <a:gd name="connsiteY11-340" fmla="*/ 774700 h 1885637"/>
                <a:gd name="connsiteX12-341" fmla="*/ 2985897 w 3628517"/>
                <a:gd name="connsiteY12-342" fmla="*/ 774700 h 1885637"/>
                <a:gd name="connsiteX13-343" fmla="*/ 2985897 w 3628517"/>
                <a:gd name="connsiteY13-344" fmla="*/ 1066800 h 1885637"/>
                <a:gd name="connsiteX14-345" fmla="*/ 3392297 w 3628517"/>
                <a:gd name="connsiteY14-346" fmla="*/ 1066800 h 1885637"/>
                <a:gd name="connsiteX15-347" fmla="*/ 3392297 w 3628517"/>
                <a:gd name="connsiteY15-348" fmla="*/ 1320800 h 1885637"/>
                <a:gd name="connsiteX16-349" fmla="*/ 3620897 w 3628517"/>
                <a:gd name="connsiteY16-350" fmla="*/ 1320800 h 1885637"/>
                <a:gd name="connsiteX17-351" fmla="*/ 3622901 w 3628517"/>
                <a:gd name="connsiteY17-352" fmla="*/ 1393625 h 1885637"/>
                <a:gd name="connsiteX18-353" fmla="*/ 3628517 w 3628517"/>
                <a:gd name="connsiteY18-354" fmla="*/ 1393625 h 1885637"/>
                <a:gd name="connsiteX19-355" fmla="*/ 3628517 w 3628517"/>
                <a:gd name="connsiteY19-356" fmla="*/ 1597660 h 1885637"/>
                <a:gd name="connsiteX20-357" fmla="*/ 3628517 w 3628517"/>
                <a:gd name="connsiteY20-358" fmla="*/ 1613540 h 1885637"/>
                <a:gd name="connsiteX21-359" fmla="*/ 3592909 w 3628517"/>
                <a:gd name="connsiteY21-360" fmla="*/ 1613540 h 1885637"/>
                <a:gd name="connsiteX22-361" fmla="*/ 3592909 w 3628517"/>
                <a:gd name="connsiteY22-362" fmla="*/ 1431725 h 1885637"/>
                <a:gd name="connsiteX23-363" fmla="*/ 3587293 w 3628517"/>
                <a:gd name="connsiteY23-364" fmla="*/ 1431725 h 1885637"/>
                <a:gd name="connsiteX24-365" fmla="*/ 3585289 w 3628517"/>
                <a:gd name="connsiteY24-366" fmla="*/ 1358900 h 1885637"/>
                <a:gd name="connsiteX25-367" fmla="*/ 3356689 w 3628517"/>
                <a:gd name="connsiteY25-368" fmla="*/ 1358900 h 1885637"/>
                <a:gd name="connsiteX26-369" fmla="*/ 3356689 w 3628517"/>
                <a:gd name="connsiteY26-370" fmla="*/ 1104900 h 1885637"/>
                <a:gd name="connsiteX27-371" fmla="*/ 2950289 w 3628517"/>
                <a:gd name="connsiteY27-372" fmla="*/ 1104900 h 1885637"/>
                <a:gd name="connsiteX28-373" fmla="*/ 2950289 w 3628517"/>
                <a:gd name="connsiteY28-374" fmla="*/ 812800 h 1885637"/>
                <a:gd name="connsiteX29-375" fmla="*/ 2556589 w 3628517"/>
                <a:gd name="connsiteY29-376" fmla="*/ 812800 h 1885637"/>
                <a:gd name="connsiteX30-377" fmla="*/ 2556589 w 3628517"/>
                <a:gd name="connsiteY30-378" fmla="*/ 571500 h 1885637"/>
                <a:gd name="connsiteX31-379" fmla="*/ 2162889 w 3628517"/>
                <a:gd name="connsiteY31-380" fmla="*/ 571500 h 1885637"/>
                <a:gd name="connsiteX32-381" fmla="*/ 2162889 w 3628517"/>
                <a:gd name="connsiteY32-382" fmla="*/ 304800 h 1885637"/>
                <a:gd name="connsiteX33-383" fmla="*/ 1781889 w 3628517"/>
                <a:gd name="connsiteY33-384" fmla="*/ 304800 h 1885637"/>
                <a:gd name="connsiteX34-385" fmla="*/ 1781889 w 3628517"/>
                <a:gd name="connsiteY34-386" fmla="*/ 38100 h 1885637"/>
                <a:gd name="connsiteX35-387" fmla="*/ 20345 w 3628517"/>
                <a:gd name="connsiteY35-388" fmla="*/ 38100 h 1885637"/>
                <a:gd name="connsiteX36-389" fmla="*/ 0 w 3628517"/>
                <a:gd name="connsiteY36-390" fmla="*/ 0 h 1885637"/>
                <a:gd name="connsiteX0-391" fmla="*/ 3628517 w 3628517"/>
                <a:gd name="connsiteY0-392" fmla="*/ 1885637 h 1885637"/>
                <a:gd name="connsiteX1-393" fmla="*/ 3628054 w 3628517"/>
                <a:gd name="connsiteY1-394" fmla="*/ 1885303 h 1885637"/>
                <a:gd name="connsiteX2-395" fmla="*/ 3628517 w 3628517"/>
                <a:gd name="connsiteY2-396" fmla="*/ 1885326 h 1885637"/>
                <a:gd name="connsiteX3-397" fmla="*/ 3628517 w 3628517"/>
                <a:gd name="connsiteY3-398" fmla="*/ 1885637 h 1885637"/>
                <a:gd name="connsiteX4-399" fmla="*/ 0 w 3628517"/>
                <a:gd name="connsiteY4-400" fmla="*/ 0 h 1885637"/>
                <a:gd name="connsiteX5-401" fmla="*/ 1817497 w 3628517"/>
                <a:gd name="connsiteY5-402" fmla="*/ 0 h 1885637"/>
                <a:gd name="connsiteX6-403" fmla="*/ 1817497 w 3628517"/>
                <a:gd name="connsiteY6-404" fmla="*/ 266700 h 1885637"/>
                <a:gd name="connsiteX7-405" fmla="*/ 2198497 w 3628517"/>
                <a:gd name="connsiteY7-406" fmla="*/ 266700 h 1885637"/>
                <a:gd name="connsiteX8-407" fmla="*/ 2198497 w 3628517"/>
                <a:gd name="connsiteY8-408" fmla="*/ 533400 h 1885637"/>
                <a:gd name="connsiteX9-409" fmla="*/ 2592197 w 3628517"/>
                <a:gd name="connsiteY9-410" fmla="*/ 533400 h 1885637"/>
                <a:gd name="connsiteX10-411" fmla="*/ 2592197 w 3628517"/>
                <a:gd name="connsiteY10-412" fmla="*/ 774700 h 1885637"/>
                <a:gd name="connsiteX11-413" fmla="*/ 2985897 w 3628517"/>
                <a:gd name="connsiteY11-414" fmla="*/ 774700 h 1885637"/>
                <a:gd name="connsiteX12-415" fmla="*/ 2985897 w 3628517"/>
                <a:gd name="connsiteY12-416" fmla="*/ 1066800 h 1885637"/>
                <a:gd name="connsiteX13-417" fmla="*/ 3392297 w 3628517"/>
                <a:gd name="connsiteY13-418" fmla="*/ 1066800 h 1885637"/>
                <a:gd name="connsiteX14-419" fmla="*/ 3392297 w 3628517"/>
                <a:gd name="connsiteY14-420" fmla="*/ 1320800 h 1885637"/>
                <a:gd name="connsiteX15-421" fmla="*/ 3620897 w 3628517"/>
                <a:gd name="connsiteY15-422" fmla="*/ 1320800 h 1885637"/>
                <a:gd name="connsiteX16-423" fmla="*/ 3622901 w 3628517"/>
                <a:gd name="connsiteY16-424" fmla="*/ 1393625 h 1885637"/>
                <a:gd name="connsiteX17-425" fmla="*/ 3628517 w 3628517"/>
                <a:gd name="connsiteY17-426" fmla="*/ 1393625 h 1885637"/>
                <a:gd name="connsiteX18-427" fmla="*/ 3628517 w 3628517"/>
                <a:gd name="connsiteY18-428" fmla="*/ 1597660 h 1885637"/>
                <a:gd name="connsiteX19-429" fmla="*/ 3628517 w 3628517"/>
                <a:gd name="connsiteY19-430" fmla="*/ 1613540 h 1885637"/>
                <a:gd name="connsiteX20-431" fmla="*/ 3592909 w 3628517"/>
                <a:gd name="connsiteY20-432" fmla="*/ 1613540 h 1885637"/>
                <a:gd name="connsiteX21-433" fmla="*/ 3592909 w 3628517"/>
                <a:gd name="connsiteY21-434" fmla="*/ 1431725 h 1885637"/>
                <a:gd name="connsiteX22-435" fmla="*/ 3587293 w 3628517"/>
                <a:gd name="connsiteY22-436" fmla="*/ 1431725 h 1885637"/>
                <a:gd name="connsiteX23-437" fmla="*/ 3585289 w 3628517"/>
                <a:gd name="connsiteY23-438" fmla="*/ 1358900 h 1885637"/>
                <a:gd name="connsiteX24-439" fmla="*/ 3356689 w 3628517"/>
                <a:gd name="connsiteY24-440" fmla="*/ 1358900 h 1885637"/>
                <a:gd name="connsiteX25-441" fmla="*/ 3356689 w 3628517"/>
                <a:gd name="connsiteY25-442" fmla="*/ 1104900 h 1885637"/>
                <a:gd name="connsiteX26-443" fmla="*/ 2950289 w 3628517"/>
                <a:gd name="connsiteY26-444" fmla="*/ 1104900 h 1885637"/>
                <a:gd name="connsiteX27-445" fmla="*/ 2950289 w 3628517"/>
                <a:gd name="connsiteY27-446" fmla="*/ 812800 h 1885637"/>
                <a:gd name="connsiteX28-447" fmla="*/ 2556589 w 3628517"/>
                <a:gd name="connsiteY28-448" fmla="*/ 812800 h 1885637"/>
                <a:gd name="connsiteX29-449" fmla="*/ 2556589 w 3628517"/>
                <a:gd name="connsiteY29-450" fmla="*/ 571500 h 1885637"/>
                <a:gd name="connsiteX30-451" fmla="*/ 2162889 w 3628517"/>
                <a:gd name="connsiteY30-452" fmla="*/ 571500 h 1885637"/>
                <a:gd name="connsiteX31-453" fmla="*/ 2162889 w 3628517"/>
                <a:gd name="connsiteY31-454" fmla="*/ 304800 h 1885637"/>
                <a:gd name="connsiteX32-455" fmla="*/ 1781889 w 3628517"/>
                <a:gd name="connsiteY32-456" fmla="*/ 304800 h 1885637"/>
                <a:gd name="connsiteX33-457" fmla="*/ 1781889 w 3628517"/>
                <a:gd name="connsiteY33-458" fmla="*/ 38100 h 1885637"/>
                <a:gd name="connsiteX34-459" fmla="*/ 20345 w 3628517"/>
                <a:gd name="connsiteY34-460" fmla="*/ 38100 h 1885637"/>
                <a:gd name="connsiteX35-461" fmla="*/ 0 w 3628517"/>
                <a:gd name="connsiteY35-462" fmla="*/ 0 h 1885637"/>
                <a:gd name="connsiteX0-463" fmla="*/ 3628517 w 3628517"/>
                <a:gd name="connsiteY0-464" fmla="*/ 1885326 h 1885326"/>
                <a:gd name="connsiteX1-465" fmla="*/ 3628054 w 3628517"/>
                <a:gd name="connsiteY1-466" fmla="*/ 1885303 h 1885326"/>
                <a:gd name="connsiteX2-467" fmla="*/ 3628517 w 3628517"/>
                <a:gd name="connsiteY2-468" fmla="*/ 1885326 h 1885326"/>
                <a:gd name="connsiteX3-469" fmla="*/ 0 w 3628517"/>
                <a:gd name="connsiteY3-470" fmla="*/ 0 h 1885326"/>
                <a:gd name="connsiteX4-471" fmla="*/ 1817497 w 3628517"/>
                <a:gd name="connsiteY4-472" fmla="*/ 0 h 1885326"/>
                <a:gd name="connsiteX5-473" fmla="*/ 1817497 w 3628517"/>
                <a:gd name="connsiteY5-474" fmla="*/ 266700 h 1885326"/>
                <a:gd name="connsiteX6-475" fmla="*/ 2198497 w 3628517"/>
                <a:gd name="connsiteY6-476" fmla="*/ 266700 h 1885326"/>
                <a:gd name="connsiteX7-477" fmla="*/ 2198497 w 3628517"/>
                <a:gd name="connsiteY7-478" fmla="*/ 533400 h 1885326"/>
                <a:gd name="connsiteX8-479" fmla="*/ 2592197 w 3628517"/>
                <a:gd name="connsiteY8-480" fmla="*/ 533400 h 1885326"/>
                <a:gd name="connsiteX9-481" fmla="*/ 2592197 w 3628517"/>
                <a:gd name="connsiteY9-482" fmla="*/ 774700 h 1885326"/>
                <a:gd name="connsiteX10-483" fmla="*/ 2985897 w 3628517"/>
                <a:gd name="connsiteY10-484" fmla="*/ 774700 h 1885326"/>
                <a:gd name="connsiteX11-485" fmla="*/ 2985897 w 3628517"/>
                <a:gd name="connsiteY11-486" fmla="*/ 1066800 h 1885326"/>
                <a:gd name="connsiteX12-487" fmla="*/ 3392297 w 3628517"/>
                <a:gd name="connsiteY12-488" fmla="*/ 1066800 h 1885326"/>
                <a:gd name="connsiteX13-489" fmla="*/ 3392297 w 3628517"/>
                <a:gd name="connsiteY13-490" fmla="*/ 1320800 h 1885326"/>
                <a:gd name="connsiteX14-491" fmla="*/ 3620897 w 3628517"/>
                <a:gd name="connsiteY14-492" fmla="*/ 1320800 h 1885326"/>
                <a:gd name="connsiteX15-493" fmla="*/ 3622901 w 3628517"/>
                <a:gd name="connsiteY15-494" fmla="*/ 1393625 h 1885326"/>
                <a:gd name="connsiteX16-495" fmla="*/ 3628517 w 3628517"/>
                <a:gd name="connsiteY16-496" fmla="*/ 1393625 h 1885326"/>
                <a:gd name="connsiteX17-497" fmla="*/ 3628517 w 3628517"/>
                <a:gd name="connsiteY17-498" fmla="*/ 1597660 h 1885326"/>
                <a:gd name="connsiteX18-499" fmla="*/ 3628517 w 3628517"/>
                <a:gd name="connsiteY18-500" fmla="*/ 1613540 h 1885326"/>
                <a:gd name="connsiteX19-501" fmla="*/ 3592909 w 3628517"/>
                <a:gd name="connsiteY19-502" fmla="*/ 1613540 h 1885326"/>
                <a:gd name="connsiteX20-503" fmla="*/ 3592909 w 3628517"/>
                <a:gd name="connsiteY20-504" fmla="*/ 1431725 h 1885326"/>
                <a:gd name="connsiteX21-505" fmla="*/ 3587293 w 3628517"/>
                <a:gd name="connsiteY21-506" fmla="*/ 1431725 h 1885326"/>
                <a:gd name="connsiteX22-507" fmla="*/ 3585289 w 3628517"/>
                <a:gd name="connsiteY22-508" fmla="*/ 1358900 h 1885326"/>
                <a:gd name="connsiteX23-509" fmla="*/ 3356689 w 3628517"/>
                <a:gd name="connsiteY23-510" fmla="*/ 1358900 h 1885326"/>
                <a:gd name="connsiteX24-511" fmla="*/ 3356689 w 3628517"/>
                <a:gd name="connsiteY24-512" fmla="*/ 1104900 h 1885326"/>
                <a:gd name="connsiteX25-513" fmla="*/ 2950289 w 3628517"/>
                <a:gd name="connsiteY25-514" fmla="*/ 1104900 h 1885326"/>
                <a:gd name="connsiteX26-515" fmla="*/ 2950289 w 3628517"/>
                <a:gd name="connsiteY26-516" fmla="*/ 812800 h 1885326"/>
                <a:gd name="connsiteX27-517" fmla="*/ 2556589 w 3628517"/>
                <a:gd name="connsiteY27-518" fmla="*/ 812800 h 1885326"/>
                <a:gd name="connsiteX28-519" fmla="*/ 2556589 w 3628517"/>
                <a:gd name="connsiteY28-520" fmla="*/ 571500 h 1885326"/>
                <a:gd name="connsiteX29-521" fmla="*/ 2162889 w 3628517"/>
                <a:gd name="connsiteY29-522" fmla="*/ 571500 h 1885326"/>
                <a:gd name="connsiteX30-523" fmla="*/ 2162889 w 3628517"/>
                <a:gd name="connsiteY30-524" fmla="*/ 304800 h 1885326"/>
                <a:gd name="connsiteX31-525" fmla="*/ 1781889 w 3628517"/>
                <a:gd name="connsiteY31-526" fmla="*/ 304800 h 1885326"/>
                <a:gd name="connsiteX32-527" fmla="*/ 1781889 w 3628517"/>
                <a:gd name="connsiteY32-528" fmla="*/ 38100 h 1885326"/>
                <a:gd name="connsiteX33-529" fmla="*/ 20345 w 3628517"/>
                <a:gd name="connsiteY33-530" fmla="*/ 38100 h 1885326"/>
                <a:gd name="connsiteX34-531" fmla="*/ 0 w 3628517"/>
                <a:gd name="connsiteY34-532" fmla="*/ 0 h 1885326"/>
                <a:gd name="connsiteX0-533" fmla="*/ 0 w 3628517"/>
                <a:gd name="connsiteY0-534" fmla="*/ 0 h 1613540"/>
                <a:gd name="connsiteX1-535" fmla="*/ 1817497 w 3628517"/>
                <a:gd name="connsiteY1-536" fmla="*/ 0 h 1613540"/>
                <a:gd name="connsiteX2-537" fmla="*/ 1817497 w 3628517"/>
                <a:gd name="connsiteY2-538" fmla="*/ 266700 h 1613540"/>
                <a:gd name="connsiteX3-539" fmla="*/ 2198497 w 3628517"/>
                <a:gd name="connsiteY3-540" fmla="*/ 266700 h 1613540"/>
                <a:gd name="connsiteX4-541" fmla="*/ 2198497 w 3628517"/>
                <a:gd name="connsiteY4-542" fmla="*/ 533400 h 1613540"/>
                <a:gd name="connsiteX5-543" fmla="*/ 2592197 w 3628517"/>
                <a:gd name="connsiteY5-544" fmla="*/ 533400 h 1613540"/>
                <a:gd name="connsiteX6-545" fmla="*/ 2592197 w 3628517"/>
                <a:gd name="connsiteY6-546" fmla="*/ 774700 h 1613540"/>
                <a:gd name="connsiteX7-547" fmla="*/ 2985897 w 3628517"/>
                <a:gd name="connsiteY7-548" fmla="*/ 774700 h 1613540"/>
                <a:gd name="connsiteX8-549" fmla="*/ 2985897 w 3628517"/>
                <a:gd name="connsiteY8-550" fmla="*/ 1066800 h 1613540"/>
                <a:gd name="connsiteX9-551" fmla="*/ 3392297 w 3628517"/>
                <a:gd name="connsiteY9-552" fmla="*/ 1066800 h 1613540"/>
                <a:gd name="connsiteX10-553" fmla="*/ 3392297 w 3628517"/>
                <a:gd name="connsiteY10-554" fmla="*/ 1320800 h 1613540"/>
                <a:gd name="connsiteX11-555" fmla="*/ 3620897 w 3628517"/>
                <a:gd name="connsiteY11-556" fmla="*/ 1320800 h 1613540"/>
                <a:gd name="connsiteX12-557" fmla="*/ 3622901 w 3628517"/>
                <a:gd name="connsiteY12-558" fmla="*/ 1393625 h 1613540"/>
                <a:gd name="connsiteX13-559" fmla="*/ 3628517 w 3628517"/>
                <a:gd name="connsiteY13-560" fmla="*/ 1393625 h 1613540"/>
                <a:gd name="connsiteX14-561" fmla="*/ 3628517 w 3628517"/>
                <a:gd name="connsiteY14-562" fmla="*/ 1597660 h 1613540"/>
                <a:gd name="connsiteX15-563" fmla="*/ 3628517 w 3628517"/>
                <a:gd name="connsiteY15-564" fmla="*/ 1613540 h 1613540"/>
                <a:gd name="connsiteX16-565" fmla="*/ 3592909 w 3628517"/>
                <a:gd name="connsiteY16-566" fmla="*/ 1613540 h 1613540"/>
                <a:gd name="connsiteX17-567" fmla="*/ 3592909 w 3628517"/>
                <a:gd name="connsiteY17-568" fmla="*/ 1431725 h 1613540"/>
                <a:gd name="connsiteX18-569" fmla="*/ 3587293 w 3628517"/>
                <a:gd name="connsiteY18-570" fmla="*/ 1431725 h 1613540"/>
                <a:gd name="connsiteX19-571" fmla="*/ 3585289 w 3628517"/>
                <a:gd name="connsiteY19-572" fmla="*/ 1358900 h 1613540"/>
                <a:gd name="connsiteX20-573" fmla="*/ 3356689 w 3628517"/>
                <a:gd name="connsiteY20-574" fmla="*/ 1358900 h 1613540"/>
                <a:gd name="connsiteX21-575" fmla="*/ 3356689 w 3628517"/>
                <a:gd name="connsiteY21-576" fmla="*/ 1104900 h 1613540"/>
                <a:gd name="connsiteX22-577" fmla="*/ 2950289 w 3628517"/>
                <a:gd name="connsiteY22-578" fmla="*/ 1104900 h 1613540"/>
                <a:gd name="connsiteX23-579" fmla="*/ 2950289 w 3628517"/>
                <a:gd name="connsiteY23-580" fmla="*/ 812800 h 1613540"/>
                <a:gd name="connsiteX24-581" fmla="*/ 2556589 w 3628517"/>
                <a:gd name="connsiteY24-582" fmla="*/ 812800 h 1613540"/>
                <a:gd name="connsiteX25-583" fmla="*/ 2556589 w 3628517"/>
                <a:gd name="connsiteY25-584" fmla="*/ 571500 h 1613540"/>
                <a:gd name="connsiteX26-585" fmla="*/ 2162889 w 3628517"/>
                <a:gd name="connsiteY26-586" fmla="*/ 571500 h 1613540"/>
                <a:gd name="connsiteX27-587" fmla="*/ 2162889 w 3628517"/>
                <a:gd name="connsiteY27-588" fmla="*/ 304800 h 1613540"/>
                <a:gd name="connsiteX28-589" fmla="*/ 1781889 w 3628517"/>
                <a:gd name="connsiteY28-590" fmla="*/ 304800 h 1613540"/>
                <a:gd name="connsiteX29-591" fmla="*/ 1781889 w 3628517"/>
                <a:gd name="connsiteY29-592" fmla="*/ 38100 h 1613540"/>
                <a:gd name="connsiteX30-593" fmla="*/ 20345 w 3628517"/>
                <a:gd name="connsiteY30-594" fmla="*/ 38100 h 1613540"/>
                <a:gd name="connsiteX31-595" fmla="*/ 0 w 3628517"/>
                <a:gd name="connsiteY31-596" fmla="*/ 0 h 1613540"/>
                <a:gd name="connsiteX0-597" fmla="*/ 0 w 3628517"/>
                <a:gd name="connsiteY0-598" fmla="*/ 0 h 1613540"/>
                <a:gd name="connsiteX1-599" fmla="*/ 1817497 w 3628517"/>
                <a:gd name="connsiteY1-600" fmla="*/ 0 h 1613540"/>
                <a:gd name="connsiteX2-601" fmla="*/ 1817497 w 3628517"/>
                <a:gd name="connsiteY2-602" fmla="*/ 266700 h 1613540"/>
                <a:gd name="connsiteX3-603" fmla="*/ 2198497 w 3628517"/>
                <a:gd name="connsiteY3-604" fmla="*/ 266700 h 1613540"/>
                <a:gd name="connsiteX4-605" fmla="*/ 2198497 w 3628517"/>
                <a:gd name="connsiteY4-606" fmla="*/ 533400 h 1613540"/>
                <a:gd name="connsiteX5-607" fmla="*/ 2592197 w 3628517"/>
                <a:gd name="connsiteY5-608" fmla="*/ 533400 h 1613540"/>
                <a:gd name="connsiteX6-609" fmla="*/ 2592197 w 3628517"/>
                <a:gd name="connsiteY6-610" fmla="*/ 774700 h 1613540"/>
                <a:gd name="connsiteX7-611" fmla="*/ 2985897 w 3628517"/>
                <a:gd name="connsiteY7-612" fmla="*/ 774700 h 1613540"/>
                <a:gd name="connsiteX8-613" fmla="*/ 2985897 w 3628517"/>
                <a:gd name="connsiteY8-614" fmla="*/ 1066800 h 1613540"/>
                <a:gd name="connsiteX9-615" fmla="*/ 3392297 w 3628517"/>
                <a:gd name="connsiteY9-616" fmla="*/ 1066800 h 1613540"/>
                <a:gd name="connsiteX10-617" fmla="*/ 3392297 w 3628517"/>
                <a:gd name="connsiteY10-618" fmla="*/ 1320800 h 1613540"/>
                <a:gd name="connsiteX11-619" fmla="*/ 3620897 w 3628517"/>
                <a:gd name="connsiteY11-620" fmla="*/ 1320800 h 1613540"/>
                <a:gd name="connsiteX12-621" fmla="*/ 3622901 w 3628517"/>
                <a:gd name="connsiteY12-622" fmla="*/ 1393625 h 1613540"/>
                <a:gd name="connsiteX13-623" fmla="*/ 3628517 w 3628517"/>
                <a:gd name="connsiteY13-624" fmla="*/ 1393625 h 1613540"/>
                <a:gd name="connsiteX14-625" fmla="*/ 3628517 w 3628517"/>
                <a:gd name="connsiteY14-626" fmla="*/ 1613540 h 1613540"/>
                <a:gd name="connsiteX15-627" fmla="*/ 3592909 w 3628517"/>
                <a:gd name="connsiteY15-628" fmla="*/ 1613540 h 1613540"/>
                <a:gd name="connsiteX16-629" fmla="*/ 3592909 w 3628517"/>
                <a:gd name="connsiteY16-630" fmla="*/ 1431725 h 1613540"/>
                <a:gd name="connsiteX17-631" fmla="*/ 3587293 w 3628517"/>
                <a:gd name="connsiteY17-632" fmla="*/ 1431725 h 1613540"/>
                <a:gd name="connsiteX18-633" fmla="*/ 3585289 w 3628517"/>
                <a:gd name="connsiteY18-634" fmla="*/ 1358900 h 1613540"/>
                <a:gd name="connsiteX19-635" fmla="*/ 3356689 w 3628517"/>
                <a:gd name="connsiteY19-636" fmla="*/ 1358900 h 1613540"/>
                <a:gd name="connsiteX20-637" fmla="*/ 3356689 w 3628517"/>
                <a:gd name="connsiteY20-638" fmla="*/ 1104900 h 1613540"/>
                <a:gd name="connsiteX21-639" fmla="*/ 2950289 w 3628517"/>
                <a:gd name="connsiteY21-640" fmla="*/ 1104900 h 1613540"/>
                <a:gd name="connsiteX22-641" fmla="*/ 2950289 w 3628517"/>
                <a:gd name="connsiteY22-642" fmla="*/ 812800 h 1613540"/>
                <a:gd name="connsiteX23-643" fmla="*/ 2556589 w 3628517"/>
                <a:gd name="connsiteY23-644" fmla="*/ 812800 h 1613540"/>
                <a:gd name="connsiteX24-645" fmla="*/ 2556589 w 3628517"/>
                <a:gd name="connsiteY24-646" fmla="*/ 571500 h 1613540"/>
                <a:gd name="connsiteX25-647" fmla="*/ 2162889 w 3628517"/>
                <a:gd name="connsiteY25-648" fmla="*/ 571500 h 1613540"/>
                <a:gd name="connsiteX26-649" fmla="*/ 2162889 w 3628517"/>
                <a:gd name="connsiteY26-650" fmla="*/ 304800 h 1613540"/>
                <a:gd name="connsiteX27-651" fmla="*/ 1781889 w 3628517"/>
                <a:gd name="connsiteY27-652" fmla="*/ 304800 h 1613540"/>
                <a:gd name="connsiteX28-653" fmla="*/ 1781889 w 3628517"/>
                <a:gd name="connsiteY28-654" fmla="*/ 38100 h 1613540"/>
                <a:gd name="connsiteX29-655" fmla="*/ 20345 w 3628517"/>
                <a:gd name="connsiteY29-656" fmla="*/ 38100 h 1613540"/>
                <a:gd name="connsiteX30-657" fmla="*/ 0 w 3628517"/>
                <a:gd name="connsiteY30-658" fmla="*/ 0 h 1613540"/>
                <a:gd name="connsiteX0-659" fmla="*/ 0 w 3628517"/>
                <a:gd name="connsiteY0-660" fmla="*/ 0 h 1613540"/>
                <a:gd name="connsiteX1-661" fmla="*/ 1817497 w 3628517"/>
                <a:gd name="connsiteY1-662" fmla="*/ 0 h 1613540"/>
                <a:gd name="connsiteX2-663" fmla="*/ 1817497 w 3628517"/>
                <a:gd name="connsiteY2-664" fmla="*/ 266700 h 1613540"/>
                <a:gd name="connsiteX3-665" fmla="*/ 2198497 w 3628517"/>
                <a:gd name="connsiteY3-666" fmla="*/ 266700 h 1613540"/>
                <a:gd name="connsiteX4-667" fmla="*/ 2198497 w 3628517"/>
                <a:gd name="connsiteY4-668" fmla="*/ 533400 h 1613540"/>
                <a:gd name="connsiteX5-669" fmla="*/ 2592197 w 3628517"/>
                <a:gd name="connsiteY5-670" fmla="*/ 533400 h 1613540"/>
                <a:gd name="connsiteX6-671" fmla="*/ 2592197 w 3628517"/>
                <a:gd name="connsiteY6-672" fmla="*/ 774700 h 1613540"/>
                <a:gd name="connsiteX7-673" fmla="*/ 2985897 w 3628517"/>
                <a:gd name="connsiteY7-674" fmla="*/ 774700 h 1613540"/>
                <a:gd name="connsiteX8-675" fmla="*/ 2985897 w 3628517"/>
                <a:gd name="connsiteY8-676" fmla="*/ 1066800 h 1613540"/>
                <a:gd name="connsiteX9-677" fmla="*/ 3392297 w 3628517"/>
                <a:gd name="connsiteY9-678" fmla="*/ 1066800 h 1613540"/>
                <a:gd name="connsiteX10-679" fmla="*/ 3392297 w 3628517"/>
                <a:gd name="connsiteY10-680" fmla="*/ 1320800 h 1613540"/>
                <a:gd name="connsiteX11-681" fmla="*/ 3620897 w 3628517"/>
                <a:gd name="connsiteY11-682" fmla="*/ 1320800 h 1613540"/>
                <a:gd name="connsiteX12-683" fmla="*/ 3622901 w 3628517"/>
                <a:gd name="connsiteY12-684" fmla="*/ 1393625 h 1613540"/>
                <a:gd name="connsiteX13-685" fmla="*/ 3628517 w 3628517"/>
                <a:gd name="connsiteY13-686" fmla="*/ 1613540 h 1613540"/>
                <a:gd name="connsiteX14-687" fmla="*/ 3592909 w 3628517"/>
                <a:gd name="connsiteY14-688" fmla="*/ 1613540 h 1613540"/>
                <a:gd name="connsiteX15-689" fmla="*/ 3592909 w 3628517"/>
                <a:gd name="connsiteY15-690" fmla="*/ 1431725 h 1613540"/>
                <a:gd name="connsiteX16-691" fmla="*/ 3587293 w 3628517"/>
                <a:gd name="connsiteY16-692" fmla="*/ 1431725 h 1613540"/>
                <a:gd name="connsiteX17-693" fmla="*/ 3585289 w 3628517"/>
                <a:gd name="connsiteY17-694" fmla="*/ 1358900 h 1613540"/>
                <a:gd name="connsiteX18-695" fmla="*/ 3356689 w 3628517"/>
                <a:gd name="connsiteY18-696" fmla="*/ 1358900 h 1613540"/>
                <a:gd name="connsiteX19-697" fmla="*/ 3356689 w 3628517"/>
                <a:gd name="connsiteY19-698" fmla="*/ 1104900 h 1613540"/>
                <a:gd name="connsiteX20-699" fmla="*/ 2950289 w 3628517"/>
                <a:gd name="connsiteY20-700" fmla="*/ 1104900 h 1613540"/>
                <a:gd name="connsiteX21-701" fmla="*/ 2950289 w 3628517"/>
                <a:gd name="connsiteY21-702" fmla="*/ 812800 h 1613540"/>
                <a:gd name="connsiteX22-703" fmla="*/ 2556589 w 3628517"/>
                <a:gd name="connsiteY22-704" fmla="*/ 812800 h 1613540"/>
                <a:gd name="connsiteX23-705" fmla="*/ 2556589 w 3628517"/>
                <a:gd name="connsiteY23-706" fmla="*/ 571500 h 1613540"/>
                <a:gd name="connsiteX24-707" fmla="*/ 2162889 w 3628517"/>
                <a:gd name="connsiteY24-708" fmla="*/ 571500 h 1613540"/>
                <a:gd name="connsiteX25-709" fmla="*/ 2162889 w 3628517"/>
                <a:gd name="connsiteY25-710" fmla="*/ 304800 h 1613540"/>
                <a:gd name="connsiteX26-711" fmla="*/ 1781889 w 3628517"/>
                <a:gd name="connsiteY26-712" fmla="*/ 304800 h 1613540"/>
                <a:gd name="connsiteX27-713" fmla="*/ 1781889 w 3628517"/>
                <a:gd name="connsiteY27-714" fmla="*/ 38100 h 1613540"/>
                <a:gd name="connsiteX28-715" fmla="*/ 20345 w 3628517"/>
                <a:gd name="connsiteY28-716" fmla="*/ 38100 h 1613540"/>
                <a:gd name="connsiteX29-717" fmla="*/ 0 w 3628517"/>
                <a:gd name="connsiteY29-718" fmla="*/ 0 h 1613540"/>
                <a:gd name="connsiteX0-719" fmla="*/ 0 w 3628517"/>
                <a:gd name="connsiteY0-720" fmla="*/ 0 h 1613540"/>
                <a:gd name="connsiteX1-721" fmla="*/ 1817497 w 3628517"/>
                <a:gd name="connsiteY1-722" fmla="*/ 0 h 1613540"/>
                <a:gd name="connsiteX2-723" fmla="*/ 1817497 w 3628517"/>
                <a:gd name="connsiteY2-724" fmla="*/ 266700 h 1613540"/>
                <a:gd name="connsiteX3-725" fmla="*/ 2198497 w 3628517"/>
                <a:gd name="connsiteY3-726" fmla="*/ 266700 h 1613540"/>
                <a:gd name="connsiteX4-727" fmla="*/ 2198497 w 3628517"/>
                <a:gd name="connsiteY4-728" fmla="*/ 533400 h 1613540"/>
                <a:gd name="connsiteX5-729" fmla="*/ 2592197 w 3628517"/>
                <a:gd name="connsiteY5-730" fmla="*/ 533400 h 1613540"/>
                <a:gd name="connsiteX6-731" fmla="*/ 2592197 w 3628517"/>
                <a:gd name="connsiteY6-732" fmla="*/ 774700 h 1613540"/>
                <a:gd name="connsiteX7-733" fmla="*/ 2985897 w 3628517"/>
                <a:gd name="connsiteY7-734" fmla="*/ 774700 h 1613540"/>
                <a:gd name="connsiteX8-735" fmla="*/ 2985897 w 3628517"/>
                <a:gd name="connsiteY8-736" fmla="*/ 1066800 h 1613540"/>
                <a:gd name="connsiteX9-737" fmla="*/ 3392297 w 3628517"/>
                <a:gd name="connsiteY9-738" fmla="*/ 1066800 h 1613540"/>
                <a:gd name="connsiteX10-739" fmla="*/ 3392297 w 3628517"/>
                <a:gd name="connsiteY10-740" fmla="*/ 1320800 h 1613540"/>
                <a:gd name="connsiteX11-741" fmla="*/ 3620897 w 3628517"/>
                <a:gd name="connsiteY11-742" fmla="*/ 1320800 h 1613540"/>
                <a:gd name="connsiteX12-743" fmla="*/ 3628517 w 3628517"/>
                <a:gd name="connsiteY12-744" fmla="*/ 1613540 h 1613540"/>
                <a:gd name="connsiteX13-745" fmla="*/ 3592909 w 3628517"/>
                <a:gd name="connsiteY13-746" fmla="*/ 1613540 h 1613540"/>
                <a:gd name="connsiteX14-747" fmla="*/ 3592909 w 3628517"/>
                <a:gd name="connsiteY14-748" fmla="*/ 1431725 h 1613540"/>
                <a:gd name="connsiteX15-749" fmla="*/ 3587293 w 3628517"/>
                <a:gd name="connsiteY15-750" fmla="*/ 1431725 h 1613540"/>
                <a:gd name="connsiteX16-751" fmla="*/ 3585289 w 3628517"/>
                <a:gd name="connsiteY16-752" fmla="*/ 1358900 h 1613540"/>
                <a:gd name="connsiteX17-753" fmla="*/ 3356689 w 3628517"/>
                <a:gd name="connsiteY17-754" fmla="*/ 1358900 h 1613540"/>
                <a:gd name="connsiteX18-755" fmla="*/ 3356689 w 3628517"/>
                <a:gd name="connsiteY18-756" fmla="*/ 1104900 h 1613540"/>
                <a:gd name="connsiteX19-757" fmla="*/ 2950289 w 3628517"/>
                <a:gd name="connsiteY19-758" fmla="*/ 1104900 h 1613540"/>
                <a:gd name="connsiteX20-759" fmla="*/ 2950289 w 3628517"/>
                <a:gd name="connsiteY20-760" fmla="*/ 812800 h 1613540"/>
                <a:gd name="connsiteX21-761" fmla="*/ 2556589 w 3628517"/>
                <a:gd name="connsiteY21-762" fmla="*/ 812800 h 1613540"/>
                <a:gd name="connsiteX22-763" fmla="*/ 2556589 w 3628517"/>
                <a:gd name="connsiteY22-764" fmla="*/ 571500 h 1613540"/>
                <a:gd name="connsiteX23-765" fmla="*/ 2162889 w 3628517"/>
                <a:gd name="connsiteY23-766" fmla="*/ 571500 h 1613540"/>
                <a:gd name="connsiteX24-767" fmla="*/ 2162889 w 3628517"/>
                <a:gd name="connsiteY24-768" fmla="*/ 304800 h 1613540"/>
                <a:gd name="connsiteX25-769" fmla="*/ 1781889 w 3628517"/>
                <a:gd name="connsiteY25-770" fmla="*/ 304800 h 1613540"/>
                <a:gd name="connsiteX26-771" fmla="*/ 1781889 w 3628517"/>
                <a:gd name="connsiteY26-772" fmla="*/ 38100 h 1613540"/>
                <a:gd name="connsiteX27-773" fmla="*/ 20345 w 3628517"/>
                <a:gd name="connsiteY27-774" fmla="*/ 38100 h 1613540"/>
                <a:gd name="connsiteX28-775" fmla="*/ 0 w 3628517"/>
                <a:gd name="connsiteY28-776" fmla="*/ 0 h 1613540"/>
              </a:gdLst>
              <a:ahLst/>
              <a:cxnLst>
                <a:cxn ang="0">
                  <a:pos x="connsiteX0-1" y="connsiteY0-2"/>
                </a:cxn>
                <a:cxn ang="0">
                  <a:pos x="connsiteX1-3" y="connsiteY1-4"/>
                </a:cxn>
                <a:cxn ang="0">
                  <a:pos x="connsiteX2-5" y="connsiteY2-6"/>
                </a:cxn>
                <a:cxn ang="0">
                  <a:pos x="connsiteX3-7" y="connsiteY3-8"/>
                </a:cxn>
                <a:cxn ang="0">
                  <a:pos x="connsiteX4-9" y="connsiteY4-10"/>
                </a:cxn>
                <a:cxn ang="0">
                  <a:pos x="connsiteX5-11" y="connsiteY5-12"/>
                </a:cxn>
                <a:cxn ang="0">
                  <a:pos x="connsiteX6-13" y="connsiteY6-14"/>
                </a:cxn>
                <a:cxn ang="0">
                  <a:pos x="connsiteX7-15" y="connsiteY7-16"/>
                </a:cxn>
                <a:cxn ang="0">
                  <a:pos x="connsiteX8-17" y="connsiteY8-18"/>
                </a:cxn>
                <a:cxn ang="0">
                  <a:pos x="connsiteX9-19" y="connsiteY9-20"/>
                </a:cxn>
                <a:cxn ang="0">
                  <a:pos x="connsiteX10-21" y="connsiteY10-22"/>
                </a:cxn>
                <a:cxn ang="0">
                  <a:pos x="connsiteX11-23" y="connsiteY11-24"/>
                </a:cxn>
                <a:cxn ang="0">
                  <a:pos x="connsiteX12-25" y="connsiteY12-26"/>
                </a:cxn>
                <a:cxn ang="0">
                  <a:pos x="connsiteX13-27" y="connsiteY13-28"/>
                </a:cxn>
                <a:cxn ang="0">
                  <a:pos x="connsiteX14-29" y="connsiteY14-30"/>
                </a:cxn>
                <a:cxn ang="0">
                  <a:pos x="connsiteX15-31" y="connsiteY15-32"/>
                </a:cxn>
                <a:cxn ang="0">
                  <a:pos x="connsiteX16-33" y="connsiteY16-34"/>
                </a:cxn>
                <a:cxn ang="0">
                  <a:pos x="connsiteX17-35" y="connsiteY17-36"/>
                </a:cxn>
                <a:cxn ang="0">
                  <a:pos x="connsiteX18-37" y="connsiteY18-38"/>
                </a:cxn>
                <a:cxn ang="0">
                  <a:pos x="connsiteX19-39" y="connsiteY19-40"/>
                </a:cxn>
                <a:cxn ang="0">
                  <a:pos x="connsiteX20-41" y="connsiteY20-42"/>
                </a:cxn>
                <a:cxn ang="0">
                  <a:pos x="connsiteX21-43" y="connsiteY21-44"/>
                </a:cxn>
                <a:cxn ang="0">
                  <a:pos x="connsiteX22-45" y="connsiteY22-46"/>
                </a:cxn>
                <a:cxn ang="0">
                  <a:pos x="connsiteX23-47" y="connsiteY23-48"/>
                </a:cxn>
                <a:cxn ang="0">
                  <a:pos x="connsiteX24-49" y="connsiteY24-50"/>
                </a:cxn>
                <a:cxn ang="0">
                  <a:pos x="connsiteX25-51" y="connsiteY25-52"/>
                </a:cxn>
                <a:cxn ang="0">
                  <a:pos x="connsiteX26-53" y="connsiteY26-54"/>
                </a:cxn>
                <a:cxn ang="0">
                  <a:pos x="connsiteX27-55" y="connsiteY27-56"/>
                </a:cxn>
                <a:cxn ang="0">
                  <a:pos x="connsiteX28-57" y="connsiteY28-58"/>
                </a:cxn>
              </a:cxnLst>
              <a:rect l="l" t="t" r="r" b="b"/>
              <a:pathLst>
                <a:path w="3628517" h="1613540">
                  <a:moveTo>
                    <a:pt x="0" y="0"/>
                  </a:moveTo>
                  <a:lnTo>
                    <a:pt x="1817497" y="0"/>
                  </a:lnTo>
                  <a:lnTo>
                    <a:pt x="1817497" y="266700"/>
                  </a:lnTo>
                  <a:lnTo>
                    <a:pt x="2198497" y="266700"/>
                  </a:lnTo>
                  <a:lnTo>
                    <a:pt x="2198497" y="533400"/>
                  </a:lnTo>
                  <a:lnTo>
                    <a:pt x="2592197" y="533400"/>
                  </a:lnTo>
                  <a:lnTo>
                    <a:pt x="2592197" y="774700"/>
                  </a:lnTo>
                  <a:lnTo>
                    <a:pt x="2985897" y="774700"/>
                  </a:lnTo>
                  <a:lnTo>
                    <a:pt x="2985897" y="1066800"/>
                  </a:lnTo>
                  <a:lnTo>
                    <a:pt x="3392297" y="1066800"/>
                  </a:lnTo>
                  <a:lnTo>
                    <a:pt x="3392297" y="1320800"/>
                  </a:lnTo>
                  <a:lnTo>
                    <a:pt x="3620897" y="1320800"/>
                  </a:lnTo>
                  <a:lnTo>
                    <a:pt x="3628517" y="1613540"/>
                  </a:lnTo>
                  <a:lnTo>
                    <a:pt x="3592909" y="1613540"/>
                  </a:lnTo>
                  <a:lnTo>
                    <a:pt x="3592909" y="1431725"/>
                  </a:lnTo>
                  <a:lnTo>
                    <a:pt x="3587293" y="1431725"/>
                  </a:lnTo>
                  <a:lnTo>
                    <a:pt x="3585289" y="1358900"/>
                  </a:lnTo>
                  <a:lnTo>
                    <a:pt x="3356689" y="1358900"/>
                  </a:lnTo>
                  <a:lnTo>
                    <a:pt x="3356689" y="1104900"/>
                  </a:lnTo>
                  <a:lnTo>
                    <a:pt x="2950289" y="1104900"/>
                  </a:lnTo>
                  <a:lnTo>
                    <a:pt x="2950289" y="812800"/>
                  </a:lnTo>
                  <a:lnTo>
                    <a:pt x="2556589" y="812800"/>
                  </a:lnTo>
                  <a:lnTo>
                    <a:pt x="2556589" y="571500"/>
                  </a:lnTo>
                  <a:lnTo>
                    <a:pt x="2162889" y="571500"/>
                  </a:lnTo>
                  <a:lnTo>
                    <a:pt x="2162889" y="304800"/>
                  </a:lnTo>
                  <a:lnTo>
                    <a:pt x="1781889" y="304800"/>
                  </a:lnTo>
                  <a:lnTo>
                    <a:pt x="1781889" y="38100"/>
                  </a:lnTo>
                  <a:lnTo>
                    <a:pt x="20345" y="381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任意多边形 11"/>
            <p:cNvSpPr/>
            <p:nvPr/>
          </p:nvSpPr>
          <p:spPr bwMode="auto">
            <a:xfrm>
              <a:off x="5482969" y="1139012"/>
              <a:ext cx="3329634" cy="1604172"/>
            </a:xfrm>
            <a:custGeom>
              <a:avLst/>
              <a:gdLst>
                <a:gd name="connsiteX0" fmla="*/ 1898650 w 3329634"/>
                <a:gd name="connsiteY0" fmla="*/ 0 h 1604172"/>
                <a:gd name="connsiteX1" fmla="*/ 3305478 w 3329634"/>
                <a:gd name="connsiteY1" fmla="*/ 0 h 1604172"/>
                <a:gd name="connsiteX2" fmla="*/ 3329634 w 3329634"/>
                <a:gd name="connsiteY2" fmla="*/ 45720 h 1604172"/>
                <a:gd name="connsiteX3" fmla="*/ 1946785 w 3329634"/>
                <a:gd name="connsiteY3" fmla="*/ 45720 h 1604172"/>
                <a:gd name="connsiteX4" fmla="*/ 1946785 w 3329634"/>
                <a:gd name="connsiteY4" fmla="*/ 312420 h 1604172"/>
                <a:gd name="connsiteX5" fmla="*/ 1565785 w 3329634"/>
                <a:gd name="connsiteY5" fmla="*/ 312420 h 1604172"/>
                <a:gd name="connsiteX6" fmla="*/ 1565785 w 3329634"/>
                <a:gd name="connsiteY6" fmla="*/ 579120 h 1604172"/>
                <a:gd name="connsiteX7" fmla="*/ 1172085 w 3329634"/>
                <a:gd name="connsiteY7" fmla="*/ 579120 h 1604172"/>
                <a:gd name="connsiteX8" fmla="*/ 1172085 w 3329634"/>
                <a:gd name="connsiteY8" fmla="*/ 820420 h 1604172"/>
                <a:gd name="connsiteX9" fmla="*/ 778385 w 3329634"/>
                <a:gd name="connsiteY9" fmla="*/ 820420 h 1604172"/>
                <a:gd name="connsiteX10" fmla="*/ 778385 w 3329634"/>
                <a:gd name="connsiteY10" fmla="*/ 1112520 h 1604172"/>
                <a:gd name="connsiteX11" fmla="*/ 371985 w 3329634"/>
                <a:gd name="connsiteY11" fmla="*/ 1112520 h 1604172"/>
                <a:gd name="connsiteX12" fmla="*/ 371985 w 3329634"/>
                <a:gd name="connsiteY12" fmla="*/ 1366520 h 1604172"/>
                <a:gd name="connsiteX13" fmla="*/ 48135 w 3329634"/>
                <a:gd name="connsiteY13" fmla="*/ 1366520 h 1604172"/>
                <a:gd name="connsiteX14" fmla="*/ 52395 w 3329634"/>
                <a:gd name="connsiteY14" fmla="*/ 1604172 h 1604172"/>
                <a:gd name="connsiteX15" fmla="*/ 5080 w 3329634"/>
                <a:gd name="connsiteY15" fmla="*/ 1604172 h 1604172"/>
                <a:gd name="connsiteX16" fmla="*/ 0 w 3329634"/>
                <a:gd name="connsiteY16" fmla="*/ 1320800 h 1604172"/>
                <a:gd name="connsiteX17" fmla="*/ 323850 w 3329634"/>
                <a:gd name="connsiteY17" fmla="*/ 1320800 h 1604172"/>
                <a:gd name="connsiteX18" fmla="*/ 323850 w 3329634"/>
                <a:gd name="connsiteY18" fmla="*/ 1066800 h 1604172"/>
                <a:gd name="connsiteX19" fmla="*/ 730250 w 3329634"/>
                <a:gd name="connsiteY19" fmla="*/ 1066800 h 1604172"/>
                <a:gd name="connsiteX20" fmla="*/ 730250 w 3329634"/>
                <a:gd name="connsiteY20" fmla="*/ 774700 h 1604172"/>
                <a:gd name="connsiteX21" fmla="*/ 1123950 w 3329634"/>
                <a:gd name="connsiteY21" fmla="*/ 774700 h 1604172"/>
                <a:gd name="connsiteX22" fmla="*/ 1123950 w 3329634"/>
                <a:gd name="connsiteY22" fmla="*/ 533400 h 1604172"/>
                <a:gd name="connsiteX23" fmla="*/ 1517650 w 3329634"/>
                <a:gd name="connsiteY23" fmla="*/ 533400 h 1604172"/>
                <a:gd name="connsiteX24" fmla="*/ 1517650 w 3329634"/>
                <a:gd name="connsiteY24" fmla="*/ 266700 h 1604172"/>
                <a:gd name="connsiteX25" fmla="*/ 1898650 w 3329634"/>
                <a:gd name="connsiteY25" fmla="*/ 266700 h 160417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3329634" h="1604172">
                  <a:moveTo>
                    <a:pt x="1898650" y="0"/>
                  </a:moveTo>
                  <a:lnTo>
                    <a:pt x="3305478" y="0"/>
                  </a:lnTo>
                  <a:lnTo>
                    <a:pt x="3329634" y="45720"/>
                  </a:lnTo>
                  <a:lnTo>
                    <a:pt x="1946785" y="45720"/>
                  </a:lnTo>
                  <a:lnTo>
                    <a:pt x="1946785" y="312420"/>
                  </a:lnTo>
                  <a:lnTo>
                    <a:pt x="1565785" y="312420"/>
                  </a:lnTo>
                  <a:lnTo>
                    <a:pt x="1565785" y="579120"/>
                  </a:lnTo>
                  <a:lnTo>
                    <a:pt x="1172085" y="579120"/>
                  </a:lnTo>
                  <a:lnTo>
                    <a:pt x="1172085" y="820420"/>
                  </a:lnTo>
                  <a:lnTo>
                    <a:pt x="778385" y="820420"/>
                  </a:lnTo>
                  <a:lnTo>
                    <a:pt x="778385" y="1112520"/>
                  </a:lnTo>
                  <a:lnTo>
                    <a:pt x="371985" y="1112520"/>
                  </a:lnTo>
                  <a:lnTo>
                    <a:pt x="371985" y="1366520"/>
                  </a:lnTo>
                  <a:lnTo>
                    <a:pt x="48135" y="1366520"/>
                  </a:lnTo>
                  <a:lnTo>
                    <a:pt x="52395" y="1604172"/>
                  </a:lnTo>
                  <a:lnTo>
                    <a:pt x="5080" y="1604172"/>
                  </a:lnTo>
                  <a:cubicBezTo>
                    <a:pt x="3387" y="1509715"/>
                    <a:pt x="1693" y="1415257"/>
                    <a:pt x="0" y="1320800"/>
                  </a:cubicBezTo>
                  <a:lnTo>
                    <a:pt x="323850" y="1320800"/>
                  </a:lnTo>
                  <a:lnTo>
                    <a:pt x="323850" y="1066800"/>
                  </a:lnTo>
                  <a:lnTo>
                    <a:pt x="730250" y="1066800"/>
                  </a:lnTo>
                  <a:lnTo>
                    <a:pt x="730250" y="774700"/>
                  </a:lnTo>
                  <a:lnTo>
                    <a:pt x="1123950" y="774700"/>
                  </a:lnTo>
                  <a:lnTo>
                    <a:pt x="1123950" y="533400"/>
                  </a:lnTo>
                  <a:lnTo>
                    <a:pt x="1517650" y="533400"/>
                  </a:lnTo>
                  <a:lnTo>
                    <a:pt x="1517650" y="266700"/>
                  </a:lnTo>
                  <a:lnTo>
                    <a:pt x="1898650" y="266700"/>
                  </a:lnTo>
                  <a:close/>
                </a:path>
              </a:pathLst>
            </a:custGeom>
            <a:solidFill>
              <a:srgbClr val="F7F7F7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noAutofit/>
            </a:bodyPr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4241252" y="2822264"/>
            <a:ext cx="42664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320347" y="931264"/>
            <a:ext cx="42664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0877" y="1695468"/>
            <a:ext cx="426648" cy="76174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altLang="zh-CN" sz="45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endParaRPr lang="zh-CN" altLang="en-US" sz="45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228578" y="1527427"/>
            <a:ext cx="62753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5043092" y="2273468"/>
            <a:ext cx="62753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4137853" y="3391738"/>
            <a:ext cx="627533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12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STEP</a:t>
            </a:r>
            <a:endParaRPr lang="zh-CN" altLang="en-US" sz="12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082814" y="3181724"/>
            <a:ext cx="124021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1693667" y="3398911"/>
            <a:ext cx="1570380" cy="7080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1784443" y="3156296"/>
            <a:ext cx="309233" cy="279810"/>
            <a:chOff x="8578850" y="285750"/>
            <a:chExt cx="817563" cy="739775"/>
          </a:xfrm>
          <a:solidFill>
            <a:srgbClr val="F6615B"/>
          </a:solidFill>
        </p:grpSpPr>
        <p:sp>
          <p:nvSpPr>
            <p:cNvPr id="22" name="Freeform 35"/>
            <p:cNvSpPr/>
            <p:nvPr/>
          </p:nvSpPr>
          <p:spPr bwMode="auto">
            <a:xfrm>
              <a:off x="8578850" y="530225"/>
              <a:ext cx="615950" cy="495300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Freeform 36"/>
            <p:cNvSpPr/>
            <p:nvPr/>
          </p:nvSpPr>
          <p:spPr bwMode="auto">
            <a:xfrm>
              <a:off x="8777288" y="285750"/>
              <a:ext cx="619125" cy="469900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32"/>
          <p:cNvSpPr>
            <a:spLocks noEditPoints="1"/>
          </p:cNvSpPr>
          <p:nvPr/>
        </p:nvSpPr>
        <p:spPr bwMode="auto">
          <a:xfrm>
            <a:off x="1258828" y="1372298"/>
            <a:ext cx="380294" cy="272205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6639980" y="1836128"/>
            <a:ext cx="269557" cy="304205"/>
            <a:chOff x="10815638" y="1174750"/>
            <a:chExt cx="728663" cy="822325"/>
          </a:xfrm>
          <a:solidFill>
            <a:srgbClr val="FFB850"/>
          </a:solidFill>
        </p:grpSpPr>
        <p:sp>
          <p:nvSpPr>
            <p:cNvPr id="26" name="Freeform 33"/>
            <p:cNvSpPr>
              <a:spLocks noEditPoints="1"/>
            </p:cNvSpPr>
            <p:nvPr/>
          </p:nvSpPr>
          <p:spPr bwMode="auto">
            <a:xfrm>
              <a:off x="10815638" y="1174750"/>
              <a:ext cx="728663" cy="822325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7" name="Freeform 34"/>
            <p:cNvSpPr/>
            <p:nvPr/>
          </p:nvSpPr>
          <p:spPr bwMode="auto">
            <a:xfrm>
              <a:off x="11153775" y="1404937"/>
              <a:ext cx="160338" cy="273050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8" name="Group 195"/>
          <p:cNvGrpSpPr>
            <a:grpSpLocks noChangeAspect="1"/>
          </p:cNvGrpSpPr>
          <p:nvPr/>
        </p:nvGrpSpPr>
        <p:grpSpPr bwMode="auto">
          <a:xfrm>
            <a:off x="4068569" y="897262"/>
            <a:ext cx="656546" cy="825758"/>
            <a:chOff x="2980" y="105"/>
            <a:chExt cx="1649" cy="2074"/>
          </a:xfrm>
          <a:solidFill>
            <a:srgbClr val="F8F8F8"/>
          </a:solidFill>
        </p:grpSpPr>
        <p:sp>
          <p:nvSpPr>
            <p:cNvPr id="29" name="Freeform 196"/>
            <p:cNvSpPr/>
            <p:nvPr/>
          </p:nvSpPr>
          <p:spPr bwMode="auto">
            <a:xfrm>
              <a:off x="3549" y="105"/>
              <a:ext cx="470" cy="469"/>
            </a:xfrm>
            <a:custGeom>
              <a:avLst/>
              <a:gdLst>
                <a:gd name="T0" fmla="*/ 79 w 198"/>
                <a:gd name="T1" fmla="*/ 187 h 198"/>
                <a:gd name="T2" fmla="*/ 187 w 198"/>
                <a:gd name="T3" fmla="*/ 120 h 198"/>
                <a:gd name="T4" fmla="*/ 120 w 198"/>
                <a:gd name="T5" fmla="*/ 12 h 198"/>
                <a:gd name="T6" fmla="*/ 12 w 198"/>
                <a:gd name="T7" fmla="*/ 79 h 198"/>
                <a:gd name="T8" fmla="*/ 79 w 198"/>
                <a:gd name="T9" fmla="*/ 187 h 1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8" h="198">
                  <a:moveTo>
                    <a:pt x="79" y="187"/>
                  </a:moveTo>
                  <a:cubicBezTo>
                    <a:pt x="127" y="198"/>
                    <a:pt x="176" y="168"/>
                    <a:pt x="187" y="120"/>
                  </a:cubicBezTo>
                  <a:cubicBezTo>
                    <a:pt x="198" y="71"/>
                    <a:pt x="168" y="23"/>
                    <a:pt x="120" y="12"/>
                  </a:cubicBezTo>
                  <a:cubicBezTo>
                    <a:pt x="71" y="0"/>
                    <a:pt x="23" y="30"/>
                    <a:pt x="12" y="79"/>
                  </a:cubicBezTo>
                  <a:cubicBezTo>
                    <a:pt x="0" y="127"/>
                    <a:pt x="30" y="176"/>
                    <a:pt x="79" y="18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97"/>
            <p:cNvSpPr>
              <a:spLocks noEditPoints="1"/>
            </p:cNvSpPr>
            <p:nvPr/>
          </p:nvSpPr>
          <p:spPr bwMode="auto">
            <a:xfrm>
              <a:off x="2980" y="558"/>
              <a:ext cx="1649" cy="1621"/>
            </a:xfrm>
            <a:custGeom>
              <a:avLst/>
              <a:gdLst>
                <a:gd name="T0" fmla="*/ 244 w 695"/>
                <a:gd name="T1" fmla="*/ 499 h 684"/>
                <a:gd name="T2" fmla="*/ 299 w 695"/>
                <a:gd name="T3" fmla="*/ 454 h 684"/>
                <a:gd name="T4" fmla="*/ 298 w 695"/>
                <a:gd name="T5" fmla="*/ 617 h 684"/>
                <a:gd name="T6" fmla="*/ 345 w 695"/>
                <a:gd name="T7" fmla="*/ 684 h 684"/>
                <a:gd name="T8" fmla="*/ 415 w 695"/>
                <a:gd name="T9" fmla="*/ 529 h 684"/>
                <a:gd name="T10" fmla="*/ 306 w 695"/>
                <a:gd name="T11" fmla="*/ 306 h 684"/>
                <a:gd name="T12" fmla="*/ 316 w 695"/>
                <a:gd name="T13" fmla="*/ 155 h 684"/>
                <a:gd name="T14" fmla="*/ 430 w 695"/>
                <a:gd name="T15" fmla="*/ 214 h 684"/>
                <a:gd name="T16" fmla="*/ 481 w 695"/>
                <a:gd name="T17" fmla="*/ 205 h 684"/>
                <a:gd name="T18" fmla="*/ 505 w 695"/>
                <a:gd name="T19" fmla="*/ 226 h 684"/>
                <a:gd name="T20" fmla="*/ 495 w 695"/>
                <a:gd name="T21" fmla="*/ 283 h 684"/>
                <a:gd name="T22" fmla="*/ 614 w 695"/>
                <a:gd name="T23" fmla="*/ 323 h 684"/>
                <a:gd name="T24" fmla="*/ 683 w 695"/>
                <a:gd name="T25" fmla="*/ 144 h 684"/>
                <a:gd name="T26" fmla="*/ 565 w 695"/>
                <a:gd name="T27" fmla="*/ 104 h 684"/>
                <a:gd name="T28" fmla="*/ 543 w 695"/>
                <a:gd name="T29" fmla="*/ 137 h 684"/>
                <a:gd name="T30" fmla="*/ 470 w 695"/>
                <a:gd name="T31" fmla="*/ 140 h 684"/>
                <a:gd name="T32" fmla="*/ 392 w 695"/>
                <a:gd name="T33" fmla="*/ 138 h 684"/>
                <a:gd name="T34" fmla="*/ 335 w 695"/>
                <a:gd name="T35" fmla="*/ 66 h 684"/>
                <a:gd name="T36" fmla="*/ 332 w 695"/>
                <a:gd name="T37" fmla="*/ 58 h 684"/>
                <a:gd name="T38" fmla="*/ 331 w 695"/>
                <a:gd name="T39" fmla="*/ 57 h 684"/>
                <a:gd name="T40" fmla="*/ 331 w 695"/>
                <a:gd name="T41" fmla="*/ 57 h 684"/>
                <a:gd name="T42" fmla="*/ 290 w 695"/>
                <a:gd name="T43" fmla="*/ 2 h 684"/>
                <a:gd name="T44" fmla="*/ 246 w 695"/>
                <a:gd name="T45" fmla="*/ 0 h 684"/>
                <a:gd name="T46" fmla="*/ 81 w 695"/>
                <a:gd name="T47" fmla="*/ 97 h 684"/>
                <a:gd name="T48" fmla="*/ 65 w 695"/>
                <a:gd name="T49" fmla="*/ 262 h 684"/>
                <a:gd name="T50" fmla="*/ 101 w 695"/>
                <a:gd name="T51" fmla="*/ 290 h 684"/>
                <a:gd name="T52" fmla="*/ 125 w 695"/>
                <a:gd name="T53" fmla="*/ 201 h 684"/>
                <a:gd name="T54" fmla="*/ 184 w 695"/>
                <a:gd name="T55" fmla="*/ 78 h 684"/>
                <a:gd name="T56" fmla="*/ 176 w 695"/>
                <a:gd name="T57" fmla="*/ 328 h 684"/>
                <a:gd name="T58" fmla="*/ 153 w 695"/>
                <a:gd name="T59" fmla="*/ 457 h 684"/>
                <a:gd name="T60" fmla="*/ 12 w 695"/>
                <a:gd name="T61" fmla="*/ 640 h 684"/>
                <a:gd name="T62" fmla="*/ 538 w 695"/>
                <a:gd name="T63" fmla="*/ 148 h 684"/>
                <a:gd name="T64" fmla="*/ 511 w 695"/>
                <a:gd name="T65" fmla="*/ 215 h 684"/>
                <a:gd name="T66" fmla="*/ 492 w 695"/>
                <a:gd name="T67" fmla="*/ 200 h 684"/>
                <a:gd name="T68" fmla="*/ 513 w 695"/>
                <a:gd name="T69" fmla="*/ 153 h 684"/>
                <a:gd name="T70" fmla="*/ 538 w 695"/>
                <a:gd name="T71" fmla="*/ 148 h 6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695" h="684">
                  <a:moveTo>
                    <a:pt x="78" y="663"/>
                  </a:moveTo>
                  <a:cubicBezTo>
                    <a:pt x="165" y="622"/>
                    <a:pt x="217" y="559"/>
                    <a:pt x="244" y="499"/>
                  </a:cubicBezTo>
                  <a:cubicBezTo>
                    <a:pt x="258" y="468"/>
                    <a:pt x="266" y="438"/>
                    <a:pt x="271" y="411"/>
                  </a:cubicBezTo>
                  <a:cubicBezTo>
                    <a:pt x="282" y="423"/>
                    <a:pt x="292" y="438"/>
                    <a:pt x="299" y="454"/>
                  </a:cubicBezTo>
                  <a:cubicBezTo>
                    <a:pt x="309" y="475"/>
                    <a:pt x="315" y="500"/>
                    <a:pt x="315" y="529"/>
                  </a:cubicBezTo>
                  <a:cubicBezTo>
                    <a:pt x="315" y="554"/>
                    <a:pt x="311" y="583"/>
                    <a:pt x="298" y="617"/>
                  </a:cubicBezTo>
                  <a:cubicBezTo>
                    <a:pt x="289" y="643"/>
                    <a:pt x="303" y="672"/>
                    <a:pt x="329" y="681"/>
                  </a:cubicBezTo>
                  <a:cubicBezTo>
                    <a:pt x="334" y="683"/>
                    <a:pt x="340" y="684"/>
                    <a:pt x="345" y="684"/>
                  </a:cubicBezTo>
                  <a:cubicBezTo>
                    <a:pt x="366" y="684"/>
                    <a:pt x="385" y="671"/>
                    <a:pt x="393" y="651"/>
                  </a:cubicBezTo>
                  <a:cubicBezTo>
                    <a:pt x="408" y="607"/>
                    <a:pt x="415" y="567"/>
                    <a:pt x="415" y="529"/>
                  </a:cubicBezTo>
                  <a:cubicBezTo>
                    <a:pt x="415" y="483"/>
                    <a:pt x="405" y="443"/>
                    <a:pt x="388" y="409"/>
                  </a:cubicBezTo>
                  <a:cubicBezTo>
                    <a:pt x="366" y="362"/>
                    <a:pt x="334" y="329"/>
                    <a:pt x="306" y="306"/>
                  </a:cubicBezTo>
                  <a:cubicBezTo>
                    <a:pt x="306" y="305"/>
                    <a:pt x="306" y="304"/>
                    <a:pt x="306" y="303"/>
                  </a:cubicBezTo>
                  <a:cubicBezTo>
                    <a:pt x="300" y="255"/>
                    <a:pt x="307" y="202"/>
                    <a:pt x="316" y="155"/>
                  </a:cubicBezTo>
                  <a:cubicBezTo>
                    <a:pt x="327" y="168"/>
                    <a:pt x="340" y="181"/>
                    <a:pt x="356" y="191"/>
                  </a:cubicBezTo>
                  <a:cubicBezTo>
                    <a:pt x="376" y="205"/>
                    <a:pt x="402" y="214"/>
                    <a:pt x="430" y="214"/>
                  </a:cubicBezTo>
                  <a:cubicBezTo>
                    <a:pt x="430" y="214"/>
                    <a:pt x="430" y="214"/>
                    <a:pt x="430" y="214"/>
                  </a:cubicBezTo>
                  <a:cubicBezTo>
                    <a:pt x="447" y="214"/>
                    <a:pt x="463" y="211"/>
                    <a:pt x="481" y="205"/>
                  </a:cubicBezTo>
                  <a:cubicBezTo>
                    <a:pt x="485" y="213"/>
                    <a:pt x="492" y="219"/>
                    <a:pt x="501" y="224"/>
                  </a:cubicBezTo>
                  <a:cubicBezTo>
                    <a:pt x="503" y="224"/>
                    <a:pt x="504" y="225"/>
                    <a:pt x="505" y="226"/>
                  </a:cubicBezTo>
                  <a:cubicBezTo>
                    <a:pt x="488" y="262"/>
                    <a:pt x="488" y="262"/>
                    <a:pt x="488" y="262"/>
                  </a:cubicBezTo>
                  <a:cubicBezTo>
                    <a:pt x="484" y="270"/>
                    <a:pt x="487" y="279"/>
                    <a:pt x="495" y="283"/>
                  </a:cubicBezTo>
                  <a:cubicBezTo>
                    <a:pt x="592" y="330"/>
                    <a:pt x="592" y="330"/>
                    <a:pt x="592" y="330"/>
                  </a:cubicBezTo>
                  <a:cubicBezTo>
                    <a:pt x="600" y="334"/>
                    <a:pt x="610" y="331"/>
                    <a:pt x="614" y="323"/>
                  </a:cubicBezTo>
                  <a:cubicBezTo>
                    <a:pt x="691" y="165"/>
                    <a:pt x="691" y="165"/>
                    <a:pt x="691" y="165"/>
                  </a:cubicBezTo>
                  <a:cubicBezTo>
                    <a:pt x="695" y="157"/>
                    <a:pt x="691" y="147"/>
                    <a:pt x="683" y="144"/>
                  </a:cubicBezTo>
                  <a:cubicBezTo>
                    <a:pt x="586" y="96"/>
                    <a:pt x="586" y="96"/>
                    <a:pt x="586" y="96"/>
                  </a:cubicBezTo>
                  <a:cubicBezTo>
                    <a:pt x="578" y="92"/>
                    <a:pt x="569" y="96"/>
                    <a:pt x="565" y="104"/>
                  </a:cubicBezTo>
                  <a:cubicBezTo>
                    <a:pt x="547" y="140"/>
                    <a:pt x="547" y="140"/>
                    <a:pt x="547" y="140"/>
                  </a:cubicBezTo>
                  <a:cubicBezTo>
                    <a:pt x="546" y="139"/>
                    <a:pt x="545" y="138"/>
                    <a:pt x="543" y="137"/>
                  </a:cubicBezTo>
                  <a:cubicBezTo>
                    <a:pt x="528" y="130"/>
                    <a:pt x="512" y="131"/>
                    <a:pt x="498" y="139"/>
                  </a:cubicBezTo>
                  <a:cubicBezTo>
                    <a:pt x="490" y="135"/>
                    <a:pt x="479" y="135"/>
                    <a:pt x="470" y="140"/>
                  </a:cubicBezTo>
                  <a:cubicBezTo>
                    <a:pt x="454" y="148"/>
                    <a:pt x="441" y="150"/>
                    <a:pt x="430" y="150"/>
                  </a:cubicBezTo>
                  <a:cubicBezTo>
                    <a:pt x="416" y="150"/>
                    <a:pt x="404" y="146"/>
                    <a:pt x="392" y="138"/>
                  </a:cubicBezTo>
                  <a:cubicBezTo>
                    <a:pt x="374" y="126"/>
                    <a:pt x="358" y="106"/>
                    <a:pt x="347" y="88"/>
                  </a:cubicBezTo>
                  <a:cubicBezTo>
                    <a:pt x="342" y="79"/>
                    <a:pt x="338" y="71"/>
                    <a:pt x="335" y="66"/>
                  </a:cubicBezTo>
                  <a:cubicBezTo>
                    <a:pt x="334" y="63"/>
                    <a:pt x="333" y="61"/>
                    <a:pt x="332" y="59"/>
                  </a:cubicBezTo>
                  <a:cubicBezTo>
                    <a:pt x="332" y="58"/>
                    <a:pt x="332" y="58"/>
                    <a:pt x="332" y="58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7"/>
                    <a:pt x="331" y="57"/>
                    <a:pt x="331" y="57"/>
                  </a:cubicBezTo>
                  <a:cubicBezTo>
                    <a:pt x="331" y="56"/>
                    <a:pt x="330" y="55"/>
                    <a:pt x="330" y="54"/>
                  </a:cubicBezTo>
                  <a:cubicBezTo>
                    <a:pt x="325" y="29"/>
                    <a:pt x="311" y="8"/>
                    <a:pt x="290" y="2"/>
                  </a:cubicBezTo>
                  <a:cubicBezTo>
                    <a:pt x="282" y="0"/>
                    <a:pt x="272" y="0"/>
                    <a:pt x="263" y="1"/>
                  </a:cubicBezTo>
                  <a:cubicBezTo>
                    <a:pt x="258" y="1"/>
                    <a:pt x="253" y="0"/>
                    <a:pt x="246" y="0"/>
                  </a:cubicBezTo>
                  <a:cubicBezTo>
                    <a:pt x="218" y="1"/>
                    <a:pt x="173" y="5"/>
                    <a:pt x="132" y="34"/>
                  </a:cubicBezTo>
                  <a:cubicBezTo>
                    <a:pt x="112" y="49"/>
                    <a:pt x="93" y="70"/>
                    <a:pt x="81" y="97"/>
                  </a:cubicBezTo>
                  <a:cubicBezTo>
                    <a:pt x="68" y="125"/>
                    <a:pt x="61" y="160"/>
                    <a:pt x="61" y="201"/>
                  </a:cubicBezTo>
                  <a:cubicBezTo>
                    <a:pt x="61" y="220"/>
                    <a:pt x="62" y="240"/>
                    <a:pt x="65" y="262"/>
                  </a:cubicBezTo>
                  <a:cubicBezTo>
                    <a:pt x="67" y="278"/>
                    <a:pt x="81" y="290"/>
                    <a:pt x="97" y="290"/>
                  </a:cubicBezTo>
                  <a:cubicBezTo>
                    <a:pt x="98" y="290"/>
                    <a:pt x="100" y="290"/>
                    <a:pt x="101" y="290"/>
                  </a:cubicBezTo>
                  <a:cubicBezTo>
                    <a:pt x="119" y="287"/>
                    <a:pt x="131" y="271"/>
                    <a:pt x="129" y="253"/>
                  </a:cubicBezTo>
                  <a:cubicBezTo>
                    <a:pt x="126" y="234"/>
                    <a:pt x="125" y="217"/>
                    <a:pt x="125" y="201"/>
                  </a:cubicBezTo>
                  <a:cubicBezTo>
                    <a:pt x="125" y="167"/>
                    <a:pt x="130" y="142"/>
                    <a:pt x="139" y="124"/>
                  </a:cubicBezTo>
                  <a:cubicBezTo>
                    <a:pt x="150" y="100"/>
                    <a:pt x="166" y="86"/>
                    <a:pt x="184" y="78"/>
                  </a:cubicBezTo>
                  <a:cubicBezTo>
                    <a:pt x="159" y="155"/>
                    <a:pt x="153" y="207"/>
                    <a:pt x="163" y="293"/>
                  </a:cubicBezTo>
                  <a:cubicBezTo>
                    <a:pt x="166" y="308"/>
                    <a:pt x="171" y="319"/>
                    <a:pt x="176" y="328"/>
                  </a:cubicBezTo>
                  <a:cubicBezTo>
                    <a:pt x="177" y="333"/>
                    <a:pt x="177" y="338"/>
                    <a:pt x="177" y="345"/>
                  </a:cubicBezTo>
                  <a:cubicBezTo>
                    <a:pt x="177" y="372"/>
                    <a:pt x="173" y="415"/>
                    <a:pt x="153" y="457"/>
                  </a:cubicBezTo>
                  <a:cubicBezTo>
                    <a:pt x="133" y="499"/>
                    <a:pt x="100" y="541"/>
                    <a:pt x="35" y="573"/>
                  </a:cubicBezTo>
                  <a:cubicBezTo>
                    <a:pt x="10" y="585"/>
                    <a:pt x="0" y="615"/>
                    <a:pt x="12" y="640"/>
                  </a:cubicBezTo>
                  <a:cubicBezTo>
                    <a:pt x="24" y="664"/>
                    <a:pt x="53" y="675"/>
                    <a:pt x="78" y="663"/>
                  </a:cubicBezTo>
                  <a:close/>
                  <a:moveTo>
                    <a:pt x="538" y="148"/>
                  </a:moveTo>
                  <a:cubicBezTo>
                    <a:pt x="539" y="149"/>
                    <a:pt x="541" y="150"/>
                    <a:pt x="542" y="151"/>
                  </a:cubicBezTo>
                  <a:cubicBezTo>
                    <a:pt x="511" y="215"/>
                    <a:pt x="511" y="215"/>
                    <a:pt x="511" y="215"/>
                  </a:cubicBezTo>
                  <a:cubicBezTo>
                    <a:pt x="509" y="214"/>
                    <a:pt x="508" y="214"/>
                    <a:pt x="506" y="213"/>
                  </a:cubicBezTo>
                  <a:cubicBezTo>
                    <a:pt x="500" y="210"/>
                    <a:pt x="495" y="205"/>
                    <a:pt x="492" y="200"/>
                  </a:cubicBezTo>
                  <a:cubicBezTo>
                    <a:pt x="494" y="199"/>
                    <a:pt x="497" y="198"/>
                    <a:pt x="499" y="196"/>
                  </a:cubicBezTo>
                  <a:cubicBezTo>
                    <a:pt x="515" y="188"/>
                    <a:pt x="521" y="169"/>
                    <a:pt x="513" y="153"/>
                  </a:cubicBezTo>
                  <a:cubicBezTo>
                    <a:pt x="512" y="151"/>
                    <a:pt x="511" y="149"/>
                    <a:pt x="509" y="147"/>
                  </a:cubicBezTo>
                  <a:cubicBezTo>
                    <a:pt x="518" y="144"/>
                    <a:pt x="529" y="144"/>
                    <a:pt x="538" y="1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1" name="Group 200"/>
          <p:cNvGrpSpPr>
            <a:grpSpLocks noChangeAspect="1"/>
          </p:cNvGrpSpPr>
          <p:nvPr/>
        </p:nvGrpSpPr>
        <p:grpSpPr bwMode="auto">
          <a:xfrm>
            <a:off x="3822536" y="3238382"/>
            <a:ext cx="378958" cy="1053111"/>
            <a:chOff x="6048" y="2140"/>
            <a:chExt cx="466" cy="1295"/>
          </a:xfrm>
          <a:solidFill>
            <a:srgbClr val="F8F8F8"/>
          </a:solidFill>
        </p:grpSpPr>
        <p:sp>
          <p:nvSpPr>
            <p:cNvPr id="32" name="Freeform 202"/>
            <p:cNvSpPr/>
            <p:nvPr/>
          </p:nvSpPr>
          <p:spPr bwMode="auto">
            <a:xfrm>
              <a:off x="6181" y="2140"/>
              <a:ext cx="250" cy="249"/>
            </a:xfrm>
            <a:custGeom>
              <a:avLst/>
              <a:gdLst>
                <a:gd name="T0" fmla="*/ 44 w 105"/>
                <a:gd name="T1" fmla="*/ 100 h 105"/>
                <a:gd name="T2" fmla="*/ 100 w 105"/>
                <a:gd name="T3" fmla="*/ 62 h 105"/>
                <a:gd name="T4" fmla="*/ 61 w 105"/>
                <a:gd name="T5" fmla="*/ 5 h 105"/>
                <a:gd name="T6" fmla="*/ 5 w 105"/>
                <a:gd name="T7" fmla="*/ 44 h 105"/>
                <a:gd name="T8" fmla="*/ 44 w 105"/>
                <a:gd name="T9" fmla="*/ 100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5" h="105">
                  <a:moveTo>
                    <a:pt x="44" y="100"/>
                  </a:moveTo>
                  <a:cubicBezTo>
                    <a:pt x="70" y="105"/>
                    <a:pt x="95" y="88"/>
                    <a:pt x="100" y="62"/>
                  </a:cubicBezTo>
                  <a:cubicBezTo>
                    <a:pt x="105" y="35"/>
                    <a:pt x="87" y="10"/>
                    <a:pt x="61" y="5"/>
                  </a:cubicBezTo>
                  <a:cubicBezTo>
                    <a:pt x="35" y="0"/>
                    <a:pt x="10" y="18"/>
                    <a:pt x="5" y="44"/>
                  </a:cubicBezTo>
                  <a:cubicBezTo>
                    <a:pt x="0" y="70"/>
                    <a:pt x="17" y="95"/>
                    <a:pt x="44" y="10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Freeform 203"/>
            <p:cNvSpPr/>
            <p:nvPr/>
          </p:nvSpPr>
          <p:spPr bwMode="auto">
            <a:xfrm>
              <a:off x="6048" y="2365"/>
              <a:ext cx="373" cy="1070"/>
            </a:xfrm>
            <a:custGeom>
              <a:avLst/>
              <a:gdLst>
                <a:gd name="T0" fmla="*/ 20 w 157"/>
                <a:gd name="T1" fmla="*/ 448 h 451"/>
                <a:gd name="T2" fmla="*/ 30 w 157"/>
                <a:gd name="T3" fmla="*/ 451 h 451"/>
                <a:gd name="T4" fmla="*/ 55 w 157"/>
                <a:gd name="T5" fmla="*/ 435 h 451"/>
                <a:gd name="T6" fmla="*/ 85 w 157"/>
                <a:gd name="T7" fmla="*/ 287 h 451"/>
                <a:gd name="T8" fmla="*/ 84 w 157"/>
                <a:gd name="T9" fmla="*/ 253 h 451"/>
                <a:gd name="T10" fmla="*/ 94 w 157"/>
                <a:gd name="T11" fmla="*/ 269 h 451"/>
                <a:gd name="T12" fmla="*/ 103 w 157"/>
                <a:gd name="T13" fmla="*/ 312 h 451"/>
                <a:gd name="T14" fmla="*/ 101 w 157"/>
                <a:gd name="T15" fmla="*/ 340 h 451"/>
                <a:gd name="T16" fmla="*/ 123 w 157"/>
                <a:gd name="T17" fmla="*/ 371 h 451"/>
                <a:gd name="T18" fmla="*/ 153 w 157"/>
                <a:gd name="T19" fmla="*/ 349 h 451"/>
                <a:gd name="T20" fmla="*/ 153 w 157"/>
                <a:gd name="T21" fmla="*/ 349 h 451"/>
                <a:gd name="T22" fmla="*/ 157 w 157"/>
                <a:gd name="T23" fmla="*/ 312 h 451"/>
                <a:gd name="T24" fmla="*/ 141 w 157"/>
                <a:gd name="T25" fmla="*/ 242 h 451"/>
                <a:gd name="T26" fmla="*/ 95 w 157"/>
                <a:gd name="T27" fmla="*/ 193 h 451"/>
                <a:gd name="T28" fmla="*/ 95 w 157"/>
                <a:gd name="T29" fmla="*/ 189 h 451"/>
                <a:gd name="T30" fmla="*/ 95 w 157"/>
                <a:gd name="T31" fmla="*/ 123 h 451"/>
                <a:gd name="T32" fmla="*/ 64 w 157"/>
                <a:gd name="T33" fmla="*/ 81 h 451"/>
                <a:gd name="T34" fmla="*/ 52 w 157"/>
                <a:gd name="T35" fmla="*/ 53 h 451"/>
                <a:gd name="T36" fmla="*/ 64 w 157"/>
                <a:gd name="T37" fmla="*/ 32 h 451"/>
                <a:gd name="T38" fmla="*/ 85 w 157"/>
                <a:gd name="T39" fmla="*/ 43 h 451"/>
                <a:gd name="T40" fmla="*/ 85 w 157"/>
                <a:gd name="T41" fmla="*/ 43 h 451"/>
                <a:gd name="T42" fmla="*/ 94 w 157"/>
                <a:gd name="T43" fmla="*/ 65 h 451"/>
                <a:gd name="T44" fmla="*/ 106 w 157"/>
                <a:gd name="T45" fmla="*/ 83 h 451"/>
                <a:gd name="T46" fmla="*/ 107 w 157"/>
                <a:gd name="T47" fmla="*/ 81 h 451"/>
                <a:gd name="T48" fmla="*/ 93 w 157"/>
                <a:gd name="T49" fmla="*/ 16 h 451"/>
                <a:gd name="T50" fmla="*/ 30 w 157"/>
                <a:gd name="T51" fmla="*/ 40 h 451"/>
                <a:gd name="T52" fmla="*/ 7 w 157"/>
                <a:gd name="T53" fmla="*/ 187 h 451"/>
                <a:gd name="T54" fmla="*/ 27 w 157"/>
                <a:gd name="T55" fmla="*/ 232 h 451"/>
                <a:gd name="T56" fmla="*/ 32 w 157"/>
                <a:gd name="T57" fmla="*/ 287 h 451"/>
                <a:gd name="T58" fmla="*/ 6 w 157"/>
                <a:gd name="T59" fmla="*/ 413 h 451"/>
                <a:gd name="T60" fmla="*/ 20 w 157"/>
                <a:gd name="T61" fmla="*/ 448 h 4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57" h="451">
                  <a:moveTo>
                    <a:pt x="20" y="448"/>
                  </a:moveTo>
                  <a:cubicBezTo>
                    <a:pt x="23" y="450"/>
                    <a:pt x="27" y="451"/>
                    <a:pt x="30" y="451"/>
                  </a:cubicBezTo>
                  <a:cubicBezTo>
                    <a:pt x="41" y="451"/>
                    <a:pt x="50" y="445"/>
                    <a:pt x="55" y="435"/>
                  </a:cubicBezTo>
                  <a:cubicBezTo>
                    <a:pt x="79" y="380"/>
                    <a:pt x="85" y="328"/>
                    <a:pt x="85" y="287"/>
                  </a:cubicBezTo>
                  <a:cubicBezTo>
                    <a:pt x="85" y="274"/>
                    <a:pt x="85" y="263"/>
                    <a:pt x="84" y="253"/>
                  </a:cubicBezTo>
                  <a:cubicBezTo>
                    <a:pt x="88" y="257"/>
                    <a:pt x="91" y="263"/>
                    <a:pt x="94" y="269"/>
                  </a:cubicBezTo>
                  <a:cubicBezTo>
                    <a:pt x="99" y="280"/>
                    <a:pt x="103" y="293"/>
                    <a:pt x="103" y="312"/>
                  </a:cubicBezTo>
                  <a:cubicBezTo>
                    <a:pt x="103" y="320"/>
                    <a:pt x="102" y="330"/>
                    <a:pt x="101" y="340"/>
                  </a:cubicBezTo>
                  <a:cubicBezTo>
                    <a:pt x="98" y="355"/>
                    <a:pt x="108" y="369"/>
                    <a:pt x="123" y="371"/>
                  </a:cubicBezTo>
                  <a:cubicBezTo>
                    <a:pt x="137" y="373"/>
                    <a:pt x="151" y="364"/>
                    <a:pt x="153" y="349"/>
                  </a:cubicBezTo>
                  <a:cubicBezTo>
                    <a:pt x="153" y="349"/>
                    <a:pt x="153" y="349"/>
                    <a:pt x="153" y="349"/>
                  </a:cubicBezTo>
                  <a:cubicBezTo>
                    <a:pt x="156" y="336"/>
                    <a:pt x="157" y="324"/>
                    <a:pt x="157" y="312"/>
                  </a:cubicBezTo>
                  <a:cubicBezTo>
                    <a:pt x="157" y="284"/>
                    <a:pt x="151" y="261"/>
                    <a:pt x="141" y="242"/>
                  </a:cubicBezTo>
                  <a:cubicBezTo>
                    <a:pt x="128" y="218"/>
                    <a:pt x="111" y="203"/>
                    <a:pt x="95" y="193"/>
                  </a:cubicBezTo>
                  <a:cubicBezTo>
                    <a:pt x="95" y="191"/>
                    <a:pt x="95" y="190"/>
                    <a:pt x="95" y="189"/>
                  </a:cubicBezTo>
                  <a:cubicBezTo>
                    <a:pt x="91" y="166"/>
                    <a:pt x="92" y="144"/>
                    <a:pt x="95" y="123"/>
                  </a:cubicBezTo>
                  <a:cubicBezTo>
                    <a:pt x="81" y="109"/>
                    <a:pt x="71" y="94"/>
                    <a:pt x="64" y="81"/>
                  </a:cubicBezTo>
                  <a:cubicBezTo>
                    <a:pt x="56" y="66"/>
                    <a:pt x="52" y="54"/>
                    <a:pt x="52" y="53"/>
                  </a:cubicBezTo>
                  <a:cubicBezTo>
                    <a:pt x="49" y="44"/>
                    <a:pt x="55" y="35"/>
                    <a:pt x="64" y="32"/>
                  </a:cubicBezTo>
                  <a:cubicBezTo>
                    <a:pt x="73" y="29"/>
                    <a:pt x="82" y="34"/>
                    <a:pt x="85" y="43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85" y="44"/>
                    <a:pt x="88" y="53"/>
                    <a:pt x="94" y="65"/>
                  </a:cubicBezTo>
                  <a:cubicBezTo>
                    <a:pt x="97" y="70"/>
                    <a:pt x="101" y="77"/>
                    <a:pt x="106" y="83"/>
                  </a:cubicBezTo>
                  <a:cubicBezTo>
                    <a:pt x="106" y="82"/>
                    <a:pt x="106" y="81"/>
                    <a:pt x="107" y="81"/>
                  </a:cubicBezTo>
                  <a:cubicBezTo>
                    <a:pt x="115" y="59"/>
                    <a:pt x="110" y="32"/>
                    <a:pt x="93" y="16"/>
                  </a:cubicBezTo>
                  <a:cubicBezTo>
                    <a:pt x="75" y="0"/>
                    <a:pt x="44" y="7"/>
                    <a:pt x="30" y="40"/>
                  </a:cubicBezTo>
                  <a:cubicBezTo>
                    <a:pt x="10" y="85"/>
                    <a:pt x="2" y="135"/>
                    <a:pt x="7" y="187"/>
                  </a:cubicBezTo>
                  <a:cubicBezTo>
                    <a:pt x="9" y="206"/>
                    <a:pt x="17" y="221"/>
                    <a:pt x="27" y="232"/>
                  </a:cubicBezTo>
                  <a:cubicBezTo>
                    <a:pt x="30" y="246"/>
                    <a:pt x="32" y="265"/>
                    <a:pt x="32" y="287"/>
                  </a:cubicBezTo>
                  <a:cubicBezTo>
                    <a:pt x="32" y="322"/>
                    <a:pt x="26" y="367"/>
                    <a:pt x="6" y="413"/>
                  </a:cubicBezTo>
                  <a:cubicBezTo>
                    <a:pt x="0" y="427"/>
                    <a:pt x="6" y="443"/>
                    <a:pt x="20" y="44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Freeform 204"/>
            <p:cNvSpPr/>
            <p:nvPr/>
          </p:nvSpPr>
          <p:spPr bwMode="auto">
            <a:xfrm>
              <a:off x="6177" y="2448"/>
              <a:ext cx="337" cy="297"/>
            </a:xfrm>
            <a:custGeom>
              <a:avLst/>
              <a:gdLst>
                <a:gd name="T0" fmla="*/ 50 w 142"/>
                <a:gd name="T1" fmla="*/ 53 h 125"/>
                <a:gd name="T2" fmla="*/ 37 w 142"/>
                <a:gd name="T3" fmla="*/ 32 h 125"/>
                <a:gd name="T4" fmla="*/ 27 w 142"/>
                <a:gd name="T5" fmla="*/ 10 h 125"/>
                <a:gd name="T6" fmla="*/ 21 w 142"/>
                <a:gd name="T7" fmla="*/ 2 h 125"/>
                <a:gd name="T8" fmla="*/ 11 w 142"/>
                <a:gd name="T9" fmla="*/ 1 h 125"/>
                <a:gd name="T10" fmla="*/ 8 w 142"/>
                <a:gd name="T11" fmla="*/ 2 h 125"/>
                <a:gd name="T12" fmla="*/ 2 w 142"/>
                <a:gd name="T13" fmla="*/ 17 h 125"/>
                <a:gd name="T14" fmla="*/ 14 w 142"/>
                <a:gd name="T15" fmla="*/ 44 h 125"/>
                <a:gd name="T16" fmla="*/ 42 w 142"/>
                <a:gd name="T17" fmla="*/ 83 h 125"/>
                <a:gd name="T18" fmla="*/ 53 w 142"/>
                <a:gd name="T19" fmla="*/ 93 h 125"/>
                <a:gd name="T20" fmla="*/ 128 w 142"/>
                <a:gd name="T21" fmla="*/ 125 h 125"/>
                <a:gd name="T22" fmla="*/ 135 w 142"/>
                <a:gd name="T23" fmla="*/ 123 h 125"/>
                <a:gd name="T24" fmla="*/ 142 w 142"/>
                <a:gd name="T25" fmla="*/ 113 h 125"/>
                <a:gd name="T26" fmla="*/ 139 w 142"/>
                <a:gd name="T27" fmla="*/ 104 h 125"/>
                <a:gd name="T28" fmla="*/ 130 w 142"/>
                <a:gd name="T29" fmla="*/ 99 h 125"/>
                <a:gd name="T30" fmla="*/ 69 w 142"/>
                <a:gd name="T31" fmla="*/ 74 h 125"/>
                <a:gd name="T32" fmla="*/ 50 w 142"/>
                <a:gd name="T33" fmla="*/ 53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42" h="125">
                  <a:moveTo>
                    <a:pt x="50" y="53"/>
                  </a:moveTo>
                  <a:cubicBezTo>
                    <a:pt x="44" y="45"/>
                    <a:pt x="40" y="38"/>
                    <a:pt x="37" y="32"/>
                  </a:cubicBezTo>
                  <a:cubicBezTo>
                    <a:pt x="30" y="19"/>
                    <a:pt x="27" y="10"/>
                    <a:pt x="27" y="10"/>
                  </a:cubicBezTo>
                  <a:cubicBezTo>
                    <a:pt x="26" y="6"/>
                    <a:pt x="24" y="4"/>
                    <a:pt x="21" y="2"/>
                  </a:cubicBezTo>
                  <a:cubicBezTo>
                    <a:pt x="18" y="0"/>
                    <a:pt x="14" y="0"/>
                    <a:pt x="11" y="1"/>
                  </a:cubicBezTo>
                  <a:cubicBezTo>
                    <a:pt x="10" y="1"/>
                    <a:pt x="9" y="2"/>
                    <a:pt x="8" y="2"/>
                  </a:cubicBezTo>
                  <a:cubicBezTo>
                    <a:pt x="3" y="5"/>
                    <a:pt x="0" y="11"/>
                    <a:pt x="2" y="17"/>
                  </a:cubicBezTo>
                  <a:cubicBezTo>
                    <a:pt x="3" y="19"/>
                    <a:pt x="6" y="30"/>
                    <a:pt x="14" y="44"/>
                  </a:cubicBezTo>
                  <a:cubicBezTo>
                    <a:pt x="22" y="59"/>
                    <a:pt x="31" y="72"/>
                    <a:pt x="42" y="83"/>
                  </a:cubicBezTo>
                  <a:cubicBezTo>
                    <a:pt x="45" y="87"/>
                    <a:pt x="49" y="90"/>
                    <a:pt x="53" y="93"/>
                  </a:cubicBezTo>
                  <a:cubicBezTo>
                    <a:pt x="68" y="106"/>
                    <a:pt x="93" y="122"/>
                    <a:pt x="128" y="125"/>
                  </a:cubicBezTo>
                  <a:cubicBezTo>
                    <a:pt x="130" y="125"/>
                    <a:pt x="133" y="125"/>
                    <a:pt x="135" y="123"/>
                  </a:cubicBezTo>
                  <a:cubicBezTo>
                    <a:pt x="139" y="121"/>
                    <a:pt x="141" y="117"/>
                    <a:pt x="142" y="113"/>
                  </a:cubicBezTo>
                  <a:cubicBezTo>
                    <a:pt x="142" y="110"/>
                    <a:pt x="141" y="106"/>
                    <a:pt x="139" y="104"/>
                  </a:cubicBezTo>
                  <a:cubicBezTo>
                    <a:pt x="136" y="101"/>
                    <a:pt x="133" y="99"/>
                    <a:pt x="130" y="99"/>
                  </a:cubicBezTo>
                  <a:cubicBezTo>
                    <a:pt x="107" y="97"/>
                    <a:pt x="87" y="89"/>
                    <a:pt x="69" y="74"/>
                  </a:cubicBezTo>
                  <a:cubicBezTo>
                    <a:pt x="62" y="67"/>
                    <a:pt x="55" y="60"/>
                    <a:pt x="50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5" name="Group 207"/>
          <p:cNvGrpSpPr>
            <a:grpSpLocks noChangeAspect="1"/>
          </p:cNvGrpSpPr>
          <p:nvPr/>
        </p:nvGrpSpPr>
        <p:grpSpPr bwMode="auto">
          <a:xfrm>
            <a:off x="5010686" y="2738051"/>
            <a:ext cx="478765" cy="603958"/>
            <a:chOff x="6566" y="246"/>
            <a:chExt cx="1262" cy="1592"/>
          </a:xfrm>
          <a:solidFill>
            <a:srgbClr val="F8F8F8"/>
          </a:solidFill>
        </p:grpSpPr>
        <p:sp>
          <p:nvSpPr>
            <p:cNvPr id="36" name="Freeform 208"/>
            <p:cNvSpPr/>
            <p:nvPr/>
          </p:nvSpPr>
          <p:spPr bwMode="auto">
            <a:xfrm>
              <a:off x="7350" y="246"/>
              <a:ext cx="478" cy="446"/>
            </a:xfrm>
            <a:custGeom>
              <a:avLst/>
              <a:gdLst>
                <a:gd name="T0" fmla="*/ 130 w 201"/>
                <a:gd name="T1" fmla="*/ 16 h 188"/>
                <a:gd name="T2" fmla="*/ 15 w 201"/>
                <a:gd name="T3" fmla="*/ 71 h 188"/>
                <a:gd name="T4" fmla="*/ 56 w 201"/>
                <a:gd name="T5" fmla="*/ 180 h 188"/>
                <a:gd name="T6" fmla="*/ 72 w 201"/>
                <a:gd name="T7" fmla="*/ 139 h 188"/>
                <a:gd name="T8" fmla="*/ 113 w 201"/>
                <a:gd name="T9" fmla="*/ 120 h 188"/>
                <a:gd name="T10" fmla="*/ 132 w 201"/>
                <a:gd name="T11" fmla="*/ 161 h 188"/>
                <a:gd name="T12" fmla="*/ 122 w 201"/>
                <a:gd name="T13" fmla="*/ 188 h 188"/>
                <a:gd name="T14" fmla="*/ 185 w 201"/>
                <a:gd name="T15" fmla="*/ 131 h 188"/>
                <a:gd name="T16" fmla="*/ 130 w 201"/>
                <a:gd name="T17" fmla="*/ 16 h 1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1" h="188">
                  <a:moveTo>
                    <a:pt x="130" y="16"/>
                  </a:moveTo>
                  <a:cubicBezTo>
                    <a:pt x="83" y="0"/>
                    <a:pt x="32" y="24"/>
                    <a:pt x="15" y="71"/>
                  </a:cubicBezTo>
                  <a:cubicBezTo>
                    <a:pt x="0" y="113"/>
                    <a:pt x="18" y="159"/>
                    <a:pt x="56" y="180"/>
                  </a:cubicBezTo>
                  <a:cubicBezTo>
                    <a:pt x="62" y="168"/>
                    <a:pt x="67" y="154"/>
                    <a:pt x="72" y="139"/>
                  </a:cubicBezTo>
                  <a:cubicBezTo>
                    <a:pt x="78" y="123"/>
                    <a:pt x="96" y="114"/>
                    <a:pt x="113" y="120"/>
                  </a:cubicBezTo>
                  <a:cubicBezTo>
                    <a:pt x="130" y="126"/>
                    <a:pt x="138" y="144"/>
                    <a:pt x="132" y="161"/>
                  </a:cubicBezTo>
                  <a:cubicBezTo>
                    <a:pt x="129" y="170"/>
                    <a:pt x="126" y="180"/>
                    <a:pt x="122" y="188"/>
                  </a:cubicBezTo>
                  <a:cubicBezTo>
                    <a:pt x="150" y="181"/>
                    <a:pt x="174" y="160"/>
                    <a:pt x="185" y="131"/>
                  </a:cubicBezTo>
                  <a:cubicBezTo>
                    <a:pt x="201" y="84"/>
                    <a:pt x="177" y="33"/>
                    <a:pt x="13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Freeform 209"/>
            <p:cNvSpPr/>
            <p:nvPr/>
          </p:nvSpPr>
          <p:spPr bwMode="auto">
            <a:xfrm>
              <a:off x="6566" y="401"/>
              <a:ext cx="1005" cy="1437"/>
            </a:xfrm>
            <a:custGeom>
              <a:avLst/>
              <a:gdLst>
                <a:gd name="T0" fmla="*/ 372 w 423"/>
                <a:gd name="T1" fmla="*/ 299 h 606"/>
                <a:gd name="T2" fmla="*/ 329 w 423"/>
                <a:gd name="T3" fmla="*/ 263 h 606"/>
                <a:gd name="T4" fmla="*/ 192 w 423"/>
                <a:gd name="T5" fmla="*/ 263 h 606"/>
                <a:gd name="T6" fmla="*/ 263 w 423"/>
                <a:gd name="T7" fmla="*/ 186 h 606"/>
                <a:gd name="T8" fmla="*/ 257 w 423"/>
                <a:gd name="T9" fmla="*/ 173 h 606"/>
                <a:gd name="T10" fmla="*/ 239 w 423"/>
                <a:gd name="T11" fmla="*/ 104 h 606"/>
                <a:gd name="T12" fmla="*/ 266 w 423"/>
                <a:gd name="T13" fmla="*/ 67 h 606"/>
                <a:gd name="T14" fmla="*/ 302 w 423"/>
                <a:gd name="T15" fmla="*/ 93 h 606"/>
                <a:gd name="T16" fmla="*/ 303 w 423"/>
                <a:gd name="T17" fmla="*/ 95 h 606"/>
                <a:gd name="T18" fmla="*/ 304 w 423"/>
                <a:gd name="T19" fmla="*/ 101 h 606"/>
                <a:gd name="T20" fmla="*/ 309 w 423"/>
                <a:gd name="T21" fmla="*/ 123 h 606"/>
                <a:gd name="T22" fmla="*/ 314 w 423"/>
                <a:gd name="T23" fmla="*/ 139 h 606"/>
                <a:gd name="T24" fmla="*/ 324 w 423"/>
                <a:gd name="T25" fmla="*/ 53 h 606"/>
                <a:gd name="T26" fmla="*/ 192 w 423"/>
                <a:gd name="T27" fmla="*/ 38 h 606"/>
                <a:gd name="T28" fmla="*/ 32 w 423"/>
                <a:gd name="T29" fmla="*/ 217 h 606"/>
                <a:gd name="T30" fmla="*/ 61 w 423"/>
                <a:gd name="T31" fmla="*/ 347 h 606"/>
                <a:gd name="T32" fmla="*/ 81 w 423"/>
                <a:gd name="T33" fmla="*/ 350 h 606"/>
                <a:gd name="T34" fmla="*/ 92 w 423"/>
                <a:gd name="T35" fmla="*/ 351 h 606"/>
                <a:gd name="T36" fmla="*/ 92 w 423"/>
                <a:gd name="T37" fmla="*/ 351 h 606"/>
                <a:gd name="T38" fmla="*/ 292 w 423"/>
                <a:gd name="T39" fmla="*/ 351 h 606"/>
                <a:gd name="T40" fmla="*/ 332 w 423"/>
                <a:gd name="T41" fmla="*/ 570 h 606"/>
                <a:gd name="T42" fmla="*/ 375 w 423"/>
                <a:gd name="T43" fmla="*/ 606 h 606"/>
                <a:gd name="T44" fmla="*/ 383 w 423"/>
                <a:gd name="T45" fmla="*/ 605 h 606"/>
                <a:gd name="T46" fmla="*/ 419 w 423"/>
                <a:gd name="T47" fmla="*/ 554 h 606"/>
                <a:gd name="T48" fmla="*/ 372 w 423"/>
                <a:gd name="T49" fmla="*/ 299 h 6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23" h="606">
                  <a:moveTo>
                    <a:pt x="372" y="299"/>
                  </a:moveTo>
                  <a:cubicBezTo>
                    <a:pt x="368" y="278"/>
                    <a:pt x="350" y="263"/>
                    <a:pt x="329" y="263"/>
                  </a:cubicBezTo>
                  <a:cubicBezTo>
                    <a:pt x="192" y="263"/>
                    <a:pt x="192" y="263"/>
                    <a:pt x="192" y="263"/>
                  </a:cubicBezTo>
                  <a:cubicBezTo>
                    <a:pt x="212" y="235"/>
                    <a:pt x="236" y="209"/>
                    <a:pt x="263" y="186"/>
                  </a:cubicBezTo>
                  <a:cubicBezTo>
                    <a:pt x="261" y="182"/>
                    <a:pt x="259" y="177"/>
                    <a:pt x="257" y="173"/>
                  </a:cubicBezTo>
                  <a:cubicBezTo>
                    <a:pt x="245" y="138"/>
                    <a:pt x="240" y="105"/>
                    <a:pt x="239" y="104"/>
                  </a:cubicBezTo>
                  <a:cubicBezTo>
                    <a:pt x="236" y="86"/>
                    <a:pt x="248" y="70"/>
                    <a:pt x="266" y="67"/>
                  </a:cubicBezTo>
                  <a:cubicBezTo>
                    <a:pt x="283" y="64"/>
                    <a:pt x="299" y="76"/>
                    <a:pt x="302" y="93"/>
                  </a:cubicBezTo>
                  <a:cubicBezTo>
                    <a:pt x="302" y="93"/>
                    <a:pt x="303" y="94"/>
                    <a:pt x="303" y="95"/>
                  </a:cubicBezTo>
                  <a:cubicBezTo>
                    <a:pt x="303" y="96"/>
                    <a:pt x="304" y="98"/>
                    <a:pt x="304" y="101"/>
                  </a:cubicBezTo>
                  <a:cubicBezTo>
                    <a:pt x="305" y="107"/>
                    <a:pt x="307" y="114"/>
                    <a:pt x="309" y="123"/>
                  </a:cubicBezTo>
                  <a:cubicBezTo>
                    <a:pt x="310" y="128"/>
                    <a:pt x="312" y="133"/>
                    <a:pt x="314" y="139"/>
                  </a:cubicBezTo>
                  <a:cubicBezTo>
                    <a:pt x="330" y="113"/>
                    <a:pt x="336" y="82"/>
                    <a:pt x="324" y="53"/>
                  </a:cubicBezTo>
                  <a:cubicBezTo>
                    <a:pt x="307" y="12"/>
                    <a:pt x="244" y="0"/>
                    <a:pt x="192" y="38"/>
                  </a:cubicBezTo>
                  <a:cubicBezTo>
                    <a:pt x="127" y="86"/>
                    <a:pt x="72" y="147"/>
                    <a:pt x="32" y="217"/>
                  </a:cubicBezTo>
                  <a:cubicBezTo>
                    <a:pt x="0" y="273"/>
                    <a:pt x="19" y="334"/>
                    <a:pt x="61" y="347"/>
                  </a:cubicBezTo>
                  <a:cubicBezTo>
                    <a:pt x="68" y="349"/>
                    <a:pt x="75" y="350"/>
                    <a:pt x="81" y="350"/>
                  </a:cubicBezTo>
                  <a:cubicBezTo>
                    <a:pt x="85" y="351"/>
                    <a:pt x="88" y="351"/>
                    <a:pt x="92" y="351"/>
                  </a:cubicBezTo>
                  <a:cubicBezTo>
                    <a:pt x="92" y="351"/>
                    <a:pt x="92" y="351"/>
                    <a:pt x="92" y="351"/>
                  </a:cubicBezTo>
                  <a:cubicBezTo>
                    <a:pt x="292" y="351"/>
                    <a:pt x="292" y="351"/>
                    <a:pt x="292" y="351"/>
                  </a:cubicBezTo>
                  <a:cubicBezTo>
                    <a:pt x="332" y="570"/>
                    <a:pt x="332" y="570"/>
                    <a:pt x="332" y="570"/>
                  </a:cubicBezTo>
                  <a:cubicBezTo>
                    <a:pt x="336" y="591"/>
                    <a:pt x="355" y="606"/>
                    <a:pt x="375" y="606"/>
                  </a:cubicBezTo>
                  <a:cubicBezTo>
                    <a:pt x="378" y="606"/>
                    <a:pt x="381" y="606"/>
                    <a:pt x="383" y="605"/>
                  </a:cubicBezTo>
                  <a:cubicBezTo>
                    <a:pt x="407" y="601"/>
                    <a:pt x="423" y="578"/>
                    <a:pt x="419" y="554"/>
                  </a:cubicBezTo>
                  <a:lnTo>
                    <a:pt x="372" y="29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8" name="Freeform 211"/>
            <p:cNvSpPr/>
            <p:nvPr/>
          </p:nvSpPr>
          <p:spPr bwMode="auto">
            <a:xfrm>
              <a:off x="7151" y="545"/>
              <a:ext cx="501" cy="449"/>
            </a:xfrm>
            <a:custGeom>
              <a:avLst/>
              <a:gdLst>
                <a:gd name="T0" fmla="*/ 208 w 211"/>
                <a:gd name="T1" fmla="*/ 14 h 189"/>
                <a:gd name="T2" fmla="*/ 194 w 211"/>
                <a:gd name="T3" fmla="*/ 1 h 189"/>
                <a:gd name="T4" fmla="*/ 186 w 211"/>
                <a:gd name="T5" fmla="*/ 0 h 189"/>
                <a:gd name="T6" fmla="*/ 164 w 211"/>
                <a:gd name="T7" fmla="*/ 16 h 189"/>
                <a:gd name="T8" fmla="*/ 148 w 211"/>
                <a:gd name="T9" fmla="*/ 57 h 189"/>
                <a:gd name="T10" fmla="*/ 115 w 211"/>
                <a:gd name="T11" fmla="*/ 121 h 189"/>
                <a:gd name="T12" fmla="*/ 99 w 211"/>
                <a:gd name="T13" fmla="*/ 138 h 189"/>
                <a:gd name="T14" fmla="*/ 93 w 211"/>
                <a:gd name="T15" fmla="*/ 142 h 189"/>
                <a:gd name="T16" fmla="*/ 88 w 211"/>
                <a:gd name="T17" fmla="*/ 138 h 189"/>
                <a:gd name="T18" fmla="*/ 75 w 211"/>
                <a:gd name="T19" fmla="*/ 120 h 189"/>
                <a:gd name="T20" fmla="*/ 62 w 211"/>
                <a:gd name="T21" fmla="*/ 86 h 189"/>
                <a:gd name="T22" fmla="*/ 55 w 211"/>
                <a:gd name="T23" fmla="*/ 64 h 189"/>
                <a:gd name="T24" fmla="*/ 50 w 211"/>
                <a:gd name="T25" fmla="*/ 42 h 189"/>
                <a:gd name="T26" fmla="*/ 49 w 211"/>
                <a:gd name="T27" fmla="*/ 35 h 189"/>
                <a:gd name="T28" fmla="*/ 49 w 211"/>
                <a:gd name="T29" fmla="*/ 33 h 189"/>
                <a:gd name="T30" fmla="*/ 25 w 211"/>
                <a:gd name="T31" fmla="*/ 13 h 189"/>
                <a:gd name="T32" fmla="*/ 21 w 211"/>
                <a:gd name="T33" fmla="*/ 14 h 189"/>
                <a:gd name="T34" fmla="*/ 5 w 211"/>
                <a:gd name="T35" fmla="*/ 24 h 189"/>
                <a:gd name="T36" fmla="*/ 1 w 211"/>
                <a:gd name="T37" fmla="*/ 41 h 189"/>
                <a:gd name="T38" fmla="*/ 1 w 211"/>
                <a:gd name="T39" fmla="*/ 42 h 189"/>
                <a:gd name="T40" fmla="*/ 19 w 211"/>
                <a:gd name="T41" fmla="*/ 109 h 189"/>
                <a:gd name="T42" fmla="*/ 23 w 211"/>
                <a:gd name="T43" fmla="*/ 120 h 189"/>
                <a:gd name="T44" fmla="*/ 43 w 211"/>
                <a:gd name="T45" fmla="*/ 159 h 189"/>
                <a:gd name="T46" fmla="*/ 63 w 211"/>
                <a:gd name="T47" fmla="*/ 179 h 189"/>
                <a:gd name="T48" fmla="*/ 93 w 211"/>
                <a:gd name="T49" fmla="*/ 189 h 189"/>
                <a:gd name="T50" fmla="*/ 93 w 211"/>
                <a:gd name="T51" fmla="*/ 189 h 189"/>
                <a:gd name="T52" fmla="*/ 126 w 211"/>
                <a:gd name="T53" fmla="*/ 178 h 189"/>
                <a:gd name="T54" fmla="*/ 167 w 211"/>
                <a:gd name="T55" fmla="*/ 127 h 189"/>
                <a:gd name="T56" fmla="*/ 197 w 211"/>
                <a:gd name="T57" fmla="*/ 64 h 189"/>
                <a:gd name="T58" fmla="*/ 209 w 211"/>
                <a:gd name="T59" fmla="*/ 32 h 189"/>
                <a:gd name="T60" fmla="*/ 208 w 211"/>
                <a:gd name="T61" fmla="*/ 14 h 1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211" h="189">
                  <a:moveTo>
                    <a:pt x="208" y="14"/>
                  </a:moveTo>
                  <a:cubicBezTo>
                    <a:pt x="205" y="8"/>
                    <a:pt x="200" y="4"/>
                    <a:pt x="194" y="1"/>
                  </a:cubicBezTo>
                  <a:cubicBezTo>
                    <a:pt x="192" y="1"/>
                    <a:pt x="189" y="0"/>
                    <a:pt x="186" y="0"/>
                  </a:cubicBezTo>
                  <a:cubicBezTo>
                    <a:pt x="176" y="0"/>
                    <a:pt x="167" y="6"/>
                    <a:pt x="164" y="16"/>
                  </a:cubicBezTo>
                  <a:cubicBezTo>
                    <a:pt x="158" y="32"/>
                    <a:pt x="153" y="45"/>
                    <a:pt x="148" y="57"/>
                  </a:cubicBezTo>
                  <a:cubicBezTo>
                    <a:pt x="134" y="90"/>
                    <a:pt x="123" y="110"/>
                    <a:pt x="115" y="121"/>
                  </a:cubicBezTo>
                  <a:cubicBezTo>
                    <a:pt x="107" y="132"/>
                    <a:pt x="101" y="137"/>
                    <a:pt x="99" y="138"/>
                  </a:cubicBezTo>
                  <a:cubicBezTo>
                    <a:pt x="93" y="142"/>
                    <a:pt x="93" y="142"/>
                    <a:pt x="93" y="142"/>
                  </a:cubicBezTo>
                  <a:cubicBezTo>
                    <a:pt x="88" y="138"/>
                    <a:pt x="88" y="138"/>
                    <a:pt x="88" y="138"/>
                  </a:cubicBezTo>
                  <a:cubicBezTo>
                    <a:pt x="85" y="135"/>
                    <a:pt x="80" y="128"/>
                    <a:pt x="75" y="120"/>
                  </a:cubicBezTo>
                  <a:cubicBezTo>
                    <a:pt x="70" y="109"/>
                    <a:pt x="65" y="97"/>
                    <a:pt x="62" y="86"/>
                  </a:cubicBezTo>
                  <a:cubicBezTo>
                    <a:pt x="59" y="77"/>
                    <a:pt x="57" y="69"/>
                    <a:pt x="55" y="64"/>
                  </a:cubicBezTo>
                  <a:cubicBezTo>
                    <a:pt x="53" y="57"/>
                    <a:pt x="52" y="49"/>
                    <a:pt x="50" y="42"/>
                  </a:cubicBezTo>
                  <a:cubicBezTo>
                    <a:pt x="50" y="39"/>
                    <a:pt x="49" y="37"/>
                    <a:pt x="49" y="35"/>
                  </a:cubicBezTo>
                  <a:cubicBezTo>
                    <a:pt x="49" y="33"/>
                    <a:pt x="49" y="33"/>
                    <a:pt x="49" y="33"/>
                  </a:cubicBezTo>
                  <a:cubicBezTo>
                    <a:pt x="47" y="22"/>
                    <a:pt x="37" y="13"/>
                    <a:pt x="25" y="13"/>
                  </a:cubicBezTo>
                  <a:cubicBezTo>
                    <a:pt x="24" y="13"/>
                    <a:pt x="22" y="13"/>
                    <a:pt x="21" y="14"/>
                  </a:cubicBezTo>
                  <a:cubicBezTo>
                    <a:pt x="15" y="15"/>
                    <a:pt x="9" y="18"/>
                    <a:pt x="5" y="24"/>
                  </a:cubicBezTo>
                  <a:cubicBezTo>
                    <a:pt x="2" y="29"/>
                    <a:pt x="0" y="35"/>
                    <a:pt x="1" y="41"/>
                  </a:cubicBezTo>
                  <a:cubicBezTo>
                    <a:pt x="1" y="42"/>
                    <a:pt x="1" y="42"/>
                    <a:pt x="1" y="42"/>
                  </a:cubicBezTo>
                  <a:cubicBezTo>
                    <a:pt x="3" y="53"/>
                    <a:pt x="9" y="80"/>
                    <a:pt x="19" y="109"/>
                  </a:cubicBezTo>
                  <a:cubicBezTo>
                    <a:pt x="20" y="113"/>
                    <a:pt x="22" y="116"/>
                    <a:pt x="23" y="120"/>
                  </a:cubicBezTo>
                  <a:cubicBezTo>
                    <a:pt x="28" y="132"/>
                    <a:pt x="34" y="146"/>
                    <a:pt x="43" y="159"/>
                  </a:cubicBezTo>
                  <a:cubicBezTo>
                    <a:pt x="50" y="168"/>
                    <a:pt x="56" y="174"/>
                    <a:pt x="63" y="179"/>
                  </a:cubicBezTo>
                  <a:cubicBezTo>
                    <a:pt x="68" y="183"/>
                    <a:pt x="79" y="189"/>
                    <a:pt x="93" y="189"/>
                  </a:cubicBezTo>
                  <a:cubicBezTo>
                    <a:pt x="93" y="189"/>
                    <a:pt x="93" y="189"/>
                    <a:pt x="93" y="189"/>
                  </a:cubicBezTo>
                  <a:cubicBezTo>
                    <a:pt x="104" y="189"/>
                    <a:pt x="116" y="185"/>
                    <a:pt x="126" y="178"/>
                  </a:cubicBezTo>
                  <a:cubicBezTo>
                    <a:pt x="141" y="167"/>
                    <a:pt x="153" y="152"/>
                    <a:pt x="167" y="127"/>
                  </a:cubicBezTo>
                  <a:cubicBezTo>
                    <a:pt x="177" y="110"/>
                    <a:pt x="187" y="89"/>
                    <a:pt x="197" y="64"/>
                  </a:cubicBezTo>
                  <a:cubicBezTo>
                    <a:pt x="201" y="54"/>
                    <a:pt x="205" y="44"/>
                    <a:pt x="209" y="32"/>
                  </a:cubicBezTo>
                  <a:cubicBezTo>
                    <a:pt x="211" y="26"/>
                    <a:pt x="211" y="20"/>
                    <a:pt x="208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文本框 38"/>
          <p:cNvSpPr txBox="1"/>
          <p:nvPr/>
        </p:nvSpPr>
        <p:spPr>
          <a:xfrm>
            <a:off x="6927561" y="1869916"/>
            <a:ext cx="124021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文本框 39"/>
          <p:cNvSpPr txBox="1"/>
          <p:nvPr/>
        </p:nvSpPr>
        <p:spPr>
          <a:xfrm>
            <a:off x="6538413" y="2087103"/>
            <a:ext cx="1570380" cy="7080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1583123" y="1395919"/>
            <a:ext cx="1240219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</a:t>
            </a:r>
            <a:r>
              <a:rPr lang="zh-CN" altLang="en-US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添加标题</a:t>
            </a:r>
            <a:endParaRPr lang="zh-CN" altLang="en-US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1193975" y="1613106"/>
            <a:ext cx="1570380" cy="70801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100" dirty="0"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在此录入图表的综合描述说明。在此录入上述图表的综合描述</a:t>
            </a:r>
            <a:endParaRPr lang="zh-CN" altLang="en-US" sz="11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4" grpId="0" animBg="1"/>
      <p:bldP spid="39" grpId="0"/>
      <p:bldP spid="40" grpId="0"/>
      <p:bldP spid="41" grpId="0"/>
      <p:bldP spid="4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8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5464276" y="1736441"/>
            <a:ext cx="2076765" cy="351974"/>
            <a:chOff x="7335360" y="2327957"/>
            <a:chExt cx="2769020" cy="469299"/>
          </a:xfrm>
        </p:grpSpPr>
        <p:grpSp>
          <p:nvGrpSpPr>
            <p:cNvPr id="6" name="组合 5"/>
            <p:cNvGrpSpPr/>
            <p:nvPr/>
          </p:nvGrpSpPr>
          <p:grpSpPr>
            <a:xfrm flipH="1" flipV="1">
              <a:off x="7335360" y="2327957"/>
              <a:ext cx="2604593" cy="429601"/>
              <a:chOff x="1243321" y="4939255"/>
              <a:chExt cx="2604593" cy="429601"/>
            </a:xfrm>
            <a:solidFill>
              <a:srgbClr val="A6A6A6"/>
            </a:solidFill>
          </p:grpSpPr>
          <p:sp>
            <p:nvSpPr>
              <p:cNvPr id="11" name="矩形 10"/>
              <p:cNvSpPr/>
              <p:nvPr/>
            </p:nvSpPr>
            <p:spPr>
              <a:xfrm flipV="1">
                <a:off x="1243321" y="4991055"/>
                <a:ext cx="2448000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任意多边形 11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0" name="Freeform 16"/>
            <p:cNvSpPr>
              <a:spLocks noEditPoints="1"/>
            </p:cNvSpPr>
            <p:nvPr/>
          </p:nvSpPr>
          <p:spPr bwMode="auto">
            <a:xfrm>
              <a:off x="9886620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733358" y="3481115"/>
            <a:ext cx="1812446" cy="351974"/>
            <a:chOff x="7335360" y="2327957"/>
            <a:chExt cx="2416595" cy="469299"/>
          </a:xfrm>
        </p:grpSpPr>
        <p:grpSp>
          <p:nvGrpSpPr>
            <p:cNvPr id="14" name="组合 13"/>
            <p:cNvGrpSpPr/>
            <p:nvPr/>
          </p:nvGrpSpPr>
          <p:grpSpPr>
            <a:xfrm flipH="1" flipV="1">
              <a:off x="7335360" y="2327957"/>
              <a:ext cx="2231161" cy="429601"/>
              <a:chOff x="1616753" y="4939255"/>
              <a:chExt cx="2231161" cy="429601"/>
            </a:xfrm>
            <a:solidFill>
              <a:srgbClr val="A6A6A6"/>
            </a:solidFill>
          </p:grpSpPr>
          <p:sp>
            <p:nvSpPr>
              <p:cNvPr id="16" name="矩形 15"/>
              <p:cNvSpPr/>
              <p:nvPr/>
            </p:nvSpPr>
            <p:spPr>
              <a:xfrm flipV="1">
                <a:off x="1616753" y="4991055"/>
                <a:ext cx="2072822" cy="28800"/>
              </a:xfrm>
              <a:prstGeom prst="rect">
                <a:avLst/>
              </a:pr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  <p:sp>
            <p:nvSpPr>
              <p:cNvPr id="17" name="任意多边形 16"/>
              <p:cNvSpPr/>
              <p:nvPr/>
            </p:nvSpPr>
            <p:spPr>
              <a:xfrm rot="2700000" flipV="1">
                <a:off x="3618713" y="5139656"/>
                <a:ext cx="429601" cy="28800"/>
              </a:xfrm>
              <a:custGeom>
                <a:avLst/>
                <a:gdLst>
                  <a:gd name="connsiteX0" fmla="*/ 0 w 429601"/>
                  <a:gd name="connsiteY0" fmla="*/ 18000 h 18000"/>
                  <a:gd name="connsiteX1" fmla="*/ 429601 w 429601"/>
                  <a:gd name="connsiteY1" fmla="*/ 18000 h 18000"/>
                  <a:gd name="connsiteX2" fmla="*/ 411602 w 429601"/>
                  <a:gd name="connsiteY2" fmla="*/ 0 h 18000"/>
                  <a:gd name="connsiteX3" fmla="*/ 0 w 429601"/>
                  <a:gd name="connsiteY3" fmla="*/ 0 h 18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429601" h="18000">
                    <a:moveTo>
                      <a:pt x="0" y="18000"/>
                    </a:moveTo>
                    <a:lnTo>
                      <a:pt x="429601" y="18000"/>
                    </a:lnTo>
                    <a:lnTo>
                      <a:pt x="411602" y="0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sp>
          <p:nvSpPr>
            <p:cNvPr id="15" name="Freeform 16"/>
            <p:cNvSpPr>
              <a:spLocks noEditPoints="1"/>
            </p:cNvSpPr>
            <p:nvPr/>
          </p:nvSpPr>
          <p:spPr bwMode="auto">
            <a:xfrm>
              <a:off x="9534195" y="2580522"/>
              <a:ext cx="217760" cy="216734"/>
            </a:xfrm>
            <a:custGeom>
              <a:avLst/>
              <a:gdLst>
                <a:gd name="T0" fmla="*/ 88 w 176"/>
                <a:gd name="T1" fmla="*/ 0 h 176"/>
                <a:gd name="T2" fmla="*/ 0 w 176"/>
                <a:gd name="T3" fmla="*/ 88 h 176"/>
                <a:gd name="T4" fmla="*/ 88 w 176"/>
                <a:gd name="T5" fmla="*/ 176 h 176"/>
                <a:gd name="T6" fmla="*/ 176 w 176"/>
                <a:gd name="T7" fmla="*/ 88 h 176"/>
                <a:gd name="T8" fmla="*/ 88 w 176"/>
                <a:gd name="T9" fmla="*/ 0 h 176"/>
                <a:gd name="T10" fmla="*/ 88 w 176"/>
                <a:gd name="T11" fmla="*/ 133 h 176"/>
                <a:gd name="T12" fmla="*/ 42 w 176"/>
                <a:gd name="T13" fmla="*/ 88 h 176"/>
                <a:gd name="T14" fmla="*/ 88 w 176"/>
                <a:gd name="T15" fmla="*/ 42 h 176"/>
                <a:gd name="T16" fmla="*/ 134 w 176"/>
                <a:gd name="T17" fmla="*/ 88 h 176"/>
                <a:gd name="T18" fmla="*/ 88 w 176"/>
                <a:gd name="T19" fmla="*/ 133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6" h="176">
                  <a:moveTo>
                    <a:pt x="88" y="0"/>
                  </a:moveTo>
                  <a:cubicBezTo>
                    <a:pt x="39" y="0"/>
                    <a:pt x="0" y="39"/>
                    <a:pt x="0" y="88"/>
                  </a:cubicBezTo>
                  <a:cubicBezTo>
                    <a:pt x="0" y="136"/>
                    <a:pt x="39" y="176"/>
                    <a:pt x="88" y="176"/>
                  </a:cubicBezTo>
                  <a:cubicBezTo>
                    <a:pt x="137" y="176"/>
                    <a:pt x="176" y="136"/>
                    <a:pt x="176" y="88"/>
                  </a:cubicBezTo>
                  <a:cubicBezTo>
                    <a:pt x="176" y="39"/>
                    <a:pt x="137" y="0"/>
                    <a:pt x="88" y="0"/>
                  </a:cubicBezTo>
                  <a:close/>
                  <a:moveTo>
                    <a:pt x="88" y="133"/>
                  </a:moveTo>
                  <a:cubicBezTo>
                    <a:pt x="63" y="133"/>
                    <a:pt x="42" y="113"/>
                    <a:pt x="42" y="88"/>
                  </a:cubicBezTo>
                  <a:cubicBezTo>
                    <a:pt x="42" y="63"/>
                    <a:pt x="63" y="42"/>
                    <a:pt x="88" y="42"/>
                  </a:cubicBezTo>
                  <a:cubicBezTo>
                    <a:pt x="113" y="42"/>
                    <a:pt x="134" y="63"/>
                    <a:pt x="134" y="88"/>
                  </a:cubicBezTo>
                  <a:cubicBezTo>
                    <a:pt x="134" y="113"/>
                    <a:pt x="113" y="133"/>
                    <a:pt x="88" y="133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1754548" y="3684356"/>
            <a:ext cx="1996139" cy="322201"/>
            <a:chOff x="1627719" y="4939255"/>
            <a:chExt cx="2661519" cy="429601"/>
          </a:xfrm>
          <a:solidFill>
            <a:srgbClr val="A6A6A6"/>
          </a:solidFill>
        </p:grpSpPr>
        <p:sp>
          <p:nvSpPr>
            <p:cNvPr id="19" name="矩形 18"/>
            <p:cNvSpPr/>
            <p:nvPr/>
          </p:nvSpPr>
          <p:spPr>
            <a:xfrm flipV="1">
              <a:off x="1627719" y="4991055"/>
              <a:ext cx="2508114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 rot="2700000" flipV="1">
              <a:off x="4060037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1728886" y="1937882"/>
            <a:ext cx="1588414" cy="322201"/>
            <a:chOff x="1720504" y="4939255"/>
            <a:chExt cx="2117885" cy="429601"/>
          </a:xfrm>
          <a:solidFill>
            <a:srgbClr val="A6A6A6"/>
          </a:solidFill>
        </p:grpSpPr>
        <p:sp>
          <p:nvSpPr>
            <p:cNvPr id="22" name="矩形 21"/>
            <p:cNvSpPr/>
            <p:nvPr/>
          </p:nvSpPr>
          <p:spPr>
            <a:xfrm flipV="1">
              <a:off x="1720504" y="4991055"/>
              <a:ext cx="1962000" cy="288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任意多边形 22"/>
            <p:cNvSpPr/>
            <p:nvPr/>
          </p:nvSpPr>
          <p:spPr>
            <a:xfrm rot="2700000" flipV="1">
              <a:off x="3609188" y="5139656"/>
              <a:ext cx="429601" cy="28800"/>
            </a:xfrm>
            <a:custGeom>
              <a:avLst/>
              <a:gdLst>
                <a:gd name="connsiteX0" fmla="*/ 0 w 429601"/>
                <a:gd name="connsiteY0" fmla="*/ 18000 h 18000"/>
                <a:gd name="connsiteX1" fmla="*/ 429601 w 429601"/>
                <a:gd name="connsiteY1" fmla="*/ 18000 h 18000"/>
                <a:gd name="connsiteX2" fmla="*/ 411602 w 429601"/>
                <a:gd name="connsiteY2" fmla="*/ 0 h 18000"/>
                <a:gd name="connsiteX3" fmla="*/ 0 w 429601"/>
                <a:gd name="connsiteY3" fmla="*/ 0 h 18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429601" h="18000">
                  <a:moveTo>
                    <a:pt x="0" y="18000"/>
                  </a:moveTo>
                  <a:lnTo>
                    <a:pt x="429601" y="18000"/>
                  </a:lnTo>
                  <a:lnTo>
                    <a:pt x="411602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Freeform 16"/>
          <p:cNvSpPr>
            <a:spLocks noEditPoints="1"/>
          </p:cNvSpPr>
          <p:nvPr/>
        </p:nvSpPr>
        <p:spPr bwMode="auto">
          <a:xfrm flipH="1" flipV="1">
            <a:off x="1598198" y="1905095"/>
            <a:ext cx="163320" cy="162551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Freeform 16"/>
          <p:cNvSpPr>
            <a:spLocks noEditPoints="1"/>
          </p:cNvSpPr>
          <p:nvPr/>
        </p:nvSpPr>
        <p:spPr bwMode="auto">
          <a:xfrm flipH="1" flipV="1">
            <a:off x="1614141" y="3649933"/>
            <a:ext cx="163320" cy="162551"/>
          </a:xfrm>
          <a:custGeom>
            <a:avLst/>
            <a:gdLst>
              <a:gd name="T0" fmla="*/ 88 w 176"/>
              <a:gd name="T1" fmla="*/ 0 h 176"/>
              <a:gd name="T2" fmla="*/ 0 w 176"/>
              <a:gd name="T3" fmla="*/ 88 h 176"/>
              <a:gd name="T4" fmla="*/ 88 w 176"/>
              <a:gd name="T5" fmla="*/ 176 h 176"/>
              <a:gd name="T6" fmla="*/ 176 w 176"/>
              <a:gd name="T7" fmla="*/ 88 h 176"/>
              <a:gd name="T8" fmla="*/ 88 w 176"/>
              <a:gd name="T9" fmla="*/ 0 h 176"/>
              <a:gd name="T10" fmla="*/ 88 w 176"/>
              <a:gd name="T11" fmla="*/ 133 h 176"/>
              <a:gd name="T12" fmla="*/ 42 w 176"/>
              <a:gd name="T13" fmla="*/ 88 h 176"/>
              <a:gd name="T14" fmla="*/ 88 w 176"/>
              <a:gd name="T15" fmla="*/ 42 h 176"/>
              <a:gd name="T16" fmla="*/ 134 w 176"/>
              <a:gd name="T17" fmla="*/ 88 h 176"/>
              <a:gd name="T18" fmla="*/ 88 w 176"/>
              <a:gd name="T19" fmla="*/ 133 h 1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176" h="176">
                <a:moveTo>
                  <a:pt x="88" y="0"/>
                </a:moveTo>
                <a:cubicBezTo>
                  <a:pt x="39" y="0"/>
                  <a:pt x="0" y="39"/>
                  <a:pt x="0" y="88"/>
                </a:cubicBezTo>
                <a:cubicBezTo>
                  <a:pt x="0" y="136"/>
                  <a:pt x="39" y="176"/>
                  <a:pt x="88" y="176"/>
                </a:cubicBezTo>
                <a:cubicBezTo>
                  <a:pt x="137" y="176"/>
                  <a:pt x="176" y="136"/>
                  <a:pt x="176" y="88"/>
                </a:cubicBezTo>
                <a:cubicBezTo>
                  <a:pt x="176" y="39"/>
                  <a:pt x="137" y="0"/>
                  <a:pt x="88" y="0"/>
                </a:cubicBezTo>
                <a:close/>
                <a:moveTo>
                  <a:pt x="88" y="133"/>
                </a:moveTo>
                <a:cubicBezTo>
                  <a:pt x="63" y="133"/>
                  <a:pt x="42" y="113"/>
                  <a:pt x="42" y="88"/>
                </a:cubicBezTo>
                <a:cubicBezTo>
                  <a:pt x="42" y="63"/>
                  <a:pt x="63" y="42"/>
                  <a:pt x="88" y="42"/>
                </a:cubicBezTo>
                <a:cubicBezTo>
                  <a:pt x="113" y="42"/>
                  <a:pt x="134" y="63"/>
                  <a:pt x="134" y="88"/>
                </a:cubicBezTo>
                <a:cubicBezTo>
                  <a:pt x="134" y="113"/>
                  <a:pt x="113" y="133"/>
                  <a:pt x="88" y="133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6" name="Freeform 5"/>
          <p:cNvSpPr/>
          <p:nvPr/>
        </p:nvSpPr>
        <p:spPr bwMode="auto">
          <a:xfrm>
            <a:off x="3284402" y="600588"/>
            <a:ext cx="2500548" cy="4171950"/>
          </a:xfrm>
          <a:custGeom>
            <a:avLst/>
            <a:gdLst>
              <a:gd name="T0" fmla="*/ 952 w 1289"/>
              <a:gd name="T1" fmla="*/ 1022 h 2152"/>
              <a:gd name="T2" fmla="*/ 759 w 1289"/>
              <a:gd name="T3" fmla="*/ 1082 h 2152"/>
              <a:gd name="T4" fmla="*/ 722 w 1289"/>
              <a:gd name="T5" fmla="*/ 1071 h 2152"/>
              <a:gd name="T6" fmla="*/ 727 w 1289"/>
              <a:gd name="T7" fmla="*/ 1010 h 2152"/>
              <a:gd name="T8" fmla="*/ 672 w 1289"/>
              <a:gd name="T9" fmla="*/ 817 h 2152"/>
              <a:gd name="T10" fmla="*/ 691 w 1289"/>
              <a:gd name="T11" fmla="*/ 786 h 2152"/>
              <a:gd name="T12" fmla="*/ 770 w 1289"/>
              <a:gd name="T13" fmla="*/ 794 h 2152"/>
              <a:gd name="T14" fmla="*/ 1168 w 1289"/>
              <a:gd name="T15" fmla="*/ 397 h 2152"/>
              <a:gd name="T16" fmla="*/ 770 w 1289"/>
              <a:gd name="T17" fmla="*/ 0 h 2152"/>
              <a:gd name="T18" fmla="*/ 373 w 1289"/>
              <a:gd name="T19" fmla="*/ 397 h 2152"/>
              <a:gd name="T20" fmla="*/ 437 w 1289"/>
              <a:gd name="T21" fmla="*/ 613 h 2152"/>
              <a:gd name="T22" fmla="*/ 418 w 1289"/>
              <a:gd name="T23" fmla="*/ 650 h 2152"/>
              <a:gd name="T24" fmla="*/ 364 w 1289"/>
              <a:gd name="T25" fmla="*/ 646 h 2152"/>
              <a:gd name="T26" fmla="*/ 0 w 1289"/>
              <a:gd name="T27" fmla="*/ 1010 h 2152"/>
              <a:gd name="T28" fmla="*/ 364 w 1289"/>
              <a:gd name="T29" fmla="*/ 1373 h 2152"/>
              <a:gd name="T30" fmla="*/ 587 w 1289"/>
              <a:gd name="T31" fmla="*/ 1297 h 2152"/>
              <a:gd name="T32" fmla="*/ 618 w 1289"/>
              <a:gd name="T33" fmla="*/ 1311 h 2152"/>
              <a:gd name="T34" fmla="*/ 615 w 1289"/>
              <a:gd name="T35" fmla="*/ 1359 h 2152"/>
              <a:gd name="T36" fmla="*/ 665 w 1289"/>
              <a:gd name="T37" fmla="*/ 1536 h 2152"/>
              <a:gd name="T38" fmla="*/ 652 w 1289"/>
              <a:gd name="T39" fmla="*/ 1556 h 2152"/>
              <a:gd name="T40" fmla="*/ 567 w 1289"/>
              <a:gd name="T41" fmla="*/ 1544 h 2152"/>
              <a:gd name="T42" fmla="*/ 263 w 1289"/>
              <a:gd name="T43" fmla="*/ 1848 h 2152"/>
              <a:gd name="T44" fmla="*/ 567 w 1289"/>
              <a:gd name="T45" fmla="*/ 2152 h 2152"/>
              <a:gd name="T46" fmla="*/ 870 w 1289"/>
              <a:gd name="T47" fmla="*/ 1848 h 2152"/>
              <a:gd name="T48" fmla="*/ 832 w 1289"/>
              <a:gd name="T49" fmla="*/ 1700 h 2152"/>
              <a:gd name="T50" fmla="*/ 851 w 1289"/>
              <a:gd name="T51" fmla="*/ 1681 h 2152"/>
              <a:gd name="T52" fmla="*/ 952 w 1289"/>
              <a:gd name="T53" fmla="*/ 1696 h 2152"/>
              <a:gd name="T54" fmla="*/ 1289 w 1289"/>
              <a:gd name="T55" fmla="*/ 1359 h 2152"/>
              <a:gd name="T56" fmla="*/ 952 w 1289"/>
              <a:gd name="T57" fmla="*/ 1022 h 21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</a:cxnLst>
            <a:rect l="0" t="0" r="r" b="b"/>
            <a:pathLst>
              <a:path w="1289" h="2152">
                <a:moveTo>
                  <a:pt x="952" y="1022"/>
                </a:moveTo>
                <a:cubicBezTo>
                  <a:pt x="880" y="1022"/>
                  <a:pt x="814" y="1044"/>
                  <a:pt x="759" y="1082"/>
                </a:cubicBezTo>
                <a:cubicBezTo>
                  <a:pt x="741" y="1095"/>
                  <a:pt x="719" y="1090"/>
                  <a:pt x="722" y="1071"/>
                </a:cubicBezTo>
                <a:cubicBezTo>
                  <a:pt x="725" y="1051"/>
                  <a:pt x="727" y="1031"/>
                  <a:pt x="727" y="1010"/>
                </a:cubicBezTo>
                <a:cubicBezTo>
                  <a:pt x="727" y="939"/>
                  <a:pt x="707" y="873"/>
                  <a:pt x="672" y="817"/>
                </a:cubicBezTo>
                <a:cubicBezTo>
                  <a:pt x="662" y="801"/>
                  <a:pt x="673" y="783"/>
                  <a:pt x="691" y="786"/>
                </a:cubicBezTo>
                <a:cubicBezTo>
                  <a:pt x="717" y="791"/>
                  <a:pt x="743" y="794"/>
                  <a:pt x="770" y="794"/>
                </a:cubicBezTo>
                <a:cubicBezTo>
                  <a:pt x="990" y="794"/>
                  <a:pt x="1168" y="616"/>
                  <a:pt x="1168" y="397"/>
                </a:cubicBezTo>
                <a:cubicBezTo>
                  <a:pt x="1168" y="177"/>
                  <a:pt x="990" y="0"/>
                  <a:pt x="770" y="0"/>
                </a:cubicBezTo>
                <a:cubicBezTo>
                  <a:pt x="551" y="0"/>
                  <a:pt x="373" y="177"/>
                  <a:pt x="373" y="397"/>
                </a:cubicBezTo>
                <a:cubicBezTo>
                  <a:pt x="373" y="476"/>
                  <a:pt x="396" y="551"/>
                  <a:pt x="437" y="613"/>
                </a:cubicBezTo>
                <a:cubicBezTo>
                  <a:pt x="449" y="631"/>
                  <a:pt x="438" y="653"/>
                  <a:pt x="418" y="650"/>
                </a:cubicBezTo>
                <a:cubicBezTo>
                  <a:pt x="400" y="648"/>
                  <a:pt x="382" y="646"/>
                  <a:pt x="364" y="646"/>
                </a:cubicBezTo>
                <a:cubicBezTo>
                  <a:pt x="163" y="646"/>
                  <a:pt x="0" y="809"/>
                  <a:pt x="0" y="1010"/>
                </a:cubicBezTo>
                <a:cubicBezTo>
                  <a:pt x="0" y="1211"/>
                  <a:pt x="163" y="1373"/>
                  <a:pt x="364" y="1373"/>
                </a:cubicBezTo>
                <a:cubicBezTo>
                  <a:pt x="448" y="1373"/>
                  <a:pt x="525" y="1345"/>
                  <a:pt x="587" y="1297"/>
                </a:cubicBezTo>
                <a:cubicBezTo>
                  <a:pt x="602" y="1285"/>
                  <a:pt x="621" y="1292"/>
                  <a:pt x="618" y="1311"/>
                </a:cubicBezTo>
                <a:cubicBezTo>
                  <a:pt x="616" y="1327"/>
                  <a:pt x="615" y="1343"/>
                  <a:pt x="615" y="1359"/>
                </a:cubicBezTo>
                <a:cubicBezTo>
                  <a:pt x="615" y="1424"/>
                  <a:pt x="633" y="1484"/>
                  <a:pt x="665" y="1536"/>
                </a:cubicBezTo>
                <a:cubicBezTo>
                  <a:pt x="673" y="1548"/>
                  <a:pt x="665" y="1560"/>
                  <a:pt x="652" y="1556"/>
                </a:cubicBezTo>
                <a:cubicBezTo>
                  <a:pt x="625" y="1548"/>
                  <a:pt x="596" y="1544"/>
                  <a:pt x="567" y="1544"/>
                </a:cubicBezTo>
                <a:cubicBezTo>
                  <a:pt x="399" y="1544"/>
                  <a:pt x="263" y="1680"/>
                  <a:pt x="263" y="1848"/>
                </a:cubicBezTo>
                <a:cubicBezTo>
                  <a:pt x="263" y="2016"/>
                  <a:pt x="399" y="2152"/>
                  <a:pt x="567" y="2152"/>
                </a:cubicBezTo>
                <a:cubicBezTo>
                  <a:pt x="734" y="2152"/>
                  <a:pt x="870" y="2016"/>
                  <a:pt x="870" y="1848"/>
                </a:cubicBezTo>
                <a:cubicBezTo>
                  <a:pt x="870" y="1794"/>
                  <a:pt x="856" y="1744"/>
                  <a:pt x="832" y="1700"/>
                </a:cubicBezTo>
                <a:cubicBezTo>
                  <a:pt x="825" y="1687"/>
                  <a:pt x="836" y="1676"/>
                  <a:pt x="851" y="1681"/>
                </a:cubicBezTo>
                <a:cubicBezTo>
                  <a:pt x="883" y="1691"/>
                  <a:pt x="917" y="1696"/>
                  <a:pt x="952" y="1696"/>
                </a:cubicBezTo>
                <a:cubicBezTo>
                  <a:pt x="1138" y="1696"/>
                  <a:pt x="1289" y="1545"/>
                  <a:pt x="1289" y="1359"/>
                </a:cubicBezTo>
                <a:cubicBezTo>
                  <a:pt x="1289" y="1173"/>
                  <a:pt x="1138" y="1022"/>
                  <a:pt x="952" y="1022"/>
                </a:cubicBezTo>
                <a:close/>
              </a:path>
            </a:pathLst>
          </a:custGeom>
          <a:solidFill>
            <a:srgbClr val="C9C9C9"/>
          </a:solidFill>
          <a:ln>
            <a:noFill/>
          </a:ln>
        </p:spPr>
        <p:txBody>
          <a:bodyPr vert="horz" wrap="square" lIns="68580" tIns="34290" rIns="68580" bIns="34290" numCol="1" anchor="t" anchorCtr="0" compatLnSpc="1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4129031" y="723774"/>
            <a:ext cx="1287153" cy="1287153"/>
            <a:chOff x="1200760" y="3842075"/>
            <a:chExt cx="1784148" cy="1784148"/>
          </a:xfrm>
        </p:grpSpPr>
        <p:sp>
          <p:nvSpPr>
            <p:cNvPr id="28" name="椭圆 2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文本框 29"/>
          <p:cNvSpPr txBox="1"/>
          <p:nvPr/>
        </p:nvSpPr>
        <p:spPr>
          <a:xfrm>
            <a:off x="4257116" y="1060893"/>
            <a:ext cx="1030983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A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1" name="组合 30"/>
          <p:cNvGrpSpPr/>
          <p:nvPr/>
        </p:nvGrpSpPr>
        <p:grpSpPr>
          <a:xfrm>
            <a:off x="3407197" y="1964202"/>
            <a:ext cx="1147890" cy="1147890"/>
            <a:chOff x="1200760" y="3842075"/>
            <a:chExt cx="1784148" cy="1784148"/>
          </a:xfrm>
        </p:grpSpPr>
        <p:sp>
          <p:nvSpPr>
            <p:cNvPr id="32" name="椭圆 31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3" name="椭圆 32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4" name="组合 33"/>
          <p:cNvGrpSpPr/>
          <p:nvPr/>
        </p:nvGrpSpPr>
        <p:grpSpPr>
          <a:xfrm>
            <a:off x="3919417" y="3718188"/>
            <a:ext cx="917466" cy="917466"/>
            <a:chOff x="1200760" y="3842075"/>
            <a:chExt cx="1784148" cy="1784148"/>
          </a:xfrm>
        </p:grpSpPr>
        <p:sp>
          <p:nvSpPr>
            <p:cNvPr id="35" name="椭圆 34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6" name="椭圆 35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  <a:effectLst>
              <a:innerShdw blurRad="228600" dist="889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4598748" y="2700345"/>
            <a:ext cx="1057542" cy="1057542"/>
            <a:chOff x="1200760" y="3842075"/>
            <a:chExt cx="1784148" cy="1784148"/>
          </a:xfrm>
        </p:grpSpPr>
        <p:sp>
          <p:nvSpPr>
            <p:cNvPr id="38" name="椭圆 37"/>
            <p:cNvSpPr/>
            <p:nvPr/>
          </p:nvSpPr>
          <p:spPr>
            <a:xfrm>
              <a:off x="1200760" y="3842075"/>
              <a:ext cx="1784148" cy="1784148"/>
            </a:xfrm>
            <a:prstGeom prst="ellipse">
              <a:avLst/>
            </a:prstGeom>
            <a:gradFill flip="none" rotWithShape="1">
              <a:gsLst>
                <a:gs pos="0">
                  <a:srgbClr val="CBCBCB"/>
                </a:gs>
                <a:gs pos="100000">
                  <a:srgbClr val="F3F3F3"/>
                </a:gs>
              </a:gsLst>
              <a:lin ang="2700000" scaled="1"/>
              <a:tileRect/>
            </a:gradFill>
            <a:ln w="31750">
              <a:gradFill flip="none" rotWithShape="1">
                <a:gsLst>
                  <a:gs pos="0">
                    <a:schemeClr val="bg1"/>
                  </a:gs>
                  <a:gs pos="100000">
                    <a:srgbClr val="CBCBCB"/>
                  </a:gs>
                </a:gsLst>
                <a:lin ang="2700000" scaled="1"/>
                <a:tileRect/>
              </a:gradFill>
            </a:ln>
            <a:effectLst>
              <a:outerShdw blurRad="127000" dist="762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椭圆 38"/>
            <p:cNvSpPr/>
            <p:nvPr/>
          </p:nvSpPr>
          <p:spPr>
            <a:xfrm>
              <a:off x="1475770" y="4117085"/>
              <a:ext cx="1234127" cy="1234127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  <a:effectLst>
              <a:innerShdw blurRad="101600" dist="508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文本框 39"/>
          <p:cNvSpPr txBox="1"/>
          <p:nvPr/>
        </p:nvSpPr>
        <p:spPr>
          <a:xfrm>
            <a:off x="3468840" y="2231904"/>
            <a:ext cx="1030983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1" name="文本框 40"/>
          <p:cNvSpPr txBox="1"/>
          <p:nvPr/>
        </p:nvSpPr>
        <p:spPr>
          <a:xfrm>
            <a:off x="4615782" y="2922073"/>
            <a:ext cx="1030983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文本框 41"/>
          <p:cNvSpPr txBox="1"/>
          <p:nvPr/>
        </p:nvSpPr>
        <p:spPr>
          <a:xfrm>
            <a:off x="3894408" y="3893136"/>
            <a:ext cx="1030983" cy="623248"/>
          </a:xfrm>
          <a:prstGeom prst="rect">
            <a:avLst/>
          </a:prstGeom>
          <a:noFill/>
          <a:effectLst>
            <a:outerShdw blurRad="25400" dist="12700" algn="l" rotWithShape="0">
              <a:prstClr val="black">
                <a:alpha val="19000"/>
              </a:prstClr>
            </a:outerShdw>
          </a:effectLst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altLang="zh-CN" sz="3600" dirty="0">
                <a:solidFill>
                  <a:schemeClr val="bg1"/>
                </a:solidFill>
                <a:effectLst>
                  <a:outerShdw blurRad="76200" dist="63500" dir="2700000" algn="tl" rotWithShape="0">
                    <a:schemeClr val="tx1">
                      <a:lumMod val="65000"/>
                      <a:lumOff val="35000"/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D</a:t>
            </a:r>
            <a:endParaRPr lang="zh-CN" altLang="en-US" sz="3600" dirty="0">
              <a:solidFill>
                <a:schemeClr val="bg1"/>
              </a:solidFill>
              <a:effectLst>
                <a:outerShdw blurRad="76200" dist="63500" dir="2700000" algn="tl" rotWithShape="0">
                  <a:schemeClr val="tx1">
                    <a:lumMod val="65000"/>
                    <a:lumOff val="35000"/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6030782" y="849938"/>
            <a:ext cx="1240219" cy="1012427"/>
            <a:chOff x="7916254" y="1345605"/>
            <a:chExt cx="1653625" cy="1349902"/>
          </a:xfrm>
        </p:grpSpPr>
        <p:sp>
          <p:nvSpPr>
            <p:cNvPr id="44" name="Freeform 975"/>
            <p:cNvSpPr>
              <a:spLocks noEditPoints="1"/>
            </p:cNvSpPr>
            <p:nvPr/>
          </p:nvSpPr>
          <p:spPr bwMode="auto">
            <a:xfrm>
              <a:off x="8460359" y="1345605"/>
              <a:ext cx="425060" cy="524931"/>
            </a:xfrm>
            <a:custGeom>
              <a:avLst/>
              <a:gdLst>
                <a:gd name="T0" fmla="*/ 120 w 349"/>
                <a:gd name="T1" fmla="*/ 0 h 431"/>
                <a:gd name="T2" fmla="*/ 117 w 349"/>
                <a:gd name="T3" fmla="*/ 3 h 431"/>
                <a:gd name="T4" fmla="*/ 2 w 349"/>
                <a:gd name="T5" fmla="*/ 117 h 431"/>
                <a:gd name="T6" fmla="*/ 0 w 349"/>
                <a:gd name="T7" fmla="*/ 120 h 431"/>
                <a:gd name="T8" fmla="*/ 0 w 349"/>
                <a:gd name="T9" fmla="*/ 431 h 431"/>
                <a:gd name="T10" fmla="*/ 349 w 349"/>
                <a:gd name="T11" fmla="*/ 431 h 431"/>
                <a:gd name="T12" fmla="*/ 349 w 349"/>
                <a:gd name="T13" fmla="*/ 0 h 431"/>
                <a:gd name="T14" fmla="*/ 120 w 349"/>
                <a:gd name="T15" fmla="*/ 0 h 431"/>
                <a:gd name="T16" fmla="*/ 114 w 349"/>
                <a:gd name="T17" fmla="*/ 37 h 431"/>
                <a:gd name="T18" fmla="*/ 114 w 349"/>
                <a:gd name="T19" fmla="*/ 114 h 431"/>
                <a:gd name="T20" fmla="*/ 37 w 349"/>
                <a:gd name="T21" fmla="*/ 114 h 431"/>
                <a:gd name="T22" fmla="*/ 114 w 349"/>
                <a:gd name="T23" fmla="*/ 37 h 431"/>
                <a:gd name="T24" fmla="*/ 328 w 349"/>
                <a:gd name="T25" fmla="*/ 410 h 431"/>
                <a:gd name="T26" fmla="*/ 20 w 349"/>
                <a:gd name="T27" fmla="*/ 410 h 431"/>
                <a:gd name="T28" fmla="*/ 20 w 349"/>
                <a:gd name="T29" fmla="*/ 136 h 431"/>
                <a:gd name="T30" fmla="*/ 135 w 349"/>
                <a:gd name="T31" fmla="*/ 136 h 431"/>
                <a:gd name="T32" fmla="*/ 135 w 349"/>
                <a:gd name="T33" fmla="*/ 22 h 431"/>
                <a:gd name="T34" fmla="*/ 328 w 349"/>
                <a:gd name="T35" fmla="*/ 22 h 431"/>
                <a:gd name="T36" fmla="*/ 328 w 349"/>
                <a:gd name="T37" fmla="*/ 410 h 431"/>
                <a:gd name="T38" fmla="*/ 75 w 349"/>
                <a:gd name="T39" fmla="*/ 317 h 431"/>
                <a:gd name="T40" fmla="*/ 145 w 349"/>
                <a:gd name="T41" fmla="*/ 249 h 431"/>
                <a:gd name="T42" fmla="*/ 187 w 349"/>
                <a:gd name="T43" fmla="*/ 290 h 431"/>
                <a:gd name="T44" fmla="*/ 300 w 349"/>
                <a:gd name="T45" fmla="*/ 178 h 431"/>
                <a:gd name="T46" fmla="*/ 285 w 349"/>
                <a:gd name="T47" fmla="*/ 163 h 431"/>
                <a:gd name="T48" fmla="*/ 187 w 349"/>
                <a:gd name="T49" fmla="*/ 259 h 431"/>
                <a:gd name="T50" fmla="*/ 152 w 349"/>
                <a:gd name="T51" fmla="*/ 225 h 431"/>
                <a:gd name="T52" fmla="*/ 145 w 349"/>
                <a:gd name="T53" fmla="*/ 218 h 431"/>
                <a:gd name="T54" fmla="*/ 138 w 349"/>
                <a:gd name="T55" fmla="*/ 225 h 431"/>
                <a:gd name="T56" fmla="*/ 60 w 349"/>
                <a:gd name="T57" fmla="*/ 302 h 431"/>
                <a:gd name="T58" fmla="*/ 75 w 349"/>
                <a:gd name="T59" fmla="*/ 317 h 4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49" h="431">
                  <a:moveTo>
                    <a:pt x="120" y="0"/>
                  </a:moveTo>
                  <a:lnTo>
                    <a:pt x="117" y="3"/>
                  </a:lnTo>
                  <a:lnTo>
                    <a:pt x="2" y="117"/>
                  </a:lnTo>
                  <a:lnTo>
                    <a:pt x="0" y="120"/>
                  </a:lnTo>
                  <a:lnTo>
                    <a:pt x="0" y="431"/>
                  </a:lnTo>
                  <a:lnTo>
                    <a:pt x="349" y="431"/>
                  </a:lnTo>
                  <a:lnTo>
                    <a:pt x="349" y="0"/>
                  </a:lnTo>
                  <a:lnTo>
                    <a:pt x="120" y="0"/>
                  </a:lnTo>
                  <a:close/>
                  <a:moveTo>
                    <a:pt x="114" y="37"/>
                  </a:moveTo>
                  <a:lnTo>
                    <a:pt x="114" y="114"/>
                  </a:lnTo>
                  <a:lnTo>
                    <a:pt x="37" y="114"/>
                  </a:lnTo>
                  <a:lnTo>
                    <a:pt x="114" y="37"/>
                  </a:lnTo>
                  <a:close/>
                  <a:moveTo>
                    <a:pt x="328" y="410"/>
                  </a:moveTo>
                  <a:lnTo>
                    <a:pt x="20" y="410"/>
                  </a:lnTo>
                  <a:lnTo>
                    <a:pt x="20" y="136"/>
                  </a:lnTo>
                  <a:lnTo>
                    <a:pt x="135" y="136"/>
                  </a:lnTo>
                  <a:lnTo>
                    <a:pt x="135" y="22"/>
                  </a:lnTo>
                  <a:lnTo>
                    <a:pt x="328" y="22"/>
                  </a:lnTo>
                  <a:lnTo>
                    <a:pt x="328" y="410"/>
                  </a:lnTo>
                  <a:close/>
                  <a:moveTo>
                    <a:pt x="75" y="317"/>
                  </a:moveTo>
                  <a:lnTo>
                    <a:pt x="145" y="249"/>
                  </a:lnTo>
                  <a:lnTo>
                    <a:pt x="187" y="290"/>
                  </a:lnTo>
                  <a:lnTo>
                    <a:pt x="300" y="178"/>
                  </a:lnTo>
                  <a:lnTo>
                    <a:pt x="285" y="163"/>
                  </a:lnTo>
                  <a:lnTo>
                    <a:pt x="187" y="259"/>
                  </a:lnTo>
                  <a:lnTo>
                    <a:pt x="152" y="225"/>
                  </a:lnTo>
                  <a:lnTo>
                    <a:pt x="145" y="218"/>
                  </a:lnTo>
                  <a:lnTo>
                    <a:pt x="138" y="225"/>
                  </a:lnTo>
                  <a:lnTo>
                    <a:pt x="60" y="302"/>
                  </a:lnTo>
                  <a:lnTo>
                    <a:pt x="75" y="317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7916254" y="1923888"/>
              <a:ext cx="1653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7916254" y="2166387"/>
              <a:ext cx="1551182" cy="529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6054426" y="2492425"/>
            <a:ext cx="1240219" cy="1113122"/>
            <a:chOff x="8151204" y="3456003"/>
            <a:chExt cx="1653625" cy="1484162"/>
          </a:xfrm>
        </p:grpSpPr>
        <p:sp>
          <p:nvSpPr>
            <p:cNvPr id="48" name="Freeform 987"/>
            <p:cNvSpPr>
              <a:spLocks noEditPoints="1"/>
            </p:cNvSpPr>
            <p:nvPr/>
          </p:nvSpPr>
          <p:spPr bwMode="auto">
            <a:xfrm>
              <a:off x="8702831" y="3456003"/>
              <a:ext cx="446333" cy="717951"/>
            </a:xfrm>
            <a:custGeom>
              <a:avLst/>
              <a:gdLst>
                <a:gd name="T0" fmla="*/ 133 w 205"/>
                <a:gd name="T1" fmla="*/ 170 h 331"/>
                <a:gd name="T2" fmla="*/ 148 w 205"/>
                <a:gd name="T3" fmla="*/ 126 h 331"/>
                <a:gd name="T4" fmla="*/ 148 w 205"/>
                <a:gd name="T5" fmla="*/ 110 h 331"/>
                <a:gd name="T6" fmla="*/ 48 w 205"/>
                <a:gd name="T7" fmla="*/ 118 h 331"/>
                <a:gd name="T8" fmla="*/ 71 w 205"/>
                <a:gd name="T9" fmla="*/ 126 h 331"/>
                <a:gd name="T10" fmla="*/ 39 w 205"/>
                <a:gd name="T11" fmla="*/ 224 h 331"/>
                <a:gd name="T12" fmla="*/ 44 w 205"/>
                <a:gd name="T13" fmla="*/ 331 h 331"/>
                <a:gd name="T14" fmla="*/ 205 w 205"/>
                <a:gd name="T15" fmla="*/ 298 h 331"/>
                <a:gd name="T16" fmla="*/ 161 w 205"/>
                <a:gd name="T17" fmla="*/ 315 h 331"/>
                <a:gd name="T18" fmla="*/ 16 w 205"/>
                <a:gd name="T19" fmla="*/ 298 h 331"/>
                <a:gd name="T20" fmla="*/ 87 w 205"/>
                <a:gd name="T21" fmla="*/ 170 h 331"/>
                <a:gd name="T22" fmla="*/ 117 w 205"/>
                <a:gd name="T23" fmla="*/ 126 h 331"/>
                <a:gd name="T24" fmla="*/ 153 w 205"/>
                <a:gd name="T25" fmla="*/ 234 h 331"/>
                <a:gd name="T26" fmla="*/ 161 w 205"/>
                <a:gd name="T27" fmla="*/ 315 h 331"/>
                <a:gd name="T28" fmla="*/ 121 w 205"/>
                <a:gd name="T29" fmla="*/ 262 h 331"/>
                <a:gd name="T30" fmla="*/ 101 w 205"/>
                <a:gd name="T31" fmla="*/ 258 h 331"/>
                <a:gd name="T32" fmla="*/ 63 w 205"/>
                <a:gd name="T33" fmla="*/ 263 h 331"/>
                <a:gd name="T34" fmla="*/ 48 w 205"/>
                <a:gd name="T35" fmla="*/ 259 h 331"/>
                <a:gd name="T36" fmla="*/ 24 w 205"/>
                <a:gd name="T37" fmla="*/ 298 h 331"/>
                <a:gd name="T38" fmla="*/ 161 w 205"/>
                <a:gd name="T39" fmla="*/ 307 h 331"/>
                <a:gd name="T40" fmla="*/ 167 w 205"/>
                <a:gd name="T41" fmla="*/ 266 h 331"/>
                <a:gd name="T42" fmla="*/ 165 w 205"/>
                <a:gd name="T43" fmla="*/ 264 h 331"/>
                <a:gd name="T44" fmla="*/ 144 w 205"/>
                <a:gd name="T45" fmla="*/ 248 h 331"/>
                <a:gd name="T46" fmla="*/ 124 w 205"/>
                <a:gd name="T47" fmla="*/ 23 h 331"/>
                <a:gd name="T48" fmla="*/ 124 w 205"/>
                <a:gd name="T49" fmla="*/ 0 h 331"/>
                <a:gd name="T50" fmla="*/ 124 w 205"/>
                <a:gd name="T51" fmla="*/ 23 h 331"/>
                <a:gd name="T52" fmla="*/ 91 w 205"/>
                <a:gd name="T53" fmla="*/ 49 h 331"/>
                <a:gd name="T54" fmla="*/ 74 w 205"/>
                <a:gd name="T55" fmla="*/ 32 h 331"/>
                <a:gd name="T56" fmla="*/ 58 w 205"/>
                <a:gd name="T57" fmla="*/ 49 h 331"/>
                <a:gd name="T58" fmla="*/ 68 w 205"/>
                <a:gd name="T59" fmla="*/ 43 h 331"/>
                <a:gd name="T60" fmla="*/ 80 w 205"/>
                <a:gd name="T61" fmla="*/ 43 h 331"/>
                <a:gd name="T62" fmla="*/ 74 w 205"/>
                <a:gd name="T63" fmla="*/ 57 h 331"/>
                <a:gd name="T64" fmla="*/ 68 w 205"/>
                <a:gd name="T65" fmla="*/ 43 h 331"/>
                <a:gd name="T66" fmla="*/ 92 w 205"/>
                <a:gd name="T67" fmla="*/ 102 h 331"/>
                <a:gd name="T68" fmla="*/ 98 w 205"/>
                <a:gd name="T69" fmla="*/ 82 h 331"/>
                <a:gd name="T70" fmla="*/ 129 w 205"/>
                <a:gd name="T71" fmla="*/ 82 h 331"/>
                <a:gd name="T72" fmla="*/ 134 w 205"/>
                <a:gd name="T73" fmla="*/ 102 h 331"/>
                <a:gd name="T74" fmla="*/ 143 w 205"/>
                <a:gd name="T75" fmla="*/ 97 h 331"/>
                <a:gd name="T76" fmla="*/ 113 w 205"/>
                <a:gd name="T77" fmla="*/ 68 h 331"/>
                <a:gd name="T78" fmla="*/ 84 w 205"/>
                <a:gd name="T79" fmla="*/ 97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5" h="331">
                  <a:moveTo>
                    <a:pt x="165" y="224"/>
                  </a:moveTo>
                  <a:cubicBezTo>
                    <a:pt x="150" y="204"/>
                    <a:pt x="133" y="184"/>
                    <a:pt x="133" y="170"/>
                  </a:cubicBezTo>
                  <a:cubicBezTo>
                    <a:pt x="133" y="126"/>
                    <a:pt x="133" y="126"/>
                    <a:pt x="133" y="126"/>
                  </a:cubicBezTo>
                  <a:cubicBezTo>
                    <a:pt x="148" y="126"/>
                    <a:pt x="148" y="126"/>
                    <a:pt x="148" y="126"/>
                  </a:cubicBezTo>
                  <a:cubicBezTo>
                    <a:pt x="153" y="126"/>
                    <a:pt x="156" y="122"/>
                    <a:pt x="156" y="118"/>
                  </a:cubicBezTo>
                  <a:cubicBezTo>
                    <a:pt x="156" y="113"/>
                    <a:pt x="153" y="110"/>
                    <a:pt x="148" y="110"/>
                  </a:cubicBezTo>
                  <a:cubicBezTo>
                    <a:pt x="56" y="110"/>
                    <a:pt x="56" y="110"/>
                    <a:pt x="56" y="110"/>
                  </a:cubicBezTo>
                  <a:cubicBezTo>
                    <a:pt x="52" y="110"/>
                    <a:pt x="48" y="113"/>
                    <a:pt x="48" y="118"/>
                  </a:cubicBezTo>
                  <a:cubicBezTo>
                    <a:pt x="48" y="122"/>
                    <a:pt x="52" y="126"/>
                    <a:pt x="56" y="126"/>
                  </a:cubicBezTo>
                  <a:cubicBezTo>
                    <a:pt x="71" y="126"/>
                    <a:pt x="71" y="126"/>
                    <a:pt x="71" y="126"/>
                  </a:cubicBezTo>
                  <a:cubicBezTo>
                    <a:pt x="71" y="170"/>
                    <a:pt x="71" y="170"/>
                    <a:pt x="71" y="170"/>
                  </a:cubicBezTo>
                  <a:cubicBezTo>
                    <a:pt x="71" y="184"/>
                    <a:pt x="55" y="204"/>
                    <a:pt x="39" y="224"/>
                  </a:cubicBezTo>
                  <a:cubicBezTo>
                    <a:pt x="20" y="249"/>
                    <a:pt x="0" y="274"/>
                    <a:pt x="0" y="298"/>
                  </a:cubicBezTo>
                  <a:cubicBezTo>
                    <a:pt x="0" y="318"/>
                    <a:pt x="16" y="331"/>
                    <a:pt x="44" y="331"/>
                  </a:cubicBezTo>
                  <a:cubicBezTo>
                    <a:pt x="161" y="331"/>
                    <a:pt x="161" y="331"/>
                    <a:pt x="161" y="331"/>
                  </a:cubicBezTo>
                  <a:cubicBezTo>
                    <a:pt x="188" y="331"/>
                    <a:pt x="205" y="318"/>
                    <a:pt x="205" y="298"/>
                  </a:cubicBezTo>
                  <a:cubicBezTo>
                    <a:pt x="205" y="274"/>
                    <a:pt x="185" y="249"/>
                    <a:pt x="165" y="224"/>
                  </a:cubicBezTo>
                  <a:close/>
                  <a:moveTo>
                    <a:pt x="161" y="315"/>
                  </a:moveTo>
                  <a:cubicBezTo>
                    <a:pt x="44" y="315"/>
                    <a:pt x="44" y="315"/>
                    <a:pt x="44" y="315"/>
                  </a:cubicBezTo>
                  <a:cubicBezTo>
                    <a:pt x="33" y="315"/>
                    <a:pt x="16" y="313"/>
                    <a:pt x="16" y="298"/>
                  </a:cubicBezTo>
                  <a:cubicBezTo>
                    <a:pt x="16" y="280"/>
                    <a:pt x="34" y="257"/>
                    <a:pt x="52" y="234"/>
                  </a:cubicBezTo>
                  <a:cubicBezTo>
                    <a:pt x="70" y="211"/>
                    <a:pt x="87" y="189"/>
                    <a:pt x="87" y="170"/>
                  </a:cubicBezTo>
                  <a:cubicBezTo>
                    <a:pt x="87" y="126"/>
                    <a:pt x="87" y="126"/>
                    <a:pt x="87" y="126"/>
                  </a:cubicBezTo>
                  <a:cubicBezTo>
                    <a:pt x="117" y="126"/>
                    <a:pt x="117" y="126"/>
                    <a:pt x="117" y="126"/>
                  </a:cubicBezTo>
                  <a:cubicBezTo>
                    <a:pt x="117" y="170"/>
                    <a:pt x="117" y="170"/>
                    <a:pt x="117" y="170"/>
                  </a:cubicBezTo>
                  <a:cubicBezTo>
                    <a:pt x="117" y="189"/>
                    <a:pt x="135" y="211"/>
                    <a:pt x="153" y="234"/>
                  </a:cubicBezTo>
                  <a:cubicBezTo>
                    <a:pt x="171" y="257"/>
                    <a:pt x="189" y="280"/>
                    <a:pt x="189" y="298"/>
                  </a:cubicBezTo>
                  <a:cubicBezTo>
                    <a:pt x="189" y="313"/>
                    <a:pt x="171" y="315"/>
                    <a:pt x="161" y="315"/>
                  </a:cubicBezTo>
                  <a:close/>
                  <a:moveTo>
                    <a:pt x="122" y="263"/>
                  </a:moveTo>
                  <a:cubicBezTo>
                    <a:pt x="122" y="263"/>
                    <a:pt x="121" y="263"/>
                    <a:pt x="121" y="262"/>
                  </a:cubicBezTo>
                  <a:cubicBezTo>
                    <a:pt x="118" y="258"/>
                    <a:pt x="114" y="256"/>
                    <a:pt x="109" y="256"/>
                  </a:cubicBezTo>
                  <a:cubicBezTo>
                    <a:pt x="106" y="256"/>
                    <a:pt x="103" y="257"/>
                    <a:pt x="101" y="258"/>
                  </a:cubicBezTo>
                  <a:cubicBezTo>
                    <a:pt x="99" y="250"/>
                    <a:pt x="91" y="244"/>
                    <a:pt x="82" y="244"/>
                  </a:cubicBezTo>
                  <a:cubicBezTo>
                    <a:pt x="72" y="244"/>
                    <a:pt x="63" y="252"/>
                    <a:pt x="63" y="263"/>
                  </a:cubicBezTo>
                  <a:cubicBezTo>
                    <a:pt x="63" y="264"/>
                    <a:pt x="63" y="264"/>
                    <a:pt x="63" y="265"/>
                  </a:cubicBezTo>
                  <a:cubicBezTo>
                    <a:pt x="59" y="261"/>
                    <a:pt x="54" y="259"/>
                    <a:pt x="48" y="259"/>
                  </a:cubicBezTo>
                  <a:cubicBezTo>
                    <a:pt x="46" y="259"/>
                    <a:pt x="44" y="260"/>
                    <a:pt x="42" y="260"/>
                  </a:cubicBezTo>
                  <a:cubicBezTo>
                    <a:pt x="32" y="274"/>
                    <a:pt x="24" y="288"/>
                    <a:pt x="24" y="298"/>
                  </a:cubicBezTo>
                  <a:cubicBezTo>
                    <a:pt x="24" y="306"/>
                    <a:pt x="34" y="307"/>
                    <a:pt x="44" y="307"/>
                  </a:cubicBezTo>
                  <a:cubicBezTo>
                    <a:pt x="161" y="307"/>
                    <a:pt x="161" y="307"/>
                    <a:pt x="161" y="307"/>
                  </a:cubicBezTo>
                  <a:cubicBezTo>
                    <a:pt x="170" y="307"/>
                    <a:pt x="181" y="306"/>
                    <a:pt x="181" y="298"/>
                  </a:cubicBezTo>
                  <a:cubicBezTo>
                    <a:pt x="181" y="289"/>
                    <a:pt x="175" y="278"/>
                    <a:pt x="167" y="266"/>
                  </a:cubicBezTo>
                  <a:cubicBezTo>
                    <a:pt x="167" y="266"/>
                    <a:pt x="166" y="266"/>
                    <a:pt x="166" y="266"/>
                  </a:cubicBezTo>
                  <a:cubicBezTo>
                    <a:pt x="166" y="265"/>
                    <a:pt x="166" y="265"/>
                    <a:pt x="165" y="264"/>
                  </a:cubicBezTo>
                  <a:cubicBezTo>
                    <a:pt x="163" y="260"/>
                    <a:pt x="160" y="256"/>
                    <a:pt x="156" y="252"/>
                  </a:cubicBezTo>
                  <a:cubicBezTo>
                    <a:pt x="153" y="249"/>
                    <a:pt x="148" y="248"/>
                    <a:pt x="144" y="248"/>
                  </a:cubicBezTo>
                  <a:cubicBezTo>
                    <a:pt x="134" y="248"/>
                    <a:pt x="125" y="254"/>
                    <a:pt x="122" y="263"/>
                  </a:cubicBezTo>
                  <a:close/>
                  <a:moveTo>
                    <a:pt x="124" y="23"/>
                  </a:moveTo>
                  <a:cubicBezTo>
                    <a:pt x="130" y="23"/>
                    <a:pt x="135" y="18"/>
                    <a:pt x="135" y="11"/>
                  </a:cubicBezTo>
                  <a:cubicBezTo>
                    <a:pt x="135" y="5"/>
                    <a:pt x="130" y="0"/>
                    <a:pt x="124" y="0"/>
                  </a:cubicBezTo>
                  <a:cubicBezTo>
                    <a:pt x="118" y="0"/>
                    <a:pt x="112" y="5"/>
                    <a:pt x="112" y="11"/>
                  </a:cubicBezTo>
                  <a:cubicBezTo>
                    <a:pt x="112" y="18"/>
                    <a:pt x="118" y="23"/>
                    <a:pt x="124" y="23"/>
                  </a:cubicBezTo>
                  <a:close/>
                  <a:moveTo>
                    <a:pt x="74" y="65"/>
                  </a:moveTo>
                  <a:cubicBezTo>
                    <a:pt x="83" y="65"/>
                    <a:pt x="91" y="58"/>
                    <a:pt x="91" y="49"/>
                  </a:cubicBezTo>
                  <a:cubicBezTo>
                    <a:pt x="91" y="45"/>
                    <a:pt x="89" y="40"/>
                    <a:pt x="86" y="37"/>
                  </a:cubicBezTo>
                  <a:cubicBezTo>
                    <a:pt x="83" y="34"/>
                    <a:pt x="79" y="32"/>
                    <a:pt x="74" y="32"/>
                  </a:cubicBezTo>
                  <a:cubicBezTo>
                    <a:pt x="70" y="32"/>
                    <a:pt x="66" y="34"/>
                    <a:pt x="62" y="37"/>
                  </a:cubicBezTo>
                  <a:cubicBezTo>
                    <a:pt x="59" y="40"/>
                    <a:pt x="58" y="45"/>
                    <a:pt x="58" y="49"/>
                  </a:cubicBezTo>
                  <a:cubicBezTo>
                    <a:pt x="58" y="58"/>
                    <a:pt x="65" y="65"/>
                    <a:pt x="74" y="65"/>
                  </a:cubicBezTo>
                  <a:close/>
                  <a:moveTo>
                    <a:pt x="68" y="43"/>
                  </a:moveTo>
                  <a:cubicBezTo>
                    <a:pt x="70" y="41"/>
                    <a:pt x="72" y="40"/>
                    <a:pt x="74" y="40"/>
                  </a:cubicBezTo>
                  <a:cubicBezTo>
                    <a:pt x="76" y="40"/>
                    <a:pt x="79" y="41"/>
                    <a:pt x="80" y="43"/>
                  </a:cubicBezTo>
                  <a:cubicBezTo>
                    <a:pt x="82" y="45"/>
                    <a:pt x="83" y="47"/>
                    <a:pt x="83" y="49"/>
                  </a:cubicBezTo>
                  <a:cubicBezTo>
                    <a:pt x="83" y="54"/>
                    <a:pt x="79" y="57"/>
                    <a:pt x="74" y="57"/>
                  </a:cubicBezTo>
                  <a:cubicBezTo>
                    <a:pt x="69" y="57"/>
                    <a:pt x="66" y="54"/>
                    <a:pt x="66" y="49"/>
                  </a:cubicBezTo>
                  <a:cubicBezTo>
                    <a:pt x="66" y="47"/>
                    <a:pt x="66" y="45"/>
                    <a:pt x="68" y="43"/>
                  </a:cubicBezTo>
                  <a:close/>
                  <a:moveTo>
                    <a:pt x="84" y="102"/>
                  </a:moveTo>
                  <a:cubicBezTo>
                    <a:pt x="92" y="102"/>
                    <a:pt x="92" y="102"/>
                    <a:pt x="92" y="102"/>
                  </a:cubicBezTo>
                  <a:cubicBezTo>
                    <a:pt x="92" y="100"/>
                    <a:pt x="92" y="99"/>
                    <a:pt x="92" y="97"/>
                  </a:cubicBezTo>
                  <a:cubicBezTo>
                    <a:pt x="92" y="92"/>
                    <a:pt x="94" y="86"/>
                    <a:pt x="98" y="82"/>
                  </a:cubicBezTo>
                  <a:cubicBezTo>
                    <a:pt x="102" y="78"/>
                    <a:pt x="108" y="76"/>
                    <a:pt x="113" y="76"/>
                  </a:cubicBezTo>
                  <a:cubicBezTo>
                    <a:pt x="119" y="76"/>
                    <a:pt x="124" y="78"/>
                    <a:pt x="129" y="82"/>
                  </a:cubicBezTo>
                  <a:cubicBezTo>
                    <a:pt x="133" y="86"/>
                    <a:pt x="135" y="92"/>
                    <a:pt x="135" y="97"/>
                  </a:cubicBezTo>
                  <a:cubicBezTo>
                    <a:pt x="135" y="99"/>
                    <a:pt x="135" y="100"/>
                    <a:pt x="134" y="102"/>
                  </a:cubicBezTo>
                  <a:cubicBezTo>
                    <a:pt x="142" y="102"/>
                    <a:pt x="142" y="102"/>
                    <a:pt x="142" y="102"/>
                  </a:cubicBezTo>
                  <a:cubicBezTo>
                    <a:pt x="143" y="100"/>
                    <a:pt x="143" y="99"/>
                    <a:pt x="143" y="97"/>
                  </a:cubicBezTo>
                  <a:cubicBezTo>
                    <a:pt x="143" y="89"/>
                    <a:pt x="140" y="82"/>
                    <a:pt x="134" y="76"/>
                  </a:cubicBezTo>
                  <a:cubicBezTo>
                    <a:pt x="129" y="71"/>
                    <a:pt x="121" y="68"/>
                    <a:pt x="113" y="68"/>
                  </a:cubicBezTo>
                  <a:cubicBezTo>
                    <a:pt x="105" y="68"/>
                    <a:pt x="98" y="71"/>
                    <a:pt x="92" y="76"/>
                  </a:cubicBezTo>
                  <a:cubicBezTo>
                    <a:pt x="87" y="82"/>
                    <a:pt x="84" y="89"/>
                    <a:pt x="84" y="97"/>
                  </a:cubicBezTo>
                  <a:cubicBezTo>
                    <a:pt x="84" y="99"/>
                    <a:pt x="84" y="100"/>
                    <a:pt x="84" y="102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8151204" y="4168546"/>
              <a:ext cx="1653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3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0" name="文本框 49"/>
            <p:cNvSpPr txBox="1"/>
            <p:nvPr/>
          </p:nvSpPr>
          <p:spPr>
            <a:xfrm>
              <a:off x="8151204" y="4411045"/>
              <a:ext cx="1551182" cy="529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1865381" y="2622380"/>
            <a:ext cx="1240219" cy="984818"/>
            <a:chOff x="2867099" y="4671209"/>
            <a:chExt cx="1653625" cy="1313090"/>
          </a:xfrm>
        </p:grpSpPr>
        <p:sp>
          <p:nvSpPr>
            <p:cNvPr id="52" name="Freeform 983"/>
            <p:cNvSpPr>
              <a:spLocks noEditPoints="1"/>
            </p:cNvSpPr>
            <p:nvPr/>
          </p:nvSpPr>
          <p:spPr bwMode="auto">
            <a:xfrm>
              <a:off x="3323429" y="4671209"/>
              <a:ext cx="540751" cy="554818"/>
            </a:xfrm>
            <a:custGeom>
              <a:avLst/>
              <a:gdLst>
                <a:gd name="T0" fmla="*/ 116 w 232"/>
                <a:gd name="T1" fmla="*/ 88 h 239"/>
                <a:gd name="T2" fmla="*/ 84 w 232"/>
                <a:gd name="T3" fmla="*/ 119 h 239"/>
                <a:gd name="T4" fmla="*/ 116 w 232"/>
                <a:gd name="T5" fmla="*/ 151 h 239"/>
                <a:gd name="T6" fmla="*/ 148 w 232"/>
                <a:gd name="T7" fmla="*/ 119 h 239"/>
                <a:gd name="T8" fmla="*/ 116 w 232"/>
                <a:gd name="T9" fmla="*/ 88 h 239"/>
                <a:gd name="T10" fmla="*/ 49 w 232"/>
                <a:gd name="T11" fmla="*/ 197 h 239"/>
                <a:gd name="T12" fmla="*/ 44 w 232"/>
                <a:gd name="T13" fmla="*/ 191 h 239"/>
                <a:gd name="T14" fmla="*/ 14 w 232"/>
                <a:gd name="T15" fmla="*/ 119 h 239"/>
                <a:gd name="T16" fmla="*/ 93 w 232"/>
                <a:gd name="T17" fmla="*/ 20 h 239"/>
                <a:gd name="T18" fmla="*/ 90 w 232"/>
                <a:gd name="T19" fmla="*/ 7 h 239"/>
                <a:gd name="T20" fmla="*/ 0 w 232"/>
                <a:gd name="T21" fmla="*/ 119 h 239"/>
                <a:gd name="T22" fmla="*/ 34 w 232"/>
                <a:gd name="T23" fmla="*/ 201 h 239"/>
                <a:gd name="T24" fmla="*/ 44 w 232"/>
                <a:gd name="T25" fmla="*/ 210 h 239"/>
                <a:gd name="T26" fmla="*/ 34 w 232"/>
                <a:gd name="T27" fmla="*/ 239 h 239"/>
                <a:gd name="T28" fmla="*/ 116 w 232"/>
                <a:gd name="T29" fmla="*/ 228 h 239"/>
                <a:gd name="T30" fmla="*/ 60 w 232"/>
                <a:gd name="T31" fmla="*/ 167 h 239"/>
                <a:gd name="T32" fmla="*/ 49 w 232"/>
                <a:gd name="T33" fmla="*/ 197 h 239"/>
                <a:gd name="T34" fmla="*/ 188 w 232"/>
                <a:gd name="T35" fmla="*/ 29 h 239"/>
                <a:gd name="T36" fmla="*/ 198 w 232"/>
                <a:gd name="T37" fmla="*/ 0 h 239"/>
                <a:gd name="T38" fmla="*/ 116 w 232"/>
                <a:gd name="T39" fmla="*/ 10 h 239"/>
                <a:gd name="T40" fmla="*/ 172 w 232"/>
                <a:gd name="T41" fmla="*/ 72 h 239"/>
                <a:gd name="T42" fmla="*/ 183 w 232"/>
                <a:gd name="T43" fmla="*/ 42 h 239"/>
                <a:gd name="T44" fmla="*/ 218 w 232"/>
                <a:gd name="T45" fmla="*/ 119 h 239"/>
                <a:gd name="T46" fmla="*/ 188 w 232"/>
                <a:gd name="T47" fmla="*/ 191 h 239"/>
                <a:gd name="T48" fmla="*/ 139 w 232"/>
                <a:gd name="T49" fmla="*/ 219 h 239"/>
                <a:gd name="T50" fmla="*/ 142 w 232"/>
                <a:gd name="T51" fmla="*/ 232 h 239"/>
                <a:gd name="T52" fmla="*/ 198 w 232"/>
                <a:gd name="T53" fmla="*/ 201 h 239"/>
                <a:gd name="T54" fmla="*/ 232 w 232"/>
                <a:gd name="T55" fmla="*/ 119 h 239"/>
                <a:gd name="T56" fmla="*/ 188 w 232"/>
                <a:gd name="T57" fmla="*/ 29 h 2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2" h="239">
                  <a:moveTo>
                    <a:pt x="116" y="88"/>
                  </a:moveTo>
                  <a:cubicBezTo>
                    <a:pt x="98" y="88"/>
                    <a:pt x="84" y="102"/>
                    <a:pt x="84" y="119"/>
                  </a:cubicBezTo>
                  <a:cubicBezTo>
                    <a:pt x="84" y="137"/>
                    <a:pt x="98" y="151"/>
                    <a:pt x="116" y="151"/>
                  </a:cubicBezTo>
                  <a:cubicBezTo>
                    <a:pt x="134" y="151"/>
                    <a:pt x="148" y="137"/>
                    <a:pt x="148" y="119"/>
                  </a:cubicBezTo>
                  <a:cubicBezTo>
                    <a:pt x="148" y="102"/>
                    <a:pt x="134" y="88"/>
                    <a:pt x="116" y="88"/>
                  </a:cubicBezTo>
                  <a:close/>
                  <a:moveTo>
                    <a:pt x="49" y="197"/>
                  </a:moveTo>
                  <a:cubicBezTo>
                    <a:pt x="47" y="195"/>
                    <a:pt x="46" y="193"/>
                    <a:pt x="44" y="191"/>
                  </a:cubicBezTo>
                  <a:cubicBezTo>
                    <a:pt x="25" y="172"/>
                    <a:pt x="14" y="147"/>
                    <a:pt x="14" y="119"/>
                  </a:cubicBezTo>
                  <a:cubicBezTo>
                    <a:pt x="14" y="71"/>
                    <a:pt x="48" y="30"/>
                    <a:pt x="93" y="20"/>
                  </a:cubicBezTo>
                  <a:cubicBezTo>
                    <a:pt x="90" y="7"/>
                    <a:pt x="90" y="7"/>
                    <a:pt x="90" y="7"/>
                  </a:cubicBezTo>
                  <a:cubicBezTo>
                    <a:pt x="39" y="19"/>
                    <a:pt x="0" y="65"/>
                    <a:pt x="0" y="119"/>
                  </a:cubicBezTo>
                  <a:cubicBezTo>
                    <a:pt x="0" y="150"/>
                    <a:pt x="12" y="179"/>
                    <a:pt x="34" y="201"/>
                  </a:cubicBezTo>
                  <a:cubicBezTo>
                    <a:pt x="37" y="204"/>
                    <a:pt x="41" y="207"/>
                    <a:pt x="44" y="210"/>
                  </a:cubicBezTo>
                  <a:cubicBezTo>
                    <a:pt x="34" y="239"/>
                    <a:pt x="34" y="239"/>
                    <a:pt x="34" y="239"/>
                  </a:cubicBezTo>
                  <a:cubicBezTo>
                    <a:pt x="116" y="228"/>
                    <a:pt x="116" y="228"/>
                    <a:pt x="116" y="228"/>
                  </a:cubicBezTo>
                  <a:cubicBezTo>
                    <a:pt x="60" y="167"/>
                    <a:pt x="60" y="167"/>
                    <a:pt x="60" y="167"/>
                  </a:cubicBezTo>
                  <a:lnTo>
                    <a:pt x="49" y="197"/>
                  </a:lnTo>
                  <a:close/>
                  <a:moveTo>
                    <a:pt x="188" y="29"/>
                  </a:moveTo>
                  <a:cubicBezTo>
                    <a:pt x="198" y="0"/>
                    <a:pt x="198" y="0"/>
                    <a:pt x="198" y="0"/>
                  </a:cubicBezTo>
                  <a:cubicBezTo>
                    <a:pt x="116" y="10"/>
                    <a:pt x="116" y="10"/>
                    <a:pt x="116" y="10"/>
                  </a:cubicBezTo>
                  <a:cubicBezTo>
                    <a:pt x="172" y="72"/>
                    <a:pt x="172" y="72"/>
                    <a:pt x="172" y="72"/>
                  </a:cubicBezTo>
                  <a:cubicBezTo>
                    <a:pt x="183" y="42"/>
                    <a:pt x="183" y="42"/>
                    <a:pt x="183" y="42"/>
                  </a:cubicBezTo>
                  <a:cubicBezTo>
                    <a:pt x="204" y="61"/>
                    <a:pt x="218" y="89"/>
                    <a:pt x="218" y="119"/>
                  </a:cubicBezTo>
                  <a:cubicBezTo>
                    <a:pt x="218" y="147"/>
                    <a:pt x="207" y="172"/>
                    <a:pt x="188" y="191"/>
                  </a:cubicBezTo>
                  <a:cubicBezTo>
                    <a:pt x="174" y="205"/>
                    <a:pt x="157" y="214"/>
                    <a:pt x="139" y="219"/>
                  </a:cubicBezTo>
                  <a:cubicBezTo>
                    <a:pt x="142" y="232"/>
                    <a:pt x="142" y="232"/>
                    <a:pt x="142" y="232"/>
                  </a:cubicBezTo>
                  <a:cubicBezTo>
                    <a:pt x="163" y="227"/>
                    <a:pt x="182" y="217"/>
                    <a:pt x="198" y="201"/>
                  </a:cubicBezTo>
                  <a:cubicBezTo>
                    <a:pt x="220" y="179"/>
                    <a:pt x="232" y="150"/>
                    <a:pt x="232" y="119"/>
                  </a:cubicBezTo>
                  <a:cubicBezTo>
                    <a:pt x="232" y="83"/>
                    <a:pt x="214" y="50"/>
                    <a:pt x="188" y="29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3" name="文本框 52"/>
            <p:cNvSpPr txBox="1"/>
            <p:nvPr/>
          </p:nvSpPr>
          <p:spPr>
            <a:xfrm>
              <a:off x="2867099" y="5212680"/>
              <a:ext cx="1653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4" name="文本框 53"/>
            <p:cNvSpPr txBox="1"/>
            <p:nvPr/>
          </p:nvSpPr>
          <p:spPr>
            <a:xfrm>
              <a:off x="2867099" y="5455179"/>
              <a:ext cx="1551182" cy="529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在此录入图表的综合描述说明。在此录入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5" name="组合 54"/>
          <p:cNvGrpSpPr/>
          <p:nvPr/>
        </p:nvGrpSpPr>
        <p:grpSpPr>
          <a:xfrm>
            <a:off x="1871096" y="866553"/>
            <a:ext cx="1240219" cy="992404"/>
            <a:chOff x="2105099" y="2477588"/>
            <a:chExt cx="1653625" cy="1323205"/>
          </a:xfrm>
        </p:grpSpPr>
        <p:sp>
          <p:nvSpPr>
            <p:cNvPr id="56" name="Freeform 979"/>
            <p:cNvSpPr>
              <a:spLocks noEditPoints="1"/>
            </p:cNvSpPr>
            <p:nvPr/>
          </p:nvSpPr>
          <p:spPr bwMode="auto">
            <a:xfrm>
              <a:off x="2492537" y="2477588"/>
              <a:ext cx="642872" cy="574887"/>
            </a:xfrm>
            <a:custGeom>
              <a:avLst/>
              <a:gdLst>
                <a:gd name="T0" fmla="*/ 242 w 364"/>
                <a:gd name="T1" fmla="*/ 177 h 326"/>
                <a:gd name="T2" fmla="*/ 202 w 364"/>
                <a:gd name="T3" fmla="*/ 142 h 326"/>
                <a:gd name="T4" fmla="*/ 188 w 364"/>
                <a:gd name="T5" fmla="*/ 100 h 326"/>
                <a:gd name="T6" fmla="*/ 135 w 364"/>
                <a:gd name="T7" fmla="*/ 104 h 326"/>
                <a:gd name="T8" fmla="*/ 95 w 364"/>
                <a:gd name="T9" fmla="*/ 84 h 326"/>
                <a:gd name="T10" fmla="*/ 60 w 364"/>
                <a:gd name="T11" fmla="*/ 124 h 326"/>
                <a:gd name="T12" fmla="*/ 18 w 364"/>
                <a:gd name="T13" fmla="*/ 138 h 326"/>
                <a:gd name="T14" fmla="*/ 22 w 364"/>
                <a:gd name="T15" fmla="*/ 191 h 326"/>
                <a:gd name="T16" fmla="*/ 2 w 364"/>
                <a:gd name="T17" fmla="*/ 231 h 326"/>
                <a:gd name="T18" fmla="*/ 42 w 364"/>
                <a:gd name="T19" fmla="*/ 266 h 326"/>
                <a:gd name="T20" fmla="*/ 56 w 364"/>
                <a:gd name="T21" fmla="*/ 308 h 326"/>
                <a:gd name="T22" fmla="*/ 109 w 364"/>
                <a:gd name="T23" fmla="*/ 304 h 326"/>
                <a:gd name="T24" fmla="*/ 149 w 364"/>
                <a:gd name="T25" fmla="*/ 324 h 326"/>
                <a:gd name="T26" fmla="*/ 184 w 364"/>
                <a:gd name="T27" fmla="*/ 283 h 326"/>
                <a:gd name="T28" fmla="*/ 226 w 364"/>
                <a:gd name="T29" fmla="*/ 270 h 326"/>
                <a:gd name="T30" fmla="*/ 222 w 364"/>
                <a:gd name="T31" fmla="*/ 216 h 326"/>
                <a:gd name="T32" fmla="*/ 127 w 364"/>
                <a:gd name="T33" fmla="*/ 280 h 326"/>
                <a:gd name="T34" fmla="*/ 117 w 364"/>
                <a:gd name="T35" fmla="*/ 127 h 326"/>
                <a:gd name="T36" fmla="*/ 127 w 364"/>
                <a:gd name="T37" fmla="*/ 280 h 326"/>
                <a:gd name="T38" fmla="*/ 364 w 364"/>
                <a:gd name="T39" fmla="*/ 90 h 326"/>
                <a:gd name="T40" fmla="*/ 348 w 364"/>
                <a:gd name="T41" fmla="*/ 66 h 326"/>
                <a:gd name="T42" fmla="*/ 345 w 364"/>
                <a:gd name="T43" fmla="*/ 29 h 326"/>
                <a:gd name="T44" fmla="*/ 316 w 364"/>
                <a:gd name="T45" fmla="*/ 24 h 326"/>
                <a:gd name="T46" fmla="*/ 289 w 364"/>
                <a:gd name="T47" fmla="*/ 0 h 326"/>
                <a:gd name="T48" fmla="*/ 264 w 364"/>
                <a:gd name="T49" fmla="*/ 16 h 326"/>
                <a:gd name="T50" fmla="*/ 228 w 364"/>
                <a:gd name="T51" fmla="*/ 19 h 326"/>
                <a:gd name="T52" fmla="*/ 222 w 364"/>
                <a:gd name="T53" fmla="*/ 48 h 326"/>
                <a:gd name="T54" fmla="*/ 198 w 364"/>
                <a:gd name="T55" fmla="*/ 75 h 326"/>
                <a:gd name="T56" fmla="*/ 215 w 364"/>
                <a:gd name="T57" fmla="*/ 100 h 326"/>
                <a:gd name="T58" fmla="*/ 217 w 364"/>
                <a:gd name="T59" fmla="*/ 136 h 326"/>
                <a:gd name="T60" fmla="*/ 247 w 364"/>
                <a:gd name="T61" fmla="*/ 142 h 326"/>
                <a:gd name="T62" fmla="*/ 274 w 364"/>
                <a:gd name="T63" fmla="*/ 166 h 326"/>
                <a:gd name="T64" fmla="*/ 299 w 364"/>
                <a:gd name="T65" fmla="*/ 149 h 326"/>
                <a:gd name="T66" fmla="*/ 335 w 364"/>
                <a:gd name="T67" fmla="*/ 147 h 326"/>
                <a:gd name="T68" fmla="*/ 340 w 364"/>
                <a:gd name="T69" fmla="*/ 117 h 326"/>
                <a:gd name="T70" fmla="*/ 285 w 364"/>
                <a:gd name="T71" fmla="*/ 135 h 326"/>
                <a:gd name="T72" fmla="*/ 278 w 364"/>
                <a:gd name="T73" fmla="*/ 31 h 326"/>
                <a:gd name="T74" fmla="*/ 285 w 364"/>
                <a:gd name="T75" fmla="*/ 135 h 3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364" h="326">
                  <a:moveTo>
                    <a:pt x="244" y="215"/>
                  </a:moveTo>
                  <a:cubicBezTo>
                    <a:pt x="242" y="177"/>
                    <a:pt x="242" y="177"/>
                    <a:pt x="242" y="177"/>
                  </a:cubicBezTo>
                  <a:cubicBezTo>
                    <a:pt x="219" y="179"/>
                    <a:pt x="219" y="179"/>
                    <a:pt x="219" y="179"/>
                  </a:cubicBezTo>
                  <a:cubicBezTo>
                    <a:pt x="216" y="165"/>
                    <a:pt x="210" y="153"/>
                    <a:pt x="202" y="142"/>
                  </a:cubicBezTo>
                  <a:cubicBezTo>
                    <a:pt x="216" y="125"/>
                    <a:pt x="216" y="125"/>
                    <a:pt x="216" y="125"/>
                  </a:cubicBezTo>
                  <a:cubicBezTo>
                    <a:pt x="188" y="100"/>
                    <a:pt x="188" y="100"/>
                    <a:pt x="188" y="100"/>
                  </a:cubicBezTo>
                  <a:cubicBezTo>
                    <a:pt x="173" y="117"/>
                    <a:pt x="173" y="117"/>
                    <a:pt x="173" y="117"/>
                  </a:cubicBezTo>
                  <a:cubicBezTo>
                    <a:pt x="161" y="110"/>
                    <a:pt x="148" y="106"/>
                    <a:pt x="135" y="104"/>
                  </a:cubicBezTo>
                  <a:cubicBezTo>
                    <a:pt x="133" y="81"/>
                    <a:pt x="133" y="81"/>
                    <a:pt x="133" y="81"/>
                  </a:cubicBezTo>
                  <a:cubicBezTo>
                    <a:pt x="95" y="84"/>
                    <a:pt x="95" y="84"/>
                    <a:pt x="95" y="84"/>
                  </a:cubicBezTo>
                  <a:cubicBezTo>
                    <a:pt x="97" y="106"/>
                    <a:pt x="97" y="106"/>
                    <a:pt x="97" y="106"/>
                  </a:cubicBezTo>
                  <a:cubicBezTo>
                    <a:pt x="83" y="110"/>
                    <a:pt x="71" y="116"/>
                    <a:pt x="60" y="124"/>
                  </a:cubicBezTo>
                  <a:cubicBezTo>
                    <a:pt x="43" y="109"/>
                    <a:pt x="43" y="109"/>
                    <a:pt x="43" y="109"/>
                  </a:cubicBezTo>
                  <a:cubicBezTo>
                    <a:pt x="18" y="138"/>
                    <a:pt x="18" y="138"/>
                    <a:pt x="18" y="138"/>
                  </a:cubicBezTo>
                  <a:cubicBezTo>
                    <a:pt x="35" y="153"/>
                    <a:pt x="35" y="153"/>
                    <a:pt x="35" y="153"/>
                  </a:cubicBezTo>
                  <a:cubicBezTo>
                    <a:pt x="28" y="164"/>
                    <a:pt x="24" y="177"/>
                    <a:pt x="22" y="191"/>
                  </a:cubicBezTo>
                  <a:cubicBezTo>
                    <a:pt x="0" y="193"/>
                    <a:pt x="0" y="193"/>
                    <a:pt x="0" y="193"/>
                  </a:cubicBezTo>
                  <a:cubicBezTo>
                    <a:pt x="2" y="231"/>
                    <a:pt x="2" y="231"/>
                    <a:pt x="2" y="231"/>
                  </a:cubicBezTo>
                  <a:cubicBezTo>
                    <a:pt x="25" y="229"/>
                    <a:pt x="25" y="229"/>
                    <a:pt x="25" y="229"/>
                  </a:cubicBezTo>
                  <a:cubicBezTo>
                    <a:pt x="28" y="243"/>
                    <a:pt x="34" y="255"/>
                    <a:pt x="42" y="266"/>
                  </a:cubicBezTo>
                  <a:cubicBezTo>
                    <a:pt x="28" y="282"/>
                    <a:pt x="28" y="282"/>
                    <a:pt x="28" y="282"/>
                  </a:cubicBezTo>
                  <a:cubicBezTo>
                    <a:pt x="56" y="308"/>
                    <a:pt x="56" y="308"/>
                    <a:pt x="56" y="308"/>
                  </a:cubicBezTo>
                  <a:cubicBezTo>
                    <a:pt x="71" y="291"/>
                    <a:pt x="71" y="291"/>
                    <a:pt x="71" y="291"/>
                  </a:cubicBezTo>
                  <a:cubicBezTo>
                    <a:pt x="83" y="297"/>
                    <a:pt x="96" y="302"/>
                    <a:pt x="109" y="304"/>
                  </a:cubicBezTo>
                  <a:cubicBezTo>
                    <a:pt x="111" y="326"/>
                    <a:pt x="111" y="326"/>
                    <a:pt x="111" y="326"/>
                  </a:cubicBezTo>
                  <a:cubicBezTo>
                    <a:pt x="149" y="324"/>
                    <a:pt x="149" y="324"/>
                    <a:pt x="149" y="324"/>
                  </a:cubicBezTo>
                  <a:cubicBezTo>
                    <a:pt x="147" y="301"/>
                    <a:pt x="147" y="301"/>
                    <a:pt x="147" y="301"/>
                  </a:cubicBezTo>
                  <a:cubicBezTo>
                    <a:pt x="161" y="298"/>
                    <a:pt x="173" y="292"/>
                    <a:pt x="184" y="283"/>
                  </a:cubicBezTo>
                  <a:cubicBezTo>
                    <a:pt x="201" y="298"/>
                    <a:pt x="201" y="298"/>
                    <a:pt x="201" y="298"/>
                  </a:cubicBezTo>
                  <a:cubicBezTo>
                    <a:pt x="226" y="270"/>
                    <a:pt x="226" y="270"/>
                    <a:pt x="226" y="270"/>
                  </a:cubicBezTo>
                  <a:cubicBezTo>
                    <a:pt x="209" y="255"/>
                    <a:pt x="209" y="255"/>
                    <a:pt x="209" y="255"/>
                  </a:cubicBezTo>
                  <a:cubicBezTo>
                    <a:pt x="216" y="243"/>
                    <a:pt x="220" y="230"/>
                    <a:pt x="222" y="216"/>
                  </a:cubicBezTo>
                  <a:lnTo>
                    <a:pt x="244" y="215"/>
                  </a:lnTo>
                  <a:close/>
                  <a:moveTo>
                    <a:pt x="127" y="280"/>
                  </a:moveTo>
                  <a:cubicBezTo>
                    <a:pt x="85" y="283"/>
                    <a:pt x="48" y="251"/>
                    <a:pt x="45" y="209"/>
                  </a:cubicBezTo>
                  <a:cubicBezTo>
                    <a:pt x="43" y="167"/>
                    <a:pt x="75" y="130"/>
                    <a:pt x="117" y="127"/>
                  </a:cubicBezTo>
                  <a:cubicBezTo>
                    <a:pt x="159" y="124"/>
                    <a:pt x="196" y="157"/>
                    <a:pt x="199" y="199"/>
                  </a:cubicBezTo>
                  <a:cubicBezTo>
                    <a:pt x="201" y="241"/>
                    <a:pt x="169" y="278"/>
                    <a:pt x="127" y="280"/>
                  </a:cubicBezTo>
                  <a:close/>
                  <a:moveTo>
                    <a:pt x="349" y="91"/>
                  </a:moveTo>
                  <a:cubicBezTo>
                    <a:pt x="364" y="90"/>
                    <a:pt x="364" y="90"/>
                    <a:pt x="364" y="90"/>
                  </a:cubicBezTo>
                  <a:cubicBezTo>
                    <a:pt x="363" y="65"/>
                    <a:pt x="363" y="65"/>
                    <a:pt x="363" y="65"/>
                  </a:cubicBezTo>
                  <a:cubicBezTo>
                    <a:pt x="348" y="66"/>
                    <a:pt x="348" y="66"/>
                    <a:pt x="348" y="66"/>
                  </a:cubicBezTo>
                  <a:cubicBezTo>
                    <a:pt x="345" y="56"/>
                    <a:pt x="341" y="48"/>
                    <a:pt x="335" y="41"/>
                  </a:cubicBezTo>
                  <a:cubicBezTo>
                    <a:pt x="345" y="29"/>
                    <a:pt x="345" y="29"/>
                    <a:pt x="345" y="29"/>
                  </a:cubicBezTo>
                  <a:cubicBezTo>
                    <a:pt x="326" y="12"/>
                    <a:pt x="326" y="12"/>
                    <a:pt x="326" y="12"/>
                  </a:cubicBezTo>
                  <a:cubicBezTo>
                    <a:pt x="316" y="24"/>
                    <a:pt x="316" y="24"/>
                    <a:pt x="316" y="24"/>
                  </a:cubicBezTo>
                  <a:cubicBezTo>
                    <a:pt x="308" y="19"/>
                    <a:pt x="299" y="16"/>
                    <a:pt x="290" y="15"/>
                  </a:cubicBezTo>
                  <a:cubicBezTo>
                    <a:pt x="289" y="0"/>
                    <a:pt x="289" y="0"/>
                    <a:pt x="289" y="0"/>
                  </a:cubicBezTo>
                  <a:cubicBezTo>
                    <a:pt x="263" y="1"/>
                    <a:pt x="263" y="1"/>
                    <a:pt x="263" y="1"/>
                  </a:cubicBezTo>
                  <a:cubicBezTo>
                    <a:pt x="264" y="16"/>
                    <a:pt x="264" y="16"/>
                    <a:pt x="264" y="16"/>
                  </a:cubicBezTo>
                  <a:cubicBezTo>
                    <a:pt x="255" y="19"/>
                    <a:pt x="247" y="23"/>
                    <a:pt x="239" y="29"/>
                  </a:cubicBezTo>
                  <a:cubicBezTo>
                    <a:pt x="228" y="19"/>
                    <a:pt x="228" y="19"/>
                    <a:pt x="228" y="19"/>
                  </a:cubicBezTo>
                  <a:cubicBezTo>
                    <a:pt x="211" y="38"/>
                    <a:pt x="211" y="38"/>
                    <a:pt x="211" y="38"/>
                  </a:cubicBezTo>
                  <a:cubicBezTo>
                    <a:pt x="222" y="48"/>
                    <a:pt x="222" y="48"/>
                    <a:pt x="222" y="48"/>
                  </a:cubicBezTo>
                  <a:cubicBezTo>
                    <a:pt x="218" y="56"/>
                    <a:pt x="215" y="65"/>
                    <a:pt x="213" y="74"/>
                  </a:cubicBezTo>
                  <a:cubicBezTo>
                    <a:pt x="198" y="75"/>
                    <a:pt x="198" y="75"/>
                    <a:pt x="198" y="75"/>
                  </a:cubicBezTo>
                  <a:cubicBezTo>
                    <a:pt x="200" y="101"/>
                    <a:pt x="200" y="101"/>
                    <a:pt x="200" y="101"/>
                  </a:cubicBezTo>
                  <a:cubicBezTo>
                    <a:pt x="215" y="100"/>
                    <a:pt x="215" y="100"/>
                    <a:pt x="215" y="100"/>
                  </a:cubicBezTo>
                  <a:cubicBezTo>
                    <a:pt x="218" y="109"/>
                    <a:pt x="222" y="117"/>
                    <a:pt x="227" y="125"/>
                  </a:cubicBezTo>
                  <a:cubicBezTo>
                    <a:pt x="217" y="136"/>
                    <a:pt x="217" y="136"/>
                    <a:pt x="217" y="136"/>
                  </a:cubicBezTo>
                  <a:cubicBezTo>
                    <a:pt x="237" y="153"/>
                    <a:pt x="237" y="153"/>
                    <a:pt x="237" y="153"/>
                  </a:cubicBezTo>
                  <a:cubicBezTo>
                    <a:pt x="247" y="142"/>
                    <a:pt x="247" y="142"/>
                    <a:pt x="247" y="142"/>
                  </a:cubicBezTo>
                  <a:cubicBezTo>
                    <a:pt x="255" y="146"/>
                    <a:pt x="263" y="149"/>
                    <a:pt x="273" y="151"/>
                  </a:cubicBezTo>
                  <a:cubicBezTo>
                    <a:pt x="274" y="166"/>
                    <a:pt x="274" y="166"/>
                    <a:pt x="274" y="166"/>
                  </a:cubicBezTo>
                  <a:cubicBezTo>
                    <a:pt x="300" y="164"/>
                    <a:pt x="300" y="164"/>
                    <a:pt x="300" y="164"/>
                  </a:cubicBezTo>
                  <a:cubicBezTo>
                    <a:pt x="299" y="149"/>
                    <a:pt x="299" y="149"/>
                    <a:pt x="299" y="149"/>
                  </a:cubicBezTo>
                  <a:cubicBezTo>
                    <a:pt x="308" y="147"/>
                    <a:pt x="316" y="142"/>
                    <a:pt x="323" y="137"/>
                  </a:cubicBezTo>
                  <a:cubicBezTo>
                    <a:pt x="335" y="147"/>
                    <a:pt x="335" y="147"/>
                    <a:pt x="335" y="147"/>
                  </a:cubicBezTo>
                  <a:cubicBezTo>
                    <a:pt x="352" y="127"/>
                    <a:pt x="352" y="127"/>
                    <a:pt x="352" y="127"/>
                  </a:cubicBezTo>
                  <a:cubicBezTo>
                    <a:pt x="340" y="117"/>
                    <a:pt x="340" y="117"/>
                    <a:pt x="340" y="117"/>
                  </a:cubicBezTo>
                  <a:cubicBezTo>
                    <a:pt x="345" y="110"/>
                    <a:pt x="348" y="101"/>
                    <a:pt x="349" y="91"/>
                  </a:cubicBezTo>
                  <a:close/>
                  <a:moveTo>
                    <a:pt x="285" y="135"/>
                  </a:moveTo>
                  <a:cubicBezTo>
                    <a:pt x="256" y="137"/>
                    <a:pt x="231" y="115"/>
                    <a:pt x="229" y="86"/>
                  </a:cubicBezTo>
                  <a:cubicBezTo>
                    <a:pt x="227" y="57"/>
                    <a:pt x="249" y="32"/>
                    <a:pt x="278" y="31"/>
                  </a:cubicBezTo>
                  <a:cubicBezTo>
                    <a:pt x="307" y="29"/>
                    <a:pt x="332" y="51"/>
                    <a:pt x="333" y="79"/>
                  </a:cubicBezTo>
                  <a:cubicBezTo>
                    <a:pt x="335" y="108"/>
                    <a:pt x="313" y="133"/>
                    <a:pt x="285" y="13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7" name="文本框 56"/>
            <p:cNvSpPr txBox="1"/>
            <p:nvPr/>
          </p:nvSpPr>
          <p:spPr>
            <a:xfrm>
              <a:off x="2105099" y="3017811"/>
              <a:ext cx="1653625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200" dirty="0">
                  <a:solidFill>
                    <a:schemeClr val="accent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在此添加标题</a:t>
              </a:r>
            </a:p>
          </p:txBody>
        </p:sp>
        <p:sp>
          <p:nvSpPr>
            <p:cNvPr id="58" name="文本框 57"/>
            <p:cNvSpPr txBox="1"/>
            <p:nvPr/>
          </p:nvSpPr>
          <p:spPr>
            <a:xfrm>
              <a:off x="2105099" y="3271673"/>
              <a:ext cx="1551182" cy="5291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30000"/>
                </a:lnSpc>
                <a:spcBef>
                  <a:spcPct val="0"/>
                </a:spcBef>
              </a:pPr>
              <a:r>
                <a:rPr lang="zh-CN" altLang="en-US" sz="800" dirty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在此录入图表的综合描述说明。在此</a:t>
              </a:r>
              <a:r>
                <a:rPr lang="zh-CN" altLang="en-US" sz="800" dirty="0" smtClean="0">
                  <a:latin typeface="微软雅黑" panose="020B0503020204020204" pitchFamily="34" charset="-122"/>
                  <a:ea typeface="微软雅黑" panose="020B0503020204020204" pitchFamily="34" charset="-122"/>
                  <a:sym typeface="方正兰亭黑_GBK" panose="02000000000000000000" pitchFamily="2" charset="-122"/>
                </a:rPr>
                <a:t>录入</a:t>
              </a:r>
              <a:endParaRPr lang="zh-CN" altLang="en-US" sz="8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8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6" grpId="0" animBg="1"/>
      <p:bldP spid="30" grpId="0"/>
      <p:bldP spid="40" grpId="0"/>
      <p:bldP spid="41" grpId="0"/>
      <p:bldP spid="4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18"/>
          <p:cNvSpPr txBox="1">
            <a:spLocks noChangeArrowheads="1"/>
          </p:cNvSpPr>
          <p:nvPr/>
        </p:nvSpPr>
        <p:spPr bwMode="gray">
          <a:xfrm>
            <a:off x="3707904" y="195486"/>
            <a:ext cx="1584175" cy="4770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/>
            <a:r>
              <a:rPr lang="zh-CN" altLang="en-US" sz="25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标题内容</a:t>
            </a:r>
            <a:endParaRPr lang="zh-CN" altLang="en-US" sz="25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" name="直接连接符​​ 14"/>
          <p:cNvCxnSpPr/>
          <p:nvPr/>
        </p:nvCxnSpPr>
        <p:spPr>
          <a:xfrm>
            <a:off x="5647418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直接连接符​​ 14"/>
          <p:cNvCxnSpPr/>
          <p:nvPr/>
        </p:nvCxnSpPr>
        <p:spPr>
          <a:xfrm>
            <a:off x="362112" y="468660"/>
            <a:ext cx="3057760" cy="0"/>
          </a:xfrm>
          <a:prstGeom prst="line">
            <a:avLst/>
          </a:prstGeom>
          <a:ln w="952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六边形 4"/>
          <p:cNvSpPr/>
          <p:nvPr/>
        </p:nvSpPr>
        <p:spPr>
          <a:xfrm>
            <a:off x="1799236" y="3101606"/>
            <a:ext cx="5700786" cy="1059113"/>
          </a:xfrm>
          <a:prstGeom prst="hexagon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1799235" y="3101751"/>
            <a:ext cx="5700787" cy="529556"/>
          </a:xfrm>
          <a:custGeom>
            <a:avLst/>
            <a:gdLst>
              <a:gd name="connsiteX0" fmla="*/ 353038 w 7601049"/>
              <a:gd name="connsiteY0" fmla="*/ 0 h 706075"/>
              <a:gd name="connsiteX1" fmla="*/ 1961811 w 7601049"/>
              <a:gd name="connsiteY1" fmla="*/ 0 h 706075"/>
              <a:gd name="connsiteX2" fmla="*/ 2060867 w 7601049"/>
              <a:gd name="connsiteY2" fmla="*/ 0 h 706075"/>
              <a:gd name="connsiteX3" fmla="*/ 3669640 w 7601049"/>
              <a:gd name="connsiteY3" fmla="*/ 0 h 706075"/>
              <a:gd name="connsiteX4" fmla="*/ 3931410 w 7601049"/>
              <a:gd name="connsiteY4" fmla="*/ 0 h 706075"/>
              <a:gd name="connsiteX5" fmla="*/ 5540183 w 7601049"/>
              <a:gd name="connsiteY5" fmla="*/ 0 h 706075"/>
              <a:gd name="connsiteX6" fmla="*/ 5639239 w 7601049"/>
              <a:gd name="connsiteY6" fmla="*/ 0 h 706075"/>
              <a:gd name="connsiteX7" fmla="*/ 7248012 w 7601049"/>
              <a:gd name="connsiteY7" fmla="*/ 0 h 706075"/>
              <a:gd name="connsiteX8" fmla="*/ 7601049 w 7601049"/>
              <a:gd name="connsiteY8" fmla="*/ 706075 h 706075"/>
              <a:gd name="connsiteX9" fmla="*/ 5992276 w 7601049"/>
              <a:gd name="connsiteY9" fmla="*/ 706075 h 706075"/>
              <a:gd name="connsiteX10" fmla="*/ 5893220 w 7601049"/>
              <a:gd name="connsiteY10" fmla="*/ 706075 h 706075"/>
              <a:gd name="connsiteX11" fmla="*/ 4284447 w 7601049"/>
              <a:gd name="connsiteY11" fmla="*/ 706075 h 706075"/>
              <a:gd name="connsiteX12" fmla="*/ 3316602 w 7601049"/>
              <a:gd name="connsiteY12" fmla="*/ 706075 h 706075"/>
              <a:gd name="connsiteX13" fmla="*/ 1707829 w 7601049"/>
              <a:gd name="connsiteY13" fmla="*/ 706075 h 706075"/>
              <a:gd name="connsiteX14" fmla="*/ 1608773 w 7601049"/>
              <a:gd name="connsiteY14" fmla="*/ 706075 h 706075"/>
              <a:gd name="connsiteX15" fmla="*/ 0 w 7601049"/>
              <a:gd name="connsiteY15" fmla="*/ 706075 h 7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</a:cxnLst>
            <a:rect l="l" t="t" r="r" b="b"/>
            <a:pathLst>
              <a:path w="7601049" h="706075">
                <a:moveTo>
                  <a:pt x="353038" y="0"/>
                </a:moveTo>
                <a:lnTo>
                  <a:pt x="1961811" y="0"/>
                </a:lnTo>
                <a:lnTo>
                  <a:pt x="2060867" y="0"/>
                </a:lnTo>
                <a:lnTo>
                  <a:pt x="3669640" y="0"/>
                </a:lnTo>
                <a:lnTo>
                  <a:pt x="3931410" y="0"/>
                </a:lnTo>
                <a:lnTo>
                  <a:pt x="5540183" y="0"/>
                </a:lnTo>
                <a:lnTo>
                  <a:pt x="5639239" y="0"/>
                </a:lnTo>
                <a:lnTo>
                  <a:pt x="7248012" y="0"/>
                </a:lnTo>
                <a:lnTo>
                  <a:pt x="7601049" y="706075"/>
                </a:lnTo>
                <a:lnTo>
                  <a:pt x="5992276" y="706075"/>
                </a:lnTo>
                <a:lnTo>
                  <a:pt x="5893220" y="706075"/>
                </a:lnTo>
                <a:lnTo>
                  <a:pt x="4284447" y="706075"/>
                </a:lnTo>
                <a:lnTo>
                  <a:pt x="3316602" y="706075"/>
                </a:lnTo>
                <a:lnTo>
                  <a:pt x="1707829" y="706075"/>
                </a:lnTo>
                <a:lnTo>
                  <a:pt x="1608773" y="706075"/>
                </a:lnTo>
                <a:lnTo>
                  <a:pt x="0" y="70607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任意多边形 6"/>
          <p:cNvSpPr/>
          <p:nvPr/>
        </p:nvSpPr>
        <p:spPr>
          <a:xfrm>
            <a:off x="1963215" y="3098303"/>
            <a:ext cx="5371135" cy="199905"/>
          </a:xfrm>
          <a:custGeom>
            <a:avLst/>
            <a:gdLst>
              <a:gd name="connsiteX0" fmla="*/ 133269 w 7161513"/>
              <a:gd name="connsiteY0" fmla="*/ 0 h 266540"/>
              <a:gd name="connsiteX1" fmla="*/ 1742042 w 7161513"/>
              <a:gd name="connsiteY1" fmla="*/ 0 h 266540"/>
              <a:gd name="connsiteX2" fmla="*/ 1841098 w 7161513"/>
              <a:gd name="connsiteY2" fmla="*/ 0 h 266540"/>
              <a:gd name="connsiteX3" fmla="*/ 3449871 w 7161513"/>
              <a:gd name="connsiteY3" fmla="*/ 0 h 266540"/>
              <a:gd name="connsiteX4" fmla="*/ 3711641 w 7161513"/>
              <a:gd name="connsiteY4" fmla="*/ 0 h 266540"/>
              <a:gd name="connsiteX5" fmla="*/ 5320414 w 7161513"/>
              <a:gd name="connsiteY5" fmla="*/ 0 h 266540"/>
              <a:gd name="connsiteX6" fmla="*/ 5419470 w 7161513"/>
              <a:gd name="connsiteY6" fmla="*/ 0 h 266540"/>
              <a:gd name="connsiteX7" fmla="*/ 7028243 w 7161513"/>
              <a:gd name="connsiteY7" fmla="*/ 0 h 266540"/>
              <a:gd name="connsiteX8" fmla="*/ 7161513 w 7161513"/>
              <a:gd name="connsiteY8" fmla="*/ 266540 h 266540"/>
              <a:gd name="connsiteX9" fmla="*/ 0 w 7161513"/>
              <a:gd name="connsiteY9" fmla="*/ 266540 h 26654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7161513" h="266540">
                <a:moveTo>
                  <a:pt x="133269" y="0"/>
                </a:moveTo>
                <a:lnTo>
                  <a:pt x="1742042" y="0"/>
                </a:lnTo>
                <a:lnTo>
                  <a:pt x="1841098" y="0"/>
                </a:lnTo>
                <a:lnTo>
                  <a:pt x="3449871" y="0"/>
                </a:lnTo>
                <a:lnTo>
                  <a:pt x="3711641" y="0"/>
                </a:lnTo>
                <a:lnTo>
                  <a:pt x="5320414" y="0"/>
                </a:lnTo>
                <a:lnTo>
                  <a:pt x="5419470" y="0"/>
                </a:lnTo>
                <a:lnTo>
                  <a:pt x="7028243" y="0"/>
                </a:lnTo>
                <a:lnTo>
                  <a:pt x="7161513" y="266540"/>
                </a:lnTo>
                <a:lnTo>
                  <a:pt x="0" y="266540"/>
                </a:lnTo>
                <a:close/>
              </a:path>
            </a:pathLst>
          </a:custGeom>
          <a:gradFill flip="none" rotWithShape="1">
            <a:gsLst>
              <a:gs pos="0">
                <a:schemeClr val="tx1">
                  <a:alpha val="4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 rot="5400000">
            <a:off x="1711918" y="3033665"/>
            <a:ext cx="1059113" cy="1194993"/>
            <a:chOff x="4468733" y="2771468"/>
            <a:chExt cx="1487127" cy="1677919"/>
          </a:xfrm>
        </p:grpSpPr>
        <p:sp>
          <p:nvSpPr>
            <p:cNvPr id="9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3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六边形 10"/>
          <p:cNvSpPr/>
          <p:nvPr/>
        </p:nvSpPr>
        <p:spPr>
          <a:xfrm>
            <a:off x="1799236" y="2041895"/>
            <a:ext cx="4494207" cy="1059113"/>
          </a:xfrm>
          <a:prstGeom prst="hexagon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任意多边形 11"/>
          <p:cNvSpPr/>
          <p:nvPr/>
        </p:nvSpPr>
        <p:spPr>
          <a:xfrm>
            <a:off x="1799235" y="2041298"/>
            <a:ext cx="4494207" cy="529556"/>
          </a:xfrm>
          <a:custGeom>
            <a:avLst/>
            <a:gdLst>
              <a:gd name="connsiteX0" fmla="*/ 353038 w 5992276"/>
              <a:gd name="connsiteY0" fmla="*/ 0 h 706075"/>
              <a:gd name="connsiteX1" fmla="*/ 2060867 w 5992276"/>
              <a:gd name="connsiteY1" fmla="*/ 0 h 706075"/>
              <a:gd name="connsiteX2" fmla="*/ 3931410 w 5992276"/>
              <a:gd name="connsiteY2" fmla="*/ 0 h 706075"/>
              <a:gd name="connsiteX3" fmla="*/ 5639239 w 5992276"/>
              <a:gd name="connsiteY3" fmla="*/ 0 h 706075"/>
              <a:gd name="connsiteX4" fmla="*/ 5992276 w 5992276"/>
              <a:gd name="connsiteY4" fmla="*/ 706075 h 706075"/>
              <a:gd name="connsiteX5" fmla="*/ 4284447 w 5992276"/>
              <a:gd name="connsiteY5" fmla="*/ 706075 h 706075"/>
              <a:gd name="connsiteX6" fmla="*/ 1707829 w 5992276"/>
              <a:gd name="connsiteY6" fmla="*/ 706075 h 706075"/>
              <a:gd name="connsiteX7" fmla="*/ 0 w 5992276"/>
              <a:gd name="connsiteY7" fmla="*/ 706075 h 7060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992276" h="706075">
                <a:moveTo>
                  <a:pt x="353038" y="0"/>
                </a:moveTo>
                <a:lnTo>
                  <a:pt x="2060867" y="0"/>
                </a:lnTo>
                <a:lnTo>
                  <a:pt x="3931410" y="0"/>
                </a:lnTo>
                <a:lnTo>
                  <a:pt x="5639239" y="0"/>
                </a:lnTo>
                <a:lnTo>
                  <a:pt x="5992276" y="706075"/>
                </a:lnTo>
                <a:lnTo>
                  <a:pt x="4284447" y="706075"/>
                </a:lnTo>
                <a:lnTo>
                  <a:pt x="1707829" y="706075"/>
                </a:lnTo>
                <a:lnTo>
                  <a:pt x="0" y="706075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任意多边形 12"/>
          <p:cNvSpPr/>
          <p:nvPr/>
        </p:nvSpPr>
        <p:spPr>
          <a:xfrm>
            <a:off x="1977558" y="2039224"/>
            <a:ext cx="4137561" cy="172910"/>
          </a:xfrm>
          <a:custGeom>
            <a:avLst/>
            <a:gdLst>
              <a:gd name="connsiteX0" fmla="*/ 115273 w 5516748"/>
              <a:gd name="connsiteY0" fmla="*/ 0 h 230547"/>
              <a:gd name="connsiteX1" fmla="*/ 1823102 w 5516748"/>
              <a:gd name="connsiteY1" fmla="*/ 0 h 230547"/>
              <a:gd name="connsiteX2" fmla="*/ 3693645 w 5516748"/>
              <a:gd name="connsiteY2" fmla="*/ 0 h 230547"/>
              <a:gd name="connsiteX3" fmla="*/ 5401474 w 5516748"/>
              <a:gd name="connsiteY3" fmla="*/ 0 h 230547"/>
              <a:gd name="connsiteX4" fmla="*/ 5516748 w 5516748"/>
              <a:gd name="connsiteY4" fmla="*/ 230547 h 230547"/>
              <a:gd name="connsiteX5" fmla="*/ 0 w 5516748"/>
              <a:gd name="connsiteY5" fmla="*/ 230547 h 23054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516748" h="230547">
                <a:moveTo>
                  <a:pt x="115273" y="0"/>
                </a:moveTo>
                <a:lnTo>
                  <a:pt x="1823102" y="0"/>
                </a:lnTo>
                <a:lnTo>
                  <a:pt x="3693645" y="0"/>
                </a:lnTo>
                <a:lnTo>
                  <a:pt x="5401474" y="0"/>
                </a:lnTo>
                <a:lnTo>
                  <a:pt x="5516748" y="230547"/>
                </a:lnTo>
                <a:lnTo>
                  <a:pt x="0" y="230547"/>
                </a:lnTo>
                <a:close/>
              </a:path>
            </a:pathLst>
          </a:custGeom>
          <a:gradFill>
            <a:gsLst>
              <a:gs pos="0">
                <a:schemeClr val="tx1">
                  <a:alpha val="37000"/>
                </a:schemeClr>
              </a:gs>
              <a:gs pos="100000">
                <a:schemeClr val="bg1">
                  <a:lumMod val="95000"/>
                  <a:alpha val="0"/>
                </a:schemeClr>
              </a:gs>
            </a:gsLst>
            <a:lin ang="5400000" scaled="1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 rot="5400000">
            <a:off x="1711918" y="1973955"/>
            <a:ext cx="1059113" cy="1194993"/>
            <a:chOff x="4468733" y="2771468"/>
            <a:chExt cx="1487127" cy="1677919"/>
          </a:xfrm>
        </p:grpSpPr>
        <p:sp>
          <p:nvSpPr>
            <p:cNvPr id="15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6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2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7" name="六边形 16"/>
          <p:cNvSpPr/>
          <p:nvPr/>
        </p:nvSpPr>
        <p:spPr>
          <a:xfrm>
            <a:off x="1799236" y="982783"/>
            <a:ext cx="3213336" cy="1059112"/>
          </a:xfrm>
          <a:prstGeom prst="hexagon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任意多边形 17"/>
          <p:cNvSpPr/>
          <p:nvPr/>
        </p:nvSpPr>
        <p:spPr>
          <a:xfrm>
            <a:off x="1799236" y="982782"/>
            <a:ext cx="3213336" cy="529556"/>
          </a:xfrm>
          <a:custGeom>
            <a:avLst/>
            <a:gdLst>
              <a:gd name="connsiteX0" fmla="*/ 470772 w 5713269"/>
              <a:gd name="connsiteY0" fmla="*/ 0 h 941544"/>
              <a:gd name="connsiteX1" fmla="*/ 5242497 w 5713269"/>
              <a:gd name="connsiteY1" fmla="*/ 0 h 941544"/>
              <a:gd name="connsiteX2" fmla="*/ 5713269 w 5713269"/>
              <a:gd name="connsiteY2" fmla="*/ 941544 h 941544"/>
              <a:gd name="connsiteX3" fmla="*/ 0 w 5713269"/>
              <a:gd name="connsiteY3" fmla="*/ 941544 h 94154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13269" h="941544">
                <a:moveTo>
                  <a:pt x="470772" y="0"/>
                </a:moveTo>
                <a:lnTo>
                  <a:pt x="5242497" y="0"/>
                </a:lnTo>
                <a:lnTo>
                  <a:pt x="5713269" y="941544"/>
                </a:lnTo>
                <a:lnTo>
                  <a:pt x="0" y="941544"/>
                </a:lnTo>
                <a:close/>
              </a:path>
            </a:pathLst>
          </a:custGeom>
          <a:solidFill>
            <a:schemeClr val="bg1">
              <a:alpha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 rot="5400000">
            <a:off x="1711918" y="914842"/>
            <a:ext cx="1059112" cy="1194993"/>
            <a:chOff x="4468733" y="2771468"/>
            <a:chExt cx="1487127" cy="1677919"/>
          </a:xfrm>
        </p:grpSpPr>
        <p:sp>
          <p:nvSpPr>
            <p:cNvPr id="20" name="Freeform 5"/>
            <p:cNvSpPr/>
            <p:nvPr/>
          </p:nvSpPr>
          <p:spPr bwMode="auto">
            <a:xfrm rot="5400000">
              <a:off x="4373337" y="2866864"/>
              <a:ext cx="1677919" cy="1487127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gradFill>
              <a:gsLst>
                <a:gs pos="0">
                  <a:schemeClr val="bg1"/>
                </a:gs>
                <a:gs pos="100000">
                  <a:srgbClr val="DCDCDC"/>
                </a:gs>
              </a:gsLst>
              <a:lin ang="2700000" scaled="0"/>
            </a:gradFill>
            <a:ln w="19050">
              <a:gradFill>
                <a:gsLst>
                  <a:gs pos="0">
                    <a:srgbClr val="ADADAD"/>
                  </a:gs>
                  <a:gs pos="66000">
                    <a:schemeClr val="bg1"/>
                  </a:gs>
                </a:gsLst>
                <a:lin ang="2700000" scaled="0"/>
              </a:gradFill>
            </a:ln>
            <a:effectLst>
              <a:outerShdw blurRad="1143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Freeform 5"/>
            <p:cNvSpPr/>
            <p:nvPr/>
          </p:nvSpPr>
          <p:spPr bwMode="auto">
            <a:xfrm rot="5400000">
              <a:off x="4600910" y="3068560"/>
              <a:ext cx="1222771" cy="1083734"/>
            </a:xfrm>
            <a:custGeom>
              <a:avLst/>
              <a:gdLst>
                <a:gd name="T0" fmla="*/ 407 w 1375"/>
                <a:gd name="T1" fmla="*/ 1218 h 1218"/>
                <a:gd name="T2" fmla="*/ 299 w 1375"/>
                <a:gd name="T3" fmla="*/ 1156 h 1218"/>
                <a:gd name="T4" fmla="*/ 19 w 1375"/>
                <a:gd name="T5" fmla="*/ 671 h 1218"/>
                <a:gd name="T6" fmla="*/ 19 w 1375"/>
                <a:gd name="T7" fmla="*/ 547 h 1218"/>
                <a:gd name="T8" fmla="*/ 299 w 1375"/>
                <a:gd name="T9" fmla="*/ 62 h 1218"/>
                <a:gd name="T10" fmla="*/ 407 w 1375"/>
                <a:gd name="T11" fmla="*/ 0 h 1218"/>
                <a:gd name="T12" fmla="*/ 967 w 1375"/>
                <a:gd name="T13" fmla="*/ 0 h 1218"/>
                <a:gd name="T14" fmla="*/ 1075 w 1375"/>
                <a:gd name="T15" fmla="*/ 62 h 1218"/>
                <a:gd name="T16" fmla="*/ 1355 w 1375"/>
                <a:gd name="T17" fmla="*/ 547 h 1218"/>
                <a:gd name="T18" fmla="*/ 1355 w 1375"/>
                <a:gd name="T19" fmla="*/ 671 h 1218"/>
                <a:gd name="T20" fmla="*/ 1075 w 1375"/>
                <a:gd name="T21" fmla="*/ 1156 h 1218"/>
                <a:gd name="T22" fmla="*/ 967 w 1375"/>
                <a:gd name="T23" fmla="*/ 1218 h 1218"/>
                <a:gd name="T24" fmla="*/ 407 w 1375"/>
                <a:gd name="T25" fmla="*/ 1218 h 12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75" h="1218">
                  <a:moveTo>
                    <a:pt x="407" y="1218"/>
                  </a:moveTo>
                  <a:cubicBezTo>
                    <a:pt x="368" y="1218"/>
                    <a:pt x="319" y="1190"/>
                    <a:pt x="299" y="1156"/>
                  </a:cubicBezTo>
                  <a:cubicBezTo>
                    <a:pt x="19" y="671"/>
                    <a:pt x="19" y="671"/>
                    <a:pt x="19" y="671"/>
                  </a:cubicBezTo>
                  <a:cubicBezTo>
                    <a:pt x="0" y="637"/>
                    <a:pt x="0" y="581"/>
                    <a:pt x="19" y="547"/>
                  </a:cubicBezTo>
                  <a:cubicBezTo>
                    <a:pt x="299" y="62"/>
                    <a:pt x="299" y="62"/>
                    <a:pt x="299" y="62"/>
                  </a:cubicBezTo>
                  <a:cubicBezTo>
                    <a:pt x="319" y="28"/>
                    <a:pt x="368" y="0"/>
                    <a:pt x="407" y="0"/>
                  </a:cubicBezTo>
                  <a:cubicBezTo>
                    <a:pt x="967" y="0"/>
                    <a:pt x="967" y="0"/>
                    <a:pt x="967" y="0"/>
                  </a:cubicBezTo>
                  <a:cubicBezTo>
                    <a:pt x="1007" y="0"/>
                    <a:pt x="1055" y="28"/>
                    <a:pt x="1075" y="62"/>
                  </a:cubicBezTo>
                  <a:cubicBezTo>
                    <a:pt x="1355" y="547"/>
                    <a:pt x="1355" y="547"/>
                    <a:pt x="1355" y="547"/>
                  </a:cubicBezTo>
                  <a:cubicBezTo>
                    <a:pt x="1375" y="581"/>
                    <a:pt x="1375" y="637"/>
                    <a:pt x="1355" y="671"/>
                  </a:cubicBezTo>
                  <a:cubicBezTo>
                    <a:pt x="1075" y="1156"/>
                    <a:pt x="1075" y="1156"/>
                    <a:pt x="1075" y="1156"/>
                  </a:cubicBezTo>
                  <a:cubicBezTo>
                    <a:pt x="1055" y="1190"/>
                    <a:pt x="1007" y="1218"/>
                    <a:pt x="967" y="1218"/>
                  </a:cubicBezTo>
                  <a:lnTo>
                    <a:pt x="407" y="1218"/>
                  </a:lnTo>
                  <a:close/>
                </a:path>
              </a:pathLst>
            </a:custGeom>
            <a:solidFill>
              <a:schemeClr val="accent1"/>
            </a:solidFill>
            <a:ln w="15875">
              <a:noFill/>
            </a:ln>
            <a:effectLst>
              <a:innerShdw blurRad="63500" dist="25400" dir="2700000">
                <a:prstClr val="black">
                  <a:alpha val="50000"/>
                </a:prstClr>
              </a:innerShdw>
            </a:effec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2073364" y="2398890"/>
            <a:ext cx="336221" cy="338514"/>
            <a:chOff x="3771900" y="3200400"/>
            <a:chExt cx="2011680" cy="2025396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任意多边形 22"/>
            <p:cNvSpPr/>
            <p:nvPr/>
          </p:nvSpPr>
          <p:spPr>
            <a:xfrm>
              <a:off x="3775166" y="3370217"/>
              <a:ext cx="770708" cy="796834"/>
            </a:xfrm>
            <a:custGeom>
              <a:avLst/>
              <a:gdLst>
                <a:gd name="connsiteX0" fmla="*/ 0 w 770708"/>
                <a:gd name="connsiteY0" fmla="*/ 104503 h 796834"/>
                <a:gd name="connsiteX1" fmla="*/ 0 w 770708"/>
                <a:gd name="connsiteY1" fmla="*/ 796834 h 796834"/>
                <a:gd name="connsiteX2" fmla="*/ 770708 w 770708"/>
                <a:gd name="connsiteY2" fmla="*/ 770709 h 796834"/>
                <a:gd name="connsiteX3" fmla="*/ 770708 w 770708"/>
                <a:gd name="connsiteY3" fmla="*/ 0 h 796834"/>
                <a:gd name="connsiteX4" fmla="*/ 0 w 770708"/>
                <a:gd name="connsiteY4" fmla="*/ 104503 h 7968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0708" h="796834">
                  <a:moveTo>
                    <a:pt x="0" y="104503"/>
                  </a:moveTo>
                  <a:lnTo>
                    <a:pt x="0" y="796834"/>
                  </a:lnTo>
                  <a:lnTo>
                    <a:pt x="770708" y="770709"/>
                  </a:lnTo>
                  <a:lnTo>
                    <a:pt x="770708" y="0"/>
                  </a:lnTo>
                  <a:lnTo>
                    <a:pt x="0" y="104503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4" name="任意多边形 23"/>
            <p:cNvSpPr/>
            <p:nvPr/>
          </p:nvSpPr>
          <p:spPr>
            <a:xfrm>
              <a:off x="4704588" y="3200400"/>
              <a:ext cx="1078992" cy="937260"/>
            </a:xfrm>
            <a:custGeom>
              <a:avLst/>
              <a:gdLst>
                <a:gd name="connsiteX0" fmla="*/ 0 w 1078992"/>
                <a:gd name="connsiteY0" fmla="*/ 155448 h 937260"/>
                <a:gd name="connsiteX1" fmla="*/ 1078992 w 1078992"/>
                <a:gd name="connsiteY1" fmla="*/ 0 h 937260"/>
                <a:gd name="connsiteX2" fmla="*/ 1078992 w 1078992"/>
                <a:gd name="connsiteY2" fmla="*/ 928116 h 937260"/>
                <a:gd name="connsiteX3" fmla="*/ 9144 w 1078992"/>
                <a:gd name="connsiteY3" fmla="*/ 937260 h 937260"/>
                <a:gd name="connsiteX4" fmla="*/ 0 w 1078992"/>
                <a:gd name="connsiteY4" fmla="*/ 155448 h 9372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78992" h="937260">
                  <a:moveTo>
                    <a:pt x="0" y="155448"/>
                  </a:moveTo>
                  <a:lnTo>
                    <a:pt x="1078992" y="0"/>
                  </a:lnTo>
                  <a:lnTo>
                    <a:pt x="1078992" y="928116"/>
                  </a:lnTo>
                  <a:lnTo>
                    <a:pt x="9144" y="937260"/>
                  </a:lnTo>
                  <a:lnTo>
                    <a:pt x="0" y="155448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5" name="任意多边形 24"/>
            <p:cNvSpPr/>
            <p:nvPr/>
          </p:nvSpPr>
          <p:spPr>
            <a:xfrm>
              <a:off x="3771900" y="4279392"/>
              <a:ext cx="772668" cy="786384"/>
            </a:xfrm>
            <a:custGeom>
              <a:avLst/>
              <a:gdLst>
                <a:gd name="connsiteX0" fmla="*/ 0 w 772668"/>
                <a:gd name="connsiteY0" fmla="*/ 0 h 786384"/>
                <a:gd name="connsiteX1" fmla="*/ 772668 w 772668"/>
                <a:gd name="connsiteY1" fmla="*/ 13716 h 786384"/>
                <a:gd name="connsiteX2" fmla="*/ 772668 w 772668"/>
                <a:gd name="connsiteY2" fmla="*/ 786384 h 786384"/>
                <a:gd name="connsiteX3" fmla="*/ 4572 w 772668"/>
                <a:gd name="connsiteY3" fmla="*/ 667512 h 786384"/>
                <a:gd name="connsiteX4" fmla="*/ 0 w 772668"/>
                <a:gd name="connsiteY4" fmla="*/ 0 h 78638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772668" h="786384">
                  <a:moveTo>
                    <a:pt x="0" y="0"/>
                  </a:moveTo>
                  <a:lnTo>
                    <a:pt x="772668" y="13716"/>
                  </a:lnTo>
                  <a:lnTo>
                    <a:pt x="772668" y="786384"/>
                  </a:lnTo>
                  <a:lnTo>
                    <a:pt x="4572" y="667512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4704587" y="4293109"/>
              <a:ext cx="1076201" cy="932687"/>
            </a:xfrm>
            <a:custGeom>
              <a:avLst/>
              <a:gdLst>
                <a:gd name="connsiteX0" fmla="*/ 0 w 1092708"/>
                <a:gd name="connsiteY0" fmla="*/ 0 h 932688"/>
                <a:gd name="connsiteX1" fmla="*/ 0 w 1092708"/>
                <a:gd name="connsiteY1" fmla="*/ 795528 h 932688"/>
                <a:gd name="connsiteX2" fmla="*/ 1092708 w 1092708"/>
                <a:gd name="connsiteY2" fmla="*/ 932688 h 932688"/>
                <a:gd name="connsiteX3" fmla="*/ 1092708 w 1092708"/>
                <a:gd name="connsiteY3" fmla="*/ 9144 h 932688"/>
                <a:gd name="connsiteX4" fmla="*/ 0 w 1092708"/>
                <a:gd name="connsiteY4" fmla="*/ 0 h 93268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92708" h="932688">
                  <a:moveTo>
                    <a:pt x="0" y="0"/>
                  </a:moveTo>
                  <a:lnTo>
                    <a:pt x="0" y="795528"/>
                  </a:lnTo>
                  <a:lnTo>
                    <a:pt x="1092708" y="932688"/>
                  </a:lnTo>
                  <a:lnTo>
                    <a:pt x="1092708" y="9144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2056339" y="3417945"/>
            <a:ext cx="359471" cy="433330"/>
            <a:chOff x="4141788" y="809625"/>
            <a:chExt cx="3600450" cy="4340225"/>
          </a:xfrm>
          <a:solidFill>
            <a:schemeClr val="bg1"/>
          </a:solidFill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8" name="Freeform 7"/>
            <p:cNvSpPr/>
            <p:nvPr/>
          </p:nvSpPr>
          <p:spPr bwMode="auto">
            <a:xfrm>
              <a:off x="4141788" y="1774825"/>
              <a:ext cx="3600450" cy="3375025"/>
            </a:xfrm>
            <a:custGeom>
              <a:avLst/>
              <a:gdLst>
                <a:gd name="T0" fmla="*/ 923 w 958"/>
                <a:gd name="T1" fmla="*/ 114 h 898"/>
                <a:gd name="T2" fmla="*/ 721 w 958"/>
                <a:gd name="T3" fmla="*/ 0 h 898"/>
                <a:gd name="T4" fmla="*/ 508 w 958"/>
                <a:gd name="T5" fmla="*/ 65 h 898"/>
                <a:gd name="T6" fmla="*/ 326 w 958"/>
                <a:gd name="T7" fmla="*/ 3 h 898"/>
                <a:gd name="T8" fmla="*/ 0 w 958"/>
                <a:gd name="T9" fmla="*/ 341 h 898"/>
                <a:gd name="T10" fmla="*/ 107 w 958"/>
                <a:gd name="T11" fmla="*/ 734 h 898"/>
                <a:gd name="T12" fmla="*/ 301 w 958"/>
                <a:gd name="T13" fmla="*/ 898 h 898"/>
                <a:gd name="T14" fmla="*/ 494 w 958"/>
                <a:gd name="T15" fmla="*/ 849 h 898"/>
                <a:gd name="T16" fmla="*/ 681 w 958"/>
                <a:gd name="T17" fmla="*/ 894 h 898"/>
                <a:gd name="T18" fmla="*/ 958 w 958"/>
                <a:gd name="T19" fmla="*/ 583 h 898"/>
                <a:gd name="T20" fmla="*/ 956 w 958"/>
                <a:gd name="T21" fmla="*/ 567 h 898"/>
                <a:gd name="T22" fmla="*/ 956 w 958"/>
                <a:gd name="T23" fmla="*/ 559 h 898"/>
                <a:gd name="T24" fmla="*/ 812 w 958"/>
                <a:gd name="T25" fmla="*/ 327 h 898"/>
                <a:gd name="T26" fmla="*/ 920 w 958"/>
                <a:gd name="T27" fmla="*/ 116 h 898"/>
                <a:gd name="T28" fmla="*/ 923 w 958"/>
                <a:gd name="T29" fmla="*/ 114 h 8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958" h="898">
                  <a:moveTo>
                    <a:pt x="923" y="114"/>
                  </a:moveTo>
                  <a:cubicBezTo>
                    <a:pt x="877" y="57"/>
                    <a:pt x="816" y="0"/>
                    <a:pt x="721" y="0"/>
                  </a:cubicBezTo>
                  <a:cubicBezTo>
                    <a:pt x="655" y="0"/>
                    <a:pt x="599" y="65"/>
                    <a:pt x="508" y="65"/>
                  </a:cubicBezTo>
                  <a:cubicBezTo>
                    <a:pt x="435" y="65"/>
                    <a:pt x="405" y="3"/>
                    <a:pt x="326" y="3"/>
                  </a:cubicBezTo>
                  <a:cubicBezTo>
                    <a:pt x="162" y="3"/>
                    <a:pt x="0" y="150"/>
                    <a:pt x="0" y="341"/>
                  </a:cubicBezTo>
                  <a:cubicBezTo>
                    <a:pt x="0" y="442"/>
                    <a:pt x="33" y="598"/>
                    <a:pt x="107" y="734"/>
                  </a:cubicBezTo>
                  <a:cubicBezTo>
                    <a:pt x="161" y="834"/>
                    <a:pt x="227" y="898"/>
                    <a:pt x="301" y="898"/>
                  </a:cubicBezTo>
                  <a:cubicBezTo>
                    <a:pt x="355" y="898"/>
                    <a:pt x="418" y="849"/>
                    <a:pt x="494" y="849"/>
                  </a:cubicBezTo>
                  <a:cubicBezTo>
                    <a:pt x="560" y="849"/>
                    <a:pt x="621" y="894"/>
                    <a:pt x="681" y="894"/>
                  </a:cubicBezTo>
                  <a:cubicBezTo>
                    <a:pt x="825" y="894"/>
                    <a:pt x="958" y="707"/>
                    <a:pt x="958" y="583"/>
                  </a:cubicBezTo>
                  <a:cubicBezTo>
                    <a:pt x="958" y="576"/>
                    <a:pt x="956" y="572"/>
                    <a:pt x="956" y="567"/>
                  </a:cubicBezTo>
                  <a:cubicBezTo>
                    <a:pt x="956" y="559"/>
                    <a:pt x="956" y="559"/>
                    <a:pt x="956" y="559"/>
                  </a:cubicBezTo>
                  <a:cubicBezTo>
                    <a:pt x="863" y="509"/>
                    <a:pt x="812" y="434"/>
                    <a:pt x="812" y="327"/>
                  </a:cubicBezTo>
                  <a:cubicBezTo>
                    <a:pt x="812" y="240"/>
                    <a:pt x="850" y="164"/>
                    <a:pt x="920" y="116"/>
                  </a:cubicBezTo>
                  <a:cubicBezTo>
                    <a:pt x="923" y="114"/>
                    <a:pt x="923" y="114"/>
                    <a:pt x="923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9" name="Freeform 8"/>
            <p:cNvSpPr/>
            <p:nvPr/>
          </p:nvSpPr>
          <p:spPr bwMode="auto">
            <a:xfrm>
              <a:off x="6021388" y="809625"/>
              <a:ext cx="792163" cy="1135063"/>
            </a:xfrm>
            <a:custGeom>
              <a:avLst/>
              <a:gdLst>
                <a:gd name="T0" fmla="*/ 5 w 211"/>
                <a:gd name="T1" fmla="*/ 302 h 302"/>
                <a:gd name="T2" fmla="*/ 211 w 211"/>
                <a:gd name="T3" fmla="*/ 47 h 302"/>
                <a:gd name="T4" fmla="*/ 208 w 211"/>
                <a:gd name="T5" fmla="*/ 6 h 302"/>
                <a:gd name="T6" fmla="*/ 207 w 211"/>
                <a:gd name="T7" fmla="*/ 0 h 302"/>
                <a:gd name="T8" fmla="*/ 0 w 211"/>
                <a:gd name="T9" fmla="*/ 249 h 302"/>
                <a:gd name="T10" fmla="*/ 5 w 211"/>
                <a:gd name="T11" fmla="*/ 295 h 302"/>
                <a:gd name="T12" fmla="*/ 5 w 211"/>
                <a:gd name="T13" fmla="*/ 302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1" h="302">
                  <a:moveTo>
                    <a:pt x="5" y="302"/>
                  </a:moveTo>
                  <a:cubicBezTo>
                    <a:pt x="112" y="268"/>
                    <a:pt x="211" y="188"/>
                    <a:pt x="211" y="47"/>
                  </a:cubicBezTo>
                  <a:cubicBezTo>
                    <a:pt x="211" y="36"/>
                    <a:pt x="210" y="22"/>
                    <a:pt x="208" y="6"/>
                  </a:cubicBezTo>
                  <a:cubicBezTo>
                    <a:pt x="207" y="0"/>
                    <a:pt x="207" y="0"/>
                    <a:pt x="207" y="0"/>
                  </a:cubicBezTo>
                  <a:cubicBezTo>
                    <a:pt x="98" y="30"/>
                    <a:pt x="0" y="115"/>
                    <a:pt x="0" y="249"/>
                  </a:cubicBezTo>
                  <a:cubicBezTo>
                    <a:pt x="0" y="262"/>
                    <a:pt x="1" y="278"/>
                    <a:pt x="5" y="295"/>
                  </a:cubicBezTo>
                  <a:cubicBezTo>
                    <a:pt x="5" y="302"/>
                    <a:pt x="5" y="302"/>
                    <a:pt x="5" y="30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endParaRPr lang="zh-CN" altLang="en-US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0" name="椭圆 70"/>
          <p:cNvSpPr/>
          <p:nvPr/>
        </p:nvSpPr>
        <p:spPr>
          <a:xfrm>
            <a:off x="2023434" y="1257540"/>
            <a:ext cx="425284" cy="512617"/>
          </a:xfrm>
          <a:custGeom>
            <a:avLst/>
            <a:gdLst/>
            <a:ahLst/>
            <a:cxnLst/>
            <a:rect l="l" t="t" r="r" b="b"/>
            <a:pathLst>
              <a:path w="1674290" h="2018114">
                <a:moveTo>
                  <a:pt x="307141" y="691642"/>
                </a:moveTo>
                <a:lnTo>
                  <a:pt x="1378912" y="691642"/>
                </a:lnTo>
                <a:lnTo>
                  <a:pt x="1369387" y="1458335"/>
                </a:lnTo>
                <a:cubicBezTo>
                  <a:pt x="1369387" y="1541769"/>
                  <a:pt x="1301750" y="1609406"/>
                  <a:pt x="1218316" y="1609406"/>
                </a:cubicBezTo>
                <a:lnTo>
                  <a:pt x="1158892" y="1609406"/>
                </a:lnTo>
                <a:lnTo>
                  <a:pt x="1158892" y="1898352"/>
                </a:lnTo>
                <a:cubicBezTo>
                  <a:pt x="1158892" y="1964495"/>
                  <a:pt x="1105273" y="2018114"/>
                  <a:pt x="1039130" y="2018114"/>
                </a:cubicBezTo>
                <a:cubicBezTo>
                  <a:pt x="972987" y="2018114"/>
                  <a:pt x="919368" y="1964495"/>
                  <a:pt x="919368" y="1898352"/>
                </a:cubicBezTo>
                <a:lnTo>
                  <a:pt x="919368" y="1609406"/>
                </a:lnTo>
                <a:lnTo>
                  <a:pt x="765901" y="1609406"/>
                </a:lnTo>
                <a:lnTo>
                  <a:pt x="765901" y="1898351"/>
                </a:lnTo>
                <a:cubicBezTo>
                  <a:pt x="765901" y="1964494"/>
                  <a:pt x="712282" y="2018113"/>
                  <a:pt x="646139" y="2018113"/>
                </a:cubicBezTo>
                <a:cubicBezTo>
                  <a:pt x="579996" y="2018113"/>
                  <a:pt x="526377" y="1964494"/>
                  <a:pt x="526377" y="1898351"/>
                </a:cubicBezTo>
                <a:lnTo>
                  <a:pt x="526377" y="1609406"/>
                </a:lnTo>
                <a:lnTo>
                  <a:pt x="458213" y="1609406"/>
                </a:lnTo>
                <a:cubicBezTo>
                  <a:pt x="374779" y="1609406"/>
                  <a:pt x="307141" y="1541769"/>
                  <a:pt x="307141" y="1458335"/>
                </a:cubicBezTo>
                <a:lnTo>
                  <a:pt x="307141" y="1156202"/>
                </a:lnTo>
                <a:lnTo>
                  <a:pt x="307141" y="854070"/>
                </a:lnTo>
                <a:close/>
                <a:moveTo>
                  <a:pt x="1554528" y="683951"/>
                </a:moveTo>
                <a:cubicBezTo>
                  <a:pt x="1620671" y="683951"/>
                  <a:pt x="1674290" y="737570"/>
                  <a:pt x="1674290" y="803713"/>
                </a:cubicBezTo>
                <a:lnTo>
                  <a:pt x="1674290" y="1299148"/>
                </a:lnTo>
                <a:cubicBezTo>
                  <a:pt x="1674290" y="1365291"/>
                  <a:pt x="1620671" y="1418910"/>
                  <a:pt x="1554528" y="1418910"/>
                </a:cubicBezTo>
                <a:cubicBezTo>
                  <a:pt x="1488385" y="1418910"/>
                  <a:pt x="1434766" y="1365291"/>
                  <a:pt x="1434766" y="1299148"/>
                </a:cubicBezTo>
                <a:lnTo>
                  <a:pt x="1434766" y="803713"/>
                </a:lnTo>
                <a:cubicBezTo>
                  <a:pt x="1434766" y="737570"/>
                  <a:pt x="1488385" y="683951"/>
                  <a:pt x="1554528" y="683951"/>
                </a:cubicBezTo>
                <a:close/>
                <a:moveTo>
                  <a:pt x="119762" y="683950"/>
                </a:moveTo>
                <a:cubicBezTo>
                  <a:pt x="185905" y="683950"/>
                  <a:pt x="239524" y="737569"/>
                  <a:pt x="239524" y="803712"/>
                </a:cubicBezTo>
                <a:lnTo>
                  <a:pt x="239524" y="1299147"/>
                </a:lnTo>
                <a:cubicBezTo>
                  <a:pt x="239524" y="1365290"/>
                  <a:pt x="185905" y="1418909"/>
                  <a:pt x="119762" y="1418909"/>
                </a:cubicBezTo>
                <a:cubicBezTo>
                  <a:pt x="53619" y="1418909"/>
                  <a:pt x="0" y="1365290"/>
                  <a:pt x="0" y="1299147"/>
                </a:cubicBezTo>
                <a:lnTo>
                  <a:pt x="0" y="803712"/>
                </a:lnTo>
                <a:cubicBezTo>
                  <a:pt x="0" y="737569"/>
                  <a:pt x="53619" y="683950"/>
                  <a:pt x="119762" y="683950"/>
                </a:cubicBezTo>
                <a:close/>
                <a:moveTo>
                  <a:pt x="1058285" y="381191"/>
                </a:moveTo>
                <a:cubicBezTo>
                  <a:pt x="1028091" y="381191"/>
                  <a:pt x="1003614" y="405668"/>
                  <a:pt x="1003614" y="435862"/>
                </a:cubicBezTo>
                <a:cubicBezTo>
                  <a:pt x="1003614" y="466056"/>
                  <a:pt x="1028091" y="490533"/>
                  <a:pt x="1058285" y="490533"/>
                </a:cubicBezTo>
                <a:cubicBezTo>
                  <a:pt x="1088479" y="490533"/>
                  <a:pt x="1112956" y="466056"/>
                  <a:pt x="1112956" y="435862"/>
                </a:cubicBezTo>
                <a:cubicBezTo>
                  <a:pt x="1112956" y="405668"/>
                  <a:pt x="1088479" y="381191"/>
                  <a:pt x="1058285" y="381191"/>
                </a:cubicBezTo>
                <a:close/>
                <a:moveTo>
                  <a:pt x="620445" y="381191"/>
                </a:moveTo>
                <a:cubicBezTo>
                  <a:pt x="590251" y="381191"/>
                  <a:pt x="565774" y="405668"/>
                  <a:pt x="565774" y="435862"/>
                </a:cubicBezTo>
                <a:cubicBezTo>
                  <a:pt x="565774" y="466056"/>
                  <a:pt x="590251" y="490533"/>
                  <a:pt x="620445" y="490533"/>
                </a:cubicBezTo>
                <a:cubicBezTo>
                  <a:pt x="650639" y="490533"/>
                  <a:pt x="675116" y="466056"/>
                  <a:pt x="675116" y="435862"/>
                </a:cubicBezTo>
                <a:cubicBezTo>
                  <a:pt x="675116" y="405668"/>
                  <a:pt x="650639" y="381191"/>
                  <a:pt x="620445" y="381191"/>
                </a:cubicBezTo>
                <a:close/>
                <a:moveTo>
                  <a:pt x="508384" y="1373"/>
                </a:moveTo>
                <a:cubicBezTo>
                  <a:pt x="515956" y="3701"/>
                  <a:pt x="522639" y="8917"/>
                  <a:pt x="526639" y="16470"/>
                </a:cubicBezTo>
                <a:lnTo>
                  <a:pt x="615978" y="185144"/>
                </a:lnTo>
                <a:cubicBezTo>
                  <a:pt x="687009" y="148129"/>
                  <a:pt x="767930" y="128483"/>
                  <a:pt x="853439" y="128483"/>
                </a:cubicBezTo>
                <a:cubicBezTo>
                  <a:pt x="932860" y="128483"/>
                  <a:pt x="1008322" y="145431"/>
                  <a:pt x="1075718" y="177325"/>
                </a:cubicBezTo>
                <a:lnTo>
                  <a:pt x="1150798" y="40824"/>
                </a:lnTo>
                <a:cubicBezTo>
                  <a:pt x="1154917" y="33335"/>
                  <a:pt x="1161682" y="28224"/>
                  <a:pt x="1169289" y="26016"/>
                </a:cubicBezTo>
                <a:cubicBezTo>
                  <a:pt x="1176896" y="23808"/>
                  <a:pt x="1185346" y="24501"/>
                  <a:pt x="1192835" y="28621"/>
                </a:cubicBezTo>
                <a:cubicBezTo>
                  <a:pt x="1207813" y="36859"/>
                  <a:pt x="1213277" y="55680"/>
                  <a:pt x="1205038" y="70658"/>
                </a:cubicBezTo>
                <a:lnTo>
                  <a:pt x="1130773" y="205677"/>
                </a:lnTo>
                <a:cubicBezTo>
                  <a:pt x="1280708" y="293097"/>
                  <a:pt x="1383706" y="450928"/>
                  <a:pt x="1395615" y="633899"/>
                </a:cubicBezTo>
                <a:lnTo>
                  <a:pt x="311263" y="633899"/>
                </a:lnTo>
                <a:cubicBezTo>
                  <a:pt x="322782" y="456918"/>
                  <a:pt x="419524" y="303459"/>
                  <a:pt x="560939" y="213488"/>
                </a:cubicBezTo>
                <a:lnTo>
                  <a:pt x="471935" y="45445"/>
                </a:lnTo>
                <a:cubicBezTo>
                  <a:pt x="463934" y="30339"/>
                  <a:pt x="469694" y="11606"/>
                  <a:pt x="484800" y="3605"/>
                </a:cubicBezTo>
                <a:cubicBezTo>
                  <a:pt x="492353" y="-395"/>
                  <a:pt x="500812" y="-955"/>
                  <a:pt x="508384" y="1373"/>
                </a:cubicBezTo>
                <a:close/>
              </a:path>
            </a:pathLst>
          </a:custGeom>
          <a:solidFill>
            <a:schemeClr val="bg1"/>
          </a:solidFill>
          <a:ln w="12700">
            <a:noFill/>
          </a:ln>
          <a:effectLst>
            <a:outerShdw blurRad="25400" dist="127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noAutofit/>
          </a:bodyPr>
          <a:lstStyle/>
          <a:p>
            <a:pPr algn="ctr"/>
            <a:endParaRPr lang="zh-CN" altLang="en-US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2916007" y="1188357"/>
            <a:ext cx="20847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2" name="文本框 31"/>
          <p:cNvSpPr txBox="1"/>
          <p:nvPr/>
        </p:nvSpPr>
        <p:spPr>
          <a:xfrm>
            <a:off x="2926405" y="1490743"/>
            <a:ext cx="1851335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</a:t>
            </a:r>
            <a:r>
              <a:rPr lang="zh-CN" altLang="en-US" sz="1000" dirty="0" smtClean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在此在此</a:t>
            </a:r>
            <a:endParaRPr lang="zh-CN" altLang="en-US" sz="10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文本框 32"/>
          <p:cNvSpPr txBox="1"/>
          <p:nvPr/>
        </p:nvSpPr>
        <p:spPr>
          <a:xfrm>
            <a:off x="2916007" y="2244764"/>
            <a:ext cx="20847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4" name="文本框 33"/>
          <p:cNvSpPr txBox="1"/>
          <p:nvPr/>
        </p:nvSpPr>
        <p:spPr>
          <a:xfrm>
            <a:off x="2916007" y="3306053"/>
            <a:ext cx="208476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18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在此添加标题</a:t>
            </a:r>
          </a:p>
        </p:txBody>
      </p:sp>
      <p:sp>
        <p:nvSpPr>
          <p:cNvPr id="35" name="文本框 34"/>
          <p:cNvSpPr txBox="1"/>
          <p:nvPr/>
        </p:nvSpPr>
        <p:spPr>
          <a:xfrm>
            <a:off x="2926405" y="2557359"/>
            <a:ext cx="1851335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0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2926405" y="3610584"/>
            <a:ext cx="1851335" cy="44986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>
              <a:lnSpc>
                <a:spcPct val="130000"/>
              </a:lnSpc>
              <a:spcBef>
                <a:spcPct val="0"/>
              </a:spcBef>
            </a:pPr>
            <a:r>
              <a:rPr lang="zh-CN" altLang="en-US" sz="1000" dirty="0">
                <a:solidFill>
                  <a:srgbClr val="F8F8F8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方正兰亭黑_GBK" panose="02000000000000000000" pitchFamily="2" charset="-122"/>
              </a:rPr>
              <a:t>在此录入图表的综合描述说明。在此录入在此在此</a:t>
            </a:r>
            <a:endParaRPr lang="zh-CN" altLang="en-US" sz="1000" dirty="0">
              <a:solidFill>
                <a:srgbClr val="F8F8F8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5000">
        <p14:prism/>
      </p:transition>
    </mc:Choice>
    <mc:Fallback xmlns="">
      <p:transition spd="slow" advClick="0" advTm="5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7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1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7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8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30" grpId="0" animBg="1"/>
      <p:bldP spid="31" grpId="0"/>
      <p:bldP spid="32" grpId="0"/>
      <p:bldP spid="33" grpId="0"/>
      <p:bldP spid="34" grpId="0"/>
      <p:bldP spid="35" grpId="0"/>
      <p:bldP spid="36" grpId="0"/>
    </p:bldLst>
  </p:timing>
</p:sld>
</file>

<file path=ppt/theme/theme1.xml><?xml version="1.0" encoding="utf-8"?>
<a:theme xmlns:a="http://schemas.openxmlformats.org/drawingml/2006/main" name="Office 主题">
  <a:themeElements>
    <a:clrScheme name="自定义 559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9C0000"/>
      </a:accent1>
      <a:accent2>
        <a:srgbClr val="9C0000"/>
      </a:accent2>
      <a:accent3>
        <a:srgbClr val="9C0000"/>
      </a:accent3>
      <a:accent4>
        <a:srgbClr val="9C0000"/>
      </a:accent4>
      <a:accent5>
        <a:srgbClr val="9C0000"/>
      </a:accent5>
      <a:accent6>
        <a:srgbClr val="9C0000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自定义 1325">
      <a:dk1>
        <a:srgbClr val="F37487"/>
      </a:dk1>
      <a:lt1>
        <a:srgbClr val="CAACA1"/>
      </a:lt1>
      <a:dk2>
        <a:srgbClr val="34B0D2"/>
      </a:dk2>
      <a:lt2>
        <a:srgbClr val="74C05C"/>
      </a:lt2>
      <a:accent1>
        <a:srgbClr val="080808"/>
      </a:accent1>
      <a:accent2>
        <a:srgbClr val="080808"/>
      </a:accent2>
      <a:accent3>
        <a:srgbClr val="080808"/>
      </a:accent3>
      <a:accent4>
        <a:srgbClr val="080808"/>
      </a:accent4>
      <a:accent5>
        <a:srgbClr val="080808"/>
      </a:accent5>
      <a:accent6>
        <a:srgbClr val="080808"/>
      </a:accent6>
      <a:hlink>
        <a:srgbClr val="080808"/>
      </a:hlink>
      <a:folHlink>
        <a:srgbClr val="080808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4018</Words>
  <Application>Microsoft Office PowerPoint</Application>
  <PresentationFormat>全屏显示(16:9)</PresentationFormat>
  <Paragraphs>402</Paragraphs>
  <Slides>33</Slides>
  <Notes>33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33</vt:i4>
      </vt:variant>
    </vt:vector>
  </HeadingPairs>
  <TitlesOfParts>
    <vt:vector size="48" baseType="lpstr">
      <vt:lpstr>Gill Sans</vt:lpstr>
      <vt:lpstr>Meiryo</vt:lpstr>
      <vt:lpstr>方正兰亭黑_GBK</vt:lpstr>
      <vt:lpstr>宋体</vt:lpstr>
      <vt:lpstr>微软雅黑</vt:lpstr>
      <vt:lpstr>Arial</vt:lpstr>
      <vt:lpstr>Bebas Neue</vt:lpstr>
      <vt:lpstr>Calibri</vt:lpstr>
      <vt:lpstr>Calibri Light</vt:lpstr>
      <vt:lpstr>Impact</vt:lpstr>
      <vt:lpstr>Lato Light</vt:lpstr>
      <vt:lpstr>Wingdings</vt:lpstr>
      <vt:lpstr>Office 主题</vt:lpstr>
      <vt:lpstr>Office 主题​​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keywords>http:/www.ypppt.com</cp:keywords>
  <cp:lastModifiedBy>ypppt</cp:lastModifiedBy>
  <cp:revision>1747</cp:revision>
  <dcterms:created xsi:type="dcterms:W3CDTF">2014-08-25T12:42:00Z</dcterms:created>
  <dcterms:modified xsi:type="dcterms:W3CDTF">2017-01-25T10:44:31Z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2052-10.1.0.6135</vt:lpwstr>
  </property>
</Properties>
</file>