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256" r:id="rId3"/>
    <p:sldId id="259" r:id="rId4"/>
    <p:sldId id="257" r:id="rId5"/>
    <p:sldId id="258" r:id="rId6"/>
    <p:sldId id="260" r:id="rId7"/>
    <p:sldId id="262" r:id="rId8"/>
    <p:sldId id="261" r:id="rId9"/>
    <p:sldId id="263" r:id="rId10"/>
    <p:sldId id="264" r:id="rId11"/>
    <p:sldId id="265" r:id="rId12"/>
    <p:sldId id="270" r:id="rId13"/>
    <p:sldId id="268" r:id="rId14"/>
    <p:sldId id="266" r:id="rId15"/>
    <p:sldId id="271" r:id="rId16"/>
    <p:sldId id="267" r:id="rId17"/>
    <p:sldId id="27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0605"/>
    <a:srgbClr val="F4B1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p:cViewPr varScale="1">
        <p:scale>
          <a:sx n="112" d="100"/>
          <a:sy n="112" d="100"/>
        </p:scale>
        <p:origin x="48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D030F-963B-462A-BF6A-011089343B98}" type="datetimeFigureOut">
              <a:rPr lang="zh-CN" altLang="en-US" smtClean="0"/>
              <a:t>2017/2/19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FB2612-347B-4D4A-9C84-764373359857}" type="slidenum">
              <a:rPr lang="zh-CN" altLang="en-US" smtClean="0"/>
              <a:t>‹#›</a:t>
            </a:fld>
            <a:endParaRPr lang="zh-CN" altLang="en-US"/>
          </a:p>
        </p:txBody>
      </p:sp>
    </p:spTree>
    <p:extLst>
      <p:ext uri="{BB962C8B-B14F-4D97-AF65-F5344CB8AC3E}">
        <p14:creationId xmlns:p14="http://schemas.microsoft.com/office/powerpoint/2010/main" val="2740383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1</a:t>
            </a:fld>
            <a:endParaRPr lang="zh-CN" altLang="en-US"/>
          </a:p>
        </p:txBody>
      </p:sp>
    </p:spTree>
    <p:extLst>
      <p:ext uri="{BB962C8B-B14F-4D97-AF65-F5344CB8AC3E}">
        <p14:creationId xmlns:p14="http://schemas.microsoft.com/office/powerpoint/2010/main" val="2875661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10</a:t>
            </a:fld>
            <a:endParaRPr lang="zh-CN" altLang="en-US"/>
          </a:p>
        </p:txBody>
      </p:sp>
    </p:spTree>
    <p:extLst>
      <p:ext uri="{BB962C8B-B14F-4D97-AF65-F5344CB8AC3E}">
        <p14:creationId xmlns:p14="http://schemas.microsoft.com/office/powerpoint/2010/main" val="4083301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11</a:t>
            </a:fld>
            <a:endParaRPr lang="zh-CN" altLang="en-US"/>
          </a:p>
        </p:txBody>
      </p:sp>
    </p:spTree>
    <p:extLst>
      <p:ext uri="{BB962C8B-B14F-4D97-AF65-F5344CB8AC3E}">
        <p14:creationId xmlns:p14="http://schemas.microsoft.com/office/powerpoint/2010/main" val="2164808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12</a:t>
            </a:fld>
            <a:endParaRPr lang="zh-CN" altLang="en-US"/>
          </a:p>
        </p:txBody>
      </p:sp>
    </p:spTree>
    <p:extLst>
      <p:ext uri="{BB962C8B-B14F-4D97-AF65-F5344CB8AC3E}">
        <p14:creationId xmlns:p14="http://schemas.microsoft.com/office/powerpoint/2010/main" val="11279560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13</a:t>
            </a:fld>
            <a:endParaRPr lang="zh-CN" altLang="en-US"/>
          </a:p>
        </p:txBody>
      </p:sp>
    </p:spTree>
    <p:extLst>
      <p:ext uri="{BB962C8B-B14F-4D97-AF65-F5344CB8AC3E}">
        <p14:creationId xmlns:p14="http://schemas.microsoft.com/office/powerpoint/2010/main" val="1614442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14</a:t>
            </a:fld>
            <a:endParaRPr lang="zh-CN" altLang="en-US"/>
          </a:p>
        </p:txBody>
      </p:sp>
    </p:spTree>
    <p:extLst>
      <p:ext uri="{BB962C8B-B14F-4D97-AF65-F5344CB8AC3E}">
        <p14:creationId xmlns:p14="http://schemas.microsoft.com/office/powerpoint/2010/main" val="720390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15</a:t>
            </a:fld>
            <a:endParaRPr lang="zh-CN" altLang="en-US"/>
          </a:p>
        </p:txBody>
      </p:sp>
    </p:spTree>
    <p:extLst>
      <p:ext uri="{BB962C8B-B14F-4D97-AF65-F5344CB8AC3E}">
        <p14:creationId xmlns:p14="http://schemas.microsoft.com/office/powerpoint/2010/main" val="1803863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02583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2</a:t>
            </a:fld>
            <a:endParaRPr lang="zh-CN" altLang="en-US"/>
          </a:p>
        </p:txBody>
      </p:sp>
    </p:spTree>
    <p:extLst>
      <p:ext uri="{BB962C8B-B14F-4D97-AF65-F5344CB8AC3E}">
        <p14:creationId xmlns:p14="http://schemas.microsoft.com/office/powerpoint/2010/main" val="1928127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3</a:t>
            </a:fld>
            <a:endParaRPr lang="zh-CN" altLang="en-US"/>
          </a:p>
        </p:txBody>
      </p:sp>
    </p:spTree>
    <p:extLst>
      <p:ext uri="{BB962C8B-B14F-4D97-AF65-F5344CB8AC3E}">
        <p14:creationId xmlns:p14="http://schemas.microsoft.com/office/powerpoint/2010/main" val="3015995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4</a:t>
            </a:fld>
            <a:endParaRPr lang="zh-CN" altLang="en-US"/>
          </a:p>
        </p:txBody>
      </p:sp>
    </p:spTree>
    <p:extLst>
      <p:ext uri="{BB962C8B-B14F-4D97-AF65-F5344CB8AC3E}">
        <p14:creationId xmlns:p14="http://schemas.microsoft.com/office/powerpoint/2010/main" val="1954496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5</a:t>
            </a:fld>
            <a:endParaRPr lang="zh-CN" altLang="en-US"/>
          </a:p>
        </p:txBody>
      </p:sp>
    </p:spTree>
    <p:extLst>
      <p:ext uri="{BB962C8B-B14F-4D97-AF65-F5344CB8AC3E}">
        <p14:creationId xmlns:p14="http://schemas.microsoft.com/office/powerpoint/2010/main" val="2985449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6</a:t>
            </a:fld>
            <a:endParaRPr lang="zh-CN" altLang="en-US"/>
          </a:p>
        </p:txBody>
      </p:sp>
    </p:spTree>
    <p:extLst>
      <p:ext uri="{BB962C8B-B14F-4D97-AF65-F5344CB8AC3E}">
        <p14:creationId xmlns:p14="http://schemas.microsoft.com/office/powerpoint/2010/main" val="1272513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7</a:t>
            </a:fld>
            <a:endParaRPr lang="zh-CN" altLang="en-US"/>
          </a:p>
        </p:txBody>
      </p:sp>
    </p:spTree>
    <p:extLst>
      <p:ext uri="{BB962C8B-B14F-4D97-AF65-F5344CB8AC3E}">
        <p14:creationId xmlns:p14="http://schemas.microsoft.com/office/powerpoint/2010/main" val="1184165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8</a:t>
            </a:fld>
            <a:endParaRPr lang="zh-CN" altLang="en-US"/>
          </a:p>
        </p:txBody>
      </p:sp>
    </p:spTree>
    <p:extLst>
      <p:ext uri="{BB962C8B-B14F-4D97-AF65-F5344CB8AC3E}">
        <p14:creationId xmlns:p14="http://schemas.microsoft.com/office/powerpoint/2010/main" val="2105174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t>9</a:t>
            </a:fld>
            <a:endParaRPr lang="zh-CN" altLang="en-US"/>
          </a:p>
        </p:txBody>
      </p:sp>
    </p:spTree>
    <p:extLst>
      <p:ext uri="{BB962C8B-B14F-4D97-AF65-F5344CB8AC3E}">
        <p14:creationId xmlns:p14="http://schemas.microsoft.com/office/powerpoint/2010/main" val="814173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t>2017/2/19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t>‹#›</a:t>
            </a:fld>
            <a:endParaRPr lang="zh-CN" altLang="en-US"/>
          </a:p>
        </p:txBody>
      </p:sp>
    </p:spTree>
    <p:extLst>
      <p:ext uri="{BB962C8B-B14F-4D97-AF65-F5344CB8AC3E}">
        <p14:creationId xmlns:p14="http://schemas.microsoft.com/office/powerpoint/2010/main" val="2711946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t>2017/2/19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t>‹#›</a:t>
            </a:fld>
            <a:endParaRPr lang="zh-CN" altLang="en-US"/>
          </a:p>
        </p:txBody>
      </p:sp>
    </p:spTree>
    <p:extLst>
      <p:ext uri="{BB962C8B-B14F-4D97-AF65-F5344CB8AC3E}">
        <p14:creationId xmlns:p14="http://schemas.microsoft.com/office/powerpoint/2010/main" val="479900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t>2017/2/19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t>‹#›</a:t>
            </a:fld>
            <a:endParaRPr lang="zh-CN" altLang="en-US"/>
          </a:p>
        </p:txBody>
      </p:sp>
    </p:spTree>
    <p:extLst>
      <p:ext uri="{BB962C8B-B14F-4D97-AF65-F5344CB8AC3E}">
        <p14:creationId xmlns:p14="http://schemas.microsoft.com/office/powerpoint/2010/main" val="41621155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5084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88741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7833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0224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94383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2139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0884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0745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t>2017/2/19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t>‹#›</a:t>
            </a:fld>
            <a:endParaRPr lang="zh-CN" altLang="en-US"/>
          </a:p>
        </p:txBody>
      </p:sp>
    </p:spTree>
    <p:extLst>
      <p:ext uri="{BB962C8B-B14F-4D97-AF65-F5344CB8AC3E}">
        <p14:creationId xmlns:p14="http://schemas.microsoft.com/office/powerpoint/2010/main" val="10051730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588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49332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648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t>2017/2/19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t>‹#›</a:t>
            </a:fld>
            <a:endParaRPr lang="zh-CN" altLang="en-US"/>
          </a:p>
        </p:txBody>
      </p:sp>
    </p:spTree>
    <p:extLst>
      <p:ext uri="{BB962C8B-B14F-4D97-AF65-F5344CB8AC3E}">
        <p14:creationId xmlns:p14="http://schemas.microsoft.com/office/powerpoint/2010/main" val="2132816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t>2017/2/19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t>‹#›</a:t>
            </a:fld>
            <a:endParaRPr lang="zh-CN" altLang="en-US"/>
          </a:p>
        </p:txBody>
      </p:sp>
    </p:spTree>
    <p:extLst>
      <p:ext uri="{BB962C8B-B14F-4D97-AF65-F5344CB8AC3E}">
        <p14:creationId xmlns:p14="http://schemas.microsoft.com/office/powerpoint/2010/main" val="514040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t>2017/2/19</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t>‹#›</a:t>
            </a:fld>
            <a:endParaRPr lang="zh-CN" altLang="en-US"/>
          </a:p>
        </p:txBody>
      </p:sp>
    </p:spTree>
    <p:extLst>
      <p:ext uri="{BB962C8B-B14F-4D97-AF65-F5344CB8AC3E}">
        <p14:creationId xmlns:p14="http://schemas.microsoft.com/office/powerpoint/2010/main" val="863350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t>2017/2/19</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t>‹#›</a:t>
            </a:fld>
            <a:endParaRPr lang="zh-CN" altLang="en-US"/>
          </a:p>
        </p:txBody>
      </p:sp>
    </p:spTree>
    <p:extLst>
      <p:ext uri="{BB962C8B-B14F-4D97-AF65-F5344CB8AC3E}">
        <p14:creationId xmlns:p14="http://schemas.microsoft.com/office/powerpoint/2010/main" val="2270368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t>2017/2/19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t>‹#›</a:t>
            </a:fld>
            <a:endParaRPr lang="zh-CN" altLang="en-US"/>
          </a:p>
        </p:txBody>
      </p:sp>
    </p:spTree>
    <p:extLst>
      <p:ext uri="{BB962C8B-B14F-4D97-AF65-F5344CB8AC3E}">
        <p14:creationId xmlns:p14="http://schemas.microsoft.com/office/powerpoint/2010/main" val="3896957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t>2017/2/19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t>‹#›</a:t>
            </a:fld>
            <a:endParaRPr lang="zh-CN" altLang="en-US"/>
          </a:p>
        </p:txBody>
      </p:sp>
    </p:spTree>
    <p:extLst>
      <p:ext uri="{BB962C8B-B14F-4D97-AF65-F5344CB8AC3E}">
        <p14:creationId xmlns:p14="http://schemas.microsoft.com/office/powerpoint/2010/main" val="1723944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t>2017/2/19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t>‹#›</a:t>
            </a:fld>
            <a:endParaRPr lang="zh-CN" altLang="en-US"/>
          </a:p>
        </p:txBody>
      </p:sp>
    </p:spTree>
    <p:extLst>
      <p:ext uri="{BB962C8B-B14F-4D97-AF65-F5344CB8AC3E}">
        <p14:creationId xmlns:p14="http://schemas.microsoft.com/office/powerpoint/2010/main" val="3338599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617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2017/2/19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19528616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0"/>
            <a:ext cx="12192000" cy="6858000"/>
          </a:xfrm>
          <a:prstGeom prst="rect">
            <a:avLst/>
          </a:prstGeom>
          <a:solidFill>
            <a:srgbClr val="0606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74043" y="2084664"/>
            <a:ext cx="8683718" cy="3080424"/>
            <a:chOff x="474043" y="2097094"/>
            <a:chExt cx="8683718" cy="3080424"/>
          </a:xfrm>
        </p:grpSpPr>
        <p:sp>
          <p:nvSpPr>
            <p:cNvPr id="6" name="矩形 5"/>
            <p:cNvSpPr/>
            <p:nvPr/>
          </p:nvSpPr>
          <p:spPr>
            <a:xfrm>
              <a:off x="535591" y="2097094"/>
              <a:ext cx="4541616" cy="201315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74043" y="2202602"/>
              <a:ext cx="8683718" cy="2974916"/>
              <a:chOff x="474043" y="2202602"/>
              <a:chExt cx="8683718" cy="2974916"/>
            </a:xfrm>
          </p:grpSpPr>
          <p:sp>
            <p:nvSpPr>
              <p:cNvPr id="7" name="标题 1"/>
              <p:cNvSpPr txBox="1">
                <a:spLocks/>
              </p:cNvSpPr>
              <p:nvPr/>
            </p:nvSpPr>
            <p:spPr>
              <a:xfrm>
                <a:off x="474043" y="2202602"/>
                <a:ext cx="8683718" cy="1630867"/>
              </a:xfrm>
              <a:prstGeom prst="rect">
                <a:avLst/>
              </a:prstGeom>
              <a:no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14900" spc="600" dirty="0" smtClean="0">
                    <a:solidFill>
                      <a:srgbClr val="0F0F0F"/>
                    </a:solidFill>
                    <a:latin typeface="造字工房尚雅（非商用）常规体" pitchFamily="50" charset="-122"/>
                    <a:ea typeface="造字工房尚雅（非商用）常规体" pitchFamily="50" charset="-122"/>
                    <a:cs typeface="Mongolian Baiti" panose="03000500000000000000" pitchFamily="66" charset="0"/>
                  </a:rPr>
                  <a:t>Resu</a:t>
                </a:r>
                <a:r>
                  <a:rPr lang="en-US" altLang="zh-CN" sz="14900" spc="600" dirty="0" smtClean="0">
                    <a:solidFill>
                      <a:srgbClr val="F4B183"/>
                    </a:solidFill>
                    <a:latin typeface="造字工房尚雅（非商用）常规体" pitchFamily="50" charset="-122"/>
                    <a:ea typeface="造字工房尚雅（非商用）常规体" pitchFamily="50" charset="-122"/>
                    <a:cs typeface="Mongolian Baiti" panose="03000500000000000000" pitchFamily="66" charset="0"/>
                  </a:rPr>
                  <a:t>me</a:t>
                </a:r>
                <a:endParaRPr lang="zh-CN" altLang="en-US" sz="14900" spc="600" dirty="0">
                  <a:solidFill>
                    <a:srgbClr val="F4B183"/>
                  </a:solidFill>
                  <a:latin typeface="造字工房尚雅（非商用）常规体" pitchFamily="50" charset="-122"/>
                  <a:ea typeface="造字工房尚雅（非商用）常规体" pitchFamily="50" charset="-122"/>
                  <a:cs typeface="Mongolian Baiti" panose="03000500000000000000" pitchFamily="66" charset="0"/>
                </a:endParaRPr>
              </a:p>
            </p:txBody>
          </p:sp>
          <p:sp>
            <p:nvSpPr>
              <p:cNvPr id="8" name="副标题 2"/>
              <p:cNvSpPr txBox="1">
                <a:spLocks/>
              </p:cNvSpPr>
              <p:nvPr/>
            </p:nvSpPr>
            <p:spPr>
              <a:xfrm>
                <a:off x="536227" y="4654616"/>
                <a:ext cx="6249134" cy="522902"/>
              </a:xfrm>
              <a:prstGeom prst="rect">
                <a:avLst/>
              </a:prstGeom>
              <a:noFill/>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spc="300" dirty="0" smtClean="0">
                    <a:solidFill>
                      <a:srgbClr val="F4B183"/>
                    </a:solidFill>
                    <a:latin typeface="造字工房俊雅（非商用）常规体" pitchFamily="50" charset="-122"/>
                    <a:ea typeface="造字工房俊雅（非商用）常规体" pitchFamily="50" charset="-122"/>
                  </a:rPr>
                  <a:t>原创来源：微信公众号</a:t>
                </a:r>
                <a:r>
                  <a:rPr lang="en-US" altLang="zh-CN" sz="1800" spc="300" dirty="0" smtClean="0">
                    <a:solidFill>
                      <a:srgbClr val="F4B183"/>
                    </a:solidFill>
                    <a:latin typeface="造字工房俊雅（非商用）常规体" pitchFamily="50" charset="-122"/>
                    <a:ea typeface="造字工房俊雅（非商用）常规体" pitchFamily="50" charset="-122"/>
                  </a:rPr>
                  <a:t>【</a:t>
                </a:r>
                <a:r>
                  <a:rPr lang="zh-CN" altLang="en-US" sz="1800" spc="300" dirty="0" smtClean="0">
                    <a:solidFill>
                      <a:srgbClr val="F4B183"/>
                    </a:solidFill>
                    <a:latin typeface="造字工房俊雅（非商用）常规体" pitchFamily="50" charset="-122"/>
                    <a:ea typeface="造字工房俊雅（非商用）常规体" pitchFamily="50" charset="-122"/>
                  </a:rPr>
                  <a:t>广告集装箱</a:t>
                </a:r>
                <a:r>
                  <a:rPr lang="en-US" altLang="zh-CN" sz="1800" spc="300" dirty="0" smtClean="0">
                    <a:solidFill>
                      <a:srgbClr val="F4B183"/>
                    </a:solidFill>
                    <a:latin typeface="造字工房俊雅（非商用）常规体" pitchFamily="50" charset="-122"/>
                    <a:ea typeface="造字工房俊雅（非商用）常规体" pitchFamily="50" charset="-122"/>
                  </a:rPr>
                  <a:t>】</a:t>
                </a:r>
              </a:p>
              <a:p>
                <a:pPr marL="0" indent="0">
                  <a:buNone/>
                </a:pPr>
                <a:r>
                  <a:rPr lang="en-US" altLang="zh-CN" sz="1800" spc="300" dirty="0" smtClean="0">
                    <a:solidFill>
                      <a:srgbClr val="F4B183"/>
                    </a:solidFill>
                    <a:latin typeface="造字工房俊雅（非商用）常规体" pitchFamily="50" charset="-122"/>
                    <a:ea typeface="造字工房俊雅（非商用）常规体" pitchFamily="50" charset="-122"/>
                  </a:rPr>
                  <a:t>Resume</a:t>
                </a:r>
                <a:endParaRPr lang="zh-CN" altLang="en-US" sz="1800" spc="300" dirty="0">
                  <a:solidFill>
                    <a:srgbClr val="F4B183"/>
                  </a:solidFill>
                  <a:latin typeface="造字工房俊雅（非商用）常规体" pitchFamily="50" charset="-122"/>
                  <a:ea typeface="造字工房俊雅（非商用）常规体" pitchFamily="50" charset="-122"/>
                </a:endParaRPr>
              </a:p>
            </p:txBody>
          </p:sp>
        </p:grpSp>
      </p:grpSp>
      <p:pic>
        <p:nvPicPr>
          <p:cNvPr id="16" name="图片 15"/>
          <p:cNvPicPr>
            <a:picLocks noChangeAspect="1"/>
          </p:cNvPicPr>
          <p:nvPr/>
        </p:nvPicPr>
        <p:blipFill>
          <a:blip r:embed="rId3"/>
          <a:srcRect/>
          <a:stretch/>
        </p:blipFill>
        <p:spPr>
          <a:xfrm>
            <a:off x="7181636" y="0"/>
            <a:ext cx="182678" cy="154112"/>
          </a:xfrm>
          <a:custGeom>
            <a:avLst/>
            <a:gdLst>
              <a:gd name="connsiteX0" fmla="*/ 0 w 182678"/>
              <a:gd name="connsiteY0" fmla="*/ 0 h 154112"/>
              <a:gd name="connsiteX1" fmla="*/ 182678 w 182678"/>
              <a:gd name="connsiteY1" fmla="*/ 0 h 154112"/>
              <a:gd name="connsiteX2" fmla="*/ 182678 w 182678"/>
              <a:gd name="connsiteY2" fmla="*/ 154112 h 154112"/>
              <a:gd name="connsiteX3" fmla="*/ 0 w 182678"/>
              <a:gd name="connsiteY3" fmla="*/ 154112 h 154112"/>
              <a:gd name="connsiteX4" fmla="*/ 0 w 182678"/>
              <a:gd name="connsiteY4" fmla="*/ 0 h 154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8" h="154112">
                <a:moveTo>
                  <a:pt x="0" y="0"/>
                </a:moveTo>
                <a:lnTo>
                  <a:pt x="182678" y="0"/>
                </a:lnTo>
                <a:lnTo>
                  <a:pt x="182678" y="154112"/>
                </a:lnTo>
                <a:lnTo>
                  <a:pt x="0" y="154112"/>
                </a:lnTo>
                <a:lnTo>
                  <a:pt x="0" y="0"/>
                </a:lnTo>
                <a:close/>
              </a:path>
            </a:pathLst>
          </a:custGeom>
        </p:spPr>
      </p:pic>
      <p:pic>
        <p:nvPicPr>
          <p:cNvPr id="14" name="图片 13"/>
          <p:cNvPicPr>
            <a:picLocks noChangeAspect="1"/>
          </p:cNvPicPr>
          <p:nvPr/>
        </p:nvPicPr>
        <p:blipFill>
          <a:blip r:embed="rId3"/>
          <a:srcRect/>
          <a:stretch/>
        </p:blipFill>
        <p:spPr>
          <a:xfrm>
            <a:off x="11975557" y="0"/>
            <a:ext cx="312335" cy="154112"/>
          </a:xfrm>
          <a:custGeom>
            <a:avLst/>
            <a:gdLst>
              <a:gd name="connsiteX0" fmla="*/ 0 w 312335"/>
              <a:gd name="connsiteY0" fmla="*/ 0 h 154112"/>
              <a:gd name="connsiteX1" fmla="*/ 312335 w 312335"/>
              <a:gd name="connsiteY1" fmla="*/ 0 h 154112"/>
              <a:gd name="connsiteX2" fmla="*/ 312335 w 312335"/>
              <a:gd name="connsiteY2" fmla="*/ 154112 h 154112"/>
              <a:gd name="connsiteX3" fmla="*/ 0 w 312335"/>
              <a:gd name="connsiteY3" fmla="*/ 154112 h 154112"/>
              <a:gd name="connsiteX4" fmla="*/ 0 w 312335"/>
              <a:gd name="connsiteY4" fmla="*/ 0 h 154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335" h="154112">
                <a:moveTo>
                  <a:pt x="0" y="0"/>
                </a:moveTo>
                <a:lnTo>
                  <a:pt x="312335" y="0"/>
                </a:lnTo>
                <a:lnTo>
                  <a:pt x="312335" y="154112"/>
                </a:lnTo>
                <a:lnTo>
                  <a:pt x="0" y="154112"/>
                </a:lnTo>
                <a:lnTo>
                  <a:pt x="0" y="0"/>
                </a:lnTo>
                <a:close/>
              </a:path>
            </a:pathLst>
          </a:custGeom>
        </p:spPr>
      </p:pic>
      <p:pic>
        <p:nvPicPr>
          <p:cNvPr id="13" name="图片 12"/>
          <p:cNvPicPr>
            <a:picLocks noChangeAspect="1"/>
          </p:cNvPicPr>
          <p:nvPr/>
        </p:nvPicPr>
        <p:blipFill>
          <a:blip r:embed="rId4" cstate="email">
            <a:duotone>
              <a:prstClr val="black"/>
              <a:srgbClr val="D9C3A5">
                <a:tint val="50000"/>
                <a:satMod val="180000"/>
              </a:srgbClr>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2229"/>
          <a:stretch>
            <a:fillRect/>
          </a:stretch>
        </p:blipFill>
        <p:spPr>
          <a:xfrm>
            <a:off x="7580757" y="102740"/>
            <a:ext cx="4611243" cy="6759296"/>
          </a:xfrm>
          <a:custGeom>
            <a:avLst/>
            <a:gdLst>
              <a:gd name="connsiteX0" fmla="*/ 0 w 4611243"/>
              <a:gd name="connsiteY0" fmla="*/ 0 h 6759296"/>
              <a:gd name="connsiteX1" fmla="*/ 4611243 w 4611243"/>
              <a:gd name="connsiteY1" fmla="*/ 0 h 6759296"/>
              <a:gd name="connsiteX2" fmla="*/ 4611243 w 4611243"/>
              <a:gd name="connsiteY2" fmla="*/ 6759296 h 6759296"/>
              <a:gd name="connsiteX3" fmla="*/ 0 w 4611243"/>
              <a:gd name="connsiteY3" fmla="*/ 6759296 h 6759296"/>
              <a:gd name="connsiteX4" fmla="*/ 0 w 4611243"/>
              <a:gd name="connsiteY4" fmla="*/ 0 h 6759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1243" h="6759296">
                <a:moveTo>
                  <a:pt x="0" y="0"/>
                </a:moveTo>
                <a:lnTo>
                  <a:pt x="4611243" y="0"/>
                </a:lnTo>
                <a:lnTo>
                  <a:pt x="4611243" y="6759296"/>
                </a:lnTo>
                <a:lnTo>
                  <a:pt x="0" y="6759296"/>
                </a:lnTo>
                <a:lnTo>
                  <a:pt x="0" y="0"/>
                </a:lnTo>
                <a:close/>
              </a:path>
            </a:pathLst>
          </a:custGeom>
        </p:spPr>
      </p:pic>
    </p:spTree>
    <p:extLst>
      <p:ext uri="{BB962C8B-B14F-4D97-AF65-F5344CB8AC3E}">
        <p14:creationId xmlns:p14="http://schemas.microsoft.com/office/powerpoint/2010/main" val="3555234912"/>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175"/>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600">
              <a:latin typeface="苹方 特粗" panose="020B0800000000000000" pitchFamily="34" charset="-122"/>
              <a:ea typeface="苹方 特粗" panose="020B0800000000000000" pitchFamily="34" charset="-122"/>
            </a:endParaRPr>
          </a:p>
        </p:txBody>
      </p:sp>
      <p:sp>
        <p:nvSpPr>
          <p:cNvPr id="3" name="标题 1"/>
          <p:cNvSpPr txBox="1">
            <a:spLocks/>
          </p:cNvSpPr>
          <p:nvPr/>
        </p:nvSpPr>
        <p:spPr>
          <a:xfrm>
            <a:off x="815630" y="1360312"/>
            <a:ext cx="10560739" cy="5497688"/>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9900" b="1" spc="600" dirty="0" smtClean="0">
                <a:solidFill>
                  <a:srgbClr val="FFFFFF"/>
                </a:solidFill>
              </a:rPr>
              <a:t>WORKING</a:t>
            </a:r>
          </a:p>
          <a:p>
            <a:r>
              <a:rPr lang="en-US" altLang="zh-CN" sz="9900" b="1" spc="600" dirty="0" smtClean="0">
                <a:solidFill>
                  <a:schemeClr val="bg1"/>
                </a:solidFill>
              </a:rPr>
              <a:t>·</a:t>
            </a:r>
          </a:p>
          <a:p>
            <a:r>
              <a:rPr lang="en-US" altLang="zh-CN" sz="9900" b="1" spc="600" dirty="0" smtClean="0">
                <a:solidFill>
                  <a:schemeClr val="bg1"/>
                </a:solidFill>
              </a:rPr>
              <a:t>SKILL</a:t>
            </a:r>
            <a:endParaRPr lang="zh-CN" altLang="en-US" sz="9900" b="1" spc="600" dirty="0">
              <a:solidFill>
                <a:schemeClr val="bg1"/>
              </a:solidFill>
            </a:endParaRPr>
          </a:p>
          <a:p>
            <a:endParaRPr lang="zh-CN" altLang="en-US" sz="9900" b="1" spc="600" dirty="0">
              <a:solidFill>
                <a:srgbClr val="FFFFFF"/>
              </a:solidFill>
            </a:endParaRPr>
          </a:p>
        </p:txBody>
      </p:sp>
    </p:spTree>
    <p:extLst>
      <p:ext uri="{BB962C8B-B14F-4D97-AF65-F5344CB8AC3E}">
        <p14:creationId xmlns:p14="http://schemas.microsoft.com/office/powerpoint/2010/main" val="2514060319"/>
      </p:ext>
    </p:extLst>
  </p:cSld>
  <p:clrMapOvr>
    <a:masterClrMapping/>
  </p:clrMapOvr>
  <mc:AlternateContent xmlns:mc="http://schemas.openxmlformats.org/markup-compatibility/2006" xmlns:p14="http://schemas.microsoft.com/office/powerpoint/2010/main">
    <mc:Choice Requires="p14">
      <p:transition spd="slow" p14:dur="20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椭圆 44"/>
          <p:cNvSpPr/>
          <p:nvPr/>
        </p:nvSpPr>
        <p:spPr>
          <a:xfrm>
            <a:off x="4076899" y="2539614"/>
            <a:ext cx="1601006" cy="1601006"/>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solidFill>
                <a:latin typeface="苹方 特粗" panose="020B0800000000000000" pitchFamily="34" charset="-122"/>
                <a:ea typeface="苹方 特粗" panose="020B0800000000000000" pitchFamily="34" charset="-122"/>
              </a:rPr>
              <a:t>AI</a:t>
            </a:r>
            <a:endParaRPr lang="zh-CN" altLang="en-US" sz="3600" dirty="0">
              <a:solidFill>
                <a:schemeClr val="tx1"/>
              </a:solidFill>
              <a:latin typeface="苹方 特粗" panose="020B0800000000000000" pitchFamily="34" charset="-122"/>
              <a:ea typeface="苹方 特粗" panose="020B0800000000000000" pitchFamily="34" charset="-122"/>
            </a:endParaRPr>
          </a:p>
        </p:txBody>
      </p:sp>
      <p:sp>
        <p:nvSpPr>
          <p:cNvPr id="8" name="椭圆 7"/>
          <p:cNvSpPr/>
          <p:nvPr/>
        </p:nvSpPr>
        <p:spPr>
          <a:xfrm>
            <a:off x="8951292" y="2539614"/>
            <a:ext cx="1601006" cy="1601006"/>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solidFill>
                <a:latin typeface="苹方 特粗" panose="020B0800000000000000" pitchFamily="34" charset="-122"/>
                <a:ea typeface="苹方 特粗" panose="020B0800000000000000" pitchFamily="34" charset="-122"/>
              </a:rPr>
              <a:t>PR</a:t>
            </a:r>
            <a:endParaRPr lang="zh-CN" altLang="en-US" sz="3600" dirty="0">
              <a:solidFill>
                <a:schemeClr val="tx1"/>
              </a:solidFill>
              <a:latin typeface="苹方 特粗" panose="020B0800000000000000" pitchFamily="34" charset="-122"/>
              <a:ea typeface="苹方 特粗" panose="020B0800000000000000" pitchFamily="34" charset="-122"/>
            </a:endParaRPr>
          </a:p>
        </p:txBody>
      </p:sp>
      <p:sp>
        <p:nvSpPr>
          <p:cNvPr id="13" name="椭圆 12"/>
          <p:cNvSpPr/>
          <p:nvPr/>
        </p:nvSpPr>
        <p:spPr>
          <a:xfrm>
            <a:off x="6514095" y="2539614"/>
            <a:ext cx="1601006" cy="16010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solidFill>
                <a:latin typeface="苹方 特粗" panose="020B0800000000000000" pitchFamily="34" charset="-122"/>
                <a:ea typeface="苹方 特粗" panose="020B0800000000000000" pitchFamily="34" charset="-122"/>
              </a:rPr>
              <a:t>AE</a:t>
            </a:r>
            <a:endParaRPr lang="zh-CN" altLang="en-US" sz="3600" dirty="0">
              <a:solidFill>
                <a:schemeClr val="tx1"/>
              </a:solidFill>
              <a:latin typeface="苹方 特粗" panose="020B0800000000000000" pitchFamily="34" charset="-122"/>
              <a:ea typeface="苹方 特粗" panose="020B0800000000000000" pitchFamily="34" charset="-122"/>
            </a:endParaRPr>
          </a:p>
        </p:txBody>
      </p:sp>
      <p:sp>
        <p:nvSpPr>
          <p:cNvPr id="25" name="椭圆 24"/>
          <p:cNvSpPr/>
          <p:nvPr/>
        </p:nvSpPr>
        <p:spPr>
          <a:xfrm>
            <a:off x="1639703" y="2539614"/>
            <a:ext cx="1601006" cy="16010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solidFill>
                <a:latin typeface="苹方 特粗" panose="020B0800000000000000" pitchFamily="34" charset="-122"/>
                <a:ea typeface="苹方 特粗" panose="020B0800000000000000" pitchFamily="34" charset="-122"/>
              </a:rPr>
              <a:t>PS</a:t>
            </a:r>
            <a:endParaRPr lang="zh-CN" altLang="en-US" sz="3600" dirty="0">
              <a:solidFill>
                <a:schemeClr val="tx1"/>
              </a:solidFill>
              <a:latin typeface="苹方 特粗" panose="020B0800000000000000" pitchFamily="34" charset="-122"/>
              <a:ea typeface="苹方 特粗" panose="020B0800000000000000" pitchFamily="34" charset="-122"/>
            </a:endParaRPr>
          </a:p>
        </p:txBody>
      </p:sp>
      <p:sp>
        <p:nvSpPr>
          <p:cNvPr id="31" name="椭圆 30"/>
          <p:cNvSpPr/>
          <p:nvPr/>
        </p:nvSpPr>
        <p:spPr>
          <a:xfrm>
            <a:off x="2301407" y="2367233"/>
            <a:ext cx="277600" cy="277596"/>
          </a:xfrm>
          <a:prstGeom prst="ellipse">
            <a:avLst/>
          </a:prstGeom>
          <a:solidFill>
            <a:schemeClr val="bg1"/>
          </a:solidFill>
          <a:ln w="57150">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738603" y="4001822"/>
            <a:ext cx="277600" cy="277596"/>
          </a:xfrm>
          <a:prstGeom prst="ellipse">
            <a:avLst/>
          </a:prstGeom>
          <a:solidFill>
            <a:schemeClr val="bg1"/>
          </a:solidFill>
          <a:ln w="57150">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175799" y="2395856"/>
            <a:ext cx="277600" cy="277596"/>
          </a:xfrm>
          <a:prstGeom prst="ellipse">
            <a:avLst/>
          </a:prstGeom>
          <a:solidFill>
            <a:schemeClr val="bg1"/>
          </a:solidFill>
          <a:ln w="57150">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650273" y="4010724"/>
            <a:ext cx="277600" cy="277596"/>
          </a:xfrm>
          <a:prstGeom prst="ellipse">
            <a:avLst/>
          </a:prstGeom>
          <a:solidFill>
            <a:schemeClr val="bg1"/>
          </a:solidFill>
          <a:ln w="57150">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内容占位符 2"/>
          <p:cNvSpPr txBox="1">
            <a:spLocks/>
          </p:cNvSpPr>
          <p:nvPr/>
        </p:nvSpPr>
        <p:spPr>
          <a:xfrm>
            <a:off x="1739509" y="1083101"/>
            <a:ext cx="1561514"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b="1" dirty="0" smtClean="0">
                <a:latin typeface="苹方 特粗" panose="020B0800000000000000" pitchFamily="34" charset="-122"/>
                <a:ea typeface="苹方 特粗" panose="020B0800000000000000" pitchFamily="34" charset="-122"/>
              </a:rPr>
              <a:t>1</a:t>
            </a:r>
            <a:endParaRPr lang="en-US" altLang="zh-CN" sz="2800" b="1" dirty="0">
              <a:latin typeface="苹方 特粗" panose="020B0800000000000000" pitchFamily="34" charset="-122"/>
              <a:ea typeface="苹方 特粗" panose="020B0800000000000000" pitchFamily="34" charset="-122"/>
            </a:endParaRPr>
          </a:p>
        </p:txBody>
      </p:sp>
      <p:sp>
        <p:nvSpPr>
          <p:cNvPr id="36" name="内容占位符 2"/>
          <p:cNvSpPr txBox="1">
            <a:spLocks/>
          </p:cNvSpPr>
          <p:nvPr/>
        </p:nvSpPr>
        <p:spPr>
          <a:xfrm>
            <a:off x="956603" y="3052168"/>
            <a:ext cx="4839286" cy="715523"/>
          </a:xfrm>
          <a:prstGeom prst="rect">
            <a:avLst/>
          </a:prstGeom>
        </p:spPr>
        <p:txBody>
          <a:bodyPr vert="horz" lIns="91440" tIns="45720" rIns="91440" bIns="45720" rtlCol="0">
            <a:norm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p:txBody>
      </p:sp>
      <p:sp>
        <p:nvSpPr>
          <p:cNvPr id="37" name="内容占位符 2"/>
          <p:cNvSpPr txBox="1">
            <a:spLocks/>
          </p:cNvSpPr>
          <p:nvPr/>
        </p:nvSpPr>
        <p:spPr>
          <a:xfrm>
            <a:off x="1335307" y="1704466"/>
            <a:ext cx="2369918"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sz="1400" dirty="0">
                <a:latin typeface="Microsoft Yi Baiti" panose="03000500000000000000" pitchFamily="66" charset="0"/>
                <a:ea typeface="Microsoft Yi Baiti" panose="03000500000000000000" pitchFamily="66" charset="0"/>
              </a:rPr>
              <a:t>Original design</a:t>
            </a:r>
          </a:p>
          <a:p>
            <a:pPr algn="ctr">
              <a:lnSpc>
                <a:spcPct val="100000"/>
              </a:lnSpc>
            </a:pPr>
            <a:r>
              <a:rPr lang="en-US" altLang="zh-CN" sz="1400" dirty="0">
                <a:latin typeface="Microsoft Yi Baiti" panose="03000500000000000000" pitchFamily="66" charset="0"/>
                <a:ea typeface="Microsoft Yi Baiti" panose="03000500000000000000" pitchFamily="66" charset="0"/>
              </a:rPr>
              <a:t>studio of slide show</a:t>
            </a:r>
          </a:p>
        </p:txBody>
      </p:sp>
      <p:sp>
        <p:nvSpPr>
          <p:cNvPr id="38" name="内容占位符 2"/>
          <p:cNvSpPr txBox="1">
            <a:spLocks/>
          </p:cNvSpPr>
          <p:nvPr/>
        </p:nvSpPr>
        <p:spPr>
          <a:xfrm>
            <a:off x="4130284" y="4129729"/>
            <a:ext cx="1561514"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b="1" dirty="0">
                <a:latin typeface="苹方 特粗" panose="020B0800000000000000" pitchFamily="34" charset="-122"/>
                <a:ea typeface="苹方 特粗" panose="020B0800000000000000" pitchFamily="34" charset="-122"/>
              </a:rPr>
              <a:t>2</a:t>
            </a:r>
          </a:p>
        </p:txBody>
      </p:sp>
      <p:sp>
        <p:nvSpPr>
          <p:cNvPr id="39" name="内容占位符 2"/>
          <p:cNvSpPr txBox="1">
            <a:spLocks/>
          </p:cNvSpPr>
          <p:nvPr/>
        </p:nvSpPr>
        <p:spPr>
          <a:xfrm>
            <a:off x="3726082" y="4751094"/>
            <a:ext cx="2369918"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sz="1400" dirty="0">
                <a:latin typeface="Microsoft Yi Baiti" panose="03000500000000000000" pitchFamily="66" charset="0"/>
                <a:ea typeface="Microsoft Yi Baiti" panose="03000500000000000000" pitchFamily="66" charset="0"/>
              </a:rPr>
              <a:t>an original design</a:t>
            </a:r>
          </a:p>
          <a:p>
            <a:pPr algn="ctr">
              <a:lnSpc>
                <a:spcPct val="100000"/>
              </a:lnSpc>
            </a:pPr>
            <a:r>
              <a:rPr lang="en-US" altLang="zh-CN" sz="1400" dirty="0">
                <a:latin typeface="Microsoft Yi Baiti" panose="03000500000000000000" pitchFamily="66" charset="0"/>
                <a:ea typeface="Microsoft Yi Baiti" panose="03000500000000000000" pitchFamily="66" charset="0"/>
              </a:rPr>
              <a:t>studio of slide show</a:t>
            </a:r>
          </a:p>
        </p:txBody>
      </p:sp>
      <p:sp>
        <p:nvSpPr>
          <p:cNvPr id="40" name="内容占位符 2"/>
          <p:cNvSpPr txBox="1">
            <a:spLocks/>
          </p:cNvSpPr>
          <p:nvPr/>
        </p:nvSpPr>
        <p:spPr>
          <a:xfrm>
            <a:off x="6405611" y="1083101"/>
            <a:ext cx="1817924"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b="1" dirty="0">
                <a:latin typeface="苹方 特粗" panose="020B0800000000000000" pitchFamily="34" charset="-122"/>
                <a:ea typeface="苹方 特粗" panose="020B0800000000000000" pitchFamily="34" charset="-122"/>
              </a:rPr>
              <a:t>3</a:t>
            </a:r>
          </a:p>
        </p:txBody>
      </p:sp>
      <p:sp>
        <p:nvSpPr>
          <p:cNvPr id="41" name="内容占位符 2"/>
          <p:cNvSpPr txBox="1">
            <a:spLocks/>
          </p:cNvSpPr>
          <p:nvPr/>
        </p:nvSpPr>
        <p:spPr>
          <a:xfrm>
            <a:off x="6069856" y="1704466"/>
            <a:ext cx="2369918"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sz="1400" dirty="0">
                <a:latin typeface="Microsoft Yi Baiti" panose="03000500000000000000" pitchFamily="66" charset="0"/>
                <a:ea typeface="Microsoft Yi Baiti" panose="03000500000000000000" pitchFamily="66" charset="0"/>
              </a:rPr>
              <a:t>Most Talent experts</a:t>
            </a:r>
          </a:p>
          <a:p>
            <a:pPr algn="ctr">
              <a:lnSpc>
                <a:spcPct val="100000"/>
              </a:lnSpc>
            </a:pPr>
            <a:r>
              <a:rPr lang="en-US" altLang="zh-CN" sz="1400" dirty="0">
                <a:latin typeface="Microsoft Yi Baiti" panose="03000500000000000000" pitchFamily="66" charset="0"/>
                <a:ea typeface="Microsoft Yi Baiti" panose="03000500000000000000" pitchFamily="66" charset="0"/>
              </a:rPr>
              <a:t>in E-Commercial</a:t>
            </a:r>
          </a:p>
        </p:txBody>
      </p:sp>
      <p:sp>
        <p:nvSpPr>
          <p:cNvPr id="42" name="内容占位符 2"/>
          <p:cNvSpPr txBox="1">
            <a:spLocks/>
          </p:cNvSpPr>
          <p:nvPr/>
        </p:nvSpPr>
        <p:spPr>
          <a:xfrm>
            <a:off x="8986136" y="4129729"/>
            <a:ext cx="1561514"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b="1" dirty="0">
                <a:latin typeface="苹方 特粗" panose="020B0800000000000000" pitchFamily="34" charset="-122"/>
                <a:ea typeface="苹方 特粗" panose="020B0800000000000000" pitchFamily="34" charset="-122"/>
              </a:rPr>
              <a:t>4</a:t>
            </a:r>
          </a:p>
        </p:txBody>
      </p:sp>
      <p:sp>
        <p:nvSpPr>
          <p:cNvPr id="43" name="内容占位符 2"/>
          <p:cNvSpPr txBox="1">
            <a:spLocks/>
          </p:cNvSpPr>
          <p:nvPr/>
        </p:nvSpPr>
        <p:spPr>
          <a:xfrm>
            <a:off x="8581934" y="4751094"/>
            <a:ext cx="2369918"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sz="1400" dirty="0">
                <a:latin typeface="Microsoft Yi Baiti" panose="03000500000000000000" pitchFamily="66" charset="0"/>
                <a:ea typeface="Microsoft Yi Baiti" panose="03000500000000000000" pitchFamily="66" charset="0"/>
              </a:rPr>
              <a:t>An unicorn Company</a:t>
            </a:r>
          </a:p>
          <a:p>
            <a:pPr algn="ctr">
              <a:lnSpc>
                <a:spcPct val="100000"/>
              </a:lnSpc>
            </a:pPr>
            <a:r>
              <a:rPr lang="en-US" altLang="zh-CN" sz="1400" dirty="0">
                <a:latin typeface="Microsoft Yi Baiti" panose="03000500000000000000" pitchFamily="66" charset="0"/>
                <a:ea typeface="Microsoft Yi Baiti" panose="03000500000000000000" pitchFamily="66" charset="0"/>
              </a:rPr>
              <a:t>in further future</a:t>
            </a:r>
          </a:p>
        </p:txBody>
      </p:sp>
    </p:spTree>
    <p:extLst>
      <p:ext uri="{BB962C8B-B14F-4D97-AF65-F5344CB8AC3E}">
        <p14:creationId xmlns:p14="http://schemas.microsoft.com/office/powerpoint/2010/main" val="2729536989"/>
      </p:ext>
    </p:extLst>
  </p:cSld>
  <p:clrMapOvr>
    <a:masterClrMapping/>
  </p:clrMapOvr>
  <mc:AlternateContent xmlns:mc="http://schemas.openxmlformats.org/markup-compatibility/2006" xmlns:p14="http://schemas.microsoft.com/office/powerpoint/2010/main">
    <mc:Choice Requires="p14">
      <p:transition spd="slow" p14:dur="1400" advClick="0" advTm="2000">
        <p14:ripple/>
      </p:transition>
    </mc:Choice>
    <mc:Fallback xmlns="">
      <p:transition spd="slow" advClick="0" advTm="2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600">
              <a:latin typeface="苹方 特粗" panose="020B0800000000000000" pitchFamily="34" charset="-122"/>
              <a:ea typeface="苹方 特粗" panose="020B0800000000000000" pitchFamily="34" charset="-122"/>
            </a:endParaRPr>
          </a:p>
        </p:txBody>
      </p:sp>
      <p:sp>
        <p:nvSpPr>
          <p:cNvPr id="3" name="标题 1"/>
          <p:cNvSpPr txBox="1">
            <a:spLocks/>
          </p:cNvSpPr>
          <p:nvPr/>
        </p:nvSpPr>
        <p:spPr>
          <a:xfrm>
            <a:off x="815630" y="1360312"/>
            <a:ext cx="10560739" cy="5497688"/>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9900" b="1" spc="600" dirty="0" smtClean="0">
                <a:solidFill>
                  <a:srgbClr val="FFFFFF"/>
                </a:solidFill>
              </a:rPr>
              <a:t>POSITION</a:t>
            </a:r>
          </a:p>
          <a:p>
            <a:r>
              <a:rPr lang="en-US" altLang="zh-CN" sz="9900" b="1" spc="600" dirty="0" smtClean="0">
                <a:solidFill>
                  <a:schemeClr val="bg1"/>
                </a:solidFill>
              </a:rPr>
              <a:t>OF·</a:t>
            </a:r>
          </a:p>
          <a:p>
            <a:r>
              <a:rPr lang="en-US" altLang="zh-CN" sz="9900" b="1" spc="600" dirty="0" smtClean="0">
                <a:solidFill>
                  <a:schemeClr val="bg1"/>
                </a:solidFill>
              </a:rPr>
              <a:t>THE JOB</a:t>
            </a:r>
            <a:endParaRPr lang="zh-CN" altLang="en-US" sz="9900" b="1" spc="600" dirty="0">
              <a:solidFill>
                <a:schemeClr val="bg1"/>
              </a:solidFill>
            </a:endParaRPr>
          </a:p>
          <a:p>
            <a:endParaRPr lang="zh-CN" altLang="en-US" sz="9900" b="1" spc="600" dirty="0">
              <a:solidFill>
                <a:srgbClr val="FFFFFF"/>
              </a:solidFill>
            </a:endParaRPr>
          </a:p>
        </p:txBody>
      </p:sp>
    </p:spTree>
    <p:extLst>
      <p:ext uri="{BB962C8B-B14F-4D97-AF65-F5344CB8AC3E}">
        <p14:creationId xmlns:p14="http://schemas.microsoft.com/office/powerpoint/2010/main" val="1156599948"/>
      </p:ext>
    </p:extLst>
  </p:cSld>
  <p:clrMapOvr>
    <a:masterClrMapping/>
  </p:clrMapOvr>
  <mc:AlternateContent xmlns:mc="http://schemas.openxmlformats.org/markup-compatibility/2006" xmlns:p14="http://schemas.microsoft.com/office/powerpoint/2010/main">
    <mc:Choice Requires="p14">
      <p:transition spd="slow" p14:dur="20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914400" y="1247763"/>
            <a:ext cx="10515600" cy="145528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8800" dirty="0"/>
              <a:t>Design </a:t>
            </a:r>
            <a:r>
              <a:rPr lang="en-US" altLang="zh-CN" sz="8800" dirty="0" smtClean="0"/>
              <a:t>means</a:t>
            </a:r>
            <a:endParaRPr lang="zh-CN" altLang="en-US" sz="8800" dirty="0"/>
          </a:p>
        </p:txBody>
      </p:sp>
      <p:sp>
        <p:nvSpPr>
          <p:cNvPr id="3" name="标题 1"/>
          <p:cNvSpPr txBox="1">
            <a:spLocks/>
          </p:cNvSpPr>
          <p:nvPr/>
        </p:nvSpPr>
        <p:spPr>
          <a:xfrm>
            <a:off x="914400" y="2583201"/>
            <a:ext cx="10515600" cy="839787"/>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11500" dirty="0"/>
              <a:t>every</a:t>
            </a:r>
            <a:r>
              <a:rPr lang="en-US" altLang="zh-CN" sz="11500" dirty="0">
                <a:solidFill>
                  <a:schemeClr val="bg1"/>
                </a:solidFill>
              </a:rPr>
              <a:t>t</a:t>
            </a:r>
            <a:r>
              <a:rPr lang="en-US" altLang="zh-CN" sz="11500" dirty="0"/>
              <a:t>h</a:t>
            </a:r>
            <a:r>
              <a:rPr lang="en-US" altLang="zh-CN" sz="11500" dirty="0">
                <a:solidFill>
                  <a:schemeClr val="bg1"/>
                </a:solidFill>
              </a:rPr>
              <a:t>i</a:t>
            </a:r>
            <a:r>
              <a:rPr lang="en-US" altLang="zh-CN" sz="11500" dirty="0"/>
              <a:t>ng.</a:t>
            </a:r>
            <a:endParaRPr lang="zh-CN" altLang="en-US" sz="11500" dirty="0"/>
          </a:p>
        </p:txBody>
      </p:sp>
      <p:sp>
        <p:nvSpPr>
          <p:cNvPr id="4" name="文本框 3"/>
          <p:cNvSpPr txBox="1"/>
          <p:nvPr/>
        </p:nvSpPr>
        <p:spPr>
          <a:xfrm>
            <a:off x="914400" y="4865231"/>
            <a:ext cx="9340215" cy="830997"/>
          </a:xfrm>
          <a:prstGeom prst="rect">
            <a:avLst/>
          </a:prstGeom>
          <a:noFill/>
        </p:spPr>
        <p:txBody>
          <a:bodyPr wrap="square" rtlCol="0" anchor="ctr">
            <a:spAutoFit/>
          </a:bodyPr>
          <a:lstStyle/>
          <a:p>
            <a:r>
              <a:rPr lang="en-US" altLang="zh-CN" sz="1600" dirty="0">
                <a:solidFill>
                  <a:srgbClr val="0F0F0F"/>
                </a:solidFill>
                <a:latin typeface="苹方 特粗" panose="020B0800000000000000" pitchFamily="34" charset="-122"/>
                <a:ea typeface="苹方 特粗" panose="020B0800000000000000" pitchFamily="34" charset="-122"/>
              </a:rPr>
              <a:t>The website's name stems from the colloquial name of books given to students at the start of the academic year by university administrations in the US with the intention of helping students to get to know each other better.</a:t>
            </a:r>
            <a:endParaRPr lang="en-US" altLang="zh-CN" sz="1600" dirty="0">
              <a:solidFill>
                <a:srgbClr val="0F0F0F"/>
              </a:solidFill>
              <a:latin typeface="苹方 常规" panose="020B0300000000000000" pitchFamily="34" charset="-122"/>
              <a:ea typeface="苹方 常规" panose="020B0300000000000000" pitchFamily="34" charset="-122"/>
            </a:endParaRPr>
          </a:p>
        </p:txBody>
      </p:sp>
      <p:sp>
        <p:nvSpPr>
          <p:cNvPr id="6" name="文本框 5"/>
          <p:cNvSpPr txBox="1"/>
          <p:nvPr/>
        </p:nvSpPr>
        <p:spPr>
          <a:xfrm>
            <a:off x="914400" y="4151804"/>
            <a:ext cx="2376125" cy="400110"/>
          </a:xfrm>
          <a:prstGeom prst="rect">
            <a:avLst/>
          </a:prstGeom>
          <a:solidFill>
            <a:schemeClr val="tx1"/>
          </a:solidFill>
        </p:spPr>
        <p:txBody>
          <a:bodyPr wrap="square" rtlCol="0" anchor="ctr">
            <a:spAutoFit/>
          </a:bodyPr>
          <a:lstStyle/>
          <a:p>
            <a:r>
              <a:rPr lang="en-US" altLang="zh-CN" sz="2000" dirty="0">
                <a:solidFill>
                  <a:schemeClr val="bg1"/>
                </a:solidFill>
                <a:latin typeface="苹方 特粗" panose="020B0800000000000000" pitchFamily="34" charset="-122"/>
                <a:ea typeface="苹方 特粗" panose="020B0800000000000000" pitchFamily="34" charset="-122"/>
              </a:rPr>
              <a:t>Hugo</a:t>
            </a:r>
            <a:r>
              <a:rPr lang="zh-CN" altLang="en-US" sz="2000" dirty="0">
                <a:solidFill>
                  <a:schemeClr val="bg1"/>
                </a:solidFill>
                <a:latin typeface="苹方 特粗" panose="020B0800000000000000" pitchFamily="34" charset="-122"/>
                <a:ea typeface="苹方 特粗" panose="020B0800000000000000" pitchFamily="34" charset="-122"/>
              </a:rPr>
              <a:t> </a:t>
            </a:r>
            <a:r>
              <a:rPr lang="en-US" altLang="zh-CN" sz="2000" dirty="0">
                <a:solidFill>
                  <a:schemeClr val="bg1"/>
                </a:solidFill>
                <a:latin typeface="苹方 特粗" panose="020B0800000000000000" pitchFamily="34" charset="-122"/>
                <a:ea typeface="苹方 特粗" panose="020B0800000000000000" pitchFamily="34" charset="-122"/>
              </a:rPr>
              <a:t>J. Aderson</a:t>
            </a:r>
            <a:endParaRPr lang="en-US" altLang="zh-CN" sz="2000" dirty="0">
              <a:solidFill>
                <a:schemeClr val="bg1"/>
              </a:solidFill>
              <a:latin typeface="苹方 常规" panose="020B0300000000000000" pitchFamily="34" charset="-122"/>
              <a:ea typeface="苹方 常规" panose="020B0300000000000000" pitchFamily="34" charset="-122"/>
            </a:endParaRPr>
          </a:p>
        </p:txBody>
      </p:sp>
      <p:pic>
        <p:nvPicPr>
          <p:cNvPr id="8" name="图片 7"/>
          <p:cNvPicPr>
            <a:picLocks noChangeAspect="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9236120" y="1385998"/>
            <a:ext cx="2036990" cy="2036990"/>
          </a:xfrm>
          <a:prstGeom prst="rect">
            <a:avLst/>
          </a:prstGeom>
        </p:spPr>
      </p:pic>
    </p:spTree>
    <p:extLst>
      <p:ext uri="{BB962C8B-B14F-4D97-AF65-F5344CB8AC3E}">
        <p14:creationId xmlns:p14="http://schemas.microsoft.com/office/powerpoint/2010/main" val="3944610856"/>
      </p:ext>
    </p:extLst>
  </p:cSld>
  <p:clrMapOvr>
    <a:masterClrMapping/>
  </p:clrMapOvr>
  <mc:AlternateContent xmlns:mc="http://schemas.openxmlformats.org/markup-compatibility/2006" xmlns:p14="http://schemas.microsoft.com/office/powerpoint/2010/main">
    <mc:Choice Requires="p14">
      <p:transition spd="slow" p14:dur="2000" advClick="0" advTm="2000">
        <p:comb/>
      </p:transition>
    </mc:Choice>
    <mc:Fallback xmlns="">
      <p:transition spd="slow" advClick="0" advTm="2000">
        <p:comb/>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600">
              <a:latin typeface="苹方 特粗" panose="020B0800000000000000" pitchFamily="34" charset="-122"/>
              <a:ea typeface="苹方 特粗" panose="020B0800000000000000" pitchFamily="34" charset="-122"/>
            </a:endParaRPr>
          </a:p>
        </p:txBody>
      </p:sp>
      <p:sp>
        <p:nvSpPr>
          <p:cNvPr id="3" name="标题 1"/>
          <p:cNvSpPr txBox="1">
            <a:spLocks/>
          </p:cNvSpPr>
          <p:nvPr/>
        </p:nvSpPr>
        <p:spPr>
          <a:xfrm>
            <a:off x="815630" y="1360312"/>
            <a:ext cx="10560739" cy="5497688"/>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9900" b="1" spc="600" dirty="0" smtClean="0">
                <a:solidFill>
                  <a:srgbClr val="FFFFFF"/>
                </a:solidFill>
              </a:rPr>
              <a:t>BELIEF</a:t>
            </a:r>
          </a:p>
          <a:p>
            <a:r>
              <a:rPr lang="en-US" altLang="zh-CN" sz="9900" b="1" spc="600" dirty="0" smtClean="0">
                <a:solidFill>
                  <a:schemeClr val="bg1"/>
                </a:solidFill>
              </a:rPr>
              <a:t>IN·</a:t>
            </a:r>
          </a:p>
          <a:p>
            <a:r>
              <a:rPr lang="en-US" altLang="zh-CN" sz="9900" b="1" spc="600" dirty="0" smtClean="0">
                <a:solidFill>
                  <a:schemeClr val="bg1"/>
                </a:solidFill>
              </a:rPr>
              <a:t>WORK</a:t>
            </a:r>
            <a:endParaRPr lang="zh-CN" altLang="en-US" sz="9900" b="1" spc="600" dirty="0">
              <a:solidFill>
                <a:schemeClr val="bg1"/>
              </a:solidFill>
            </a:endParaRPr>
          </a:p>
          <a:p>
            <a:endParaRPr lang="zh-CN" altLang="en-US" sz="9900" b="1" spc="600" dirty="0">
              <a:solidFill>
                <a:srgbClr val="FFFFFF"/>
              </a:solidFill>
            </a:endParaRPr>
          </a:p>
        </p:txBody>
      </p:sp>
    </p:spTree>
    <p:extLst>
      <p:ext uri="{BB962C8B-B14F-4D97-AF65-F5344CB8AC3E}">
        <p14:creationId xmlns:p14="http://schemas.microsoft.com/office/powerpoint/2010/main" val="3121494090"/>
      </p:ext>
    </p:extLst>
  </p:cSld>
  <p:clrMapOvr>
    <a:masterClrMapping/>
  </p:clrMapOvr>
  <mc:AlternateContent xmlns:mc="http://schemas.openxmlformats.org/markup-compatibility/2006" xmlns:p14="http://schemas.microsoft.com/office/powerpoint/2010/main">
    <mc:Choice Requires="p14">
      <p:transition spd="slow" p14:dur="20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849085" y="1362842"/>
            <a:ext cx="10752365" cy="2036990"/>
            <a:chOff x="782410" y="671903"/>
            <a:chExt cx="10752365" cy="2036990"/>
          </a:xfrm>
        </p:grpSpPr>
        <p:sp>
          <p:nvSpPr>
            <p:cNvPr id="6" name="文本框 5"/>
            <p:cNvSpPr txBox="1"/>
            <p:nvPr/>
          </p:nvSpPr>
          <p:spPr>
            <a:xfrm>
              <a:off x="3009900" y="813235"/>
              <a:ext cx="8524875" cy="1754326"/>
            </a:xfrm>
            <a:prstGeom prst="rect">
              <a:avLst/>
            </a:prstGeom>
            <a:noFill/>
          </p:spPr>
          <p:txBody>
            <a:bodyPr wrap="square" rtlCol="0" anchor="ctr">
              <a:spAutoFit/>
            </a:bodyPr>
            <a:lstStyle/>
            <a:p>
              <a:r>
                <a:rPr lang="en-US" altLang="zh-CN" sz="1600" smtClean="0">
                  <a:latin typeface="Kozuka Gothic Pro EL" panose="020B0200000000000000" pitchFamily="34" charset="-128"/>
                  <a:ea typeface="Kozuka Gothic Pro EL" panose="020B0200000000000000" pitchFamily="34" charset="-128"/>
                </a:rPr>
                <a:t>We </a:t>
              </a:r>
              <a:r>
                <a:rPr lang="en-US" altLang="zh-CN" sz="1600" dirty="0" smtClean="0">
                  <a:latin typeface="Kozuka Gothic Pro EL" panose="020B0200000000000000" pitchFamily="34" charset="-128"/>
                  <a:ea typeface="Kozuka Gothic Pro EL" panose="020B0200000000000000" pitchFamily="34" charset="-128"/>
                </a:rPr>
                <a:t>have made efforts to reduce </a:t>
              </a:r>
              <a:r>
                <a:rPr lang="en-US" altLang="zh-CN" sz="2800" dirty="0">
                  <a:solidFill>
                    <a:schemeClr val="bg1"/>
                  </a:solidFill>
                  <a:latin typeface="苹方 特粗" panose="020B0800000000000000" pitchFamily="34" charset="-122"/>
                  <a:ea typeface="苹方 特粗" panose="020B0800000000000000" pitchFamily="34" charset="-122"/>
                </a:rPr>
                <a:t>the emissions of </a:t>
              </a:r>
              <a:r>
                <a:rPr lang="en-US" altLang="zh-CN" sz="1600" dirty="0" smtClean="0">
                  <a:latin typeface="Kozuka Gothic Pro EL" panose="020B0200000000000000" pitchFamily="34" charset="-128"/>
                  <a:ea typeface="Kozuka Gothic Pro EL" panose="020B0200000000000000" pitchFamily="34" charset="-128"/>
                </a:rPr>
                <a:t>local pollutants from our operations.</a:t>
              </a:r>
            </a:p>
            <a:p>
              <a:endParaRPr lang="en-US" altLang="zh-CN" sz="1600" dirty="0" smtClean="0">
                <a:latin typeface="Kozuka Gothic Pro EL" panose="020B0200000000000000" pitchFamily="34" charset="-128"/>
                <a:ea typeface="Kozuka Gothic Pro EL" panose="020B0200000000000000" pitchFamily="34" charset="-128"/>
              </a:endParaRPr>
            </a:p>
            <a:p>
              <a:pPr>
                <a:lnSpc>
                  <a:spcPct val="150000"/>
                </a:lnSpc>
              </a:pPr>
              <a:r>
                <a:rPr lang="en-US" altLang="zh-CN" sz="1600" dirty="0" smtClean="0">
                  <a:latin typeface="苹方 特粗" panose="020B0800000000000000" pitchFamily="34" charset="-122"/>
                  <a:ea typeface="苹方 特粗" panose="020B0800000000000000" pitchFamily="34" charset="-122"/>
                </a:rPr>
                <a:t>This has involved a wide range of investments to upgrade facilities, install cleaner-burning equipment and sulphur dioxide capture technology.</a:t>
              </a:r>
              <a:endParaRPr lang="en-US" altLang="zh-CN" sz="1600" dirty="0">
                <a:latin typeface="苹方 常规" panose="020B0300000000000000" pitchFamily="34" charset="-122"/>
                <a:ea typeface="苹方 常规" panose="020B0300000000000000" pitchFamily="34" charset="-122"/>
              </a:endParaRPr>
            </a:p>
          </p:txBody>
        </p:sp>
        <p:pic>
          <p:nvPicPr>
            <p:cNvPr id="7" name="图片 6"/>
            <p:cNvPicPr>
              <a:picLocks noChangeAspect="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782410" y="671903"/>
              <a:ext cx="2036990" cy="2036990"/>
            </a:xfrm>
            <a:prstGeom prst="rect">
              <a:avLst/>
            </a:prstGeom>
          </p:spPr>
        </p:pic>
      </p:grpSp>
      <p:grpSp>
        <p:nvGrpSpPr>
          <p:cNvPr id="10" name="组合 9"/>
          <p:cNvGrpSpPr/>
          <p:nvPr/>
        </p:nvGrpSpPr>
        <p:grpSpPr>
          <a:xfrm>
            <a:off x="-598714" y="2667085"/>
            <a:ext cx="13606570" cy="4067175"/>
            <a:chOff x="-522514" y="1457410"/>
            <a:chExt cx="13606570" cy="4067175"/>
          </a:xfrm>
        </p:grpSpPr>
        <p:sp>
          <p:nvSpPr>
            <p:cNvPr id="2" name="标题 1"/>
            <p:cNvSpPr txBox="1">
              <a:spLocks/>
            </p:cNvSpPr>
            <p:nvPr/>
          </p:nvSpPr>
          <p:spPr>
            <a:xfrm>
              <a:off x="-522514" y="2928230"/>
              <a:ext cx="13606570" cy="839787"/>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pPr algn="ctr"/>
              <a:r>
                <a:rPr lang="en-US" altLang="zh-CN" sz="19900" spc="2000" dirty="0"/>
                <a:t>opini  n</a:t>
              </a:r>
              <a:endParaRPr lang="zh-CN" altLang="en-US" sz="19900" spc="2000" dirty="0"/>
            </a:p>
          </p:txBody>
        </p:sp>
        <p:pic>
          <p:nvPicPr>
            <p:cNvPr id="9" name="图片 8"/>
            <p:cNvPicPr>
              <a:picLocks noChangeAspect="1"/>
            </p:cNvPicPr>
            <p:nvPr/>
          </p:nvPicPr>
          <p:blipFill>
            <a:blip r:embed="rId4">
              <a:duotone>
                <a:prstClr val="black"/>
                <a:srgbClr val="D9C3A5">
                  <a:tint val="50000"/>
                  <a:satMod val="180000"/>
                </a:srgbClr>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7526564" y="1457410"/>
              <a:ext cx="2924175" cy="4067175"/>
            </a:xfrm>
            <a:prstGeom prst="rect">
              <a:avLst/>
            </a:prstGeom>
          </p:spPr>
        </p:pic>
      </p:grpSp>
    </p:spTree>
    <p:extLst>
      <p:ext uri="{BB962C8B-B14F-4D97-AF65-F5344CB8AC3E}">
        <p14:creationId xmlns:p14="http://schemas.microsoft.com/office/powerpoint/2010/main" val="1365418809"/>
      </p:ext>
    </p:extLst>
  </p:cSld>
  <p:clrMapOvr>
    <a:masterClrMapping/>
  </p:clrMapOvr>
  <mc:AlternateContent xmlns:mc="http://schemas.openxmlformats.org/markup-compatibility/2006" xmlns:p14="http://schemas.microsoft.com/office/powerpoint/2010/main">
    <mc:Choice Requires="p14">
      <p:transition spd="slow" p14:dur="2500" advClick="0" advTm="2000">
        <p:checker/>
      </p:transition>
    </mc:Choice>
    <mc:Fallback xmlns="">
      <p:transition spd="slow" advClick="0" advTm="2000">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9656466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600">
              <a:latin typeface="苹方 特粗" panose="020B0800000000000000" pitchFamily="34" charset="-122"/>
              <a:ea typeface="苹方 特粗" panose="020B0800000000000000" pitchFamily="34" charset="-122"/>
            </a:endParaRPr>
          </a:p>
        </p:txBody>
      </p:sp>
      <p:sp>
        <p:nvSpPr>
          <p:cNvPr id="3" name="标题 1"/>
          <p:cNvSpPr txBox="1">
            <a:spLocks/>
          </p:cNvSpPr>
          <p:nvPr/>
        </p:nvSpPr>
        <p:spPr>
          <a:xfrm>
            <a:off x="1151928" y="3098483"/>
            <a:ext cx="7957776" cy="1507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9900" b="1" spc="600" dirty="0" smtClean="0">
                <a:solidFill>
                  <a:srgbClr val="FFFFFF"/>
                </a:solidFill>
              </a:rPr>
              <a:t>ABOUT</a:t>
            </a:r>
          </a:p>
          <a:p>
            <a:r>
              <a:rPr lang="en-US" altLang="zh-CN" sz="9900" b="1" spc="600" dirty="0" smtClean="0">
                <a:solidFill>
                  <a:srgbClr val="FFFFFF"/>
                </a:solidFill>
              </a:rPr>
              <a:t>·</a:t>
            </a:r>
          </a:p>
          <a:p>
            <a:r>
              <a:rPr lang="en-US" altLang="zh-CN" sz="9900" b="1" spc="600" dirty="0">
                <a:solidFill>
                  <a:srgbClr val="FFFFFF"/>
                </a:solidFill>
              </a:rPr>
              <a:t>ME</a:t>
            </a:r>
            <a:endParaRPr lang="zh-CN" altLang="en-US" sz="9900" b="1" spc="600" dirty="0">
              <a:solidFill>
                <a:srgbClr val="FFFFFF"/>
              </a:solidFill>
            </a:endParaRPr>
          </a:p>
          <a:p>
            <a:endParaRPr lang="zh-CN" altLang="en-US" sz="9900" b="1" spc="600" dirty="0">
              <a:solidFill>
                <a:srgbClr val="FFFFFF"/>
              </a:solidFill>
            </a:endParaRPr>
          </a:p>
        </p:txBody>
      </p:sp>
    </p:spTree>
    <p:extLst>
      <p:ext uri="{BB962C8B-B14F-4D97-AF65-F5344CB8AC3E}">
        <p14:creationId xmlns:p14="http://schemas.microsoft.com/office/powerpoint/2010/main" val="4207665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advClick="0" advTm="2000">
        <p15:prstTrans prst="fracture"/>
      </p:transition>
    </mc:Choice>
    <mc:Fallback xmlns="">
      <p:transition spd="slow" advClick="0"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email">
            <a:duotone>
              <a:prstClr val="black"/>
              <a:srgbClr val="D9C3A5">
                <a:tint val="50000"/>
                <a:satMod val="180000"/>
              </a:srgbClr>
            </a:duotone>
            <a:extLst>
              <a:ext uri="{28A0092B-C50C-407E-A947-70E740481C1C}">
                <a14:useLocalDpi xmlns:a14="http://schemas.microsoft.com/office/drawing/2010/main"/>
              </a:ext>
            </a:extLst>
          </a:blip>
          <a:srcRect/>
          <a:stretch/>
        </p:blipFill>
        <p:spPr>
          <a:xfrm>
            <a:off x="0" y="753352"/>
            <a:ext cx="7046560" cy="3872090"/>
          </a:xfrm>
          <a:prstGeom prst="rect">
            <a:avLst/>
          </a:prstGeom>
        </p:spPr>
      </p:pic>
      <p:sp>
        <p:nvSpPr>
          <p:cNvPr id="3" name="文本框 2"/>
          <p:cNvSpPr txBox="1"/>
          <p:nvPr/>
        </p:nvSpPr>
        <p:spPr>
          <a:xfrm>
            <a:off x="222106" y="3288343"/>
            <a:ext cx="6793848" cy="2800767"/>
          </a:xfrm>
          <a:prstGeom prst="rect">
            <a:avLst/>
          </a:prstGeom>
          <a:noFill/>
        </p:spPr>
        <p:txBody>
          <a:bodyPr wrap="none" rtlCol="0" anchor="ctr">
            <a:spAutoFit/>
          </a:bodyPr>
          <a:lstStyle>
            <a:defPPr>
              <a:defRPr lang="zh-CN"/>
            </a:defPPr>
            <a:lvl1pPr algn="ctr">
              <a:defRPr sz="8800" spc="-600">
                <a:solidFill>
                  <a:srgbClr val="0F0F0F"/>
                </a:solidFill>
                <a:latin typeface="苹方 特粗" panose="020B0800000000000000" pitchFamily="34" charset="-122"/>
                <a:ea typeface="苹方 特粗" panose="020B0800000000000000" pitchFamily="34" charset="-122"/>
              </a:defRPr>
            </a:lvl1pPr>
          </a:lstStyle>
          <a:p>
            <a:r>
              <a:rPr lang="en-US" altLang="zh-CN" spc="600" dirty="0" smtClean="0">
                <a:solidFill>
                  <a:srgbClr val="F4B183"/>
                </a:solidFill>
                <a:latin typeface="Kozuka Gothic Pro EL" panose="020B0200000000000000" pitchFamily="34" charset="-128"/>
                <a:ea typeface="Kozuka Gothic Pro EL" panose="020B0200000000000000" pitchFamily="34" charset="-128"/>
              </a:rPr>
              <a:t>BASIC</a:t>
            </a:r>
            <a:endParaRPr lang="en-US" altLang="zh-CN" sz="8000" spc="300" dirty="0" smtClean="0"/>
          </a:p>
          <a:p>
            <a:r>
              <a:rPr lang="en-US" altLang="zh-CN" spc="300" dirty="0" smtClean="0"/>
              <a:t>information</a:t>
            </a:r>
          </a:p>
        </p:txBody>
      </p:sp>
      <p:grpSp>
        <p:nvGrpSpPr>
          <p:cNvPr id="7" name="组合 6"/>
          <p:cNvGrpSpPr/>
          <p:nvPr/>
        </p:nvGrpSpPr>
        <p:grpSpPr>
          <a:xfrm>
            <a:off x="8067286" y="1279683"/>
            <a:ext cx="3643258" cy="3345759"/>
            <a:chOff x="7407082" y="1782743"/>
            <a:chExt cx="3643258" cy="3345759"/>
          </a:xfrm>
        </p:grpSpPr>
        <p:sp>
          <p:nvSpPr>
            <p:cNvPr id="4" name="文本框 3"/>
            <p:cNvSpPr txBox="1"/>
            <p:nvPr/>
          </p:nvSpPr>
          <p:spPr>
            <a:xfrm>
              <a:off x="9605288" y="1782743"/>
              <a:ext cx="1445052" cy="3293209"/>
            </a:xfrm>
            <a:prstGeom prst="rect">
              <a:avLst/>
            </a:prstGeom>
            <a:noFill/>
          </p:spPr>
          <p:txBody>
            <a:bodyPr wrap="square" rtlCol="0" anchor="ctr">
              <a:spAutoFit/>
            </a:bodyPr>
            <a:lstStyle/>
            <a:p>
              <a:r>
                <a:rPr lang="en-US" altLang="zh-CN" sz="2600" dirty="0" smtClean="0">
                  <a:solidFill>
                    <a:srgbClr val="0F0F0F"/>
                  </a:solidFill>
                  <a:latin typeface="Microsoft Yi Baiti" panose="03000500000000000000" pitchFamily="66" charset="0"/>
                  <a:ea typeface="Microsoft Yi Baiti" panose="03000500000000000000" pitchFamily="66" charset="0"/>
                </a:rPr>
                <a:t>Abigail</a:t>
              </a:r>
            </a:p>
            <a:p>
              <a:endParaRPr lang="en-US" altLang="zh-CN" sz="2600" dirty="0">
                <a:solidFill>
                  <a:srgbClr val="0F0F0F"/>
                </a:solidFill>
                <a:latin typeface="Microsoft Yi Baiti" panose="03000500000000000000" pitchFamily="66" charset="0"/>
                <a:ea typeface="Microsoft Yi Baiti" panose="03000500000000000000" pitchFamily="66" charset="0"/>
              </a:endParaRPr>
            </a:p>
            <a:p>
              <a:r>
                <a:rPr lang="en-US" altLang="zh-CN" sz="2600" dirty="0" smtClean="0">
                  <a:solidFill>
                    <a:srgbClr val="0F0F0F"/>
                  </a:solidFill>
                  <a:latin typeface="Microsoft Yi Baiti" panose="03000500000000000000" pitchFamily="66" charset="0"/>
                  <a:ea typeface="Microsoft Yi Baiti" panose="03000500000000000000" pitchFamily="66" charset="0"/>
                </a:rPr>
                <a:t>Female</a:t>
              </a:r>
            </a:p>
            <a:p>
              <a:endParaRPr lang="en-US" altLang="zh-CN" sz="2600" dirty="0" smtClean="0">
                <a:solidFill>
                  <a:srgbClr val="0F0F0F"/>
                </a:solidFill>
                <a:latin typeface="Microsoft Yi Baiti" panose="03000500000000000000" pitchFamily="66" charset="0"/>
                <a:ea typeface="Microsoft Yi Baiti" panose="03000500000000000000" pitchFamily="66" charset="0"/>
              </a:endParaRPr>
            </a:p>
            <a:p>
              <a:r>
                <a:rPr lang="en-US" altLang="zh-CN" sz="2600" dirty="0" smtClean="0">
                  <a:solidFill>
                    <a:srgbClr val="0F0F0F"/>
                  </a:solidFill>
                  <a:latin typeface="Microsoft Yi Baiti" panose="03000500000000000000" pitchFamily="66" charset="0"/>
                  <a:ea typeface="Microsoft Yi Baiti" panose="03000500000000000000" pitchFamily="66" charset="0"/>
                </a:rPr>
                <a:t>23</a:t>
              </a:r>
            </a:p>
            <a:p>
              <a:endParaRPr lang="en-US" altLang="zh-CN" sz="2600" dirty="0">
                <a:solidFill>
                  <a:srgbClr val="0F0F0F"/>
                </a:solidFill>
                <a:latin typeface="Microsoft Yi Baiti" panose="03000500000000000000" pitchFamily="66" charset="0"/>
                <a:ea typeface="Microsoft Yi Baiti" panose="03000500000000000000" pitchFamily="66" charset="0"/>
              </a:endParaRPr>
            </a:p>
            <a:p>
              <a:r>
                <a:rPr lang="en-US" altLang="zh-CN" sz="2600" dirty="0" smtClean="0">
                  <a:solidFill>
                    <a:srgbClr val="0F0F0F"/>
                  </a:solidFill>
                  <a:latin typeface="Microsoft Yi Baiti" panose="03000500000000000000" pitchFamily="66" charset="0"/>
                  <a:ea typeface="Microsoft Yi Baiti" panose="03000500000000000000" pitchFamily="66" charset="0"/>
                </a:rPr>
                <a:t>English </a:t>
              </a:r>
              <a:endParaRPr lang="en-US" altLang="zh-CN" sz="2600" dirty="0">
                <a:solidFill>
                  <a:schemeClr val="bg1"/>
                </a:solidFill>
                <a:latin typeface="Microsoft Yi Baiti" panose="03000500000000000000" pitchFamily="66" charset="0"/>
                <a:ea typeface="Microsoft Yi Baiti" panose="03000500000000000000" pitchFamily="66" charset="0"/>
              </a:endParaRPr>
            </a:p>
            <a:p>
              <a:r>
                <a:rPr lang="en-US" altLang="zh-CN" sz="2600" dirty="0">
                  <a:latin typeface="Microsoft Yi Baiti" panose="03000500000000000000" pitchFamily="66" charset="0"/>
                  <a:ea typeface="Microsoft Yi Baiti" panose="03000500000000000000" pitchFamily="66" charset="0"/>
                </a:rPr>
                <a:t> </a:t>
              </a:r>
              <a:r>
                <a:rPr lang="en-US" altLang="zh-CN" sz="2600" dirty="0" smtClean="0">
                  <a:solidFill>
                    <a:srgbClr val="0F0F0F"/>
                  </a:solidFill>
                  <a:latin typeface="Microsoft Yi Baiti" panose="03000500000000000000" pitchFamily="66" charset="0"/>
                  <a:ea typeface="Microsoft Yi Baiti" panose="03000500000000000000" pitchFamily="66" charset="0"/>
                </a:rPr>
                <a:t> </a:t>
              </a:r>
              <a:endParaRPr lang="en-US" altLang="zh-CN" sz="2600" dirty="0">
                <a:solidFill>
                  <a:schemeClr val="bg1"/>
                </a:solidFill>
                <a:latin typeface="Microsoft Yi Baiti" panose="03000500000000000000" pitchFamily="66" charset="0"/>
                <a:ea typeface="Microsoft Yi Baiti" panose="03000500000000000000" pitchFamily="66" charset="0"/>
              </a:endParaRPr>
            </a:p>
          </p:txBody>
        </p:sp>
        <p:sp>
          <p:nvSpPr>
            <p:cNvPr id="6" name="文本框 5"/>
            <p:cNvSpPr txBox="1"/>
            <p:nvPr/>
          </p:nvSpPr>
          <p:spPr>
            <a:xfrm>
              <a:off x="7407082" y="1835293"/>
              <a:ext cx="1499017" cy="3293209"/>
            </a:xfrm>
            <a:prstGeom prst="rect">
              <a:avLst/>
            </a:prstGeom>
            <a:noFill/>
          </p:spPr>
          <p:txBody>
            <a:bodyPr wrap="square" rtlCol="0" anchor="ctr">
              <a:spAutoFit/>
            </a:bodyPr>
            <a:lstStyle/>
            <a:p>
              <a:pPr algn="r"/>
              <a:r>
                <a:rPr lang="en-US" altLang="zh-CN" sz="2600" dirty="0" smtClean="0">
                  <a:solidFill>
                    <a:srgbClr val="0F0F0F"/>
                  </a:solidFill>
                  <a:latin typeface="苹方 特粗" panose="020B0800000000000000" pitchFamily="34" charset="-122"/>
                  <a:ea typeface="苹方 特粗" panose="020B0800000000000000" pitchFamily="34" charset="-122"/>
                </a:rPr>
                <a:t>NAME:         </a:t>
              </a:r>
            </a:p>
            <a:p>
              <a:pPr algn="r"/>
              <a:endParaRPr lang="en-US" altLang="zh-CN" sz="2600" dirty="0">
                <a:solidFill>
                  <a:srgbClr val="0F0F0F"/>
                </a:solidFill>
                <a:latin typeface="苹方 特粗" panose="020B0800000000000000" pitchFamily="34" charset="-122"/>
                <a:ea typeface="苹方 特粗" panose="020B0800000000000000" pitchFamily="34" charset="-122"/>
              </a:endParaRPr>
            </a:p>
            <a:p>
              <a:pPr algn="r"/>
              <a:r>
                <a:rPr lang="en-US" altLang="zh-CN" sz="2600" dirty="0" smtClean="0">
                  <a:solidFill>
                    <a:srgbClr val="0F0F0F"/>
                  </a:solidFill>
                  <a:latin typeface="苹方 特粗" panose="020B0800000000000000" pitchFamily="34" charset="-122"/>
                  <a:ea typeface="苹方 特粗" panose="020B0800000000000000" pitchFamily="34" charset="-122"/>
                </a:rPr>
                <a:t>GENDE:         </a:t>
              </a:r>
            </a:p>
            <a:p>
              <a:pPr algn="r"/>
              <a:endParaRPr lang="en-US" altLang="zh-CN" sz="2600" dirty="0" smtClean="0">
                <a:solidFill>
                  <a:srgbClr val="0F0F0F"/>
                </a:solidFill>
                <a:latin typeface="苹方 特粗" panose="020B0800000000000000" pitchFamily="34" charset="-122"/>
                <a:ea typeface="苹方 特粗" panose="020B0800000000000000" pitchFamily="34" charset="-122"/>
              </a:endParaRPr>
            </a:p>
            <a:p>
              <a:pPr algn="r"/>
              <a:r>
                <a:rPr lang="en-US" altLang="zh-CN" sz="2600" dirty="0" smtClean="0">
                  <a:solidFill>
                    <a:srgbClr val="0F0F0F"/>
                  </a:solidFill>
                  <a:latin typeface="苹方 特粗" panose="020B0800000000000000" pitchFamily="34" charset="-122"/>
                  <a:ea typeface="苹方 特粗" panose="020B0800000000000000" pitchFamily="34" charset="-122"/>
                </a:rPr>
                <a:t>AGE:   </a:t>
              </a:r>
            </a:p>
            <a:p>
              <a:pPr algn="r"/>
              <a:endParaRPr lang="en-US" altLang="zh-CN" sz="2600" dirty="0">
                <a:solidFill>
                  <a:srgbClr val="0F0F0F"/>
                </a:solidFill>
                <a:latin typeface="苹方 特粗" panose="020B0800000000000000" pitchFamily="34" charset="-122"/>
                <a:ea typeface="苹方 特粗" panose="020B0800000000000000" pitchFamily="34" charset="-122"/>
              </a:endParaRPr>
            </a:p>
            <a:p>
              <a:pPr algn="r"/>
              <a:r>
                <a:rPr lang="en-US" altLang="zh-CN" sz="2600" dirty="0" smtClean="0">
                  <a:solidFill>
                    <a:srgbClr val="0F0F0F"/>
                  </a:solidFill>
                  <a:latin typeface="苹方 特粗" panose="020B0800000000000000" pitchFamily="34" charset="-122"/>
                  <a:ea typeface="苹方 特粗" panose="020B0800000000000000" pitchFamily="34" charset="-122"/>
                </a:rPr>
                <a:t>MAJOR:     </a:t>
              </a:r>
              <a:endParaRPr lang="en-US" altLang="zh-CN" sz="2600" dirty="0">
                <a:solidFill>
                  <a:schemeClr val="bg1"/>
                </a:solidFill>
                <a:latin typeface="苹方 特粗" panose="020B0800000000000000" pitchFamily="34" charset="-122"/>
                <a:ea typeface="苹方 特粗" panose="020B0800000000000000" pitchFamily="34" charset="-122"/>
              </a:endParaRPr>
            </a:p>
            <a:p>
              <a:pPr algn="r"/>
              <a:r>
                <a:rPr lang="en-US" altLang="zh-CN" sz="2600" dirty="0">
                  <a:latin typeface="苹方 特粗" panose="020B0800000000000000" pitchFamily="34" charset="-122"/>
                  <a:ea typeface="苹方 特粗" panose="020B0800000000000000" pitchFamily="34" charset="-122"/>
                </a:rPr>
                <a:t> </a:t>
              </a:r>
              <a:r>
                <a:rPr lang="en-US" altLang="zh-CN" sz="2600" dirty="0" smtClean="0">
                  <a:solidFill>
                    <a:srgbClr val="0F0F0F"/>
                  </a:solidFill>
                  <a:latin typeface="苹方 特粗" panose="020B0800000000000000" pitchFamily="34" charset="-122"/>
                  <a:ea typeface="苹方 特粗" panose="020B0800000000000000" pitchFamily="34" charset="-122"/>
                </a:rPr>
                <a:t> </a:t>
              </a:r>
              <a:endParaRPr lang="en-US" altLang="zh-CN" sz="2600" dirty="0">
                <a:solidFill>
                  <a:schemeClr val="bg1"/>
                </a:solidFill>
                <a:latin typeface="苹方 特粗" panose="020B0800000000000000" pitchFamily="34" charset="-122"/>
                <a:ea typeface="苹方 特粗" panose="020B0800000000000000" pitchFamily="34" charset="-122"/>
              </a:endParaRPr>
            </a:p>
          </p:txBody>
        </p:sp>
      </p:grpSp>
    </p:spTree>
    <p:extLst>
      <p:ext uri="{BB962C8B-B14F-4D97-AF65-F5344CB8AC3E}">
        <p14:creationId xmlns:p14="http://schemas.microsoft.com/office/powerpoint/2010/main" val="3832804492"/>
      </p:ext>
    </p:extLst>
  </p:cSld>
  <p:clrMapOvr>
    <a:masterClrMapping/>
  </p:clrMapOvr>
  <mc:AlternateContent xmlns:mc="http://schemas.openxmlformats.org/markup-compatibility/2006" xmlns:p14="http://schemas.microsoft.com/office/powerpoint/2010/main">
    <mc:Choice Requires="p14">
      <p:transition spd="slow" p14:dur="2000" advClick="0" advTm="2000">
        <p:comb/>
      </p:transition>
    </mc:Choice>
    <mc:Fallback xmlns="">
      <p:transition spd="slow" advClick="0" advTm="2000">
        <p:comb/>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duotone>
              <a:prstClr val="black"/>
              <a:srgbClr val="D9C3A5">
                <a:tint val="50000"/>
                <a:satMod val="180000"/>
              </a:srgb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4379443" y="807307"/>
            <a:ext cx="7827215" cy="5220752"/>
          </a:xfrm>
          <a:prstGeom prst="rect">
            <a:avLst/>
          </a:prstGeom>
        </p:spPr>
      </p:pic>
      <p:sp>
        <p:nvSpPr>
          <p:cNvPr id="4" name="矩形 3"/>
          <p:cNvSpPr/>
          <p:nvPr/>
        </p:nvSpPr>
        <p:spPr>
          <a:xfrm>
            <a:off x="4204667" y="4053812"/>
            <a:ext cx="3655063" cy="510114"/>
          </a:xfrm>
          <a:prstGeom prst="rect">
            <a:avLst/>
          </a:prstGeom>
          <a:solidFill>
            <a:srgbClr val="0F0F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 特粗" panose="020B0800000000000000" pitchFamily="34" charset="-122"/>
              <a:ea typeface="苹方 特粗" panose="020B0800000000000000" pitchFamily="34" charset="-122"/>
            </a:endParaRPr>
          </a:p>
        </p:txBody>
      </p:sp>
      <p:sp>
        <p:nvSpPr>
          <p:cNvPr id="8" name="文本框 7"/>
          <p:cNvSpPr txBox="1"/>
          <p:nvPr/>
        </p:nvSpPr>
        <p:spPr>
          <a:xfrm>
            <a:off x="144924" y="4014457"/>
            <a:ext cx="9340215" cy="830997"/>
          </a:xfrm>
          <a:prstGeom prst="rect">
            <a:avLst/>
          </a:prstGeom>
          <a:noFill/>
        </p:spPr>
        <p:txBody>
          <a:bodyPr wrap="square" rtlCol="0" anchor="ctr">
            <a:spAutoFit/>
          </a:bodyPr>
          <a:lstStyle/>
          <a:p>
            <a:r>
              <a:rPr lang="zh-CN" altLang="zh-CN" sz="1600" dirty="0" smtClean="0">
                <a:solidFill>
                  <a:srgbClr val="0F0F0F"/>
                </a:solidFill>
                <a:latin typeface="苹方 特粗" panose="020B0800000000000000" pitchFamily="34" charset="-122"/>
                <a:ea typeface="苹方 特粗" panose="020B0800000000000000" pitchFamily="34" charset="-122"/>
              </a:rPr>
              <a:t>going </a:t>
            </a:r>
            <a:r>
              <a:rPr lang="zh-CN" altLang="zh-CN" sz="1600" dirty="0">
                <a:solidFill>
                  <a:srgbClr val="0F0F0F"/>
                </a:solidFill>
                <a:latin typeface="苹方 特粗" panose="020B0800000000000000" pitchFamily="34" charset="-122"/>
                <a:ea typeface="苹方 特粗" panose="020B0800000000000000" pitchFamily="34" charset="-122"/>
              </a:rPr>
              <a:t>smoothly</a:t>
            </a:r>
            <a:r>
              <a:rPr lang="zh-CN" altLang="zh-CN" sz="1600" dirty="0" smtClean="0">
                <a:solidFill>
                  <a:srgbClr val="0F0F0F"/>
                </a:solidFill>
                <a:latin typeface="苹方 特粗" panose="020B0800000000000000" pitchFamily="34" charset="-122"/>
                <a:ea typeface="苹方 特粗" panose="020B0800000000000000" pitchFamily="34" charset="-122"/>
              </a:rPr>
              <a:t>. </a:t>
            </a:r>
            <a:r>
              <a:rPr lang="zh-CN" altLang="zh-CN" sz="1600" dirty="0">
                <a:solidFill>
                  <a:srgbClr val="0F0F0F"/>
                </a:solidFill>
                <a:latin typeface="苹方 特粗" panose="020B0800000000000000" pitchFamily="34" charset="-122"/>
                <a:ea typeface="苹方 特粗" panose="020B0800000000000000" pitchFamily="34" charset="-122"/>
              </a:rPr>
              <a:t>the cause of the journ</a:t>
            </a:r>
            <a:r>
              <a:rPr lang="zh-CN" altLang="zh-CN" sz="1600" dirty="0">
                <a:latin typeface="苹方 特粗" panose="020B0800000000000000" pitchFamily="34" charset="-122"/>
                <a:ea typeface="苹方 特粗" panose="020B0800000000000000" pitchFamily="34" charset="-122"/>
              </a:rPr>
              <a:t>ey</a:t>
            </a:r>
            <a:r>
              <a:rPr lang="zh-CN" altLang="zh-CN" sz="1600" dirty="0">
                <a:solidFill>
                  <a:schemeClr val="bg1"/>
                </a:solidFill>
                <a:latin typeface="苹方 特粗" panose="020B0800000000000000" pitchFamily="34" charset="-122"/>
                <a:ea typeface="苹方 特粗" panose="020B0800000000000000" pitchFamily="34" charset="-122"/>
              </a:rPr>
              <a:t> is full of rugged and dangerous, </a:t>
            </a:r>
            <a:endParaRPr lang="en-US" altLang="zh-CN" sz="1600" dirty="0" smtClean="0">
              <a:solidFill>
                <a:schemeClr val="bg1"/>
              </a:solidFill>
              <a:latin typeface="苹方 特粗" panose="020B0800000000000000" pitchFamily="34" charset="-122"/>
              <a:ea typeface="苹方 特粗" panose="020B0800000000000000" pitchFamily="34" charset="-122"/>
            </a:endParaRPr>
          </a:p>
          <a:p>
            <a:r>
              <a:rPr lang="zh-CN" altLang="zh-CN" sz="1600" dirty="0" smtClean="0">
                <a:solidFill>
                  <a:srgbClr val="0F0F0F"/>
                </a:solidFill>
                <a:latin typeface="苹方 特粗" panose="020B0800000000000000" pitchFamily="34" charset="-122"/>
                <a:ea typeface="苹方 特粗" panose="020B0800000000000000" pitchFamily="34" charset="-122"/>
              </a:rPr>
              <a:t>only </a:t>
            </a:r>
            <a:r>
              <a:rPr lang="zh-CN" altLang="zh-CN" sz="1600" dirty="0">
                <a:solidFill>
                  <a:srgbClr val="0F0F0F"/>
                </a:solidFill>
                <a:latin typeface="苹方 特粗" panose="020B0800000000000000" pitchFamily="34" charset="-122"/>
                <a:ea typeface="苹方 特粗" panose="020B0800000000000000" pitchFamily="34" charset="-122"/>
              </a:rPr>
              <a:t>struggle, only hard work, can reac</a:t>
            </a:r>
            <a:r>
              <a:rPr lang="zh-CN" altLang="zh-CN" sz="1600" dirty="0">
                <a:latin typeface="苹方 特粗" panose="020B0800000000000000" pitchFamily="34" charset="-122"/>
                <a:ea typeface="苹方 特粗" panose="020B0800000000000000" pitchFamily="34" charset="-122"/>
              </a:rPr>
              <a:t>h</a:t>
            </a:r>
            <a:r>
              <a:rPr lang="zh-CN" altLang="zh-CN" sz="1600" dirty="0">
                <a:solidFill>
                  <a:schemeClr val="bg1"/>
                </a:solidFill>
                <a:latin typeface="苹方 特粗" panose="020B0800000000000000" pitchFamily="34" charset="-122"/>
                <a:ea typeface="苹方 特粗" panose="020B0800000000000000" pitchFamily="34" charset="-122"/>
              </a:rPr>
              <a:t> the shore of success. </a:t>
            </a:r>
          </a:p>
          <a:p>
            <a:endParaRPr lang="en-US" altLang="zh-CN" sz="1600" dirty="0">
              <a:solidFill>
                <a:schemeClr val="bg1"/>
              </a:solidFill>
              <a:latin typeface="苹方 特粗" panose="020B0800000000000000" pitchFamily="34" charset="-122"/>
              <a:ea typeface="苹方 特粗" panose="020B0800000000000000" pitchFamily="34" charset="-122"/>
            </a:endParaRPr>
          </a:p>
        </p:txBody>
      </p:sp>
      <p:sp>
        <p:nvSpPr>
          <p:cNvPr id="5" name="文本框 4"/>
          <p:cNvSpPr txBox="1"/>
          <p:nvPr/>
        </p:nvSpPr>
        <p:spPr>
          <a:xfrm>
            <a:off x="337848" y="1548951"/>
            <a:ext cx="2385589" cy="646331"/>
          </a:xfrm>
          <a:prstGeom prst="rect">
            <a:avLst/>
          </a:prstGeom>
          <a:noFill/>
        </p:spPr>
        <p:txBody>
          <a:bodyPr wrap="none" rtlCol="0" anchor="ctr">
            <a:spAutoFit/>
          </a:bodyPr>
          <a:lstStyle/>
          <a:p>
            <a:r>
              <a:rPr lang="en-US" altLang="zh-CN" sz="3600" dirty="0" smtClean="0">
                <a:solidFill>
                  <a:schemeClr val="bg1"/>
                </a:solidFill>
                <a:latin typeface="Kozuka Gothic Pro EL" panose="020B0200000000000000" pitchFamily="34" charset="-128"/>
                <a:ea typeface="Kozuka Gothic Pro EL" panose="020B0200000000000000" pitchFamily="34" charset="-128"/>
              </a:rPr>
              <a:t>THIS IS MY </a:t>
            </a:r>
            <a:endParaRPr lang="en-US" altLang="zh-CN" sz="3600" dirty="0">
              <a:solidFill>
                <a:schemeClr val="bg1"/>
              </a:solidFill>
              <a:latin typeface="Kozuka Gothic Pro EL" panose="020B0200000000000000" pitchFamily="34" charset="-128"/>
              <a:ea typeface="Kozuka Gothic Pro EL" panose="020B0200000000000000" pitchFamily="34" charset="-128"/>
            </a:endParaRPr>
          </a:p>
        </p:txBody>
      </p:sp>
      <p:sp>
        <p:nvSpPr>
          <p:cNvPr id="6" name="文本框 5"/>
          <p:cNvSpPr txBox="1"/>
          <p:nvPr/>
        </p:nvSpPr>
        <p:spPr>
          <a:xfrm>
            <a:off x="337848" y="2063816"/>
            <a:ext cx="3958135" cy="1446550"/>
          </a:xfrm>
          <a:prstGeom prst="rect">
            <a:avLst/>
          </a:prstGeom>
          <a:noFill/>
        </p:spPr>
        <p:txBody>
          <a:bodyPr wrap="none" rtlCol="0" anchor="ctr">
            <a:spAutoFit/>
          </a:bodyPr>
          <a:lstStyle/>
          <a:p>
            <a:r>
              <a:rPr lang="en-US" altLang="zh-CN" sz="8800" spc="-600" dirty="0" smtClean="0">
                <a:solidFill>
                  <a:srgbClr val="0F0F0F"/>
                </a:solidFill>
                <a:latin typeface="苹方 特粗" panose="020B0800000000000000" pitchFamily="34" charset="-122"/>
                <a:ea typeface="苹方 特粗" panose="020B0800000000000000" pitchFamily="34" charset="-122"/>
              </a:rPr>
              <a:t>MOTTO</a:t>
            </a:r>
            <a:endParaRPr lang="en-US" altLang="zh-CN" sz="8800" spc="-600" dirty="0">
              <a:solidFill>
                <a:srgbClr val="0F0F0F"/>
              </a:solidFill>
              <a:latin typeface="苹方 特粗" panose="020B0800000000000000" pitchFamily="34" charset="-122"/>
              <a:ea typeface="苹方 特粗" panose="020B0800000000000000" pitchFamily="34" charset="-122"/>
            </a:endParaRPr>
          </a:p>
        </p:txBody>
      </p:sp>
      <p:grpSp>
        <p:nvGrpSpPr>
          <p:cNvPr id="9" name="组合 8"/>
          <p:cNvGrpSpPr/>
          <p:nvPr/>
        </p:nvGrpSpPr>
        <p:grpSpPr>
          <a:xfrm>
            <a:off x="144924" y="3495664"/>
            <a:ext cx="6674185" cy="523220"/>
            <a:chOff x="144924" y="4210415"/>
            <a:chExt cx="6674185" cy="523220"/>
          </a:xfrm>
        </p:grpSpPr>
        <p:sp>
          <p:nvSpPr>
            <p:cNvPr id="3" name="矩形 2"/>
            <p:cNvSpPr/>
            <p:nvPr/>
          </p:nvSpPr>
          <p:spPr>
            <a:xfrm>
              <a:off x="4204667" y="4253698"/>
              <a:ext cx="2614442" cy="436655"/>
            </a:xfrm>
            <a:prstGeom prst="rect">
              <a:avLst/>
            </a:prstGeom>
            <a:solidFill>
              <a:srgbClr val="0F0F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 特粗" panose="020B0800000000000000" pitchFamily="34" charset="-122"/>
                <a:ea typeface="苹方 特粗" panose="020B0800000000000000" pitchFamily="34" charset="-122"/>
              </a:endParaRPr>
            </a:p>
          </p:txBody>
        </p:sp>
        <p:sp>
          <p:nvSpPr>
            <p:cNvPr id="7" name="文本框 6"/>
            <p:cNvSpPr txBox="1"/>
            <p:nvPr/>
          </p:nvSpPr>
          <p:spPr>
            <a:xfrm>
              <a:off x="144924" y="4210415"/>
              <a:ext cx="6566221" cy="523220"/>
            </a:xfrm>
            <a:prstGeom prst="rect">
              <a:avLst/>
            </a:prstGeom>
            <a:noFill/>
          </p:spPr>
          <p:txBody>
            <a:bodyPr wrap="none" rtlCol="0" anchor="ctr">
              <a:spAutoFit/>
            </a:bodyPr>
            <a:lstStyle/>
            <a:p>
              <a:r>
                <a:rPr lang="en-US" altLang="zh-CN" sz="2800" dirty="0" smtClean="0">
                  <a:solidFill>
                    <a:srgbClr val="0F0F0F"/>
                  </a:solidFill>
                  <a:latin typeface="苹方 特粗" panose="020B0800000000000000" pitchFamily="34" charset="-122"/>
                  <a:ea typeface="苹方 特粗" panose="020B0800000000000000" pitchFamily="34" charset="-122"/>
                </a:rPr>
                <a:t>T</a:t>
              </a:r>
              <a:r>
                <a:rPr lang="zh-CN" altLang="zh-CN" sz="2800" dirty="0" smtClean="0">
                  <a:solidFill>
                    <a:srgbClr val="0F0F0F"/>
                  </a:solidFill>
                  <a:latin typeface="苹方 特粗" panose="020B0800000000000000" pitchFamily="34" charset="-122"/>
                  <a:ea typeface="苹方 特粗" panose="020B0800000000000000" pitchFamily="34" charset="-122"/>
                </a:rPr>
                <a:t>he</a:t>
              </a:r>
              <a:r>
                <a:rPr lang="en-US" altLang="zh-CN" sz="2800" dirty="0" smtClean="0">
                  <a:solidFill>
                    <a:srgbClr val="0F0F0F"/>
                  </a:solidFill>
                  <a:latin typeface="苹方 特粗" panose="020B0800000000000000" pitchFamily="34" charset="-122"/>
                  <a:ea typeface="苹方 特粗" panose="020B0800000000000000" pitchFamily="34" charset="-122"/>
                </a:rPr>
                <a:t> </a:t>
              </a:r>
              <a:r>
                <a:rPr lang="zh-CN" altLang="zh-CN" sz="2000" dirty="0" smtClean="0">
                  <a:solidFill>
                    <a:srgbClr val="0F0F0F"/>
                  </a:solidFill>
                  <a:latin typeface="苹方 特粗" panose="020B0800000000000000" pitchFamily="34" charset="-122"/>
                  <a:ea typeface="苹方 特粗" panose="020B0800000000000000" pitchFamily="34" charset="-122"/>
                </a:rPr>
                <a:t> </a:t>
              </a:r>
              <a:r>
                <a:rPr lang="zh-CN" altLang="zh-CN" sz="2800" dirty="0">
                  <a:solidFill>
                    <a:srgbClr val="0F0F0F"/>
                  </a:solidFill>
                  <a:latin typeface="苹方 特粗" panose="020B0800000000000000" pitchFamily="34" charset="-122"/>
                  <a:ea typeface="苹方 特粗" panose="020B0800000000000000" pitchFamily="34" charset="-122"/>
                </a:rPr>
                <a:t>road of life is </a:t>
              </a:r>
              <a:r>
                <a:rPr lang="zh-CN" altLang="zh-CN" sz="2800" dirty="0" smtClean="0">
                  <a:solidFill>
                    <a:srgbClr val="0F0F0F"/>
                  </a:solidFill>
                  <a:latin typeface="苹方 特粗" panose="020B0800000000000000" pitchFamily="34" charset="-122"/>
                  <a:ea typeface="苹方 特粗" panose="020B0800000000000000" pitchFamily="34" charset="-122"/>
                </a:rPr>
                <a:t>not</a:t>
              </a:r>
              <a:r>
                <a:rPr lang="en-US" altLang="zh-CN" sz="2800" dirty="0" smtClean="0">
                  <a:solidFill>
                    <a:srgbClr val="0F0F0F"/>
                  </a:solidFill>
                  <a:latin typeface="苹方 特粗" panose="020B0800000000000000" pitchFamily="34" charset="-122"/>
                  <a:ea typeface="苹方 特粗" panose="020B0800000000000000" pitchFamily="34" charset="-122"/>
                </a:rPr>
                <a:t> </a:t>
              </a:r>
              <a:r>
                <a:rPr lang="zh-CN" altLang="zh-CN" sz="2800" dirty="0" smtClean="0">
                  <a:solidFill>
                    <a:srgbClr val="0F0F0F"/>
                  </a:solidFill>
                  <a:latin typeface="苹方 特粗" panose="020B0800000000000000" pitchFamily="34" charset="-122"/>
                  <a:ea typeface="苹方 特粗" panose="020B0800000000000000" pitchFamily="34" charset="-122"/>
                </a:rPr>
                <a:t> </a:t>
              </a:r>
              <a:r>
                <a:rPr lang="zh-CN" altLang="zh-CN" sz="2800" dirty="0">
                  <a:solidFill>
                    <a:schemeClr val="bg1"/>
                  </a:solidFill>
                  <a:latin typeface="苹方 特粗" panose="020B0800000000000000" pitchFamily="34" charset="-122"/>
                  <a:ea typeface="苹方 特粗" panose="020B0800000000000000" pitchFamily="34" charset="-122"/>
                </a:rPr>
                <a:t>Everything is </a:t>
              </a:r>
              <a:endParaRPr lang="en-US" altLang="zh-CN" sz="2800" dirty="0">
                <a:solidFill>
                  <a:schemeClr val="bg1"/>
                </a:solidFill>
                <a:latin typeface="苹方 特粗" panose="020B0800000000000000" pitchFamily="34" charset="-122"/>
                <a:ea typeface="苹方 特粗" panose="020B0800000000000000" pitchFamily="34" charset="-122"/>
              </a:endParaRPr>
            </a:p>
          </p:txBody>
        </p:sp>
      </p:grpSp>
    </p:spTree>
    <p:extLst>
      <p:ext uri="{BB962C8B-B14F-4D97-AF65-F5344CB8AC3E}">
        <p14:creationId xmlns:p14="http://schemas.microsoft.com/office/powerpoint/2010/main" val="2390134749"/>
      </p:ext>
    </p:extLst>
  </p:cSld>
  <p:clrMapOvr>
    <a:masterClrMapping/>
  </p:clrMapOvr>
  <mc:AlternateContent xmlns:mc="http://schemas.openxmlformats.org/markup-compatibility/2006" xmlns:p14="http://schemas.microsoft.com/office/powerpoint/2010/main">
    <mc:Choice Requires="p14">
      <p:transition spd="slow" p14:dur="2000" advClick="0" advTm="2000">
        <p:dissolve/>
      </p:transition>
    </mc:Choice>
    <mc:Fallback xmlns="">
      <p:transition spd="slow" advClick="0" advTm="2000">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1322350" y="6276974"/>
            <a:ext cx="417609" cy="238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570530" y="4060664"/>
            <a:ext cx="10526889" cy="2069804"/>
            <a:chOff x="570530" y="4117814"/>
            <a:chExt cx="10526889" cy="2069804"/>
          </a:xfrm>
        </p:grpSpPr>
        <p:sp>
          <p:nvSpPr>
            <p:cNvPr id="8" name="标题 1"/>
            <p:cNvSpPr txBox="1">
              <a:spLocks/>
            </p:cNvSpPr>
            <p:nvPr/>
          </p:nvSpPr>
          <p:spPr>
            <a:xfrm>
              <a:off x="570530" y="4117814"/>
              <a:ext cx="6770671" cy="113904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11500" spc="-150" dirty="0" smtClean="0">
                  <a:latin typeface="苹方 特粗" panose="020B0800000000000000" pitchFamily="34" charset="-122"/>
                  <a:ea typeface="苹方 特粗" panose="020B0800000000000000" pitchFamily="34" charset="-122"/>
                </a:rPr>
                <a:t>Int</a:t>
              </a:r>
              <a:r>
                <a:rPr lang="en-US" altLang="zh-CN" sz="11500" spc="-150" dirty="0" smtClean="0">
                  <a:solidFill>
                    <a:schemeClr val="bg1"/>
                  </a:solidFill>
                  <a:latin typeface="苹方 特粗" panose="020B0800000000000000" pitchFamily="34" charset="-122"/>
                  <a:ea typeface="苹方 特粗" panose="020B0800000000000000" pitchFamily="34" charset="-122"/>
                </a:rPr>
                <a:t>e</a:t>
              </a:r>
              <a:r>
                <a:rPr lang="en-US" altLang="zh-CN" sz="11500" spc="-150" dirty="0" smtClean="0">
                  <a:latin typeface="苹方 特粗" panose="020B0800000000000000" pitchFamily="34" charset="-122"/>
                  <a:ea typeface="苹方 特粗" panose="020B0800000000000000" pitchFamily="34" charset="-122"/>
                </a:rPr>
                <a:t>rests</a:t>
              </a:r>
            </a:p>
          </p:txBody>
        </p:sp>
        <p:sp>
          <p:nvSpPr>
            <p:cNvPr id="39" name="标题 1"/>
            <p:cNvSpPr txBox="1">
              <a:spLocks/>
            </p:cNvSpPr>
            <p:nvPr/>
          </p:nvSpPr>
          <p:spPr>
            <a:xfrm>
              <a:off x="581819" y="5143972"/>
              <a:ext cx="10515600" cy="10436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11500" spc="-150" dirty="0" smtClean="0">
                  <a:latin typeface="苹方 特粗" panose="020B0800000000000000" pitchFamily="34" charset="-122"/>
                  <a:ea typeface="苹方 特粗" panose="020B0800000000000000" pitchFamily="34" charset="-122"/>
                </a:rPr>
                <a:t>ho</a:t>
              </a:r>
              <a:r>
                <a:rPr lang="en-US" altLang="zh-CN" sz="11500" spc="-150" dirty="0" smtClean="0">
                  <a:solidFill>
                    <a:schemeClr val="bg1"/>
                  </a:solidFill>
                  <a:latin typeface="苹方 特粗" panose="020B0800000000000000" pitchFamily="34" charset="-122"/>
                  <a:ea typeface="苹方 特粗" panose="020B0800000000000000" pitchFamily="34" charset="-122"/>
                </a:rPr>
                <a:t>bb</a:t>
              </a:r>
              <a:r>
                <a:rPr lang="en-US" altLang="zh-CN" sz="11500" spc="-150" dirty="0" smtClean="0">
                  <a:latin typeface="苹方 特粗" panose="020B0800000000000000" pitchFamily="34" charset="-122"/>
                  <a:ea typeface="苹方 特粗" panose="020B0800000000000000" pitchFamily="34" charset="-122"/>
                </a:rPr>
                <a:t>ies </a:t>
              </a:r>
            </a:p>
          </p:txBody>
        </p:sp>
      </p:grpSp>
      <p:sp>
        <p:nvSpPr>
          <p:cNvPr id="10" name="文本框 9"/>
          <p:cNvSpPr txBox="1"/>
          <p:nvPr/>
        </p:nvSpPr>
        <p:spPr>
          <a:xfrm>
            <a:off x="685888" y="3577799"/>
            <a:ext cx="1676400" cy="338554"/>
          </a:xfrm>
          <a:prstGeom prst="rect">
            <a:avLst/>
          </a:prstGeom>
          <a:noFill/>
        </p:spPr>
        <p:txBody>
          <a:bodyPr wrap="square" rtlCol="0" anchor="ctr">
            <a:spAutoFit/>
          </a:bodyPr>
          <a:lstStyle/>
          <a:p>
            <a:pPr algn="ctr"/>
            <a:r>
              <a:rPr lang="en-US" altLang="zh-CN" sz="1600" dirty="0" smtClean="0">
                <a:solidFill>
                  <a:srgbClr val="0F0F0F"/>
                </a:solidFill>
                <a:latin typeface="Kozuka Gothic Pro EL" panose="020B0200000000000000" pitchFamily="34" charset="-128"/>
                <a:ea typeface="Kozuka Gothic Pro EL" panose="020B0200000000000000" pitchFamily="34" charset="-128"/>
              </a:rPr>
              <a:t>WG</a:t>
            </a:r>
            <a:endParaRPr lang="en-US" altLang="zh-CN" sz="1600" dirty="0">
              <a:solidFill>
                <a:schemeClr val="bg1"/>
              </a:solidFill>
              <a:latin typeface="Kozuka Gothic Pro EL" panose="020B0200000000000000" pitchFamily="34" charset="-128"/>
              <a:ea typeface="Kozuka Gothic Pro EL" panose="020B0200000000000000" pitchFamily="34" charset="-128"/>
            </a:endParaRPr>
          </a:p>
        </p:txBody>
      </p:sp>
      <p:sp>
        <p:nvSpPr>
          <p:cNvPr id="11" name="文本框 10"/>
          <p:cNvSpPr txBox="1"/>
          <p:nvPr/>
        </p:nvSpPr>
        <p:spPr>
          <a:xfrm>
            <a:off x="685888" y="3120006"/>
            <a:ext cx="1676400" cy="461665"/>
          </a:xfrm>
          <a:prstGeom prst="rect">
            <a:avLst/>
          </a:prstGeom>
          <a:noFill/>
        </p:spPr>
        <p:txBody>
          <a:bodyPr wrap="square" rtlCol="0" anchor="ctr">
            <a:spAutoFit/>
          </a:bodyPr>
          <a:lstStyle/>
          <a:p>
            <a:pPr algn="ctr"/>
            <a:r>
              <a:rPr lang="en-US" altLang="zh-CN" sz="2400" dirty="0" smtClean="0">
                <a:latin typeface="苹方 特粗" panose="020B0800000000000000" pitchFamily="34" charset="-122"/>
                <a:ea typeface="苹方 特粗" panose="020B0800000000000000" pitchFamily="34" charset="-122"/>
              </a:rPr>
              <a:t>Writing</a:t>
            </a:r>
            <a:endParaRPr lang="en-US" altLang="zh-CN" sz="2400" dirty="0">
              <a:latin typeface="苹方 特粗" panose="020B0800000000000000" pitchFamily="34" charset="-122"/>
              <a:ea typeface="苹方 特粗" panose="020B0800000000000000" pitchFamily="34" charset="-122"/>
            </a:endParaRPr>
          </a:p>
        </p:txBody>
      </p:sp>
      <p:sp>
        <p:nvSpPr>
          <p:cNvPr id="13" name="文本框 12"/>
          <p:cNvSpPr txBox="1"/>
          <p:nvPr/>
        </p:nvSpPr>
        <p:spPr>
          <a:xfrm>
            <a:off x="3781864" y="3120006"/>
            <a:ext cx="1676400" cy="461665"/>
          </a:xfrm>
          <a:prstGeom prst="rect">
            <a:avLst/>
          </a:prstGeom>
          <a:noFill/>
        </p:spPr>
        <p:txBody>
          <a:bodyPr wrap="square" rtlCol="0" anchor="ctr">
            <a:spAutoFit/>
          </a:bodyPr>
          <a:lstStyle/>
          <a:p>
            <a:pPr algn="ctr"/>
            <a:r>
              <a:rPr lang="en-US" altLang="zh-CN" sz="2400" dirty="0" smtClean="0">
                <a:latin typeface="苹方 特粗" panose="020B0800000000000000" pitchFamily="34" charset="-122"/>
                <a:ea typeface="苹方 特粗" panose="020B0800000000000000" pitchFamily="34" charset="-122"/>
              </a:rPr>
              <a:t>Playing</a:t>
            </a:r>
            <a:endParaRPr lang="en-US" altLang="zh-CN" sz="2400" dirty="0">
              <a:latin typeface="苹方 特粗" panose="020B0800000000000000" pitchFamily="34" charset="-122"/>
              <a:ea typeface="苹方 特粗" panose="020B0800000000000000" pitchFamily="34" charset="-122"/>
            </a:endParaRPr>
          </a:p>
        </p:txBody>
      </p:sp>
      <p:sp>
        <p:nvSpPr>
          <p:cNvPr id="17" name="文本框 16"/>
          <p:cNvSpPr txBox="1"/>
          <p:nvPr/>
        </p:nvSpPr>
        <p:spPr>
          <a:xfrm>
            <a:off x="6877840" y="3120006"/>
            <a:ext cx="1676400" cy="461665"/>
          </a:xfrm>
          <a:prstGeom prst="rect">
            <a:avLst/>
          </a:prstGeom>
          <a:noFill/>
        </p:spPr>
        <p:txBody>
          <a:bodyPr wrap="square" rtlCol="0" anchor="ctr">
            <a:spAutoFit/>
          </a:bodyPr>
          <a:lstStyle/>
          <a:p>
            <a:pPr algn="ctr"/>
            <a:r>
              <a:rPr lang="en-US" altLang="zh-CN" sz="2400" dirty="0" smtClean="0">
                <a:latin typeface="苹方 特粗" panose="020B0800000000000000" pitchFamily="34" charset="-122"/>
                <a:ea typeface="苹方 特粗" panose="020B0800000000000000" pitchFamily="34" charset="-122"/>
              </a:rPr>
              <a:t>Traveling</a:t>
            </a:r>
            <a:endParaRPr lang="en-US" altLang="zh-CN" sz="2400" dirty="0">
              <a:latin typeface="苹方 特粗" panose="020B0800000000000000" pitchFamily="34" charset="-122"/>
              <a:ea typeface="苹方 特粗" panose="020B0800000000000000" pitchFamily="34" charset="-122"/>
            </a:endParaRPr>
          </a:p>
        </p:txBody>
      </p:sp>
      <p:sp>
        <p:nvSpPr>
          <p:cNvPr id="19" name="文本框 18"/>
          <p:cNvSpPr txBox="1"/>
          <p:nvPr/>
        </p:nvSpPr>
        <p:spPr>
          <a:xfrm>
            <a:off x="9973816" y="3167331"/>
            <a:ext cx="1676400" cy="461665"/>
          </a:xfrm>
          <a:prstGeom prst="rect">
            <a:avLst/>
          </a:prstGeom>
          <a:noFill/>
        </p:spPr>
        <p:txBody>
          <a:bodyPr wrap="square" rtlCol="0" anchor="ctr">
            <a:spAutoFit/>
          </a:bodyPr>
          <a:lstStyle/>
          <a:p>
            <a:pPr algn="ctr"/>
            <a:r>
              <a:rPr lang="en-US" altLang="zh-CN" sz="2400" dirty="0" smtClean="0">
                <a:latin typeface="苹方 特粗" panose="020B0800000000000000" pitchFamily="34" charset="-122"/>
                <a:ea typeface="苹方 特粗" panose="020B0800000000000000" pitchFamily="34" charset="-122"/>
              </a:rPr>
              <a:t>Reading</a:t>
            </a:r>
            <a:endParaRPr lang="en-US" altLang="zh-CN" sz="2400" dirty="0">
              <a:latin typeface="苹方 特粗" panose="020B0800000000000000" pitchFamily="34" charset="-122"/>
              <a:ea typeface="苹方 特粗" panose="020B0800000000000000" pitchFamily="34" charset="-122"/>
            </a:endParaRPr>
          </a:p>
        </p:txBody>
      </p:sp>
      <p:sp>
        <p:nvSpPr>
          <p:cNvPr id="55" name="文本框 54"/>
          <p:cNvSpPr txBox="1"/>
          <p:nvPr/>
        </p:nvSpPr>
        <p:spPr>
          <a:xfrm>
            <a:off x="3741916" y="3577799"/>
            <a:ext cx="1676400" cy="338554"/>
          </a:xfrm>
          <a:prstGeom prst="rect">
            <a:avLst/>
          </a:prstGeom>
          <a:noFill/>
        </p:spPr>
        <p:txBody>
          <a:bodyPr wrap="square" rtlCol="0" anchor="ctr">
            <a:spAutoFit/>
          </a:bodyPr>
          <a:lstStyle/>
          <a:p>
            <a:pPr algn="ctr"/>
            <a:r>
              <a:rPr lang="en-US" altLang="zh-CN" sz="1600" dirty="0" smtClean="0">
                <a:solidFill>
                  <a:srgbClr val="0F0F0F"/>
                </a:solidFill>
                <a:latin typeface="Kozuka Gothic Pro EL" panose="020B0200000000000000" pitchFamily="34" charset="-128"/>
                <a:ea typeface="Kozuka Gothic Pro EL" panose="020B0200000000000000" pitchFamily="34" charset="-128"/>
              </a:rPr>
              <a:t>PG</a:t>
            </a:r>
            <a:endParaRPr lang="en-US" altLang="zh-CN" sz="1600" dirty="0">
              <a:solidFill>
                <a:schemeClr val="bg1"/>
              </a:solidFill>
              <a:latin typeface="Kozuka Gothic Pro EL" panose="020B0200000000000000" pitchFamily="34" charset="-128"/>
              <a:ea typeface="Kozuka Gothic Pro EL" panose="020B0200000000000000" pitchFamily="34" charset="-128"/>
            </a:endParaRPr>
          </a:p>
        </p:txBody>
      </p:sp>
      <p:sp>
        <p:nvSpPr>
          <p:cNvPr id="56" name="文本框 55"/>
          <p:cNvSpPr txBox="1"/>
          <p:nvPr/>
        </p:nvSpPr>
        <p:spPr>
          <a:xfrm>
            <a:off x="6791763" y="3574886"/>
            <a:ext cx="1676400" cy="338554"/>
          </a:xfrm>
          <a:prstGeom prst="rect">
            <a:avLst/>
          </a:prstGeom>
          <a:noFill/>
        </p:spPr>
        <p:txBody>
          <a:bodyPr wrap="square" rtlCol="0" anchor="ctr">
            <a:spAutoFit/>
          </a:bodyPr>
          <a:lstStyle/>
          <a:p>
            <a:pPr algn="ctr"/>
            <a:r>
              <a:rPr lang="en-US" altLang="zh-CN" sz="1600" dirty="0" smtClean="0">
                <a:solidFill>
                  <a:srgbClr val="0F0F0F"/>
                </a:solidFill>
                <a:latin typeface="Kozuka Gothic Pro EL" panose="020B0200000000000000" pitchFamily="34" charset="-128"/>
                <a:ea typeface="Kozuka Gothic Pro EL" panose="020B0200000000000000" pitchFamily="34" charset="-128"/>
              </a:rPr>
              <a:t>TG</a:t>
            </a:r>
            <a:endParaRPr lang="en-US" altLang="zh-CN" sz="1600" dirty="0">
              <a:solidFill>
                <a:schemeClr val="bg1"/>
              </a:solidFill>
              <a:latin typeface="Kozuka Gothic Pro EL" panose="020B0200000000000000" pitchFamily="34" charset="-128"/>
              <a:ea typeface="Kozuka Gothic Pro EL" panose="020B0200000000000000" pitchFamily="34" charset="-128"/>
            </a:endParaRPr>
          </a:p>
        </p:txBody>
      </p:sp>
      <p:sp>
        <p:nvSpPr>
          <p:cNvPr id="57" name="文本框 56"/>
          <p:cNvSpPr txBox="1"/>
          <p:nvPr/>
        </p:nvSpPr>
        <p:spPr>
          <a:xfrm>
            <a:off x="9841610" y="3581671"/>
            <a:ext cx="1676400" cy="338554"/>
          </a:xfrm>
          <a:prstGeom prst="rect">
            <a:avLst/>
          </a:prstGeom>
          <a:noFill/>
        </p:spPr>
        <p:txBody>
          <a:bodyPr wrap="square" rtlCol="0" anchor="ctr">
            <a:spAutoFit/>
          </a:bodyPr>
          <a:lstStyle/>
          <a:p>
            <a:pPr algn="ctr"/>
            <a:r>
              <a:rPr lang="en-US" altLang="zh-CN" sz="1600" dirty="0" smtClean="0">
                <a:solidFill>
                  <a:srgbClr val="0F0F0F"/>
                </a:solidFill>
                <a:latin typeface="Kozuka Gothic Pro EL" panose="020B0200000000000000" pitchFamily="34" charset="-128"/>
                <a:ea typeface="Kozuka Gothic Pro EL" panose="020B0200000000000000" pitchFamily="34" charset="-128"/>
              </a:rPr>
              <a:t>RG</a:t>
            </a:r>
            <a:endParaRPr lang="en-US" altLang="zh-CN" sz="1600" dirty="0">
              <a:solidFill>
                <a:schemeClr val="bg1"/>
              </a:solidFill>
              <a:latin typeface="Kozuka Gothic Pro EL" panose="020B0200000000000000" pitchFamily="34" charset="-128"/>
              <a:ea typeface="Kozuka Gothic Pro EL" panose="020B0200000000000000" pitchFamily="34" charset="-128"/>
            </a:endParaRPr>
          </a:p>
        </p:txBody>
      </p:sp>
      <p:pic>
        <p:nvPicPr>
          <p:cNvPr id="6" name="图片 5"/>
          <p:cNvPicPr>
            <a:picLocks noChangeAspect="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9619661" y="824159"/>
            <a:ext cx="2120298" cy="2120298"/>
          </a:xfrm>
          <a:prstGeom prst="rect">
            <a:avLst/>
          </a:prstGeom>
        </p:spPr>
      </p:pic>
      <p:pic>
        <p:nvPicPr>
          <p:cNvPr id="7" name="图片 6"/>
          <p:cNvPicPr>
            <a:picLocks noChangeAspect="1"/>
          </p:cNvPicPr>
          <p:nvPr/>
        </p:nvPicPr>
        <p:blipFill>
          <a:blip r:embed="rId4"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6569814" y="824159"/>
            <a:ext cx="2120298" cy="2120298"/>
          </a:xfrm>
          <a:prstGeom prst="rect">
            <a:avLst/>
          </a:prstGeom>
        </p:spPr>
      </p:pic>
      <p:pic>
        <p:nvPicPr>
          <p:cNvPr id="9" name="图片 8"/>
          <p:cNvPicPr>
            <a:picLocks noChangeAspect="1"/>
          </p:cNvPicPr>
          <p:nvPr/>
        </p:nvPicPr>
        <p:blipFill>
          <a:blip r:embed="rId5"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3519967" y="824159"/>
            <a:ext cx="2120298" cy="2120298"/>
          </a:xfrm>
          <a:prstGeom prst="rect">
            <a:avLst/>
          </a:prstGeom>
        </p:spPr>
      </p:pic>
      <p:pic>
        <p:nvPicPr>
          <p:cNvPr id="12" name="图片 11"/>
          <p:cNvPicPr>
            <a:picLocks noChangeAspect="1"/>
          </p:cNvPicPr>
          <p:nvPr/>
        </p:nvPicPr>
        <p:blipFill>
          <a:blip r:embed="rId6"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463939" y="824159"/>
            <a:ext cx="2120298" cy="2120298"/>
          </a:xfrm>
          <a:prstGeom prst="rect">
            <a:avLst/>
          </a:prstGeom>
        </p:spPr>
      </p:pic>
      <p:sp>
        <p:nvSpPr>
          <p:cNvPr id="38" name="文本框 37"/>
          <p:cNvSpPr txBox="1"/>
          <p:nvPr/>
        </p:nvSpPr>
        <p:spPr>
          <a:xfrm>
            <a:off x="10387409" y="6184253"/>
            <a:ext cx="1676400" cy="461665"/>
          </a:xfrm>
          <a:prstGeom prst="rect">
            <a:avLst/>
          </a:prstGeom>
          <a:noFill/>
        </p:spPr>
        <p:txBody>
          <a:bodyPr wrap="square" rtlCol="0" anchor="ctr">
            <a:spAutoFit/>
          </a:bodyPr>
          <a:lstStyle/>
          <a:p>
            <a:pPr algn="ctr"/>
            <a:r>
              <a:rPr lang="en-US" altLang="zh-CN" sz="2400" dirty="0" smtClean="0">
                <a:latin typeface="苹方 特粗" panose="020B0800000000000000" pitchFamily="34" charset="-122"/>
                <a:ea typeface="苹方 特粗" panose="020B0800000000000000" pitchFamily="34" charset="-122"/>
              </a:rPr>
              <a:t>AN</a:t>
            </a:r>
            <a:r>
              <a:rPr lang="en-US" altLang="zh-CN" sz="2400" dirty="0" smtClean="0">
                <a:solidFill>
                  <a:schemeClr val="bg1"/>
                </a:solidFill>
                <a:latin typeface="苹方 特粗" panose="020B0800000000000000" pitchFamily="34" charset="-122"/>
                <a:ea typeface="苹方 特粗" panose="020B0800000000000000" pitchFamily="34" charset="-122"/>
              </a:rPr>
              <a:t>D</a:t>
            </a:r>
            <a:endParaRPr lang="en-US" altLang="zh-CN" sz="2400" dirty="0">
              <a:solidFill>
                <a:schemeClr val="bg1"/>
              </a:solidFill>
              <a:latin typeface="苹方 特粗" panose="020B0800000000000000" pitchFamily="34" charset="-122"/>
              <a:ea typeface="苹方 特粗" panose="020B0800000000000000" pitchFamily="34" charset="-122"/>
            </a:endParaRPr>
          </a:p>
        </p:txBody>
      </p:sp>
    </p:spTree>
    <p:extLst>
      <p:ext uri="{BB962C8B-B14F-4D97-AF65-F5344CB8AC3E}">
        <p14:creationId xmlns:p14="http://schemas.microsoft.com/office/powerpoint/2010/main" val="4242049654"/>
      </p:ext>
    </p:extLst>
  </p:cSld>
  <p:clrMapOvr>
    <a:masterClrMapping/>
  </p:clrMapOvr>
  <mc:AlternateContent xmlns:mc="http://schemas.openxmlformats.org/markup-compatibility/2006" xmlns:p14="http://schemas.microsoft.com/office/powerpoint/2010/main">
    <mc:Choice Requires="p14">
      <p:transition spd="slow" p14:dur="2000" advClick="0" advTm="2000">
        <p:blinds dir="vert"/>
      </p:transition>
    </mc:Choice>
    <mc:Fallback xmlns="">
      <p:transition spd="slow" advClick="0" advTm="2000">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600">
              <a:latin typeface="苹方 特粗" panose="020B0800000000000000" pitchFamily="34" charset="-122"/>
              <a:ea typeface="苹方 特粗" panose="020B0800000000000000" pitchFamily="34" charset="-122"/>
            </a:endParaRPr>
          </a:p>
        </p:txBody>
      </p:sp>
      <p:sp>
        <p:nvSpPr>
          <p:cNvPr id="3" name="标题 1"/>
          <p:cNvSpPr txBox="1">
            <a:spLocks/>
          </p:cNvSpPr>
          <p:nvPr/>
        </p:nvSpPr>
        <p:spPr>
          <a:xfrm>
            <a:off x="815630" y="1360312"/>
            <a:ext cx="10560739" cy="5497688"/>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9900" b="1" spc="600" dirty="0" smtClean="0">
                <a:solidFill>
                  <a:srgbClr val="FFFFFF"/>
                </a:solidFill>
              </a:rPr>
              <a:t>WORKING</a:t>
            </a:r>
          </a:p>
          <a:p>
            <a:r>
              <a:rPr lang="en-US" altLang="zh-CN" sz="9900" b="1" spc="600" dirty="0" smtClean="0">
                <a:solidFill>
                  <a:schemeClr val="bg1"/>
                </a:solidFill>
              </a:rPr>
              <a:t>·</a:t>
            </a:r>
          </a:p>
          <a:p>
            <a:r>
              <a:rPr lang="en-US" altLang="zh-CN" sz="9900" b="1" spc="600" dirty="0" smtClean="0">
                <a:solidFill>
                  <a:schemeClr val="bg1"/>
                </a:solidFill>
              </a:rPr>
              <a:t>EXPERIENCE</a:t>
            </a:r>
            <a:endParaRPr lang="zh-CN" altLang="en-US" sz="9900" b="1" spc="600" dirty="0">
              <a:solidFill>
                <a:schemeClr val="bg1"/>
              </a:solidFill>
            </a:endParaRPr>
          </a:p>
          <a:p>
            <a:endParaRPr lang="zh-CN" altLang="en-US" sz="9900" b="1" spc="600" dirty="0">
              <a:solidFill>
                <a:srgbClr val="FFFFFF"/>
              </a:solidFill>
            </a:endParaRPr>
          </a:p>
        </p:txBody>
      </p:sp>
    </p:spTree>
    <p:extLst>
      <p:ext uri="{BB962C8B-B14F-4D97-AF65-F5344CB8AC3E}">
        <p14:creationId xmlns:p14="http://schemas.microsoft.com/office/powerpoint/2010/main" val="1995978187"/>
      </p:ext>
    </p:extLst>
  </p:cSld>
  <p:clrMapOvr>
    <a:masterClrMapping/>
  </p:clrMapOvr>
  <mc:AlternateContent xmlns:mc="http://schemas.openxmlformats.org/markup-compatibility/2006" xmlns:p14="http://schemas.microsoft.com/office/powerpoint/2010/main">
    <mc:Choice Requires="p14">
      <p:transition spd="slow" p14:dur="20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4141135" y="322162"/>
            <a:ext cx="1409700" cy="287490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3900" dirty="0" smtClean="0">
                <a:latin typeface="Agency FB" panose="020B0503020202020204" pitchFamily="34" charset="0"/>
              </a:rPr>
              <a:t>1</a:t>
            </a:r>
            <a:endParaRPr lang="zh-CN" altLang="en-US" sz="23900" dirty="0">
              <a:latin typeface="Agency FB" panose="020B0503020202020204" pitchFamily="34" charset="0"/>
            </a:endParaRPr>
          </a:p>
        </p:txBody>
      </p:sp>
      <p:sp>
        <p:nvSpPr>
          <p:cNvPr id="5" name="文本框 4"/>
          <p:cNvSpPr txBox="1"/>
          <p:nvPr/>
        </p:nvSpPr>
        <p:spPr>
          <a:xfrm>
            <a:off x="5869776" y="371864"/>
            <a:ext cx="2026517"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ALTERNATIVE</a:t>
            </a:r>
            <a:endParaRPr lang="en-US" altLang="zh-CN" sz="3600" dirty="0">
              <a:latin typeface="Agency FB" panose="020B0503020202020204" pitchFamily="34" charset="0"/>
              <a:ea typeface="苹方 常规" panose="020B0300000000000000" pitchFamily="34" charset="-122"/>
            </a:endParaRPr>
          </a:p>
        </p:txBody>
      </p:sp>
      <p:sp>
        <p:nvSpPr>
          <p:cNvPr id="6" name="文本框 5"/>
          <p:cNvSpPr txBox="1"/>
          <p:nvPr/>
        </p:nvSpPr>
        <p:spPr>
          <a:xfrm>
            <a:off x="5162278" y="2058314"/>
            <a:ext cx="2664399" cy="2308324"/>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in 1997 to acknowledge the threat of climate change, to call for action by governments, 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7" name="文本框 6"/>
          <p:cNvSpPr txBox="1"/>
          <p:nvPr/>
        </p:nvSpPr>
        <p:spPr>
          <a:xfrm>
            <a:off x="5407960" y="1574970"/>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Feature A</a:t>
            </a:r>
          </a:p>
        </p:txBody>
      </p:sp>
      <p:sp>
        <p:nvSpPr>
          <p:cNvPr id="8" name="文本框 7"/>
          <p:cNvSpPr txBox="1"/>
          <p:nvPr/>
        </p:nvSpPr>
        <p:spPr>
          <a:xfrm>
            <a:off x="5407960" y="4902389"/>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Feature B</a:t>
            </a:r>
          </a:p>
        </p:txBody>
      </p:sp>
      <p:sp>
        <p:nvSpPr>
          <p:cNvPr id="9" name="文本框 8"/>
          <p:cNvSpPr txBox="1"/>
          <p:nvPr/>
        </p:nvSpPr>
        <p:spPr>
          <a:xfrm>
            <a:off x="5162278" y="5422751"/>
            <a:ext cx="2664399" cy="830997"/>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10" name="标题 1"/>
          <p:cNvSpPr txBox="1">
            <a:spLocks/>
          </p:cNvSpPr>
          <p:nvPr/>
        </p:nvSpPr>
        <p:spPr>
          <a:xfrm>
            <a:off x="7784085"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latin typeface="Agency FB" panose="020B0503020202020204" pitchFamily="34" charset="0"/>
              </a:rPr>
              <a:t>2</a:t>
            </a:r>
            <a:endParaRPr lang="zh-CN" altLang="en-US" sz="23900" dirty="0">
              <a:latin typeface="Agency FB" panose="020B0503020202020204" pitchFamily="34" charset="0"/>
            </a:endParaRPr>
          </a:p>
        </p:txBody>
      </p:sp>
      <p:sp>
        <p:nvSpPr>
          <p:cNvPr id="11" name="文本框 10"/>
          <p:cNvSpPr txBox="1"/>
          <p:nvPr/>
        </p:nvSpPr>
        <p:spPr>
          <a:xfrm>
            <a:off x="9567130" y="299492"/>
            <a:ext cx="1907895"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ENTERPRISE</a:t>
            </a:r>
            <a:endParaRPr lang="en-US" altLang="zh-CN" sz="3600" dirty="0">
              <a:latin typeface="Agency FB" panose="020B0503020202020204" pitchFamily="34" charset="0"/>
              <a:ea typeface="苹方 常规" panose="020B0300000000000000" pitchFamily="34" charset="-122"/>
            </a:endParaRPr>
          </a:p>
        </p:txBody>
      </p:sp>
      <p:sp>
        <p:nvSpPr>
          <p:cNvPr id="12" name="文本框 11"/>
          <p:cNvSpPr txBox="1"/>
          <p:nvPr/>
        </p:nvSpPr>
        <p:spPr>
          <a:xfrm>
            <a:off x="8908035" y="2046255"/>
            <a:ext cx="2664399"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a:t>
            </a:r>
            <a:endParaRPr lang="en-US" altLang="zh-CN" sz="1600" dirty="0">
              <a:latin typeface="苹方 常规" panose="020B0300000000000000" pitchFamily="34" charset="-122"/>
              <a:ea typeface="苹方 常规" panose="020B0300000000000000" pitchFamily="34" charset="-122"/>
            </a:endParaRPr>
          </a:p>
        </p:txBody>
      </p:sp>
      <p:sp>
        <p:nvSpPr>
          <p:cNvPr id="13" name="文本框 12"/>
          <p:cNvSpPr txBox="1"/>
          <p:nvPr/>
        </p:nvSpPr>
        <p:spPr>
          <a:xfrm>
            <a:off x="9153717" y="1574970"/>
            <a:ext cx="2376125" cy="400110"/>
          </a:xfrm>
          <a:prstGeom prst="rect">
            <a:avLst/>
          </a:prstGeom>
          <a:solidFill>
            <a:schemeClr val="tx1"/>
          </a:solidFill>
        </p:spPr>
        <p:txBody>
          <a:bodyPr wrap="square" rtlCol="0" anchor="ctr">
            <a:spAutoFit/>
          </a:bodyPr>
          <a:lstStyle/>
          <a:p>
            <a:pPr algn="r"/>
            <a:r>
              <a:rPr lang="en-US" altLang="zh-CN" sz="2000" dirty="0" err="1">
                <a:solidFill>
                  <a:schemeClr val="bg1"/>
                </a:solidFill>
                <a:latin typeface="苹方 常规" panose="020B0300000000000000" pitchFamily="34" charset="-122"/>
                <a:ea typeface="苹方 常规" panose="020B0300000000000000" pitchFamily="34" charset="-122"/>
              </a:rPr>
              <a:t>Sevice</a:t>
            </a:r>
            <a:r>
              <a:rPr lang="en-US" altLang="zh-CN" sz="2000" dirty="0">
                <a:solidFill>
                  <a:schemeClr val="bg1"/>
                </a:solidFill>
                <a:latin typeface="苹方 常规" panose="020B0300000000000000" pitchFamily="34" charset="-122"/>
                <a:ea typeface="苹方 常规" panose="020B0300000000000000" pitchFamily="34" charset="-122"/>
              </a:rPr>
              <a:t> A</a:t>
            </a:r>
          </a:p>
        </p:txBody>
      </p:sp>
      <p:sp>
        <p:nvSpPr>
          <p:cNvPr id="14" name="文本框 13"/>
          <p:cNvSpPr txBox="1"/>
          <p:nvPr/>
        </p:nvSpPr>
        <p:spPr>
          <a:xfrm>
            <a:off x="8908035" y="3683760"/>
            <a:ext cx="2664399"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a:t>
            </a:r>
            <a:endParaRPr lang="en-US" altLang="zh-CN" sz="1600" dirty="0">
              <a:latin typeface="苹方 常规" panose="020B0300000000000000" pitchFamily="34" charset="-122"/>
              <a:ea typeface="苹方 常规" panose="020B0300000000000000" pitchFamily="34" charset="-122"/>
            </a:endParaRPr>
          </a:p>
        </p:txBody>
      </p:sp>
      <p:sp>
        <p:nvSpPr>
          <p:cNvPr id="15" name="文本框 14"/>
          <p:cNvSpPr txBox="1"/>
          <p:nvPr/>
        </p:nvSpPr>
        <p:spPr>
          <a:xfrm>
            <a:off x="9153717" y="3212475"/>
            <a:ext cx="2376125" cy="400110"/>
          </a:xfrm>
          <a:prstGeom prst="rect">
            <a:avLst/>
          </a:prstGeom>
          <a:solidFill>
            <a:schemeClr val="tx1"/>
          </a:solidFill>
        </p:spPr>
        <p:txBody>
          <a:bodyPr wrap="square" rtlCol="0" anchor="ctr">
            <a:spAutoFit/>
          </a:bodyPr>
          <a:lstStyle/>
          <a:p>
            <a:pPr algn="r"/>
            <a:r>
              <a:rPr lang="en-US" altLang="zh-CN" sz="2000" dirty="0" err="1">
                <a:solidFill>
                  <a:schemeClr val="bg1"/>
                </a:solidFill>
                <a:latin typeface="苹方 常规" panose="020B0300000000000000" pitchFamily="34" charset="-122"/>
                <a:ea typeface="苹方 常规" panose="020B0300000000000000" pitchFamily="34" charset="-122"/>
              </a:rPr>
              <a:t>Sevice</a:t>
            </a:r>
            <a:r>
              <a:rPr lang="en-US" altLang="zh-CN" sz="2000" dirty="0">
                <a:solidFill>
                  <a:schemeClr val="bg1"/>
                </a:solidFill>
                <a:latin typeface="苹方 常规" panose="020B0300000000000000" pitchFamily="34" charset="-122"/>
                <a:ea typeface="苹方 常规" panose="020B0300000000000000" pitchFamily="34" charset="-122"/>
              </a:rPr>
              <a:t> B</a:t>
            </a:r>
          </a:p>
        </p:txBody>
      </p:sp>
      <p:sp>
        <p:nvSpPr>
          <p:cNvPr id="16" name="文本框 15"/>
          <p:cNvSpPr txBox="1"/>
          <p:nvPr/>
        </p:nvSpPr>
        <p:spPr>
          <a:xfrm>
            <a:off x="8908035" y="5391085"/>
            <a:ext cx="2664399"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a:t>
            </a:r>
            <a:endParaRPr lang="en-US" altLang="zh-CN" sz="1600" dirty="0">
              <a:latin typeface="苹方 常规" panose="020B0300000000000000" pitchFamily="34" charset="-122"/>
              <a:ea typeface="苹方 常规" panose="020B0300000000000000" pitchFamily="34" charset="-122"/>
            </a:endParaRPr>
          </a:p>
        </p:txBody>
      </p:sp>
      <p:sp>
        <p:nvSpPr>
          <p:cNvPr id="17" name="文本框 16"/>
          <p:cNvSpPr txBox="1"/>
          <p:nvPr/>
        </p:nvSpPr>
        <p:spPr>
          <a:xfrm>
            <a:off x="9153717" y="4919800"/>
            <a:ext cx="2376125" cy="400110"/>
          </a:xfrm>
          <a:prstGeom prst="rect">
            <a:avLst/>
          </a:prstGeom>
          <a:solidFill>
            <a:schemeClr val="tx1"/>
          </a:solidFill>
        </p:spPr>
        <p:txBody>
          <a:bodyPr wrap="square" rtlCol="0" anchor="ctr">
            <a:spAutoFit/>
          </a:bodyPr>
          <a:lstStyle/>
          <a:p>
            <a:pPr algn="r"/>
            <a:r>
              <a:rPr lang="en-US" altLang="zh-CN" sz="2000" dirty="0" err="1">
                <a:solidFill>
                  <a:schemeClr val="bg1"/>
                </a:solidFill>
                <a:latin typeface="苹方 常规" panose="020B0300000000000000" pitchFamily="34" charset="-122"/>
                <a:ea typeface="苹方 常规" panose="020B0300000000000000" pitchFamily="34" charset="-122"/>
              </a:rPr>
              <a:t>Sevice</a:t>
            </a:r>
            <a:r>
              <a:rPr lang="en-US" altLang="zh-CN" sz="2000" dirty="0">
                <a:solidFill>
                  <a:schemeClr val="bg1"/>
                </a:solidFill>
                <a:latin typeface="苹方 常规" panose="020B0300000000000000" pitchFamily="34" charset="-122"/>
                <a:ea typeface="苹方 常规" panose="020B0300000000000000" pitchFamily="34" charset="-122"/>
              </a:rPr>
              <a:t> C</a:t>
            </a:r>
          </a:p>
        </p:txBody>
      </p:sp>
      <p:pic>
        <p:nvPicPr>
          <p:cNvPr id="18" name="图片 17"/>
          <p:cNvPicPr>
            <a:picLocks noChangeAspect="1"/>
          </p:cNvPicPr>
          <p:nvPr/>
        </p:nvPicPr>
        <p:blipFill>
          <a:blip r:embed="rId3" cstate="email">
            <a:duotone>
              <a:prstClr val="black"/>
              <a:srgbClr val="D9C3A5">
                <a:tint val="50000"/>
                <a:satMod val="180000"/>
              </a:srgb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114300" y="-171364"/>
            <a:ext cx="4688586" cy="7029364"/>
          </a:xfrm>
          <a:prstGeom prst="rect">
            <a:avLst/>
          </a:prstGeom>
        </p:spPr>
      </p:pic>
      <p:sp>
        <p:nvSpPr>
          <p:cNvPr id="21" name="文本框 20"/>
          <p:cNvSpPr txBox="1">
            <a:spLocks/>
          </p:cNvSpPr>
          <p:nvPr/>
        </p:nvSpPr>
        <p:spPr>
          <a:xfrm>
            <a:off x="4365566" y="674900"/>
            <a:ext cx="208720" cy="2321881"/>
          </a:xfrm>
          <a:custGeom>
            <a:avLst/>
            <a:gdLst/>
            <a:ahLst/>
            <a:cxnLst/>
            <a:rect l="l" t="t" r="r" b="b"/>
            <a:pathLst>
              <a:path w="208720" h="2321881">
                <a:moveTo>
                  <a:pt x="130559" y="0"/>
                </a:moveTo>
                <a:lnTo>
                  <a:pt x="208720" y="0"/>
                </a:lnTo>
                <a:lnTo>
                  <a:pt x="208720" y="2321881"/>
                </a:lnTo>
                <a:lnTo>
                  <a:pt x="90501" y="2321881"/>
                </a:lnTo>
                <a:lnTo>
                  <a:pt x="90501" y="712142"/>
                </a:lnTo>
                <a:lnTo>
                  <a:pt x="0" y="712142"/>
                </a:lnTo>
                <a:lnTo>
                  <a:pt x="0" y="70472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23900"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1431662110"/>
      </p:ext>
    </p:extLst>
  </p:cSld>
  <p:clrMapOvr>
    <a:masterClrMapping/>
  </p:clrMapOvr>
  <mc:AlternateContent xmlns:mc="http://schemas.openxmlformats.org/markup-compatibility/2006" xmlns:p14="http://schemas.microsoft.com/office/powerpoint/2010/main">
    <mc:Choice Requires="p14">
      <p:transition spd="slow" p14:dur="2500" advClick="0" advTm="2000">
        <p:randomBar dir="vert"/>
      </p:transition>
    </mc:Choice>
    <mc:Fallback xmlns="">
      <p:transition spd="slow" advClick="0" advTm="2000">
        <p:randomBa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email">
            <a:duotone>
              <a:prstClr val="black"/>
              <a:srgbClr val="D9C3A5">
                <a:tint val="50000"/>
                <a:satMod val="180000"/>
              </a:srgb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38099" y="-83359"/>
            <a:ext cx="3633040" cy="5446837"/>
          </a:xfrm>
          <a:prstGeom prst="rect">
            <a:avLst/>
          </a:prstGeom>
        </p:spPr>
      </p:pic>
      <p:sp>
        <p:nvSpPr>
          <p:cNvPr id="2" name="文本框 1"/>
          <p:cNvSpPr txBox="1"/>
          <p:nvPr/>
        </p:nvSpPr>
        <p:spPr>
          <a:xfrm>
            <a:off x="4078514" y="2427646"/>
            <a:ext cx="3748163" cy="1569660"/>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in 1997 to acknowledge the threat of climate change, to call for action by governments, 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3" name="文本框 2"/>
          <p:cNvSpPr txBox="1"/>
          <p:nvPr/>
        </p:nvSpPr>
        <p:spPr>
          <a:xfrm>
            <a:off x="4441454" y="1574970"/>
            <a:ext cx="3342631"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Service A</a:t>
            </a:r>
          </a:p>
        </p:txBody>
      </p:sp>
      <p:sp>
        <p:nvSpPr>
          <p:cNvPr id="4" name="文本框 3"/>
          <p:cNvSpPr txBox="1"/>
          <p:nvPr/>
        </p:nvSpPr>
        <p:spPr>
          <a:xfrm>
            <a:off x="4441454" y="4902389"/>
            <a:ext cx="3342631"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Service B</a:t>
            </a:r>
          </a:p>
        </p:txBody>
      </p:sp>
      <p:sp>
        <p:nvSpPr>
          <p:cNvPr id="5" name="文本框 4"/>
          <p:cNvSpPr txBox="1"/>
          <p:nvPr/>
        </p:nvSpPr>
        <p:spPr>
          <a:xfrm>
            <a:off x="4078514" y="5545862"/>
            <a:ext cx="3748163"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6" name="标题 1"/>
          <p:cNvSpPr txBox="1">
            <a:spLocks/>
          </p:cNvSpPr>
          <p:nvPr/>
        </p:nvSpPr>
        <p:spPr>
          <a:xfrm>
            <a:off x="7784085"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latin typeface="Agency FB" panose="020B0503020202020204" pitchFamily="34" charset="0"/>
              </a:rPr>
              <a:t>4</a:t>
            </a:r>
            <a:endParaRPr lang="zh-CN" altLang="en-US" sz="23900" dirty="0">
              <a:latin typeface="Agency FB" panose="020B0503020202020204" pitchFamily="34" charset="0"/>
            </a:endParaRPr>
          </a:p>
        </p:txBody>
      </p:sp>
      <p:sp>
        <p:nvSpPr>
          <p:cNvPr id="7" name="文本框 6"/>
          <p:cNvSpPr txBox="1"/>
          <p:nvPr/>
        </p:nvSpPr>
        <p:spPr>
          <a:xfrm>
            <a:off x="9911402" y="371864"/>
            <a:ext cx="1661032"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STRENGTH</a:t>
            </a:r>
            <a:endParaRPr lang="en-US" altLang="zh-CN" sz="3600" dirty="0">
              <a:latin typeface="Agency FB" panose="020B0503020202020204" pitchFamily="34" charset="0"/>
              <a:ea typeface="苹方 常规" panose="020B0300000000000000" pitchFamily="34" charset="-122"/>
            </a:endParaRPr>
          </a:p>
        </p:txBody>
      </p:sp>
      <p:sp>
        <p:nvSpPr>
          <p:cNvPr id="8" name="文本框 7"/>
          <p:cNvSpPr txBox="1"/>
          <p:nvPr/>
        </p:nvSpPr>
        <p:spPr>
          <a:xfrm>
            <a:off x="8908035" y="2046255"/>
            <a:ext cx="2664399"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a:t>
            </a:r>
            <a:endParaRPr lang="en-US" altLang="zh-CN" sz="1600" dirty="0">
              <a:latin typeface="苹方 常规" panose="020B0300000000000000" pitchFamily="34" charset="-122"/>
              <a:ea typeface="苹方 常规" panose="020B0300000000000000" pitchFamily="34" charset="-122"/>
            </a:endParaRPr>
          </a:p>
        </p:txBody>
      </p:sp>
      <p:sp>
        <p:nvSpPr>
          <p:cNvPr id="9" name="文本框 8"/>
          <p:cNvSpPr txBox="1"/>
          <p:nvPr/>
        </p:nvSpPr>
        <p:spPr>
          <a:xfrm>
            <a:off x="9153717" y="1574970"/>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Strength A</a:t>
            </a:r>
          </a:p>
        </p:txBody>
      </p:sp>
      <p:sp>
        <p:nvSpPr>
          <p:cNvPr id="10" name="文本框 9"/>
          <p:cNvSpPr txBox="1"/>
          <p:nvPr/>
        </p:nvSpPr>
        <p:spPr>
          <a:xfrm>
            <a:off x="8908035" y="3683760"/>
            <a:ext cx="2664399"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a:t>
            </a:r>
            <a:endParaRPr lang="en-US" altLang="zh-CN" sz="1600" dirty="0">
              <a:latin typeface="苹方 常规" panose="020B0300000000000000" pitchFamily="34" charset="-122"/>
              <a:ea typeface="苹方 常规" panose="020B0300000000000000" pitchFamily="34" charset="-122"/>
            </a:endParaRPr>
          </a:p>
        </p:txBody>
      </p:sp>
      <p:sp>
        <p:nvSpPr>
          <p:cNvPr id="11" name="文本框 10"/>
          <p:cNvSpPr txBox="1"/>
          <p:nvPr/>
        </p:nvSpPr>
        <p:spPr>
          <a:xfrm>
            <a:off x="9153717" y="3212475"/>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Strength B</a:t>
            </a:r>
          </a:p>
        </p:txBody>
      </p:sp>
      <p:sp>
        <p:nvSpPr>
          <p:cNvPr id="12" name="文本框 11"/>
          <p:cNvSpPr txBox="1"/>
          <p:nvPr/>
        </p:nvSpPr>
        <p:spPr>
          <a:xfrm>
            <a:off x="8908035" y="5391085"/>
            <a:ext cx="2664399"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a:t>
            </a:r>
            <a:endParaRPr lang="en-US" altLang="zh-CN" sz="1600" dirty="0">
              <a:latin typeface="苹方 常规" panose="020B0300000000000000" pitchFamily="34" charset="-122"/>
              <a:ea typeface="苹方 常规" panose="020B0300000000000000" pitchFamily="34" charset="-122"/>
            </a:endParaRPr>
          </a:p>
        </p:txBody>
      </p:sp>
      <p:sp>
        <p:nvSpPr>
          <p:cNvPr id="13" name="文本框 12"/>
          <p:cNvSpPr txBox="1"/>
          <p:nvPr/>
        </p:nvSpPr>
        <p:spPr>
          <a:xfrm>
            <a:off x="9153717" y="4919800"/>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Strength C</a:t>
            </a:r>
          </a:p>
        </p:txBody>
      </p:sp>
      <p:sp>
        <p:nvSpPr>
          <p:cNvPr id="14" name="标题 1"/>
          <p:cNvSpPr txBox="1">
            <a:spLocks/>
          </p:cNvSpPr>
          <p:nvPr/>
        </p:nvSpPr>
        <p:spPr>
          <a:xfrm>
            <a:off x="2251202" y="336102"/>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solidFill>
                  <a:schemeClr val="bg1"/>
                </a:solidFill>
                <a:latin typeface="Agency FB" panose="020B0503020202020204" pitchFamily="34" charset="0"/>
              </a:rPr>
              <a:t>3</a:t>
            </a:r>
            <a:endParaRPr lang="zh-CN" altLang="en-US" sz="23900" dirty="0">
              <a:solidFill>
                <a:schemeClr val="bg1"/>
              </a:solidFill>
              <a:latin typeface="Agency FB" panose="020B0503020202020204" pitchFamily="34" charset="0"/>
            </a:endParaRPr>
          </a:p>
        </p:txBody>
      </p:sp>
      <p:sp>
        <p:nvSpPr>
          <p:cNvPr id="15" name="文本框 14"/>
          <p:cNvSpPr txBox="1"/>
          <p:nvPr/>
        </p:nvSpPr>
        <p:spPr>
          <a:xfrm>
            <a:off x="6455789" y="371864"/>
            <a:ext cx="1370888"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SERVICE</a:t>
            </a:r>
            <a:endParaRPr lang="en-US" altLang="zh-CN" sz="3600" dirty="0">
              <a:latin typeface="Agency FB" panose="020B0503020202020204" pitchFamily="34" charset="0"/>
              <a:ea typeface="苹方 常规" panose="020B0300000000000000" pitchFamily="34" charset="-122"/>
            </a:endParaRPr>
          </a:p>
        </p:txBody>
      </p:sp>
      <p:sp>
        <p:nvSpPr>
          <p:cNvPr id="16" name="文本框 15"/>
          <p:cNvSpPr txBox="1"/>
          <p:nvPr/>
        </p:nvSpPr>
        <p:spPr>
          <a:xfrm>
            <a:off x="996503" y="5545862"/>
            <a:ext cx="2664399" cy="830997"/>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Tree>
    <p:extLst>
      <p:ext uri="{BB962C8B-B14F-4D97-AF65-F5344CB8AC3E}">
        <p14:creationId xmlns:p14="http://schemas.microsoft.com/office/powerpoint/2010/main" val="4269592430"/>
      </p:ext>
    </p:extLst>
  </p:cSld>
  <p:clrMapOvr>
    <a:masterClrMapping/>
  </p:clrMapOvr>
  <mc:AlternateContent xmlns:mc="http://schemas.openxmlformats.org/markup-compatibility/2006" xmlns:p14="http://schemas.microsoft.com/office/powerpoint/2010/main">
    <mc:Choice Requires="p14">
      <p:transition spd="slow" p14:dur="2500" advClick="0" advTm="2000">
        <p:checker/>
      </p:transition>
    </mc:Choice>
    <mc:Fallback xmlns="">
      <p:transition spd="slow" advClick="0" advTm="2000">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927059" y="-59716"/>
            <a:ext cx="3933944" cy="5897966"/>
          </a:xfrm>
          <a:prstGeom prst="rect">
            <a:avLst/>
          </a:prstGeom>
        </p:spPr>
      </p:pic>
      <p:sp>
        <p:nvSpPr>
          <p:cNvPr id="2" name="标题 1"/>
          <p:cNvSpPr txBox="1">
            <a:spLocks/>
          </p:cNvSpPr>
          <p:nvPr/>
        </p:nvSpPr>
        <p:spPr>
          <a:xfrm>
            <a:off x="7831710"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latin typeface="Agency FB" panose="020B0503020202020204" pitchFamily="34" charset="0"/>
              </a:rPr>
              <a:t>7</a:t>
            </a:r>
            <a:endParaRPr lang="zh-CN" altLang="en-US" sz="23900" dirty="0">
              <a:latin typeface="Agency FB" panose="020B0503020202020204" pitchFamily="34" charset="0"/>
            </a:endParaRPr>
          </a:p>
        </p:txBody>
      </p:sp>
      <p:sp>
        <p:nvSpPr>
          <p:cNvPr id="3" name="文本框 2"/>
          <p:cNvSpPr txBox="1"/>
          <p:nvPr/>
        </p:nvSpPr>
        <p:spPr>
          <a:xfrm>
            <a:off x="10052842" y="371864"/>
            <a:ext cx="1484702"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CONTACT</a:t>
            </a:r>
            <a:endParaRPr lang="en-US" altLang="zh-CN" sz="3600" dirty="0">
              <a:latin typeface="Agency FB" panose="020B0503020202020204" pitchFamily="34" charset="0"/>
              <a:ea typeface="苹方 常规" panose="020B0300000000000000" pitchFamily="34" charset="-122"/>
            </a:endParaRPr>
          </a:p>
        </p:txBody>
      </p:sp>
      <p:sp>
        <p:nvSpPr>
          <p:cNvPr id="4" name="文本框 3"/>
          <p:cNvSpPr txBox="1"/>
          <p:nvPr/>
        </p:nvSpPr>
        <p:spPr>
          <a:xfrm>
            <a:off x="8955660" y="2169365"/>
            <a:ext cx="2664399" cy="338554"/>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XXX@XXX.com</a:t>
            </a:r>
            <a:endParaRPr lang="en-US" altLang="zh-CN" sz="1600" dirty="0">
              <a:latin typeface="苹方 常规" panose="020B0300000000000000" pitchFamily="34" charset="-122"/>
              <a:ea typeface="苹方 常规" panose="020B0300000000000000" pitchFamily="34" charset="-122"/>
            </a:endParaRPr>
          </a:p>
        </p:txBody>
      </p:sp>
      <p:sp>
        <p:nvSpPr>
          <p:cNvPr id="5" name="文本框 4"/>
          <p:cNvSpPr txBox="1"/>
          <p:nvPr/>
        </p:nvSpPr>
        <p:spPr>
          <a:xfrm>
            <a:off x="9201342" y="1574970"/>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E-MAIL</a:t>
            </a:r>
          </a:p>
        </p:txBody>
      </p:sp>
      <p:sp>
        <p:nvSpPr>
          <p:cNvPr id="6" name="文本框 5"/>
          <p:cNvSpPr txBox="1"/>
          <p:nvPr/>
        </p:nvSpPr>
        <p:spPr>
          <a:xfrm>
            <a:off x="8955660" y="3806870"/>
            <a:ext cx="2664399" cy="338554"/>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Tweeter:@XXXXXX</a:t>
            </a:r>
          </a:p>
        </p:txBody>
      </p:sp>
      <p:sp>
        <p:nvSpPr>
          <p:cNvPr id="7" name="文本框 6"/>
          <p:cNvSpPr txBox="1"/>
          <p:nvPr/>
        </p:nvSpPr>
        <p:spPr>
          <a:xfrm>
            <a:off x="9201342" y="3212475"/>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IM</a:t>
            </a:r>
          </a:p>
        </p:txBody>
      </p:sp>
      <p:sp>
        <p:nvSpPr>
          <p:cNvPr id="8" name="文本框 7"/>
          <p:cNvSpPr txBox="1"/>
          <p:nvPr/>
        </p:nvSpPr>
        <p:spPr>
          <a:xfrm>
            <a:off x="8955660" y="5514195"/>
            <a:ext cx="2664399" cy="338554"/>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+01 XXXXXXXXX</a:t>
            </a:r>
          </a:p>
        </p:txBody>
      </p:sp>
      <p:sp>
        <p:nvSpPr>
          <p:cNvPr id="9" name="文本框 8"/>
          <p:cNvSpPr txBox="1"/>
          <p:nvPr/>
        </p:nvSpPr>
        <p:spPr>
          <a:xfrm>
            <a:off x="9201342" y="4919800"/>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FAX</a:t>
            </a:r>
          </a:p>
        </p:txBody>
      </p:sp>
      <p:sp>
        <p:nvSpPr>
          <p:cNvPr id="13" name="文本框 12"/>
          <p:cNvSpPr txBox="1"/>
          <p:nvPr/>
        </p:nvSpPr>
        <p:spPr>
          <a:xfrm>
            <a:off x="6660508" y="371864"/>
            <a:ext cx="1213794"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PUBLIC</a:t>
            </a:r>
            <a:endParaRPr lang="en-US" altLang="zh-CN" sz="3600" dirty="0">
              <a:latin typeface="Agency FB" panose="020B0503020202020204" pitchFamily="34" charset="0"/>
              <a:ea typeface="苹方 常规" panose="020B0300000000000000" pitchFamily="34" charset="-122"/>
            </a:endParaRPr>
          </a:p>
        </p:txBody>
      </p:sp>
      <p:sp>
        <p:nvSpPr>
          <p:cNvPr id="14" name="文本框 13"/>
          <p:cNvSpPr txBox="1"/>
          <p:nvPr/>
        </p:nvSpPr>
        <p:spPr>
          <a:xfrm>
            <a:off x="5453061" y="1935204"/>
            <a:ext cx="2421241" cy="255454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in 1997 to acknowledge the threat of climate change, to call for action by governments, 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15" name="文本框 14"/>
          <p:cNvSpPr txBox="1"/>
          <p:nvPr/>
        </p:nvSpPr>
        <p:spPr>
          <a:xfrm>
            <a:off x="5672435" y="1574970"/>
            <a:ext cx="215927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PR CAMPAINGE</a:t>
            </a:r>
          </a:p>
        </p:txBody>
      </p:sp>
      <p:sp>
        <p:nvSpPr>
          <p:cNvPr id="16" name="文本框 15"/>
          <p:cNvSpPr txBox="1"/>
          <p:nvPr/>
        </p:nvSpPr>
        <p:spPr>
          <a:xfrm>
            <a:off x="5672435" y="4902389"/>
            <a:ext cx="215927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PR</a:t>
            </a:r>
          </a:p>
        </p:txBody>
      </p:sp>
      <p:sp>
        <p:nvSpPr>
          <p:cNvPr id="17" name="文本框 16"/>
          <p:cNvSpPr txBox="1"/>
          <p:nvPr/>
        </p:nvSpPr>
        <p:spPr>
          <a:xfrm>
            <a:off x="5453061" y="5422751"/>
            <a:ext cx="2421241" cy="830997"/>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10" name="标题 1"/>
          <p:cNvSpPr txBox="1">
            <a:spLocks/>
          </p:cNvSpPr>
          <p:nvPr/>
        </p:nvSpPr>
        <p:spPr>
          <a:xfrm>
            <a:off x="111157"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latin typeface="Agency FB" panose="020B0503020202020204" pitchFamily="34" charset="0"/>
              </a:rPr>
              <a:t>5</a:t>
            </a:r>
            <a:endParaRPr lang="zh-CN" altLang="en-US" sz="23900" dirty="0">
              <a:latin typeface="Agency FB" panose="020B0503020202020204" pitchFamily="34" charset="0"/>
            </a:endParaRPr>
          </a:p>
        </p:txBody>
      </p:sp>
      <p:sp>
        <p:nvSpPr>
          <p:cNvPr id="11" name="文本框 10"/>
          <p:cNvSpPr txBox="1"/>
          <p:nvPr/>
        </p:nvSpPr>
        <p:spPr>
          <a:xfrm>
            <a:off x="3377382" y="337575"/>
            <a:ext cx="1234633"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DESIGN</a:t>
            </a:r>
            <a:endParaRPr lang="en-US" altLang="zh-CN" sz="3600" dirty="0">
              <a:latin typeface="Agency FB" panose="020B0503020202020204" pitchFamily="34" charset="0"/>
              <a:ea typeface="苹方 常规" panose="020B0300000000000000" pitchFamily="34" charset="-122"/>
            </a:endParaRPr>
          </a:p>
        </p:txBody>
      </p:sp>
      <p:sp>
        <p:nvSpPr>
          <p:cNvPr id="12" name="文本框 11"/>
          <p:cNvSpPr txBox="1"/>
          <p:nvPr/>
        </p:nvSpPr>
        <p:spPr>
          <a:xfrm>
            <a:off x="2277496" y="6027003"/>
            <a:ext cx="2664399" cy="830997"/>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18" name="标题 1"/>
          <p:cNvSpPr txBox="1">
            <a:spLocks/>
          </p:cNvSpPr>
          <p:nvPr/>
        </p:nvSpPr>
        <p:spPr>
          <a:xfrm>
            <a:off x="4237045" y="337575"/>
            <a:ext cx="1409700" cy="287490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3900" dirty="0" smtClean="0">
                <a:solidFill>
                  <a:schemeClr val="bg1"/>
                </a:solidFill>
                <a:latin typeface="Agency FB" panose="020B0503020202020204" pitchFamily="34" charset="0"/>
              </a:rPr>
              <a:t>6</a:t>
            </a:r>
            <a:endParaRPr lang="zh-CN" altLang="en-US" sz="23900" dirty="0">
              <a:solidFill>
                <a:schemeClr val="bg1"/>
              </a:solidFill>
              <a:latin typeface="Agency FB" panose="020B0503020202020204" pitchFamily="34" charset="0"/>
            </a:endParaRPr>
          </a:p>
        </p:txBody>
      </p:sp>
      <p:sp>
        <p:nvSpPr>
          <p:cNvPr id="20" name="文本框 19"/>
          <p:cNvSpPr txBox="1"/>
          <p:nvPr/>
        </p:nvSpPr>
        <p:spPr>
          <a:xfrm>
            <a:off x="1618574" y="4902389"/>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VIEW</a:t>
            </a:r>
          </a:p>
        </p:txBody>
      </p:sp>
      <p:sp>
        <p:nvSpPr>
          <p:cNvPr id="25" name="文本框 24"/>
          <p:cNvSpPr txBox="1">
            <a:spLocks/>
          </p:cNvSpPr>
          <p:nvPr/>
        </p:nvSpPr>
        <p:spPr>
          <a:xfrm>
            <a:off x="927642" y="442982"/>
            <a:ext cx="351122" cy="2321882"/>
          </a:xfrm>
          <a:custGeom>
            <a:avLst/>
            <a:gdLst/>
            <a:ahLst/>
            <a:cxnLst/>
            <a:rect l="l" t="t" r="r" b="b"/>
            <a:pathLst>
              <a:path w="351122" h="2321882">
                <a:moveTo>
                  <a:pt x="0" y="863473"/>
                </a:moveTo>
                <a:lnTo>
                  <a:pt x="186439" y="863473"/>
                </a:lnTo>
                <a:cubicBezTo>
                  <a:pt x="234905" y="863473"/>
                  <a:pt x="274468" y="878804"/>
                  <a:pt x="305130" y="909465"/>
                </a:cubicBezTo>
                <a:cubicBezTo>
                  <a:pt x="335792" y="940127"/>
                  <a:pt x="351122" y="979690"/>
                  <a:pt x="351122" y="1028156"/>
                </a:cubicBezTo>
                <a:lnTo>
                  <a:pt x="351122" y="2157199"/>
                </a:lnTo>
                <a:cubicBezTo>
                  <a:pt x="351122" y="2205664"/>
                  <a:pt x="335792" y="2245227"/>
                  <a:pt x="305130" y="2275889"/>
                </a:cubicBezTo>
                <a:cubicBezTo>
                  <a:pt x="274468" y="2306551"/>
                  <a:pt x="234905" y="2321882"/>
                  <a:pt x="186439" y="2321882"/>
                </a:cubicBezTo>
                <a:lnTo>
                  <a:pt x="0" y="2321882"/>
                </a:lnTo>
                <a:lnTo>
                  <a:pt x="0" y="2139395"/>
                </a:lnTo>
                <a:lnTo>
                  <a:pt x="144898" y="2139395"/>
                </a:lnTo>
                <a:lnTo>
                  <a:pt x="144898" y="1045959"/>
                </a:lnTo>
                <a:lnTo>
                  <a:pt x="0" y="1045959"/>
                </a:lnTo>
                <a:close/>
                <a:moveTo>
                  <a:pt x="0" y="0"/>
                </a:moveTo>
                <a:lnTo>
                  <a:pt x="333319" y="0"/>
                </a:lnTo>
                <a:lnTo>
                  <a:pt x="333319" y="182487"/>
                </a:lnTo>
                <a:lnTo>
                  <a:pt x="0" y="182487"/>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endParaRPr lang="zh-CN" altLang="en-US" sz="23900"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1496189212"/>
      </p:ext>
    </p:extLst>
  </p:cSld>
  <p:clrMapOvr>
    <a:masterClrMapping/>
  </p:clrMapOvr>
  <mc:AlternateContent xmlns:mc="http://schemas.openxmlformats.org/markup-compatibility/2006" xmlns:p14="http://schemas.microsoft.com/office/powerpoint/2010/main">
    <mc:Choice Requires="p14">
      <p:transition spd="slow" p14:dur="3000" advClick="0" advTm="2000">
        <p14:glitter pattern="hexagon"/>
      </p:transition>
    </mc:Choice>
    <mc:Fallback xmlns="">
      <p:transition spd="slow" advClick="0" advTm="2000">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461</TotalTime>
  <Words>583</Words>
  <Application>Microsoft Office PowerPoint</Application>
  <PresentationFormat>宽屏</PresentationFormat>
  <Paragraphs>145</Paragraphs>
  <Slides>16</Slides>
  <Notes>16</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16</vt:i4>
      </vt:variant>
    </vt:vector>
  </HeadingPairs>
  <TitlesOfParts>
    <vt:vector size="33" baseType="lpstr">
      <vt:lpstr>Kozuka Gothic Pro EL</vt:lpstr>
      <vt:lpstr>Meiryo</vt:lpstr>
      <vt:lpstr>苹方 常规</vt:lpstr>
      <vt:lpstr>苹方 特粗</vt:lpstr>
      <vt:lpstr>宋体</vt:lpstr>
      <vt:lpstr>微软雅黑</vt:lpstr>
      <vt:lpstr>微软雅黑 Light</vt:lpstr>
      <vt:lpstr>造字工房俊雅（非商用）常规体</vt:lpstr>
      <vt:lpstr>造字工房尚雅（非商用）常规体</vt:lpstr>
      <vt:lpstr>Agency FB</vt:lpstr>
      <vt:lpstr>Arial</vt:lpstr>
      <vt:lpstr>Calibri</vt:lpstr>
      <vt:lpstr>Calibri Light</vt:lpstr>
      <vt:lpstr>Microsoft Yi Baiti</vt:lpstr>
      <vt:lpstr>Mongolian Baiti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55</cp:revision>
  <dcterms:created xsi:type="dcterms:W3CDTF">2016-06-01T03:54:20Z</dcterms:created>
  <dcterms:modified xsi:type="dcterms:W3CDTF">2017-02-19T01:02:46Z</dcterms:modified>
</cp:coreProperties>
</file>