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  <p:sldId id="258" r:id="rId3"/>
    <p:sldId id="257" r:id="rId4"/>
    <p:sldId id="259" r:id="rId5"/>
    <p:sldId id="260" r:id="rId6"/>
    <p:sldId id="261" r:id="rId7"/>
    <p:sldId id="263" r:id="rId8"/>
  </p:sldIdLst>
  <p:sldSz cx="12192000" cy="6858000"/>
  <p:notesSz cx="6858000" cy="9144000"/>
  <p:embeddedFontLst>
    <p:embeddedFont>
      <p:font typeface="Calibri Light" panose="020F0302020204030204" pitchFamily="34" charset="0"/>
      <p:regular r:id="rId9"/>
      <p:italic r:id="rId10"/>
    </p:embeddedFont>
    <p:embeddedFont>
      <p:font typeface="方正粗黑宋简体" panose="02010600030101010101" charset="-122"/>
      <p:regular r:id="rId11"/>
    </p:embeddedFont>
    <p:embeddedFont>
      <p:font typeface="方正正大黑简体" panose="02000000000000000000" pitchFamily="2" charset="-122"/>
      <p:regular r:id="rId12"/>
    </p:embeddedFont>
    <p:embeddedFont>
      <p:font typeface="Impact" panose="020B0806030902050204" pitchFamily="34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方正正粗黑简体" panose="02000000000000000000" pitchFamily="2" charset="-122"/>
      <p:regular r:id="rId18"/>
    </p:embeddedFont>
    <p:embeddedFont>
      <p:font typeface="方正正黑简体" panose="02000000000000000000" pitchFamily="2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B8AC"/>
    <a:srgbClr val="ACA99A"/>
    <a:srgbClr val="E2CBBF"/>
    <a:srgbClr val="DEAC31"/>
    <a:srgbClr val="7E632D"/>
    <a:srgbClr val="D3AA4D"/>
    <a:srgbClr val="897B62"/>
    <a:srgbClr val="876A38"/>
    <a:srgbClr val="806625"/>
    <a:srgbClr val="E5D9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BB70-3022-4386-9069-48D903BC30E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14B9-0888-413E-9C74-871B7EB9E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281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BB70-3022-4386-9069-48D903BC30E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14B9-0888-413E-9C74-871B7EB9E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207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BB70-3022-4386-9069-48D903BC30E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14B9-0888-413E-9C74-871B7EB9E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896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BB70-3022-4386-9069-48D903BC30E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14B9-0888-413E-9C74-871B7EB9E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340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BB70-3022-4386-9069-48D903BC30E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14B9-0888-413E-9C74-871B7EB9E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819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BB70-3022-4386-9069-48D903BC30E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14B9-0888-413E-9C74-871B7EB9E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430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BB70-3022-4386-9069-48D903BC30E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14B9-0888-413E-9C74-871B7EB9E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900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BB70-3022-4386-9069-48D903BC30E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14B9-0888-413E-9C74-871B7EB9E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079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BB70-3022-4386-9069-48D903BC30E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14B9-0888-413E-9C74-871B7EB9E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523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BB70-3022-4386-9069-48D903BC30E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14B9-0888-413E-9C74-871B7EB9E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04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6BB70-3022-4386-9069-48D903BC30E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514B9-0888-413E-9C74-871B7EB9E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414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6BB70-3022-4386-9069-48D903BC30ED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514B9-0888-413E-9C74-871B7EB9EE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493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CA9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93"/>
          <a:stretch/>
        </p:blipFill>
        <p:spPr>
          <a:xfrm>
            <a:off x="1" y="1"/>
            <a:ext cx="12192000" cy="6895070"/>
          </a:xfrm>
          <a:prstGeom prst="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626414" y="1531893"/>
            <a:ext cx="4522573" cy="2891481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47563" y="1802020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读书的</a:t>
            </a:r>
            <a:endParaRPr lang="en-US" altLang="zh-CN" sz="8800" dirty="0" smtClean="0">
              <a:solidFill>
                <a:schemeClr val="tx1">
                  <a:lumMod val="85000"/>
                  <a:lumOff val="15000"/>
                </a:schemeClr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923" y="2586445"/>
            <a:ext cx="1731564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5</a:t>
            </a:r>
            <a:endParaRPr lang="zh-CN" altLang="en-US" sz="16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9416" y="2816297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个好处</a:t>
            </a:r>
          </a:p>
        </p:txBody>
      </p:sp>
      <p:sp>
        <p:nvSpPr>
          <p:cNvPr id="12" name="椭圆 11"/>
          <p:cNvSpPr/>
          <p:nvPr/>
        </p:nvSpPr>
        <p:spPr>
          <a:xfrm>
            <a:off x="2161653" y="-173475"/>
            <a:ext cx="1375589" cy="137558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392871" y="-35513"/>
            <a:ext cx="1021290" cy="1099063"/>
            <a:chOff x="407585" y="2850368"/>
            <a:chExt cx="923001" cy="993290"/>
          </a:xfrm>
        </p:grpSpPr>
        <p:sp>
          <p:nvSpPr>
            <p:cNvPr id="14" name="文本框 55"/>
            <p:cNvSpPr txBox="1"/>
            <p:nvPr/>
          </p:nvSpPr>
          <p:spPr>
            <a:xfrm>
              <a:off x="418459" y="3509870"/>
              <a:ext cx="912127" cy="333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号作品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407585" y="2850368"/>
              <a:ext cx="820961" cy="83446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45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9606696" y="6051719"/>
            <a:ext cx="23134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方正正黑简体" panose="02000000000000000000" pitchFamily="2" charset="-122"/>
                <a:ea typeface="方正正黑简体" panose="02000000000000000000" pitchFamily="2" charset="-122"/>
              </a:rPr>
              <a:t>妙手回春</a:t>
            </a:r>
            <a:r>
              <a:rPr lang="en-US" altLang="zh-CN" sz="2000" b="0" i="0" dirty="0" smtClean="0">
                <a:solidFill>
                  <a:schemeClr val="bg1"/>
                </a:solidFill>
                <a:effectLst/>
                <a:latin typeface="方正正黑简体" panose="02000000000000000000" pitchFamily="2" charset="-122"/>
                <a:ea typeface="方正正黑简体" panose="02000000000000000000" pitchFamily="2" charset="-122"/>
              </a:rPr>
              <a:t>PPT</a:t>
            </a:r>
            <a:r>
              <a:rPr lang="zh-CN" altLang="en-US" sz="2000" b="0" i="0" dirty="0" smtClean="0">
                <a:solidFill>
                  <a:schemeClr val="bg1"/>
                </a:solidFill>
                <a:effectLst/>
                <a:latin typeface="方正正黑简体" panose="02000000000000000000" pitchFamily="2" charset="-122"/>
                <a:ea typeface="方正正黑简体" panose="02000000000000000000" pitchFamily="2" charset="-122"/>
              </a:rPr>
              <a:t>作品</a:t>
            </a:r>
            <a:endParaRPr lang="en-US" altLang="zh-CN" sz="2000" b="0" i="0" dirty="0" smtClean="0">
              <a:solidFill>
                <a:schemeClr val="bg1"/>
              </a:solidFill>
              <a:effectLst/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  <a:p>
            <a:pPr algn="r"/>
            <a:r>
              <a:rPr lang="en-US" altLang="zh-CN" sz="2000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2013</a:t>
            </a:r>
            <a:r>
              <a:rPr lang="zh-CN" altLang="en-US" sz="2000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9</a:t>
            </a:r>
            <a:r>
              <a:rPr lang="zh-CN" altLang="en-US" sz="2000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月</a:t>
            </a:r>
            <a:r>
              <a:rPr lang="en-US" altLang="zh-CN" sz="2000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24</a:t>
            </a:r>
            <a:r>
              <a:rPr lang="zh-CN" altLang="en-US" sz="2000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日</a:t>
            </a:r>
            <a:endParaRPr lang="zh-CN" altLang="en-US" sz="2000" dirty="0">
              <a:solidFill>
                <a:schemeClr val="bg1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172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3739" b="98291" l="0" r="841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251" y="2008682"/>
            <a:ext cx="7745643" cy="516376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8325" y="159702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BD334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66282" y="2173804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女的魅力不可挡</a:t>
            </a:r>
            <a:endParaRPr lang="zh-CN" altLang="en-US" sz="4800" dirty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09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974" b="94757" l="9990" r="89914">
                        <a14:backgroundMark x1="58982" y1="56138" x2="66282" y2="60358"/>
                        <a14:backgroundMark x1="59270" y1="56650" x2="66859" y2="60230"/>
                        <a14:backgroundMark x1="51105" y1="52046" x2="54755" y2="55115"/>
                        <a14:backgroundMark x1="52065" y1="54476" x2="56100" y2="56266"/>
                        <a14:backgroundMark x1="74352" y1="64066" x2="75889" y2="77110"/>
                        <a14:backgroundMark x1="17675" y1="67519" x2="20845" y2="780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1117" y="768274"/>
            <a:ext cx="8106306" cy="608972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40167" y="162700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E5D9B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34728" y="2188794"/>
            <a:ext cx="57054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常</a:t>
            </a:r>
            <a:r>
              <a:rPr lang="zh-CN" altLang="en-US" sz="4800" dirty="0" smtClean="0">
                <a:latin typeface="方正正黑简体" panose="02000000000000000000" pitchFamily="2" charset="-122"/>
                <a:ea typeface="方正正黑简体" panose="02000000000000000000" pitchFamily="2" charset="-122"/>
              </a:rPr>
              <a:t>吃      菜有益健康</a:t>
            </a:r>
            <a:endParaRPr lang="zh-CN" altLang="en-US" sz="4800" dirty="0"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62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82933" y="3019956"/>
            <a:ext cx="797846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B</a:t>
            </a:r>
            <a:r>
              <a:rPr lang="en-US" altLang="zh-CN" sz="28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</a:t>
            </a:r>
            <a:r>
              <a:rPr lang="en-US" altLang="zh-CN" sz="166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K</a:t>
            </a:r>
            <a:r>
              <a:rPr lang="en-US" altLang="zh-CN" sz="16600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S</a:t>
            </a:r>
            <a:endParaRPr lang="zh-CN" altLang="en-US" sz="16600" dirty="0">
              <a:solidFill>
                <a:schemeClr val="bg1">
                  <a:lumMod val="9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153" y="2860102"/>
            <a:ext cx="1977723" cy="2966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264" y="2905071"/>
            <a:ext cx="1977723" cy="29665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900573" y="103133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7E632D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29585" y="161014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</a:lstStyle>
          <a:p>
            <a:r>
              <a:rPr lang="zh-CN" altLang="en-US" dirty="0"/>
              <a:t>中自有黄金屋</a:t>
            </a:r>
          </a:p>
        </p:txBody>
      </p:sp>
    </p:spTree>
    <p:extLst>
      <p:ext uri="{BB962C8B-B14F-4D97-AF65-F5344CB8AC3E}">
        <p14:creationId xmlns:p14="http://schemas.microsoft.com/office/powerpoint/2010/main" val="364764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08508" y="3363719"/>
            <a:ext cx="797846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B</a:t>
            </a:r>
            <a:r>
              <a:rPr lang="en-US" altLang="zh-CN" sz="28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</a:t>
            </a:r>
            <a:r>
              <a:rPr lang="en-US" altLang="zh-CN" sz="166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K</a:t>
            </a:r>
            <a:r>
              <a:rPr lang="en-US" altLang="zh-CN" sz="16600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S</a:t>
            </a:r>
            <a:endParaRPr lang="zh-CN" altLang="en-US" sz="16600" dirty="0">
              <a:solidFill>
                <a:schemeClr val="bg1">
                  <a:lumMod val="9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252" y="3105004"/>
            <a:ext cx="3369040" cy="224602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7517" y="10106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E2CBBF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032254" y="1586165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</a:lstStyle>
          <a:p>
            <a:r>
              <a:rPr lang="zh-CN" altLang="en-US" dirty="0"/>
              <a:t>中自</a:t>
            </a:r>
            <a:r>
              <a:rPr lang="zh-CN" altLang="en-US" dirty="0" smtClean="0"/>
              <a:t>有</a:t>
            </a:r>
            <a:r>
              <a:rPr lang="zh-CN" altLang="en-US" dirty="0"/>
              <a:t>颜如玉</a:t>
            </a:r>
          </a:p>
        </p:txBody>
      </p:sp>
    </p:spTree>
    <p:extLst>
      <p:ext uri="{BB962C8B-B14F-4D97-AF65-F5344CB8AC3E}">
        <p14:creationId xmlns:p14="http://schemas.microsoft.com/office/powerpoint/2010/main" val="181322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82933" y="3019956"/>
            <a:ext cx="797846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B</a:t>
            </a:r>
            <a:r>
              <a:rPr lang="en-US" altLang="zh-CN" sz="28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</a:t>
            </a:r>
            <a:r>
              <a:rPr lang="en-US" altLang="zh-CN" sz="16600" dirty="0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K</a:t>
            </a:r>
            <a:r>
              <a:rPr lang="en-US" altLang="zh-CN" sz="16600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S</a:t>
            </a:r>
            <a:endParaRPr lang="zh-CN" altLang="en-US" sz="16600" dirty="0">
              <a:solidFill>
                <a:schemeClr val="bg1">
                  <a:lumMod val="9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0573" y="103133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rgbClr val="DEAC3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29585" y="161014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</a:lstStyle>
          <a:p>
            <a:r>
              <a:rPr lang="zh-CN" altLang="en-US" dirty="0"/>
              <a:t>中自</a:t>
            </a:r>
            <a:r>
              <a:rPr lang="zh-CN" altLang="en-US" dirty="0" smtClean="0"/>
              <a:t>有</a:t>
            </a:r>
            <a:r>
              <a:rPr lang="zh-CN" altLang="en-US" dirty="0"/>
              <a:t>营养在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0427" b="72561" l="13364" r="93318">
                        <a14:backgroundMark x1="17512" y1="41616" x2="30415" y2="71799"/>
                        <a14:backgroundMark x1="87558" y1="50152" x2="64286" y2="70427"/>
                        <a14:backgroundMark x1="85253" y1="48933" x2="52304" y2="70427"/>
                        <a14:backgroundMark x1="17512" y1="29116" x2="16129" y2="39329"/>
                        <a14:backgroundMark x1="51613" y1="26677" x2="57143" y2="29116"/>
                        <a14:backgroundMark x1="25115" y1="26677" x2="37788" y2="23933"/>
                        <a14:backgroundMark x1="39401" y1="71189" x2="56912" y2="66159"/>
                        <a14:backgroundMark x1="63364" y1="27439" x2="76959" y2="30640"/>
                        <a14:backgroundMark x1="78111" y1="52439" x2="66820" y2="600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870" b="27299"/>
          <a:stretch/>
        </p:blipFill>
        <p:spPr>
          <a:xfrm rot="18155485">
            <a:off x="4089533" y="1978701"/>
            <a:ext cx="5149421" cy="449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656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37659" y="4560529"/>
            <a:ext cx="12886500" cy="2511964"/>
          </a:xfrm>
          <a:custGeom>
            <a:avLst/>
            <a:gdLst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283700 w 12376813"/>
              <a:gd name="connsiteY20" fmla="*/ 153279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051944 w 12376813"/>
              <a:gd name="connsiteY20" fmla="*/ 23786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956587 h 2134387"/>
              <a:gd name="connsiteX1" fmla="*/ 50800 w 12376813"/>
              <a:gd name="connsiteY1" fmla="*/ 1918487 h 2134387"/>
              <a:gd name="connsiteX2" fmla="*/ 355600 w 12376813"/>
              <a:gd name="connsiteY2" fmla="*/ 1664487 h 2134387"/>
              <a:gd name="connsiteX3" fmla="*/ 825500 w 12376813"/>
              <a:gd name="connsiteY3" fmla="*/ 1410487 h 2134387"/>
              <a:gd name="connsiteX4" fmla="*/ 1739900 w 12376813"/>
              <a:gd name="connsiteY4" fmla="*/ 1562887 h 2134387"/>
              <a:gd name="connsiteX5" fmla="*/ 2336800 w 12376813"/>
              <a:gd name="connsiteY5" fmla="*/ 940587 h 2134387"/>
              <a:gd name="connsiteX6" fmla="*/ 2743200 w 12376813"/>
              <a:gd name="connsiteY6" fmla="*/ 838987 h 2134387"/>
              <a:gd name="connsiteX7" fmla="*/ 3136900 w 12376813"/>
              <a:gd name="connsiteY7" fmla="*/ 711987 h 2134387"/>
              <a:gd name="connsiteX8" fmla="*/ 3683000 w 12376813"/>
              <a:gd name="connsiteY8" fmla="*/ 648487 h 2134387"/>
              <a:gd name="connsiteX9" fmla="*/ 4152900 w 12376813"/>
              <a:gd name="connsiteY9" fmla="*/ 483387 h 2134387"/>
              <a:gd name="connsiteX10" fmla="*/ 4584700 w 12376813"/>
              <a:gd name="connsiteY10" fmla="*/ 254787 h 2134387"/>
              <a:gd name="connsiteX11" fmla="*/ 4597400 w 12376813"/>
              <a:gd name="connsiteY11" fmla="*/ 242087 h 2134387"/>
              <a:gd name="connsiteX12" fmla="*/ 4711700 w 12376813"/>
              <a:gd name="connsiteY12" fmla="*/ 191287 h 2134387"/>
              <a:gd name="connsiteX13" fmla="*/ 5130800 w 12376813"/>
              <a:gd name="connsiteY13" fmla="*/ 229387 h 2134387"/>
              <a:gd name="connsiteX14" fmla="*/ 5892800 w 12376813"/>
              <a:gd name="connsiteY14" fmla="*/ 216687 h 2134387"/>
              <a:gd name="connsiteX15" fmla="*/ 6121400 w 12376813"/>
              <a:gd name="connsiteY15" fmla="*/ 203987 h 2134387"/>
              <a:gd name="connsiteX16" fmla="*/ 6565900 w 12376813"/>
              <a:gd name="connsiteY16" fmla="*/ 203987 h 2134387"/>
              <a:gd name="connsiteX17" fmla="*/ 7467600 w 12376813"/>
              <a:gd name="connsiteY17" fmla="*/ 292887 h 2134387"/>
              <a:gd name="connsiteX18" fmla="*/ 8267700 w 12376813"/>
              <a:gd name="connsiteY18" fmla="*/ 292887 h 2134387"/>
              <a:gd name="connsiteX19" fmla="*/ 8966200 w 12376813"/>
              <a:gd name="connsiteY19" fmla="*/ 292887 h 2134387"/>
              <a:gd name="connsiteX20" fmla="*/ 9051944 w 12376813"/>
              <a:gd name="connsiteY20" fmla="*/ 87194 h 2134387"/>
              <a:gd name="connsiteX21" fmla="*/ 9080860 w 12376813"/>
              <a:gd name="connsiteY21" fmla="*/ 203 h 2134387"/>
              <a:gd name="connsiteX22" fmla="*/ 9575800 w 12376813"/>
              <a:gd name="connsiteY22" fmla="*/ 64287 h 2134387"/>
              <a:gd name="connsiteX23" fmla="*/ 9626600 w 12376813"/>
              <a:gd name="connsiteY23" fmla="*/ 102387 h 2134387"/>
              <a:gd name="connsiteX24" fmla="*/ 9664700 w 12376813"/>
              <a:gd name="connsiteY24" fmla="*/ 153187 h 2134387"/>
              <a:gd name="connsiteX25" fmla="*/ 9677400 w 12376813"/>
              <a:gd name="connsiteY25" fmla="*/ 191287 h 2134387"/>
              <a:gd name="connsiteX26" fmla="*/ 9804400 w 12376813"/>
              <a:gd name="connsiteY26" fmla="*/ 267487 h 2134387"/>
              <a:gd name="connsiteX27" fmla="*/ 10007600 w 12376813"/>
              <a:gd name="connsiteY27" fmla="*/ 330987 h 2134387"/>
              <a:gd name="connsiteX28" fmla="*/ 10541000 w 12376813"/>
              <a:gd name="connsiteY28" fmla="*/ 356387 h 2134387"/>
              <a:gd name="connsiteX29" fmla="*/ 10998200 w 12376813"/>
              <a:gd name="connsiteY29" fmla="*/ 483387 h 2134387"/>
              <a:gd name="connsiteX30" fmla="*/ 11226800 w 12376813"/>
              <a:gd name="connsiteY30" fmla="*/ 661187 h 2134387"/>
              <a:gd name="connsiteX31" fmla="*/ 11607800 w 12376813"/>
              <a:gd name="connsiteY31" fmla="*/ 1232687 h 2134387"/>
              <a:gd name="connsiteX32" fmla="*/ 11734800 w 12376813"/>
              <a:gd name="connsiteY32" fmla="*/ 1334287 h 2134387"/>
              <a:gd name="connsiteX33" fmla="*/ 12065000 w 12376813"/>
              <a:gd name="connsiteY33" fmla="*/ 1740687 h 2134387"/>
              <a:gd name="connsiteX34" fmla="*/ 12255500 w 12376813"/>
              <a:gd name="connsiteY34" fmla="*/ 2007387 h 2134387"/>
              <a:gd name="connsiteX35" fmla="*/ 10096500 w 12376813"/>
              <a:gd name="connsiteY35" fmla="*/ 2096287 h 2134387"/>
              <a:gd name="connsiteX36" fmla="*/ 2362200 w 12376813"/>
              <a:gd name="connsiteY36" fmla="*/ 2134387 h 2134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376813" h="2134387">
                <a:moveTo>
                  <a:pt x="0" y="1956587"/>
                </a:moveTo>
                <a:cubicBezTo>
                  <a:pt x="4233" y="1953412"/>
                  <a:pt x="-8467" y="1967170"/>
                  <a:pt x="50800" y="1918487"/>
                </a:cubicBezTo>
                <a:cubicBezTo>
                  <a:pt x="110067" y="1869804"/>
                  <a:pt x="226483" y="1749154"/>
                  <a:pt x="355600" y="1664487"/>
                </a:cubicBezTo>
                <a:cubicBezTo>
                  <a:pt x="484717" y="1579820"/>
                  <a:pt x="594783" y="1427420"/>
                  <a:pt x="825500" y="1410487"/>
                </a:cubicBezTo>
                <a:cubicBezTo>
                  <a:pt x="1056217" y="1393554"/>
                  <a:pt x="1488017" y="1641204"/>
                  <a:pt x="1739900" y="1562887"/>
                </a:cubicBezTo>
                <a:cubicBezTo>
                  <a:pt x="1991783" y="1484570"/>
                  <a:pt x="2169583" y="1061237"/>
                  <a:pt x="2336800" y="940587"/>
                </a:cubicBezTo>
                <a:cubicBezTo>
                  <a:pt x="2504017" y="819937"/>
                  <a:pt x="2609850" y="877087"/>
                  <a:pt x="2743200" y="838987"/>
                </a:cubicBezTo>
                <a:cubicBezTo>
                  <a:pt x="2876550" y="800887"/>
                  <a:pt x="2980267" y="743737"/>
                  <a:pt x="3136900" y="711987"/>
                </a:cubicBezTo>
                <a:cubicBezTo>
                  <a:pt x="3293533" y="680237"/>
                  <a:pt x="3513667" y="686587"/>
                  <a:pt x="3683000" y="648487"/>
                </a:cubicBezTo>
                <a:cubicBezTo>
                  <a:pt x="3852333" y="610387"/>
                  <a:pt x="4002617" y="549004"/>
                  <a:pt x="4152900" y="483387"/>
                </a:cubicBezTo>
                <a:cubicBezTo>
                  <a:pt x="4303183" y="417770"/>
                  <a:pt x="4510617" y="295004"/>
                  <a:pt x="4584700" y="254787"/>
                </a:cubicBezTo>
                <a:cubicBezTo>
                  <a:pt x="4658783" y="214570"/>
                  <a:pt x="4576233" y="252670"/>
                  <a:pt x="4597400" y="242087"/>
                </a:cubicBezTo>
                <a:cubicBezTo>
                  <a:pt x="4618567" y="231504"/>
                  <a:pt x="4622800" y="193404"/>
                  <a:pt x="4711700" y="191287"/>
                </a:cubicBezTo>
                <a:cubicBezTo>
                  <a:pt x="4800600" y="189170"/>
                  <a:pt x="5130800" y="229387"/>
                  <a:pt x="5130800" y="229387"/>
                </a:cubicBezTo>
                <a:lnTo>
                  <a:pt x="5892800" y="216687"/>
                </a:lnTo>
                <a:cubicBezTo>
                  <a:pt x="6057900" y="212454"/>
                  <a:pt x="6009217" y="206104"/>
                  <a:pt x="6121400" y="203987"/>
                </a:cubicBezTo>
                <a:cubicBezTo>
                  <a:pt x="6233583" y="201870"/>
                  <a:pt x="6341533" y="189170"/>
                  <a:pt x="6565900" y="203987"/>
                </a:cubicBezTo>
                <a:cubicBezTo>
                  <a:pt x="6790267" y="218804"/>
                  <a:pt x="7183967" y="278070"/>
                  <a:pt x="7467600" y="292887"/>
                </a:cubicBezTo>
                <a:cubicBezTo>
                  <a:pt x="7751233" y="307704"/>
                  <a:pt x="8267700" y="292887"/>
                  <a:pt x="8267700" y="292887"/>
                </a:cubicBezTo>
                <a:cubicBezTo>
                  <a:pt x="8517467" y="292887"/>
                  <a:pt x="8835493" y="327169"/>
                  <a:pt x="8966200" y="292887"/>
                </a:cubicBezTo>
                <a:cubicBezTo>
                  <a:pt x="9096907" y="258605"/>
                  <a:pt x="9032834" y="135975"/>
                  <a:pt x="9051944" y="87194"/>
                </a:cubicBezTo>
                <a:cubicBezTo>
                  <a:pt x="9071054" y="38413"/>
                  <a:pt x="8993551" y="4021"/>
                  <a:pt x="9080860" y="203"/>
                </a:cubicBezTo>
                <a:cubicBezTo>
                  <a:pt x="9168169" y="-3615"/>
                  <a:pt x="9484843" y="47256"/>
                  <a:pt x="9575800" y="64287"/>
                </a:cubicBezTo>
                <a:cubicBezTo>
                  <a:pt x="9666757" y="81318"/>
                  <a:pt x="9611783" y="87570"/>
                  <a:pt x="9626600" y="102387"/>
                </a:cubicBezTo>
                <a:cubicBezTo>
                  <a:pt x="9641417" y="117204"/>
                  <a:pt x="9656233" y="138370"/>
                  <a:pt x="9664700" y="153187"/>
                </a:cubicBezTo>
                <a:cubicBezTo>
                  <a:pt x="9673167" y="168004"/>
                  <a:pt x="9654117" y="172237"/>
                  <a:pt x="9677400" y="191287"/>
                </a:cubicBezTo>
                <a:cubicBezTo>
                  <a:pt x="9700683" y="210337"/>
                  <a:pt x="9749367" y="244204"/>
                  <a:pt x="9804400" y="267487"/>
                </a:cubicBezTo>
                <a:cubicBezTo>
                  <a:pt x="9859433" y="290770"/>
                  <a:pt x="9884833" y="316170"/>
                  <a:pt x="10007600" y="330987"/>
                </a:cubicBezTo>
                <a:cubicBezTo>
                  <a:pt x="10130367" y="345804"/>
                  <a:pt x="10375900" y="330987"/>
                  <a:pt x="10541000" y="356387"/>
                </a:cubicBezTo>
                <a:cubicBezTo>
                  <a:pt x="10706100" y="381787"/>
                  <a:pt x="10883900" y="432587"/>
                  <a:pt x="10998200" y="483387"/>
                </a:cubicBezTo>
                <a:cubicBezTo>
                  <a:pt x="11112500" y="534187"/>
                  <a:pt x="11125200" y="536304"/>
                  <a:pt x="11226800" y="661187"/>
                </a:cubicBezTo>
                <a:cubicBezTo>
                  <a:pt x="11328400" y="786070"/>
                  <a:pt x="11523133" y="1120504"/>
                  <a:pt x="11607800" y="1232687"/>
                </a:cubicBezTo>
                <a:cubicBezTo>
                  <a:pt x="11692467" y="1344870"/>
                  <a:pt x="11658600" y="1249620"/>
                  <a:pt x="11734800" y="1334287"/>
                </a:cubicBezTo>
                <a:cubicBezTo>
                  <a:pt x="11811000" y="1418954"/>
                  <a:pt x="11978217" y="1628504"/>
                  <a:pt x="12065000" y="1740687"/>
                </a:cubicBezTo>
                <a:cubicBezTo>
                  <a:pt x="12151783" y="1852870"/>
                  <a:pt x="12583583" y="1948120"/>
                  <a:pt x="12255500" y="2007387"/>
                </a:cubicBezTo>
                <a:cubicBezTo>
                  <a:pt x="11927417" y="2066654"/>
                  <a:pt x="10096500" y="2096287"/>
                  <a:pt x="10096500" y="2096287"/>
                </a:cubicBezTo>
                <a:lnTo>
                  <a:pt x="2362200" y="2134387"/>
                </a:ln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" b="33429"/>
          <a:stretch/>
        </p:blipFill>
        <p:spPr>
          <a:xfrm>
            <a:off x="2180301" y="1183954"/>
            <a:ext cx="1997202" cy="1997202"/>
          </a:xfrm>
          <a:prstGeom prst="ellipse">
            <a:avLst/>
          </a:prstGeom>
          <a:solidFill>
            <a:schemeClr val="tx1"/>
          </a:solidFill>
          <a:ln w="38100">
            <a:noFill/>
          </a:ln>
          <a:effectLst>
            <a:softEdge rad="31750"/>
          </a:effectLst>
        </p:spPr>
      </p:pic>
      <p:sp>
        <p:nvSpPr>
          <p:cNvPr id="6" name="梯形 2"/>
          <p:cNvSpPr/>
          <p:nvPr/>
        </p:nvSpPr>
        <p:spPr>
          <a:xfrm>
            <a:off x="2793724" y="2860058"/>
            <a:ext cx="932688" cy="1956816"/>
          </a:xfrm>
          <a:custGeom>
            <a:avLst/>
            <a:gdLst>
              <a:gd name="connsiteX0" fmla="*/ 0 w 932688"/>
              <a:gd name="connsiteY0" fmla="*/ 1956816 h 1956816"/>
              <a:gd name="connsiteX1" fmla="*/ 173639 w 932688"/>
              <a:gd name="connsiteY1" fmla="*/ 0 h 1956816"/>
              <a:gd name="connsiteX2" fmla="*/ 759049 w 932688"/>
              <a:gd name="connsiteY2" fmla="*/ 0 h 1956816"/>
              <a:gd name="connsiteX3" fmla="*/ 932688 w 932688"/>
              <a:gd name="connsiteY3" fmla="*/ 1956816 h 1956816"/>
              <a:gd name="connsiteX4" fmla="*/ 0 w 932688"/>
              <a:gd name="connsiteY4" fmla="*/ 1956816 h 1956816"/>
              <a:gd name="connsiteX0" fmla="*/ 0 w 932688"/>
              <a:gd name="connsiteY0" fmla="*/ 1956816 h 1956816"/>
              <a:gd name="connsiteX1" fmla="*/ 73462 w 932688"/>
              <a:gd name="connsiteY1" fmla="*/ 332594 h 1956816"/>
              <a:gd name="connsiteX2" fmla="*/ 173639 w 932688"/>
              <a:gd name="connsiteY2" fmla="*/ 0 h 1956816"/>
              <a:gd name="connsiteX3" fmla="*/ 759049 w 932688"/>
              <a:gd name="connsiteY3" fmla="*/ 0 h 1956816"/>
              <a:gd name="connsiteX4" fmla="*/ 932688 w 932688"/>
              <a:gd name="connsiteY4" fmla="*/ 1956816 h 1956816"/>
              <a:gd name="connsiteX5" fmla="*/ 0 w 932688"/>
              <a:gd name="connsiteY5" fmla="*/ 1956816 h 195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688" h="1956816">
                <a:moveTo>
                  <a:pt x="0" y="1956816"/>
                </a:moveTo>
                <a:cubicBezTo>
                  <a:pt x="34820" y="1425741"/>
                  <a:pt x="38642" y="863669"/>
                  <a:pt x="73462" y="332594"/>
                </a:cubicBezTo>
                <a:lnTo>
                  <a:pt x="173639" y="0"/>
                </a:lnTo>
                <a:lnTo>
                  <a:pt x="759049" y="0"/>
                </a:lnTo>
                <a:lnTo>
                  <a:pt x="932688" y="1956816"/>
                </a:lnTo>
                <a:lnTo>
                  <a:pt x="0" y="19568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57"/>
          <p:cNvSpPr/>
          <p:nvPr/>
        </p:nvSpPr>
        <p:spPr>
          <a:xfrm flipV="1">
            <a:off x="3001666" y="4464420"/>
            <a:ext cx="603504" cy="1042416"/>
          </a:xfrm>
          <a:custGeom>
            <a:avLst/>
            <a:gdLst>
              <a:gd name="connsiteX0" fmla="*/ 0 w 694944"/>
              <a:gd name="connsiteY0" fmla="*/ 1042416 h 1042416"/>
              <a:gd name="connsiteX1" fmla="*/ 129378 w 694944"/>
              <a:gd name="connsiteY1" fmla="*/ 0 h 1042416"/>
              <a:gd name="connsiteX2" fmla="*/ 565566 w 694944"/>
              <a:gd name="connsiteY2" fmla="*/ 0 h 1042416"/>
              <a:gd name="connsiteX3" fmla="*/ 694944 w 694944"/>
              <a:gd name="connsiteY3" fmla="*/ 1042416 h 1042416"/>
              <a:gd name="connsiteX4" fmla="*/ 0 w 694944"/>
              <a:gd name="connsiteY4" fmla="*/ 1042416 h 1042416"/>
              <a:gd name="connsiteX0" fmla="*/ 0 w 603504"/>
              <a:gd name="connsiteY0" fmla="*/ 1042416 h 1042416"/>
              <a:gd name="connsiteX1" fmla="*/ 37938 w 603504"/>
              <a:gd name="connsiteY1" fmla="*/ 0 h 1042416"/>
              <a:gd name="connsiteX2" fmla="*/ 474126 w 603504"/>
              <a:gd name="connsiteY2" fmla="*/ 0 h 1042416"/>
              <a:gd name="connsiteX3" fmla="*/ 603504 w 603504"/>
              <a:gd name="connsiteY3" fmla="*/ 1042416 h 1042416"/>
              <a:gd name="connsiteX4" fmla="*/ 0 w 603504"/>
              <a:gd name="connsiteY4" fmla="*/ 1042416 h 1042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3504" h="1042416">
                <a:moveTo>
                  <a:pt x="0" y="1042416"/>
                </a:moveTo>
                <a:lnTo>
                  <a:pt x="37938" y="0"/>
                </a:lnTo>
                <a:lnTo>
                  <a:pt x="474126" y="0"/>
                </a:lnTo>
                <a:lnTo>
                  <a:pt x="603504" y="1042416"/>
                </a:lnTo>
                <a:lnTo>
                  <a:pt x="0" y="10424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056126" y="3886714"/>
            <a:ext cx="5577131" cy="1486651"/>
          </a:xfrm>
          <a:custGeom>
            <a:avLst/>
            <a:gdLst>
              <a:gd name="connsiteX0" fmla="*/ 413028 w 7138639"/>
              <a:gd name="connsiteY0" fmla="*/ 1693769 h 1805664"/>
              <a:gd name="connsiteX1" fmla="*/ 622891 w 7138639"/>
              <a:gd name="connsiteY1" fmla="*/ 1513887 h 1805664"/>
              <a:gd name="connsiteX2" fmla="*/ 832753 w 7138639"/>
              <a:gd name="connsiteY2" fmla="*/ 1348995 h 1805664"/>
              <a:gd name="connsiteX3" fmla="*/ 1132556 w 7138639"/>
              <a:gd name="connsiteY3" fmla="*/ 1214084 h 1805664"/>
              <a:gd name="connsiteX4" fmla="*/ 1777133 w 7138639"/>
              <a:gd name="connsiteY4" fmla="*/ 1184103 h 1805664"/>
              <a:gd name="connsiteX5" fmla="*/ 2211848 w 7138639"/>
              <a:gd name="connsiteY5" fmla="*/ 1154123 h 1805664"/>
              <a:gd name="connsiteX6" fmla="*/ 2601592 w 7138639"/>
              <a:gd name="connsiteY6" fmla="*/ 1004221 h 1805664"/>
              <a:gd name="connsiteX7" fmla="*/ 3081278 w 7138639"/>
              <a:gd name="connsiteY7" fmla="*/ 884300 h 1805664"/>
              <a:gd name="connsiteX8" fmla="*/ 3456032 w 7138639"/>
              <a:gd name="connsiteY8" fmla="*/ 839330 h 1805664"/>
              <a:gd name="connsiteX9" fmla="*/ 3950707 w 7138639"/>
              <a:gd name="connsiteY9" fmla="*/ 779369 h 1805664"/>
              <a:gd name="connsiteX10" fmla="*/ 4550314 w 7138639"/>
              <a:gd name="connsiteY10" fmla="*/ 479566 h 1805664"/>
              <a:gd name="connsiteX11" fmla="*/ 4880097 w 7138639"/>
              <a:gd name="connsiteY11" fmla="*/ 389625 h 1805664"/>
              <a:gd name="connsiteX12" fmla="*/ 5614615 w 7138639"/>
              <a:gd name="connsiteY12" fmla="*/ 359644 h 1805664"/>
              <a:gd name="connsiteX13" fmla="*/ 5989369 w 7138639"/>
              <a:gd name="connsiteY13" fmla="*/ 239723 h 1805664"/>
              <a:gd name="connsiteX14" fmla="*/ 6334143 w 7138639"/>
              <a:gd name="connsiteY14" fmla="*/ 104812 h 1805664"/>
              <a:gd name="connsiteX15" fmla="*/ 6633946 w 7138639"/>
              <a:gd name="connsiteY15" fmla="*/ 29861 h 1805664"/>
              <a:gd name="connsiteX16" fmla="*/ 6648937 w 7138639"/>
              <a:gd name="connsiteY16" fmla="*/ 44851 h 1805664"/>
              <a:gd name="connsiteX17" fmla="*/ 6663927 w 7138639"/>
              <a:gd name="connsiteY17" fmla="*/ 539526 h 1805664"/>
              <a:gd name="connsiteX18" fmla="*/ 6663927 w 7138639"/>
              <a:gd name="connsiteY18" fmla="*/ 944261 h 1805664"/>
              <a:gd name="connsiteX19" fmla="*/ 6678917 w 7138639"/>
              <a:gd name="connsiteY19" fmla="*/ 1753730 h 1805664"/>
              <a:gd name="connsiteX20" fmla="*/ 413028 w 7138639"/>
              <a:gd name="connsiteY20" fmla="*/ 1693769 h 1805664"/>
              <a:gd name="connsiteX0" fmla="*/ 413028 w 7138639"/>
              <a:gd name="connsiteY0" fmla="*/ 1774348 h 1886243"/>
              <a:gd name="connsiteX1" fmla="*/ 622891 w 7138639"/>
              <a:gd name="connsiteY1" fmla="*/ 1594466 h 1886243"/>
              <a:gd name="connsiteX2" fmla="*/ 832753 w 7138639"/>
              <a:gd name="connsiteY2" fmla="*/ 1429574 h 1886243"/>
              <a:gd name="connsiteX3" fmla="*/ 1132556 w 7138639"/>
              <a:gd name="connsiteY3" fmla="*/ 1294663 h 1886243"/>
              <a:gd name="connsiteX4" fmla="*/ 1777133 w 7138639"/>
              <a:gd name="connsiteY4" fmla="*/ 1264682 h 1886243"/>
              <a:gd name="connsiteX5" fmla="*/ 2211848 w 7138639"/>
              <a:gd name="connsiteY5" fmla="*/ 1234702 h 1886243"/>
              <a:gd name="connsiteX6" fmla="*/ 2601592 w 7138639"/>
              <a:gd name="connsiteY6" fmla="*/ 1084800 h 1886243"/>
              <a:gd name="connsiteX7" fmla="*/ 3081278 w 7138639"/>
              <a:gd name="connsiteY7" fmla="*/ 964879 h 1886243"/>
              <a:gd name="connsiteX8" fmla="*/ 3456032 w 7138639"/>
              <a:gd name="connsiteY8" fmla="*/ 919909 h 1886243"/>
              <a:gd name="connsiteX9" fmla="*/ 3950707 w 7138639"/>
              <a:gd name="connsiteY9" fmla="*/ 859948 h 1886243"/>
              <a:gd name="connsiteX10" fmla="*/ 4550314 w 7138639"/>
              <a:gd name="connsiteY10" fmla="*/ 560145 h 1886243"/>
              <a:gd name="connsiteX11" fmla="*/ 4880097 w 7138639"/>
              <a:gd name="connsiteY11" fmla="*/ 470204 h 1886243"/>
              <a:gd name="connsiteX12" fmla="*/ 5614615 w 7138639"/>
              <a:gd name="connsiteY12" fmla="*/ 440223 h 1886243"/>
              <a:gd name="connsiteX13" fmla="*/ 5989369 w 7138639"/>
              <a:gd name="connsiteY13" fmla="*/ 320302 h 1886243"/>
              <a:gd name="connsiteX14" fmla="*/ 6334143 w 7138639"/>
              <a:gd name="connsiteY14" fmla="*/ 185391 h 1886243"/>
              <a:gd name="connsiteX15" fmla="*/ 6633946 w 7138639"/>
              <a:gd name="connsiteY15" fmla="*/ 110440 h 1886243"/>
              <a:gd name="connsiteX16" fmla="*/ 6648937 w 7138639"/>
              <a:gd name="connsiteY16" fmla="*/ 125430 h 1886243"/>
              <a:gd name="connsiteX17" fmla="*/ 6663927 w 7138639"/>
              <a:gd name="connsiteY17" fmla="*/ 620105 h 1886243"/>
              <a:gd name="connsiteX18" fmla="*/ 6663927 w 7138639"/>
              <a:gd name="connsiteY18" fmla="*/ 1024840 h 1886243"/>
              <a:gd name="connsiteX19" fmla="*/ 6678917 w 7138639"/>
              <a:gd name="connsiteY19" fmla="*/ 1834309 h 1886243"/>
              <a:gd name="connsiteX20" fmla="*/ 413028 w 7138639"/>
              <a:gd name="connsiteY20" fmla="*/ 1774348 h 1886243"/>
              <a:gd name="connsiteX0" fmla="*/ 413028 w 7138639"/>
              <a:gd name="connsiteY0" fmla="*/ 1685413 h 1797308"/>
              <a:gd name="connsiteX1" fmla="*/ 622891 w 7138639"/>
              <a:gd name="connsiteY1" fmla="*/ 1505531 h 1797308"/>
              <a:gd name="connsiteX2" fmla="*/ 832753 w 7138639"/>
              <a:gd name="connsiteY2" fmla="*/ 1340639 h 1797308"/>
              <a:gd name="connsiteX3" fmla="*/ 1132556 w 7138639"/>
              <a:gd name="connsiteY3" fmla="*/ 1205728 h 1797308"/>
              <a:gd name="connsiteX4" fmla="*/ 1777133 w 7138639"/>
              <a:gd name="connsiteY4" fmla="*/ 1175747 h 1797308"/>
              <a:gd name="connsiteX5" fmla="*/ 2211848 w 7138639"/>
              <a:gd name="connsiteY5" fmla="*/ 1145767 h 1797308"/>
              <a:gd name="connsiteX6" fmla="*/ 2601592 w 7138639"/>
              <a:gd name="connsiteY6" fmla="*/ 995865 h 1797308"/>
              <a:gd name="connsiteX7" fmla="*/ 3081278 w 7138639"/>
              <a:gd name="connsiteY7" fmla="*/ 875944 h 1797308"/>
              <a:gd name="connsiteX8" fmla="*/ 3456032 w 7138639"/>
              <a:gd name="connsiteY8" fmla="*/ 830974 h 1797308"/>
              <a:gd name="connsiteX9" fmla="*/ 3950707 w 7138639"/>
              <a:gd name="connsiteY9" fmla="*/ 771013 h 1797308"/>
              <a:gd name="connsiteX10" fmla="*/ 4550314 w 7138639"/>
              <a:gd name="connsiteY10" fmla="*/ 471210 h 1797308"/>
              <a:gd name="connsiteX11" fmla="*/ 4880097 w 7138639"/>
              <a:gd name="connsiteY11" fmla="*/ 381269 h 1797308"/>
              <a:gd name="connsiteX12" fmla="*/ 5614615 w 7138639"/>
              <a:gd name="connsiteY12" fmla="*/ 351288 h 1797308"/>
              <a:gd name="connsiteX13" fmla="*/ 5989369 w 7138639"/>
              <a:gd name="connsiteY13" fmla="*/ 231367 h 1797308"/>
              <a:gd name="connsiteX14" fmla="*/ 6334143 w 7138639"/>
              <a:gd name="connsiteY14" fmla="*/ 96456 h 1797308"/>
              <a:gd name="connsiteX15" fmla="*/ 6633946 w 7138639"/>
              <a:gd name="connsiteY15" fmla="*/ 21505 h 1797308"/>
              <a:gd name="connsiteX16" fmla="*/ 6648937 w 7138639"/>
              <a:gd name="connsiteY16" fmla="*/ 36495 h 1797308"/>
              <a:gd name="connsiteX17" fmla="*/ 6663927 w 7138639"/>
              <a:gd name="connsiteY17" fmla="*/ 531170 h 1797308"/>
              <a:gd name="connsiteX18" fmla="*/ 6663927 w 7138639"/>
              <a:gd name="connsiteY18" fmla="*/ 935905 h 1797308"/>
              <a:gd name="connsiteX19" fmla="*/ 6678917 w 7138639"/>
              <a:gd name="connsiteY19" fmla="*/ 1745374 h 1797308"/>
              <a:gd name="connsiteX20" fmla="*/ 413028 w 7138639"/>
              <a:gd name="connsiteY20" fmla="*/ 1685413 h 1797308"/>
              <a:gd name="connsiteX0" fmla="*/ 413028 w 7138639"/>
              <a:gd name="connsiteY0" fmla="*/ 1697892 h 1809787"/>
              <a:gd name="connsiteX1" fmla="*/ 622891 w 7138639"/>
              <a:gd name="connsiteY1" fmla="*/ 1518010 h 1809787"/>
              <a:gd name="connsiteX2" fmla="*/ 832753 w 7138639"/>
              <a:gd name="connsiteY2" fmla="*/ 1353118 h 1809787"/>
              <a:gd name="connsiteX3" fmla="*/ 1132556 w 7138639"/>
              <a:gd name="connsiteY3" fmla="*/ 1218207 h 1809787"/>
              <a:gd name="connsiteX4" fmla="*/ 1777133 w 7138639"/>
              <a:gd name="connsiteY4" fmla="*/ 1188226 h 1809787"/>
              <a:gd name="connsiteX5" fmla="*/ 2211848 w 7138639"/>
              <a:gd name="connsiteY5" fmla="*/ 1158246 h 1809787"/>
              <a:gd name="connsiteX6" fmla="*/ 2601592 w 7138639"/>
              <a:gd name="connsiteY6" fmla="*/ 1008344 h 1809787"/>
              <a:gd name="connsiteX7" fmla="*/ 3081278 w 7138639"/>
              <a:gd name="connsiteY7" fmla="*/ 888423 h 1809787"/>
              <a:gd name="connsiteX8" fmla="*/ 3456032 w 7138639"/>
              <a:gd name="connsiteY8" fmla="*/ 843453 h 1809787"/>
              <a:gd name="connsiteX9" fmla="*/ 3950707 w 7138639"/>
              <a:gd name="connsiteY9" fmla="*/ 783492 h 1809787"/>
              <a:gd name="connsiteX10" fmla="*/ 4550314 w 7138639"/>
              <a:gd name="connsiteY10" fmla="*/ 483689 h 1809787"/>
              <a:gd name="connsiteX11" fmla="*/ 4880097 w 7138639"/>
              <a:gd name="connsiteY11" fmla="*/ 393748 h 1809787"/>
              <a:gd name="connsiteX12" fmla="*/ 5614615 w 7138639"/>
              <a:gd name="connsiteY12" fmla="*/ 363767 h 1809787"/>
              <a:gd name="connsiteX13" fmla="*/ 5989369 w 7138639"/>
              <a:gd name="connsiteY13" fmla="*/ 243846 h 1809787"/>
              <a:gd name="connsiteX14" fmla="*/ 6334143 w 7138639"/>
              <a:gd name="connsiteY14" fmla="*/ 108935 h 1809787"/>
              <a:gd name="connsiteX15" fmla="*/ 6633946 w 7138639"/>
              <a:gd name="connsiteY15" fmla="*/ 33984 h 1809787"/>
              <a:gd name="connsiteX16" fmla="*/ 6648937 w 7138639"/>
              <a:gd name="connsiteY16" fmla="*/ 48974 h 1809787"/>
              <a:gd name="connsiteX17" fmla="*/ 6915387 w 7138639"/>
              <a:gd name="connsiteY17" fmla="*/ 600799 h 1809787"/>
              <a:gd name="connsiteX18" fmla="*/ 6663927 w 7138639"/>
              <a:gd name="connsiteY18" fmla="*/ 948384 h 1809787"/>
              <a:gd name="connsiteX19" fmla="*/ 6678917 w 7138639"/>
              <a:gd name="connsiteY19" fmla="*/ 1757853 h 1809787"/>
              <a:gd name="connsiteX20" fmla="*/ 413028 w 7138639"/>
              <a:gd name="connsiteY20" fmla="*/ 1697892 h 1809787"/>
              <a:gd name="connsiteX0" fmla="*/ 413028 w 7324392"/>
              <a:gd name="connsiteY0" fmla="*/ 1697892 h 1815961"/>
              <a:gd name="connsiteX1" fmla="*/ 622891 w 7324392"/>
              <a:gd name="connsiteY1" fmla="*/ 1518010 h 1815961"/>
              <a:gd name="connsiteX2" fmla="*/ 832753 w 7324392"/>
              <a:gd name="connsiteY2" fmla="*/ 1353118 h 1815961"/>
              <a:gd name="connsiteX3" fmla="*/ 1132556 w 7324392"/>
              <a:gd name="connsiteY3" fmla="*/ 1218207 h 1815961"/>
              <a:gd name="connsiteX4" fmla="*/ 1777133 w 7324392"/>
              <a:gd name="connsiteY4" fmla="*/ 1188226 h 1815961"/>
              <a:gd name="connsiteX5" fmla="*/ 2211848 w 7324392"/>
              <a:gd name="connsiteY5" fmla="*/ 1158246 h 1815961"/>
              <a:gd name="connsiteX6" fmla="*/ 2601592 w 7324392"/>
              <a:gd name="connsiteY6" fmla="*/ 1008344 h 1815961"/>
              <a:gd name="connsiteX7" fmla="*/ 3081278 w 7324392"/>
              <a:gd name="connsiteY7" fmla="*/ 888423 h 1815961"/>
              <a:gd name="connsiteX8" fmla="*/ 3456032 w 7324392"/>
              <a:gd name="connsiteY8" fmla="*/ 843453 h 1815961"/>
              <a:gd name="connsiteX9" fmla="*/ 3950707 w 7324392"/>
              <a:gd name="connsiteY9" fmla="*/ 783492 h 1815961"/>
              <a:gd name="connsiteX10" fmla="*/ 4550314 w 7324392"/>
              <a:gd name="connsiteY10" fmla="*/ 483689 h 1815961"/>
              <a:gd name="connsiteX11" fmla="*/ 4880097 w 7324392"/>
              <a:gd name="connsiteY11" fmla="*/ 393748 h 1815961"/>
              <a:gd name="connsiteX12" fmla="*/ 5614615 w 7324392"/>
              <a:gd name="connsiteY12" fmla="*/ 363767 h 1815961"/>
              <a:gd name="connsiteX13" fmla="*/ 5989369 w 7324392"/>
              <a:gd name="connsiteY13" fmla="*/ 243846 h 1815961"/>
              <a:gd name="connsiteX14" fmla="*/ 6334143 w 7324392"/>
              <a:gd name="connsiteY14" fmla="*/ 108935 h 1815961"/>
              <a:gd name="connsiteX15" fmla="*/ 6633946 w 7324392"/>
              <a:gd name="connsiteY15" fmla="*/ 33984 h 1815961"/>
              <a:gd name="connsiteX16" fmla="*/ 6648937 w 7324392"/>
              <a:gd name="connsiteY16" fmla="*/ 48974 h 1815961"/>
              <a:gd name="connsiteX17" fmla="*/ 6915387 w 7324392"/>
              <a:gd name="connsiteY17" fmla="*/ 600799 h 1815961"/>
              <a:gd name="connsiteX18" fmla="*/ 7121127 w 7324392"/>
              <a:gd name="connsiteY18" fmla="*/ 834084 h 1815961"/>
              <a:gd name="connsiteX19" fmla="*/ 6678917 w 7324392"/>
              <a:gd name="connsiteY19" fmla="*/ 1757853 h 1815961"/>
              <a:gd name="connsiteX20" fmla="*/ 413028 w 7324392"/>
              <a:gd name="connsiteY20" fmla="*/ 1697892 h 1815961"/>
              <a:gd name="connsiteX0" fmla="*/ 413028 w 7324392"/>
              <a:gd name="connsiteY0" fmla="*/ 1823255 h 1941324"/>
              <a:gd name="connsiteX1" fmla="*/ 622891 w 7324392"/>
              <a:gd name="connsiteY1" fmla="*/ 1643373 h 1941324"/>
              <a:gd name="connsiteX2" fmla="*/ 832753 w 7324392"/>
              <a:gd name="connsiteY2" fmla="*/ 1478481 h 1941324"/>
              <a:gd name="connsiteX3" fmla="*/ 1132556 w 7324392"/>
              <a:gd name="connsiteY3" fmla="*/ 1343570 h 1941324"/>
              <a:gd name="connsiteX4" fmla="*/ 1777133 w 7324392"/>
              <a:gd name="connsiteY4" fmla="*/ 1313589 h 1941324"/>
              <a:gd name="connsiteX5" fmla="*/ 2211848 w 7324392"/>
              <a:gd name="connsiteY5" fmla="*/ 1283609 h 1941324"/>
              <a:gd name="connsiteX6" fmla="*/ 2601592 w 7324392"/>
              <a:gd name="connsiteY6" fmla="*/ 1133707 h 1941324"/>
              <a:gd name="connsiteX7" fmla="*/ 3081278 w 7324392"/>
              <a:gd name="connsiteY7" fmla="*/ 1013786 h 1941324"/>
              <a:gd name="connsiteX8" fmla="*/ 3456032 w 7324392"/>
              <a:gd name="connsiteY8" fmla="*/ 968816 h 1941324"/>
              <a:gd name="connsiteX9" fmla="*/ 3950707 w 7324392"/>
              <a:gd name="connsiteY9" fmla="*/ 908855 h 1941324"/>
              <a:gd name="connsiteX10" fmla="*/ 4550314 w 7324392"/>
              <a:gd name="connsiteY10" fmla="*/ 609052 h 1941324"/>
              <a:gd name="connsiteX11" fmla="*/ 4880097 w 7324392"/>
              <a:gd name="connsiteY11" fmla="*/ 519111 h 1941324"/>
              <a:gd name="connsiteX12" fmla="*/ 5614615 w 7324392"/>
              <a:gd name="connsiteY12" fmla="*/ 489130 h 1941324"/>
              <a:gd name="connsiteX13" fmla="*/ 5989369 w 7324392"/>
              <a:gd name="connsiteY13" fmla="*/ 369209 h 1941324"/>
              <a:gd name="connsiteX14" fmla="*/ 6334143 w 7324392"/>
              <a:gd name="connsiteY14" fmla="*/ 234298 h 1941324"/>
              <a:gd name="connsiteX15" fmla="*/ 6633946 w 7324392"/>
              <a:gd name="connsiteY15" fmla="*/ 159347 h 1941324"/>
              <a:gd name="connsiteX16" fmla="*/ 6774667 w 7324392"/>
              <a:gd name="connsiteY16" fmla="*/ 25747 h 1941324"/>
              <a:gd name="connsiteX17" fmla="*/ 6915387 w 7324392"/>
              <a:gd name="connsiteY17" fmla="*/ 726162 h 1941324"/>
              <a:gd name="connsiteX18" fmla="*/ 7121127 w 7324392"/>
              <a:gd name="connsiteY18" fmla="*/ 959447 h 1941324"/>
              <a:gd name="connsiteX19" fmla="*/ 6678917 w 7324392"/>
              <a:gd name="connsiteY19" fmla="*/ 1883216 h 1941324"/>
              <a:gd name="connsiteX20" fmla="*/ 413028 w 7324392"/>
              <a:gd name="connsiteY20" fmla="*/ 1823255 h 1941324"/>
              <a:gd name="connsiteX0" fmla="*/ 413028 w 7324392"/>
              <a:gd name="connsiteY0" fmla="*/ 1814899 h 1932968"/>
              <a:gd name="connsiteX1" fmla="*/ 622891 w 7324392"/>
              <a:gd name="connsiteY1" fmla="*/ 1635017 h 1932968"/>
              <a:gd name="connsiteX2" fmla="*/ 832753 w 7324392"/>
              <a:gd name="connsiteY2" fmla="*/ 1470125 h 1932968"/>
              <a:gd name="connsiteX3" fmla="*/ 1132556 w 7324392"/>
              <a:gd name="connsiteY3" fmla="*/ 1335214 h 1932968"/>
              <a:gd name="connsiteX4" fmla="*/ 1777133 w 7324392"/>
              <a:gd name="connsiteY4" fmla="*/ 1305233 h 1932968"/>
              <a:gd name="connsiteX5" fmla="*/ 2211848 w 7324392"/>
              <a:gd name="connsiteY5" fmla="*/ 1275253 h 1932968"/>
              <a:gd name="connsiteX6" fmla="*/ 2601592 w 7324392"/>
              <a:gd name="connsiteY6" fmla="*/ 1125351 h 1932968"/>
              <a:gd name="connsiteX7" fmla="*/ 3081278 w 7324392"/>
              <a:gd name="connsiteY7" fmla="*/ 1005430 h 1932968"/>
              <a:gd name="connsiteX8" fmla="*/ 3456032 w 7324392"/>
              <a:gd name="connsiteY8" fmla="*/ 960460 h 1932968"/>
              <a:gd name="connsiteX9" fmla="*/ 3950707 w 7324392"/>
              <a:gd name="connsiteY9" fmla="*/ 900499 h 1932968"/>
              <a:gd name="connsiteX10" fmla="*/ 4550314 w 7324392"/>
              <a:gd name="connsiteY10" fmla="*/ 600696 h 1932968"/>
              <a:gd name="connsiteX11" fmla="*/ 4880097 w 7324392"/>
              <a:gd name="connsiteY11" fmla="*/ 510755 h 1932968"/>
              <a:gd name="connsiteX12" fmla="*/ 5614615 w 7324392"/>
              <a:gd name="connsiteY12" fmla="*/ 480774 h 1932968"/>
              <a:gd name="connsiteX13" fmla="*/ 5989369 w 7324392"/>
              <a:gd name="connsiteY13" fmla="*/ 360853 h 1932968"/>
              <a:gd name="connsiteX14" fmla="*/ 6334143 w 7324392"/>
              <a:gd name="connsiteY14" fmla="*/ 225942 h 1932968"/>
              <a:gd name="connsiteX15" fmla="*/ 6633946 w 7324392"/>
              <a:gd name="connsiteY15" fmla="*/ 150991 h 1932968"/>
              <a:gd name="connsiteX16" fmla="*/ 6774667 w 7324392"/>
              <a:gd name="connsiteY16" fmla="*/ 17391 h 1932968"/>
              <a:gd name="connsiteX17" fmla="*/ 6915387 w 7324392"/>
              <a:gd name="connsiteY17" fmla="*/ 717806 h 1932968"/>
              <a:gd name="connsiteX18" fmla="*/ 7121127 w 7324392"/>
              <a:gd name="connsiteY18" fmla="*/ 951091 h 1932968"/>
              <a:gd name="connsiteX19" fmla="*/ 6678917 w 7324392"/>
              <a:gd name="connsiteY19" fmla="*/ 1874860 h 1932968"/>
              <a:gd name="connsiteX20" fmla="*/ 413028 w 7324392"/>
              <a:gd name="connsiteY20" fmla="*/ 1814899 h 1932968"/>
              <a:gd name="connsiteX0" fmla="*/ 413028 w 7324392"/>
              <a:gd name="connsiteY0" fmla="*/ 1834336 h 1952405"/>
              <a:gd name="connsiteX1" fmla="*/ 622891 w 7324392"/>
              <a:gd name="connsiteY1" fmla="*/ 1654454 h 1952405"/>
              <a:gd name="connsiteX2" fmla="*/ 832753 w 7324392"/>
              <a:gd name="connsiteY2" fmla="*/ 1489562 h 1952405"/>
              <a:gd name="connsiteX3" fmla="*/ 1132556 w 7324392"/>
              <a:gd name="connsiteY3" fmla="*/ 1354651 h 1952405"/>
              <a:gd name="connsiteX4" fmla="*/ 1777133 w 7324392"/>
              <a:gd name="connsiteY4" fmla="*/ 1324670 h 1952405"/>
              <a:gd name="connsiteX5" fmla="*/ 2211848 w 7324392"/>
              <a:gd name="connsiteY5" fmla="*/ 1294690 h 1952405"/>
              <a:gd name="connsiteX6" fmla="*/ 2601592 w 7324392"/>
              <a:gd name="connsiteY6" fmla="*/ 1144788 h 1952405"/>
              <a:gd name="connsiteX7" fmla="*/ 3081278 w 7324392"/>
              <a:gd name="connsiteY7" fmla="*/ 1024867 h 1952405"/>
              <a:gd name="connsiteX8" fmla="*/ 3456032 w 7324392"/>
              <a:gd name="connsiteY8" fmla="*/ 979897 h 1952405"/>
              <a:gd name="connsiteX9" fmla="*/ 3950707 w 7324392"/>
              <a:gd name="connsiteY9" fmla="*/ 919936 h 1952405"/>
              <a:gd name="connsiteX10" fmla="*/ 4550314 w 7324392"/>
              <a:gd name="connsiteY10" fmla="*/ 620133 h 1952405"/>
              <a:gd name="connsiteX11" fmla="*/ 4880097 w 7324392"/>
              <a:gd name="connsiteY11" fmla="*/ 530192 h 1952405"/>
              <a:gd name="connsiteX12" fmla="*/ 5614615 w 7324392"/>
              <a:gd name="connsiteY12" fmla="*/ 500211 h 1952405"/>
              <a:gd name="connsiteX13" fmla="*/ 5989369 w 7324392"/>
              <a:gd name="connsiteY13" fmla="*/ 380290 h 1952405"/>
              <a:gd name="connsiteX14" fmla="*/ 6334143 w 7324392"/>
              <a:gd name="connsiteY14" fmla="*/ 245379 h 1952405"/>
              <a:gd name="connsiteX15" fmla="*/ 6496786 w 7324392"/>
              <a:gd name="connsiteY15" fmla="*/ 113278 h 1952405"/>
              <a:gd name="connsiteX16" fmla="*/ 6774667 w 7324392"/>
              <a:gd name="connsiteY16" fmla="*/ 36828 h 1952405"/>
              <a:gd name="connsiteX17" fmla="*/ 6915387 w 7324392"/>
              <a:gd name="connsiteY17" fmla="*/ 737243 h 1952405"/>
              <a:gd name="connsiteX18" fmla="*/ 7121127 w 7324392"/>
              <a:gd name="connsiteY18" fmla="*/ 970528 h 1952405"/>
              <a:gd name="connsiteX19" fmla="*/ 6678917 w 7324392"/>
              <a:gd name="connsiteY19" fmla="*/ 1894297 h 1952405"/>
              <a:gd name="connsiteX20" fmla="*/ 413028 w 7324392"/>
              <a:gd name="connsiteY20" fmla="*/ 1834336 h 195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208816">
            <a:off x="5334299" y="3562297"/>
            <a:ext cx="248088" cy="114838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2989043">
            <a:off x="7701596" y="3954767"/>
            <a:ext cx="221104" cy="52752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1" name="矩形 5"/>
          <p:cNvSpPr/>
          <p:nvPr/>
        </p:nvSpPr>
        <p:spPr>
          <a:xfrm rot="795048">
            <a:off x="7940448" y="3199100"/>
            <a:ext cx="519748" cy="824117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304052 w 682580"/>
              <a:gd name="connsiteY0" fmla="*/ 45486 h 1171976"/>
              <a:gd name="connsiteX1" fmla="*/ 682580 w 682580"/>
              <a:gd name="connsiteY1" fmla="*/ -1 h 1171976"/>
              <a:gd name="connsiteX2" fmla="*/ 682580 w 682580"/>
              <a:gd name="connsiteY2" fmla="*/ 1171976 h 1171976"/>
              <a:gd name="connsiteX3" fmla="*/ 0 w 682580"/>
              <a:gd name="connsiteY3" fmla="*/ 1171976 h 1171976"/>
              <a:gd name="connsiteX4" fmla="*/ 304052 w 682580"/>
              <a:gd name="connsiteY4" fmla="*/ 45486 h 1171976"/>
              <a:gd name="connsiteX0" fmla="*/ 545328 w 682580"/>
              <a:gd name="connsiteY0" fmla="*/ 1 h 1568838"/>
              <a:gd name="connsiteX1" fmla="*/ 682580 w 682580"/>
              <a:gd name="connsiteY1" fmla="*/ 396861 h 1568838"/>
              <a:gd name="connsiteX2" fmla="*/ 682580 w 682580"/>
              <a:gd name="connsiteY2" fmla="*/ 1568838 h 1568838"/>
              <a:gd name="connsiteX3" fmla="*/ 0 w 682580"/>
              <a:gd name="connsiteY3" fmla="*/ 1568838 h 1568838"/>
              <a:gd name="connsiteX4" fmla="*/ 545328 w 682580"/>
              <a:gd name="connsiteY4" fmla="*/ 1 h 1568838"/>
              <a:gd name="connsiteX0" fmla="*/ 545328 w 682580"/>
              <a:gd name="connsiteY0" fmla="*/ 0 h 1568837"/>
              <a:gd name="connsiteX1" fmla="*/ 682580 w 682580"/>
              <a:gd name="connsiteY1" fmla="*/ 396860 h 1568837"/>
              <a:gd name="connsiteX2" fmla="*/ 682580 w 682580"/>
              <a:gd name="connsiteY2" fmla="*/ 1568837 h 1568837"/>
              <a:gd name="connsiteX3" fmla="*/ 0 w 682580"/>
              <a:gd name="connsiteY3" fmla="*/ 1568837 h 1568837"/>
              <a:gd name="connsiteX4" fmla="*/ 225163 w 682580"/>
              <a:gd name="connsiteY4" fmla="*/ 605412 h 1568837"/>
              <a:gd name="connsiteX5" fmla="*/ 545328 w 682580"/>
              <a:gd name="connsiteY5" fmla="*/ 0 h 156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 rot="2027726">
            <a:off x="7949971" y="3562428"/>
            <a:ext cx="221587" cy="7289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196737">
            <a:off x="8477050" y="3782525"/>
            <a:ext cx="221104" cy="52752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 rot="4772133">
            <a:off x="8284173" y="3595476"/>
            <a:ext cx="224758" cy="71365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13717336">
            <a:off x="7830017" y="3310139"/>
            <a:ext cx="188107" cy="4676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 rot="9097851">
            <a:off x="8409676" y="3487854"/>
            <a:ext cx="219265" cy="47070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 rot="15813182">
            <a:off x="8105273" y="3185212"/>
            <a:ext cx="202806" cy="4911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225837" y="3140194"/>
            <a:ext cx="490499" cy="49049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 rot="1115351">
            <a:off x="6165724" y="2392816"/>
            <a:ext cx="251941" cy="12788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0" name="矩形 5"/>
          <p:cNvSpPr/>
          <p:nvPr/>
        </p:nvSpPr>
        <p:spPr>
          <a:xfrm>
            <a:off x="5762633" y="3177794"/>
            <a:ext cx="553114" cy="106179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473576 w 682580"/>
              <a:gd name="connsiteY1" fmla="*/ 1958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601300 w 682580"/>
              <a:gd name="connsiteY1" fmla="*/ 4697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 rot="2208308">
            <a:off x="6324581" y="2449241"/>
            <a:ext cx="254649" cy="11492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2" name="矩形 5"/>
          <p:cNvSpPr/>
          <p:nvPr/>
        </p:nvSpPr>
        <p:spPr>
          <a:xfrm rot="794223">
            <a:off x="6528406" y="3228030"/>
            <a:ext cx="553114" cy="968221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87405 w 682580"/>
              <a:gd name="connsiteY0" fmla="*/ 0 h 1475073"/>
              <a:gd name="connsiteX1" fmla="*/ 682580 w 682580"/>
              <a:gd name="connsiteY1" fmla="*/ 303096 h 1475073"/>
              <a:gd name="connsiteX2" fmla="*/ 682580 w 682580"/>
              <a:gd name="connsiteY2" fmla="*/ 1475073 h 1475073"/>
              <a:gd name="connsiteX3" fmla="*/ 0 w 682580"/>
              <a:gd name="connsiteY3" fmla="*/ 1475073 h 1475073"/>
              <a:gd name="connsiteX4" fmla="*/ 287405 w 682580"/>
              <a:gd name="connsiteY4" fmla="*/ 0 h 147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 rot="5836768">
            <a:off x="7030733" y="3526746"/>
            <a:ext cx="233550" cy="68920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509839">
            <a:off x="6451611" y="3921781"/>
            <a:ext cx="248088" cy="64131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 rot="1196737">
            <a:off x="6372904" y="4303949"/>
            <a:ext cx="242232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9644826">
            <a:off x="6672480" y="3836835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 rot="11324641">
            <a:off x="6712646" y="4276500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 rot="12708901">
            <a:off x="7375200" y="3413107"/>
            <a:ext cx="233550" cy="62530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47276" y="3204429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 rot="692939">
            <a:off x="6760874" y="2731020"/>
            <a:ext cx="233550" cy="9846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 rot="9644826">
            <a:off x="6031984" y="3880690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 rot="11324641">
            <a:off x="6081558" y="4329763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 rot="208816">
            <a:off x="5814607" y="3442086"/>
            <a:ext cx="248088" cy="115513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 rot="1196737">
            <a:off x="5728916" y="4369071"/>
            <a:ext cx="235300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733591" y="2936222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6" name="矩形 5"/>
          <p:cNvSpPr/>
          <p:nvPr/>
        </p:nvSpPr>
        <p:spPr>
          <a:xfrm>
            <a:off x="5227430" y="3308041"/>
            <a:ext cx="618978" cy="105386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545946 w 682580"/>
              <a:gd name="connsiteY1" fmla="*/ 86330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48704 w 763859"/>
              <a:gd name="connsiteY0" fmla="*/ 0 h 1306351"/>
              <a:gd name="connsiteX1" fmla="*/ 627225 w 763859"/>
              <a:gd name="connsiteY1" fmla="*/ 86330 h 1306351"/>
              <a:gd name="connsiteX2" fmla="*/ 763859 w 763859"/>
              <a:gd name="connsiteY2" fmla="*/ 1236372 h 1306351"/>
              <a:gd name="connsiteX3" fmla="*/ 0 w 763859"/>
              <a:gd name="connsiteY3" fmla="*/ 1306351 h 1306351"/>
              <a:gd name="connsiteX4" fmla="*/ 248704 w 763859"/>
              <a:gd name="connsiteY4" fmla="*/ 0 h 1306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 rot="1387365">
            <a:off x="5675844" y="2342564"/>
            <a:ext cx="263947" cy="1196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 rot="1196737">
            <a:off x="5257813" y="4498682"/>
            <a:ext cx="235300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 rot="9644826">
            <a:off x="5604815" y="3862868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 rot="11324641">
            <a:off x="5654389" y="4330760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213130" y="2921916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 rot="2887028">
            <a:off x="4609081" y="2904121"/>
            <a:ext cx="5087865" cy="928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5446627" y="766861"/>
            <a:ext cx="3179117" cy="1592187"/>
            <a:chOff x="5446627" y="766861"/>
            <a:chExt cx="3179117" cy="1592187"/>
          </a:xfrm>
        </p:grpSpPr>
        <p:sp>
          <p:nvSpPr>
            <p:cNvPr id="44" name="任意多边形 43"/>
            <p:cNvSpPr/>
            <p:nvPr/>
          </p:nvSpPr>
          <p:spPr>
            <a:xfrm>
              <a:off x="5446627" y="801316"/>
              <a:ext cx="3179117" cy="1526024"/>
            </a:xfrm>
            <a:custGeom>
              <a:avLst/>
              <a:gdLst>
                <a:gd name="connsiteX0" fmla="*/ 10078 w 4175105"/>
                <a:gd name="connsiteY0" fmla="*/ 314843 h 2004112"/>
                <a:gd name="connsiteX1" fmla="*/ 130000 w 4175105"/>
                <a:gd name="connsiteY1" fmla="*/ 239892 h 2004112"/>
                <a:gd name="connsiteX2" fmla="*/ 924478 w 4175105"/>
                <a:gd name="connsiteY2" fmla="*/ 49 h 2004112"/>
                <a:gd name="connsiteX3" fmla="*/ 2273593 w 4175105"/>
                <a:gd name="connsiteY3" fmla="*/ 224902 h 2004112"/>
                <a:gd name="connsiteX4" fmla="*/ 2933160 w 4175105"/>
                <a:gd name="connsiteY4" fmla="*/ 15039 h 2004112"/>
                <a:gd name="connsiteX5" fmla="*/ 3787600 w 4175105"/>
                <a:gd name="connsiteY5" fmla="*/ 60010 h 2004112"/>
                <a:gd name="connsiteX6" fmla="*/ 3847560 w 4175105"/>
                <a:gd name="connsiteY6" fmla="*/ 404784 h 2004112"/>
                <a:gd name="connsiteX7" fmla="*/ 4162354 w 4175105"/>
                <a:gd name="connsiteY7" fmla="*/ 824508 h 2004112"/>
                <a:gd name="connsiteX8" fmla="*/ 4102393 w 4175105"/>
                <a:gd name="connsiteY8" fmla="*/ 1409125 h 2004112"/>
                <a:gd name="connsiteX9" fmla="*/ 3997462 w 4175105"/>
                <a:gd name="connsiteY9" fmla="*/ 1514056 h 2004112"/>
                <a:gd name="connsiteX10" fmla="*/ 3622708 w 4175105"/>
                <a:gd name="connsiteY10" fmla="*/ 1544036 h 2004112"/>
                <a:gd name="connsiteX11" fmla="*/ 2753278 w 4175105"/>
                <a:gd name="connsiteY11" fmla="*/ 1993741 h 2004112"/>
                <a:gd name="connsiteX12" fmla="*/ 2573396 w 4175105"/>
                <a:gd name="connsiteY12" fmla="*/ 1858830 h 2004112"/>
                <a:gd name="connsiteX13" fmla="*/ 2018760 w 4175105"/>
                <a:gd name="connsiteY13" fmla="*/ 1843839 h 2004112"/>
                <a:gd name="connsiteX14" fmla="*/ 1524085 w 4175105"/>
                <a:gd name="connsiteY14" fmla="*/ 1933780 h 2004112"/>
                <a:gd name="connsiteX15" fmla="*/ 1359193 w 4175105"/>
                <a:gd name="connsiteY15" fmla="*/ 1918790 h 200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75105" h="2004112">
                  <a:moveTo>
                    <a:pt x="10078" y="314843"/>
                  </a:moveTo>
                  <a:cubicBezTo>
                    <a:pt x="-6161" y="303600"/>
                    <a:pt x="-22400" y="292358"/>
                    <a:pt x="130000" y="239892"/>
                  </a:cubicBezTo>
                  <a:cubicBezTo>
                    <a:pt x="282400" y="187426"/>
                    <a:pt x="567213" y="2547"/>
                    <a:pt x="924478" y="49"/>
                  </a:cubicBezTo>
                  <a:cubicBezTo>
                    <a:pt x="1281743" y="-2449"/>
                    <a:pt x="1938813" y="222404"/>
                    <a:pt x="2273593" y="224902"/>
                  </a:cubicBezTo>
                  <a:cubicBezTo>
                    <a:pt x="2608373" y="227400"/>
                    <a:pt x="2680826" y="42521"/>
                    <a:pt x="2933160" y="15039"/>
                  </a:cubicBezTo>
                  <a:cubicBezTo>
                    <a:pt x="3185494" y="-12443"/>
                    <a:pt x="3635200" y="-4948"/>
                    <a:pt x="3787600" y="60010"/>
                  </a:cubicBezTo>
                  <a:cubicBezTo>
                    <a:pt x="3940000" y="124967"/>
                    <a:pt x="3785101" y="277368"/>
                    <a:pt x="3847560" y="404784"/>
                  </a:cubicBezTo>
                  <a:cubicBezTo>
                    <a:pt x="3910019" y="532200"/>
                    <a:pt x="4119882" y="657118"/>
                    <a:pt x="4162354" y="824508"/>
                  </a:cubicBezTo>
                  <a:cubicBezTo>
                    <a:pt x="4204826" y="991898"/>
                    <a:pt x="4129875" y="1294200"/>
                    <a:pt x="4102393" y="1409125"/>
                  </a:cubicBezTo>
                  <a:cubicBezTo>
                    <a:pt x="4074911" y="1524050"/>
                    <a:pt x="4077410" y="1491571"/>
                    <a:pt x="3997462" y="1514056"/>
                  </a:cubicBezTo>
                  <a:cubicBezTo>
                    <a:pt x="3917514" y="1536541"/>
                    <a:pt x="3830072" y="1464089"/>
                    <a:pt x="3622708" y="1544036"/>
                  </a:cubicBezTo>
                  <a:cubicBezTo>
                    <a:pt x="3415344" y="1623983"/>
                    <a:pt x="2928163" y="1941275"/>
                    <a:pt x="2753278" y="1993741"/>
                  </a:cubicBezTo>
                  <a:cubicBezTo>
                    <a:pt x="2578393" y="2046207"/>
                    <a:pt x="2695816" y="1883814"/>
                    <a:pt x="2573396" y="1858830"/>
                  </a:cubicBezTo>
                  <a:cubicBezTo>
                    <a:pt x="2450976" y="1833846"/>
                    <a:pt x="2193645" y="1831347"/>
                    <a:pt x="2018760" y="1843839"/>
                  </a:cubicBezTo>
                  <a:cubicBezTo>
                    <a:pt x="1843875" y="1856331"/>
                    <a:pt x="1634013" y="1921288"/>
                    <a:pt x="1524085" y="1933780"/>
                  </a:cubicBezTo>
                  <a:cubicBezTo>
                    <a:pt x="1414157" y="1946272"/>
                    <a:pt x="1386675" y="1932531"/>
                    <a:pt x="1359193" y="191879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rot="20621796">
              <a:off x="6819773" y="1035610"/>
              <a:ext cx="994182" cy="13234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b="1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</a:t>
              </a:r>
              <a:endParaRPr lang="zh-CN" altLang="en-US" sz="80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rot="20638096">
              <a:off x="7557242" y="927467"/>
              <a:ext cx="952505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b="1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T</a:t>
              </a:r>
              <a:endParaRPr lang="zh-CN" altLang="en-US" sz="72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 rot="19404814">
              <a:off x="5917846" y="766861"/>
              <a:ext cx="1156086" cy="15696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</a:t>
              </a:r>
              <a:endParaRPr lang="zh-CN" altLang="en-US" sz="96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4918549" y="5435525"/>
            <a:ext cx="530946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微信公众号：</a:t>
            </a:r>
            <a:r>
              <a:rPr lang="en-US" altLang="zh-CN" sz="25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miaoshouweixin</a:t>
            </a:r>
            <a:endParaRPr lang="en-US" altLang="zh-CN" sz="2500" dirty="0">
              <a:ln w="12700">
                <a:noFill/>
              </a:ln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164450" y="5918142"/>
            <a:ext cx="82702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唯学</a:t>
            </a:r>
            <a:r>
              <a:rPr lang="zh-CN" altLang="en-US" sz="4400" dirty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才能</a:t>
            </a:r>
            <a:r>
              <a:rPr lang="zh-CN" altLang="en-US" sz="44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登高望 笃思方可</a:t>
            </a:r>
            <a:r>
              <a:rPr lang="zh-CN" altLang="en-US" sz="4400" dirty="0" smtClean="0">
                <a:ln w="12700">
                  <a:noFill/>
                </a:ln>
                <a:solidFill>
                  <a:srgbClr val="FFC00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树一帜</a:t>
            </a:r>
            <a:endParaRPr lang="en-US" altLang="zh-CN" sz="4400" dirty="0">
              <a:ln w="12700">
                <a:noFill/>
              </a:ln>
              <a:solidFill>
                <a:srgbClr val="FFC000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805057" y="238068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805057" y="304362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805057" y="368370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805057" y="432378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769015" y="2347533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妙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747914" y="3024541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手</a:t>
            </a:r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786600" y="3650553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回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802426" y="4304701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春</a:t>
            </a:r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987280" y="5871945"/>
            <a:ext cx="511444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2806567" y="2311400"/>
            <a:ext cx="965333" cy="3390900"/>
          </a:xfrm>
          <a:custGeom>
            <a:avLst/>
            <a:gdLst>
              <a:gd name="connsiteX0" fmla="*/ 241433 w 965333"/>
              <a:gd name="connsiteY0" fmla="*/ 0 h 3390900"/>
              <a:gd name="connsiteX1" fmla="*/ 177933 w 965333"/>
              <a:gd name="connsiteY1" fmla="*/ 254000 h 3390900"/>
              <a:gd name="connsiteX2" fmla="*/ 139833 w 965333"/>
              <a:gd name="connsiteY2" fmla="*/ 558800 h 3390900"/>
              <a:gd name="connsiteX3" fmla="*/ 139833 w 965333"/>
              <a:gd name="connsiteY3" fmla="*/ 711200 h 3390900"/>
              <a:gd name="connsiteX4" fmla="*/ 38233 w 965333"/>
              <a:gd name="connsiteY4" fmla="*/ 1003300 h 3390900"/>
              <a:gd name="connsiteX5" fmla="*/ 133 w 965333"/>
              <a:gd name="connsiteY5" fmla="*/ 1143000 h 3390900"/>
              <a:gd name="connsiteX6" fmla="*/ 25533 w 965333"/>
              <a:gd name="connsiteY6" fmla="*/ 1231900 h 3390900"/>
              <a:gd name="connsiteX7" fmla="*/ 38233 w 965333"/>
              <a:gd name="connsiteY7" fmla="*/ 1371600 h 3390900"/>
              <a:gd name="connsiteX8" fmla="*/ 50933 w 965333"/>
              <a:gd name="connsiteY8" fmla="*/ 1638300 h 3390900"/>
              <a:gd name="connsiteX9" fmla="*/ 50933 w 965333"/>
              <a:gd name="connsiteY9" fmla="*/ 1778000 h 3390900"/>
              <a:gd name="connsiteX10" fmla="*/ 50933 w 965333"/>
              <a:gd name="connsiteY10" fmla="*/ 1917700 h 3390900"/>
              <a:gd name="connsiteX11" fmla="*/ 25533 w 965333"/>
              <a:gd name="connsiteY11" fmla="*/ 2057400 h 3390900"/>
              <a:gd name="connsiteX12" fmla="*/ 133 w 965333"/>
              <a:gd name="connsiteY12" fmla="*/ 2146300 h 3390900"/>
              <a:gd name="connsiteX13" fmla="*/ 133 w 965333"/>
              <a:gd name="connsiteY13" fmla="*/ 2324100 h 3390900"/>
              <a:gd name="connsiteX14" fmla="*/ 12833 w 965333"/>
              <a:gd name="connsiteY14" fmla="*/ 2476500 h 3390900"/>
              <a:gd name="connsiteX15" fmla="*/ 12833 w 965333"/>
              <a:gd name="connsiteY15" fmla="*/ 2552700 h 3390900"/>
              <a:gd name="connsiteX16" fmla="*/ 254133 w 965333"/>
              <a:gd name="connsiteY16" fmla="*/ 2565400 h 3390900"/>
              <a:gd name="connsiteX17" fmla="*/ 355733 w 965333"/>
              <a:gd name="connsiteY17" fmla="*/ 2514600 h 3390900"/>
              <a:gd name="connsiteX18" fmla="*/ 343033 w 965333"/>
              <a:gd name="connsiteY18" fmla="*/ 2692400 h 3390900"/>
              <a:gd name="connsiteX19" fmla="*/ 330333 w 965333"/>
              <a:gd name="connsiteY19" fmla="*/ 2819400 h 3390900"/>
              <a:gd name="connsiteX20" fmla="*/ 317633 w 965333"/>
              <a:gd name="connsiteY20" fmla="*/ 2933700 h 3390900"/>
              <a:gd name="connsiteX21" fmla="*/ 304933 w 965333"/>
              <a:gd name="connsiteY21" fmla="*/ 3048000 h 3390900"/>
              <a:gd name="connsiteX22" fmla="*/ 292233 w 965333"/>
              <a:gd name="connsiteY22" fmla="*/ 3327400 h 3390900"/>
              <a:gd name="connsiteX23" fmla="*/ 304933 w 965333"/>
              <a:gd name="connsiteY23" fmla="*/ 3390900 h 3390900"/>
              <a:gd name="connsiteX24" fmla="*/ 749433 w 965333"/>
              <a:gd name="connsiteY24" fmla="*/ 3327400 h 3390900"/>
              <a:gd name="connsiteX25" fmla="*/ 685933 w 965333"/>
              <a:gd name="connsiteY25" fmla="*/ 3213100 h 3390900"/>
              <a:gd name="connsiteX26" fmla="*/ 762133 w 965333"/>
              <a:gd name="connsiteY26" fmla="*/ 2870200 h 3390900"/>
              <a:gd name="connsiteX27" fmla="*/ 762133 w 965333"/>
              <a:gd name="connsiteY27" fmla="*/ 2870200 h 3390900"/>
              <a:gd name="connsiteX28" fmla="*/ 749433 w 965333"/>
              <a:gd name="connsiteY28" fmla="*/ 2692400 h 3390900"/>
              <a:gd name="connsiteX29" fmla="*/ 825633 w 965333"/>
              <a:gd name="connsiteY29" fmla="*/ 2552700 h 3390900"/>
              <a:gd name="connsiteX30" fmla="*/ 965333 w 965333"/>
              <a:gd name="connsiteY30" fmla="*/ 2501900 h 3390900"/>
              <a:gd name="connsiteX31" fmla="*/ 901833 w 965333"/>
              <a:gd name="connsiteY31" fmla="*/ 2298700 h 3390900"/>
              <a:gd name="connsiteX32" fmla="*/ 901833 w 965333"/>
              <a:gd name="connsiteY32" fmla="*/ 1955800 h 3390900"/>
              <a:gd name="connsiteX33" fmla="*/ 901833 w 965333"/>
              <a:gd name="connsiteY33" fmla="*/ 1803400 h 3390900"/>
              <a:gd name="connsiteX34" fmla="*/ 901833 w 965333"/>
              <a:gd name="connsiteY34" fmla="*/ 1511300 h 3390900"/>
              <a:gd name="connsiteX35" fmla="*/ 901833 w 965333"/>
              <a:gd name="connsiteY35" fmla="*/ 1371600 h 3390900"/>
              <a:gd name="connsiteX36" fmla="*/ 914533 w 965333"/>
              <a:gd name="connsiteY36" fmla="*/ 990600 h 3390900"/>
              <a:gd name="connsiteX37" fmla="*/ 889133 w 965333"/>
              <a:gd name="connsiteY37" fmla="*/ 863600 h 3390900"/>
              <a:gd name="connsiteX38" fmla="*/ 863733 w 965333"/>
              <a:gd name="connsiteY38" fmla="*/ 622300 h 3390900"/>
              <a:gd name="connsiteX39" fmla="*/ 774833 w 965333"/>
              <a:gd name="connsiteY39" fmla="*/ 406400 h 3390900"/>
              <a:gd name="connsiteX40" fmla="*/ 673233 w 965333"/>
              <a:gd name="connsiteY40" fmla="*/ 355600 h 3390900"/>
              <a:gd name="connsiteX41" fmla="*/ 584333 w 965333"/>
              <a:gd name="connsiteY41" fmla="*/ 431800 h 3390900"/>
              <a:gd name="connsiteX42" fmla="*/ 431933 w 965333"/>
              <a:gd name="connsiteY42" fmla="*/ 457200 h 3390900"/>
              <a:gd name="connsiteX43" fmla="*/ 292233 w 965333"/>
              <a:gd name="connsiteY43" fmla="*/ 508000 h 3390900"/>
              <a:gd name="connsiteX44" fmla="*/ 190633 w 965333"/>
              <a:gd name="connsiteY44" fmla="*/ 533400 h 3390900"/>
              <a:gd name="connsiteX45" fmla="*/ 190633 w 965333"/>
              <a:gd name="connsiteY45" fmla="*/ 53340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65333" h="3390900">
                <a:moveTo>
                  <a:pt x="241433" y="0"/>
                </a:moveTo>
                <a:lnTo>
                  <a:pt x="177933" y="254000"/>
                </a:lnTo>
                <a:lnTo>
                  <a:pt x="139833" y="558800"/>
                </a:lnTo>
                <a:lnTo>
                  <a:pt x="139833" y="711200"/>
                </a:lnTo>
                <a:lnTo>
                  <a:pt x="38233" y="1003300"/>
                </a:lnTo>
                <a:cubicBezTo>
                  <a:pt x="-4326" y="1116791"/>
                  <a:pt x="133" y="1068730"/>
                  <a:pt x="133" y="1143000"/>
                </a:cubicBezTo>
                <a:lnTo>
                  <a:pt x="25533" y="1231900"/>
                </a:lnTo>
                <a:cubicBezTo>
                  <a:pt x="38654" y="1363112"/>
                  <a:pt x="38233" y="1316356"/>
                  <a:pt x="38233" y="1371600"/>
                </a:cubicBezTo>
                <a:lnTo>
                  <a:pt x="50933" y="1638300"/>
                </a:lnTo>
                <a:lnTo>
                  <a:pt x="50933" y="1778000"/>
                </a:lnTo>
                <a:lnTo>
                  <a:pt x="50933" y="1917700"/>
                </a:lnTo>
                <a:cubicBezTo>
                  <a:pt x="42466" y="1964267"/>
                  <a:pt x="36373" y="2011328"/>
                  <a:pt x="25533" y="2057400"/>
                </a:cubicBezTo>
                <a:cubicBezTo>
                  <a:pt x="-1206" y="2171039"/>
                  <a:pt x="133" y="2101541"/>
                  <a:pt x="133" y="2146300"/>
                </a:cubicBezTo>
                <a:lnTo>
                  <a:pt x="133" y="2324100"/>
                </a:lnTo>
                <a:cubicBezTo>
                  <a:pt x="14235" y="2451022"/>
                  <a:pt x="12833" y="2400066"/>
                  <a:pt x="12833" y="2476500"/>
                </a:cubicBezTo>
                <a:lnTo>
                  <a:pt x="12833" y="2552700"/>
                </a:lnTo>
                <a:lnTo>
                  <a:pt x="254133" y="2565400"/>
                </a:lnTo>
                <a:lnTo>
                  <a:pt x="355733" y="2514600"/>
                </a:lnTo>
                <a:lnTo>
                  <a:pt x="343033" y="2692400"/>
                </a:lnTo>
                <a:cubicBezTo>
                  <a:pt x="329866" y="2810907"/>
                  <a:pt x="330333" y="2768366"/>
                  <a:pt x="330333" y="2819400"/>
                </a:cubicBezTo>
                <a:lnTo>
                  <a:pt x="317633" y="2933700"/>
                </a:lnTo>
                <a:lnTo>
                  <a:pt x="304933" y="3048000"/>
                </a:lnTo>
                <a:lnTo>
                  <a:pt x="292233" y="3327400"/>
                </a:lnTo>
                <a:lnTo>
                  <a:pt x="304933" y="3390900"/>
                </a:lnTo>
                <a:lnTo>
                  <a:pt x="749433" y="3327400"/>
                </a:lnTo>
                <a:lnTo>
                  <a:pt x="685933" y="3213100"/>
                </a:lnTo>
                <a:lnTo>
                  <a:pt x="762133" y="2870200"/>
                </a:lnTo>
                <a:lnTo>
                  <a:pt x="762133" y="2870200"/>
                </a:lnTo>
                <a:lnTo>
                  <a:pt x="749433" y="2692400"/>
                </a:lnTo>
                <a:lnTo>
                  <a:pt x="825633" y="2552700"/>
                </a:lnTo>
                <a:lnTo>
                  <a:pt x="965333" y="2501900"/>
                </a:lnTo>
                <a:lnTo>
                  <a:pt x="901833" y="2298700"/>
                </a:lnTo>
                <a:lnTo>
                  <a:pt x="901833" y="1955800"/>
                </a:lnTo>
                <a:lnTo>
                  <a:pt x="901833" y="1803400"/>
                </a:lnTo>
                <a:lnTo>
                  <a:pt x="901833" y="1511300"/>
                </a:lnTo>
                <a:lnTo>
                  <a:pt x="901833" y="1371600"/>
                </a:lnTo>
                <a:lnTo>
                  <a:pt x="914533" y="990600"/>
                </a:lnTo>
                <a:lnTo>
                  <a:pt x="889133" y="863600"/>
                </a:lnTo>
                <a:lnTo>
                  <a:pt x="863733" y="622300"/>
                </a:lnTo>
                <a:lnTo>
                  <a:pt x="774833" y="406400"/>
                </a:lnTo>
                <a:lnTo>
                  <a:pt x="673233" y="355600"/>
                </a:lnTo>
                <a:lnTo>
                  <a:pt x="584333" y="431800"/>
                </a:lnTo>
                <a:lnTo>
                  <a:pt x="431933" y="457200"/>
                </a:lnTo>
                <a:cubicBezTo>
                  <a:pt x="385366" y="474133"/>
                  <a:pt x="339483" y="493079"/>
                  <a:pt x="292233" y="508000"/>
                </a:cubicBezTo>
                <a:cubicBezTo>
                  <a:pt x="258944" y="518512"/>
                  <a:pt x="190633" y="533400"/>
                  <a:pt x="190633" y="533400"/>
                </a:cubicBezTo>
                <a:lnTo>
                  <a:pt x="190633" y="533400"/>
                </a:ln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5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95</Words>
  <Application>Microsoft Office PowerPoint</Application>
  <PresentationFormat>宽屏</PresentationFormat>
  <Paragraphs>29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Calibri Light</vt:lpstr>
      <vt:lpstr>宋体</vt:lpstr>
      <vt:lpstr>方正粗黑宋简体</vt:lpstr>
      <vt:lpstr>方正正大黑简体</vt:lpstr>
      <vt:lpstr>Impact</vt:lpstr>
      <vt:lpstr>Calibri</vt:lpstr>
      <vt:lpstr>方正正粗黑简体</vt:lpstr>
      <vt:lpstr>方正正黑简体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妙手回春</dc:creator>
  <cp:lastModifiedBy>Administrator</cp:lastModifiedBy>
  <cp:revision>9</cp:revision>
  <dcterms:created xsi:type="dcterms:W3CDTF">2013-09-24T14:54:54Z</dcterms:created>
  <dcterms:modified xsi:type="dcterms:W3CDTF">2018-05-28T06:38:27Z</dcterms:modified>
</cp:coreProperties>
</file>