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8" r:id="rId3"/>
    <p:sldId id="259" r:id="rId4"/>
    <p:sldId id="260" r:id="rId5"/>
    <p:sldId id="261" r:id="rId6"/>
    <p:sldId id="262" r:id="rId7"/>
    <p:sldId id="269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2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DF9A"/>
    <a:srgbClr val="FF993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115" d="100"/>
          <a:sy n="115" d="100"/>
        </p:scale>
        <p:origin x="282" y="84"/>
      </p:cViewPr>
      <p:guideLst>
        <p:guide orient="horz" pos="3239"/>
        <p:guide pos="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 hidden="1"/>
          <p:cNvGrpSpPr/>
          <p:nvPr/>
        </p:nvGrpSpPr>
        <p:grpSpPr>
          <a:xfrm>
            <a:off x="3707904" y="2211391"/>
            <a:ext cx="252028" cy="864415"/>
            <a:chOff x="3779912" y="2211391"/>
            <a:chExt cx="252028" cy="864415"/>
          </a:xfrm>
        </p:grpSpPr>
        <p:sp>
          <p:nvSpPr>
            <p:cNvPr id="16" name="斜纹 15"/>
            <p:cNvSpPr/>
            <p:nvPr/>
          </p:nvSpPr>
          <p:spPr>
            <a:xfrm>
              <a:off x="3779912" y="2643758"/>
              <a:ext cx="252028" cy="432048"/>
            </a:xfrm>
            <a:prstGeom prst="diagStripe">
              <a:avLst>
                <a:gd name="adj" fmla="val 6980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斜纹 16"/>
            <p:cNvSpPr/>
            <p:nvPr/>
          </p:nvSpPr>
          <p:spPr>
            <a:xfrm flipV="1">
              <a:off x="3779912" y="2211391"/>
              <a:ext cx="252028" cy="432048"/>
            </a:xfrm>
            <a:prstGeom prst="diagStripe">
              <a:avLst>
                <a:gd name="adj" fmla="val 6980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175" y="1707654"/>
            <a:ext cx="2700305" cy="177378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752336" y="3075806"/>
            <a:ext cx="1822923" cy="565611"/>
            <a:chOff x="3367965" y="3420466"/>
            <a:chExt cx="1822923" cy="565611"/>
          </a:xfrm>
        </p:grpSpPr>
        <p:sp>
          <p:nvSpPr>
            <p:cNvPr id="4" name="TextBox 3"/>
            <p:cNvSpPr txBox="1"/>
            <p:nvPr/>
          </p:nvSpPr>
          <p:spPr>
            <a:xfrm>
              <a:off x="3367965" y="3709078"/>
              <a:ext cx="1800200" cy="27699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54000"/>
              </a:schemeClr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最后我们没能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如愿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走到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始点</a:t>
              </a:r>
              <a:endPara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707910" y="3420466"/>
              <a:ext cx="14829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也许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只差那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6068391" y="2279223"/>
            <a:ext cx="447820" cy="44782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+mj-lt"/>
                <a:ea typeface="微软雅黑" pitchFamily="34" charset="-122"/>
              </a:rPr>
              <a:t>1</a:t>
            </a:r>
            <a:endParaRPr lang="zh-CN" altLang="en-US" sz="2400" dirty="0">
              <a:latin typeface="+mj-lt"/>
              <a:ea typeface="微软雅黑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287129" y="2727919"/>
            <a:ext cx="0" cy="25202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2643758"/>
            <a:ext cx="72305" cy="23213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263" y="2643758"/>
            <a:ext cx="72305" cy="232137"/>
          </a:xfrm>
          <a:prstGeom prst="rect">
            <a:avLst/>
          </a:prstGeom>
        </p:spPr>
      </p:pic>
      <p:sp>
        <p:nvSpPr>
          <p:cNvPr id="38" name="任意多边形 37"/>
          <p:cNvSpPr/>
          <p:nvPr/>
        </p:nvSpPr>
        <p:spPr>
          <a:xfrm>
            <a:off x="7990910" y="2188617"/>
            <a:ext cx="361658" cy="273445"/>
          </a:xfrm>
          <a:custGeom>
            <a:avLst/>
            <a:gdLst>
              <a:gd name="connsiteX0" fmla="*/ 3933845 w 6875197"/>
              <a:gd name="connsiteY0" fmla="*/ 2603864 h 5110265"/>
              <a:gd name="connsiteX1" fmla="*/ 6715145 w 6875197"/>
              <a:gd name="connsiteY1" fmla="*/ 4070714 h 5110265"/>
              <a:gd name="connsiteX2" fmla="*/ 6543695 w 6875197"/>
              <a:gd name="connsiteY2" fmla="*/ 4699364 h 5110265"/>
              <a:gd name="connsiteX3" fmla="*/ 6600845 w 6875197"/>
              <a:gd name="connsiteY3" fmla="*/ 5080364 h 5110265"/>
              <a:gd name="connsiteX4" fmla="*/ 3000395 w 6875197"/>
              <a:gd name="connsiteY4" fmla="*/ 3899264 h 5110265"/>
              <a:gd name="connsiteX5" fmla="*/ 238145 w 6875197"/>
              <a:gd name="connsiteY5" fmla="*/ 546464 h 5110265"/>
              <a:gd name="connsiteX6" fmla="*/ 561995 w 6875197"/>
              <a:gd name="connsiteY6" fmla="*/ 203564 h 5110265"/>
              <a:gd name="connsiteX7" fmla="*/ 3933845 w 6875197"/>
              <a:gd name="connsiteY7" fmla="*/ 2603864 h 5110265"/>
              <a:gd name="connsiteX0" fmla="*/ 3889095 w 6830447"/>
              <a:gd name="connsiteY0" fmla="*/ 2512115 h 5018516"/>
              <a:gd name="connsiteX1" fmla="*/ 6670395 w 6830447"/>
              <a:gd name="connsiteY1" fmla="*/ 3978965 h 5018516"/>
              <a:gd name="connsiteX2" fmla="*/ 6498945 w 6830447"/>
              <a:gd name="connsiteY2" fmla="*/ 4607615 h 5018516"/>
              <a:gd name="connsiteX3" fmla="*/ 6556095 w 6830447"/>
              <a:gd name="connsiteY3" fmla="*/ 4988615 h 5018516"/>
              <a:gd name="connsiteX4" fmla="*/ 2955645 w 6830447"/>
              <a:gd name="connsiteY4" fmla="*/ 3807515 h 5018516"/>
              <a:gd name="connsiteX5" fmla="*/ 193395 w 6830447"/>
              <a:gd name="connsiteY5" fmla="*/ 454715 h 5018516"/>
              <a:gd name="connsiteX6" fmla="*/ 669645 w 6830447"/>
              <a:gd name="connsiteY6" fmla="*/ 264215 h 5018516"/>
              <a:gd name="connsiteX7" fmla="*/ 3889095 w 6830447"/>
              <a:gd name="connsiteY7" fmla="*/ 2512115 h 5018516"/>
              <a:gd name="connsiteX0" fmla="*/ 3949134 w 6890486"/>
              <a:gd name="connsiteY0" fmla="*/ 2539534 h 5045935"/>
              <a:gd name="connsiteX1" fmla="*/ 6730434 w 6890486"/>
              <a:gd name="connsiteY1" fmla="*/ 4006384 h 5045935"/>
              <a:gd name="connsiteX2" fmla="*/ 6558984 w 6890486"/>
              <a:gd name="connsiteY2" fmla="*/ 4635034 h 5045935"/>
              <a:gd name="connsiteX3" fmla="*/ 6616134 w 6890486"/>
              <a:gd name="connsiteY3" fmla="*/ 5016034 h 5045935"/>
              <a:gd name="connsiteX4" fmla="*/ 3015684 w 6890486"/>
              <a:gd name="connsiteY4" fmla="*/ 3834934 h 5045935"/>
              <a:gd name="connsiteX5" fmla="*/ 253434 w 6890486"/>
              <a:gd name="connsiteY5" fmla="*/ 482134 h 5045935"/>
              <a:gd name="connsiteX6" fmla="*/ 534240 w 6890486"/>
              <a:gd name="connsiteY6" fmla="*/ 242773 h 5045935"/>
              <a:gd name="connsiteX7" fmla="*/ 3949134 w 6890486"/>
              <a:gd name="connsiteY7" fmla="*/ 2539534 h 5045935"/>
              <a:gd name="connsiteX0" fmla="*/ 3949134 w 6890486"/>
              <a:gd name="connsiteY0" fmla="*/ 2539534 h 5045935"/>
              <a:gd name="connsiteX1" fmla="*/ 6730434 w 6890486"/>
              <a:gd name="connsiteY1" fmla="*/ 4006384 h 5045935"/>
              <a:gd name="connsiteX2" fmla="*/ 6558984 w 6890486"/>
              <a:gd name="connsiteY2" fmla="*/ 4635034 h 5045935"/>
              <a:gd name="connsiteX3" fmla="*/ 6616134 w 6890486"/>
              <a:gd name="connsiteY3" fmla="*/ 5016034 h 5045935"/>
              <a:gd name="connsiteX4" fmla="*/ 3015684 w 6890486"/>
              <a:gd name="connsiteY4" fmla="*/ 3834934 h 5045935"/>
              <a:gd name="connsiteX5" fmla="*/ 253434 w 6890486"/>
              <a:gd name="connsiteY5" fmla="*/ 482134 h 5045935"/>
              <a:gd name="connsiteX6" fmla="*/ 534240 w 6890486"/>
              <a:gd name="connsiteY6" fmla="*/ 242773 h 5045935"/>
              <a:gd name="connsiteX7" fmla="*/ 3949134 w 6890486"/>
              <a:gd name="connsiteY7" fmla="*/ 2539534 h 5045935"/>
              <a:gd name="connsiteX0" fmla="*/ 3949134 w 6890486"/>
              <a:gd name="connsiteY0" fmla="*/ 2539534 h 5045935"/>
              <a:gd name="connsiteX1" fmla="*/ 6730434 w 6890486"/>
              <a:gd name="connsiteY1" fmla="*/ 4006384 h 5045935"/>
              <a:gd name="connsiteX2" fmla="*/ 6558984 w 6890486"/>
              <a:gd name="connsiteY2" fmla="*/ 4635034 h 5045935"/>
              <a:gd name="connsiteX3" fmla="*/ 6616134 w 6890486"/>
              <a:gd name="connsiteY3" fmla="*/ 5016034 h 5045935"/>
              <a:gd name="connsiteX4" fmla="*/ 3015684 w 6890486"/>
              <a:gd name="connsiteY4" fmla="*/ 3834934 h 5045935"/>
              <a:gd name="connsiteX5" fmla="*/ 253434 w 6890486"/>
              <a:gd name="connsiteY5" fmla="*/ 482134 h 5045935"/>
              <a:gd name="connsiteX6" fmla="*/ 534240 w 6890486"/>
              <a:gd name="connsiteY6" fmla="*/ 242773 h 5045935"/>
              <a:gd name="connsiteX7" fmla="*/ 3949134 w 6890486"/>
              <a:gd name="connsiteY7" fmla="*/ 2539534 h 5045935"/>
              <a:gd name="connsiteX0" fmla="*/ 3832017 w 6773369"/>
              <a:gd name="connsiteY0" fmla="*/ 2385409 h 4891810"/>
              <a:gd name="connsiteX1" fmla="*/ 6613317 w 6773369"/>
              <a:gd name="connsiteY1" fmla="*/ 3852259 h 4891810"/>
              <a:gd name="connsiteX2" fmla="*/ 6441867 w 6773369"/>
              <a:gd name="connsiteY2" fmla="*/ 4480909 h 4891810"/>
              <a:gd name="connsiteX3" fmla="*/ 6499017 w 6773369"/>
              <a:gd name="connsiteY3" fmla="*/ 4861909 h 4891810"/>
              <a:gd name="connsiteX4" fmla="*/ 2898567 w 6773369"/>
              <a:gd name="connsiteY4" fmla="*/ 3680809 h 4891810"/>
              <a:gd name="connsiteX5" fmla="*/ 136317 w 6773369"/>
              <a:gd name="connsiteY5" fmla="*/ 328009 h 4891810"/>
              <a:gd name="connsiteX6" fmla="*/ 417123 w 6773369"/>
              <a:gd name="connsiteY6" fmla="*/ 88648 h 4891810"/>
              <a:gd name="connsiteX7" fmla="*/ 3832017 w 6773369"/>
              <a:gd name="connsiteY7" fmla="*/ 2385409 h 4891810"/>
              <a:gd name="connsiteX0" fmla="*/ 3832017 w 6773369"/>
              <a:gd name="connsiteY0" fmla="*/ 2385409 h 4891810"/>
              <a:gd name="connsiteX1" fmla="*/ 6613317 w 6773369"/>
              <a:gd name="connsiteY1" fmla="*/ 3852259 h 4891810"/>
              <a:gd name="connsiteX2" fmla="*/ 6441867 w 6773369"/>
              <a:gd name="connsiteY2" fmla="*/ 4480909 h 4891810"/>
              <a:gd name="connsiteX3" fmla="*/ 6499017 w 6773369"/>
              <a:gd name="connsiteY3" fmla="*/ 4861909 h 4891810"/>
              <a:gd name="connsiteX4" fmla="*/ 2898567 w 6773369"/>
              <a:gd name="connsiteY4" fmla="*/ 3680809 h 4891810"/>
              <a:gd name="connsiteX5" fmla="*/ 136317 w 6773369"/>
              <a:gd name="connsiteY5" fmla="*/ 328009 h 4891810"/>
              <a:gd name="connsiteX6" fmla="*/ 417123 w 6773369"/>
              <a:gd name="connsiteY6" fmla="*/ 88648 h 4891810"/>
              <a:gd name="connsiteX7" fmla="*/ 3832017 w 6773369"/>
              <a:gd name="connsiteY7" fmla="*/ 2385409 h 4891810"/>
              <a:gd name="connsiteX0" fmla="*/ 3695700 w 6637052"/>
              <a:gd name="connsiteY0" fmla="*/ 2296761 h 4803162"/>
              <a:gd name="connsiteX1" fmla="*/ 6477000 w 6637052"/>
              <a:gd name="connsiteY1" fmla="*/ 3763611 h 4803162"/>
              <a:gd name="connsiteX2" fmla="*/ 6305550 w 6637052"/>
              <a:gd name="connsiteY2" fmla="*/ 4392261 h 4803162"/>
              <a:gd name="connsiteX3" fmla="*/ 6362700 w 6637052"/>
              <a:gd name="connsiteY3" fmla="*/ 4773261 h 4803162"/>
              <a:gd name="connsiteX4" fmla="*/ 2762250 w 6637052"/>
              <a:gd name="connsiteY4" fmla="*/ 3592161 h 4803162"/>
              <a:gd name="connsiteX5" fmla="*/ 0 w 6637052"/>
              <a:gd name="connsiteY5" fmla="*/ 239361 h 4803162"/>
              <a:gd name="connsiteX6" fmla="*/ 280806 w 6637052"/>
              <a:gd name="connsiteY6" fmla="*/ 0 h 4803162"/>
              <a:gd name="connsiteX7" fmla="*/ 3695700 w 6637052"/>
              <a:gd name="connsiteY7" fmla="*/ 2296761 h 4803162"/>
              <a:gd name="connsiteX0" fmla="*/ 3695700 w 6637052"/>
              <a:gd name="connsiteY0" fmla="*/ 2296761 h 4803162"/>
              <a:gd name="connsiteX1" fmla="*/ 6477000 w 6637052"/>
              <a:gd name="connsiteY1" fmla="*/ 3763611 h 4803162"/>
              <a:gd name="connsiteX2" fmla="*/ 6305550 w 6637052"/>
              <a:gd name="connsiteY2" fmla="*/ 4392261 h 4803162"/>
              <a:gd name="connsiteX3" fmla="*/ 6362700 w 6637052"/>
              <a:gd name="connsiteY3" fmla="*/ 4773261 h 4803162"/>
              <a:gd name="connsiteX4" fmla="*/ 2762250 w 6637052"/>
              <a:gd name="connsiteY4" fmla="*/ 3592161 h 4803162"/>
              <a:gd name="connsiteX5" fmla="*/ 0 w 6637052"/>
              <a:gd name="connsiteY5" fmla="*/ 239361 h 4803162"/>
              <a:gd name="connsiteX6" fmla="*/ 280806 w 6637052"/>
              <a:gd name="connsiteY6" fmla="*/ 0 h 4803162"/>
              <a:gd name="connsiteX7" fmla="*/ 3695700 w 6637052"/>
              <a:gd name="connsiteY7" fmla="*/ 2296761 h 4803162"/>
              <a:gd name="connsiteX0" fmla="*/ 3611938 w 6553290"/>
              <a:gd name="connsiteY0" fmla="*/ 2296761 h 4803162"/>
              <a:gd name="connsiteX1" fmla="*/ 6393238 w 6553290"/>
              <a:gd name="connsiteY1" fmla="*/ 3763611 h 4803162"/>
              <a:gd name="connsiteX2" fmla="*/ 6221788 w 6553290"/>
              <a:gd name="connsiteY2" fmla="*/ 4392261 h 4803162"/>
              <a:gd name="connsiteX3" fmla="*/ 6278938 w 6553290"/>
              <a:gd name="connsiteY3" fmla="*/ 4773261 h 4803162"/>
              <a:gd name="connsiteX4" fmla="*/ 2678488 w 6553290"/>
              <a:gd name="connsiteY4" fmla="*/ 3592161 h 4803162"/>
              <a:gd name="connsiteX5" fmla="*/ 0 w 6553290"/>
              <a:gd name="connsiteY5" fmla="*/ 239361 h 4803162"/>
              <a:gd name="connsiteX6" fmla="*/ 197044 w 6553290"/>
              <a:gd name="connsiteY6" fmla="*/ 0 h 4803162"/>
              <a:gd name="connsiteX7" fmla="*/ 3611938 w 6553290"/>
              <a:gd name="connsiteY7" fmla="*/ 2296761 h 4803162"/>
              <a:gd name="connsiteX0" fmla="*/ 3611938 w 6553290"/>
              <a:gd name="connsiteY0" fmla="*/ 2296761 h 4803162"/>
              <a:gd name="connsiteX1" fmla="*/ 6393238 w 6553290"/>
              <a:gd name="connsiteY1" fmla="*/ 3763611 h 4803162"/>
              <a:gd name="connsiteX2" fmla="*/ 6221788 w 6553290"/>
              <a:gd name="connsiteY2" fmla="*/ 4392261 h 4803162"/>
              <a:gd name="connsiteX3" fmla="*/ 6278938 w 6553290"/>
              <a:gd name="connsiteY3" fmla="*/ 4773261 h 4803162"/>
              <a:gd name="connsiteX4" fmla="*/ 2678488 w 6553290"/>
              <a:gd name="connsiteY4" fmla="*/ 3592161 h 4803162"/>
              <a:gd name="connsiteX5" fmla="*/ 0 w 6553290"/>
              <a:gd name="connsiteY5" fmla="*/ 239361 h 4803162"/>
              <a:gd name="connsiteX6" fmla="*/ 197044 w 6553290"/>
              <a:gd name="connsiteY6" fmla="*/ 0 h 4803162"/>
              <a:gd name="connsiteX7" fmla="*/ 3611938 w 6553290"/>
              <a:gd name="connsiteY7" fmla="*/ 2296761 h 4803162"/>
              <a:gd name="connsiteX0" fmla="*/ 3611938 w 6553290"/>
              <a:gd name="connsiteY0" fmla="*/ 2296761 h 4788593"/>
              <a:gd name="connsiteX1" fmla="*/ 6393238 w 6553290"/>
              <a:gd name="connsiteY1" fmla="*/ 3763611 h 4788593"/>
              <a:gd name="connsiteX2" fmla="*/ 6221788 w 6553290"/>
              <a:gd name="connsiteY2" fmla="*/ 4392261 h 4788593"/>
              <a:gd name="connsiteX3" fmla="*/ 6278938 w 6553290"/>
              <a:gd name="connsiteY3" fmla="*/ 4773261 h 4788593"/>
              <a:gd name="connsiteX4" fmla="*/ 3693227 w 6553290"/>
              <a:gd name="connsiteY4" fmla="*/ 3874129 h 4788593"/>
              <a:gd name="connsiteX5" fmla="*/ 2678488 w 6553290"/>
              <a:gd name="connsiteY5" fmla="*/ 3592161 h 4788593"/>
              <a:gd name="connsiteX6" fmla="*/ 0 w 6553290"/>
              <a:gd name="connsiteY6" fmla="*/ 239361 h 4788593"/>
              <a:gd name="connsiteX7" fmla="*/ 197044 w 6553290"/>
              <a:gd name="connsiteY7" fmla="*/ 0 h 4788593"/>
              <a:gd name="connsiteX8" fmla="*/ 3611938 w 6553290"/>
              <a:gd name="connsiteY8" fmla="*/ 2296761 h 4788593"/>
              <a:gd name="connsiteX0" fmla="*/ 3611938 w 6553290"/>
              <a:gd name="connsiteY0" fmla="*/ 2296761 h 4788593"/>
              <a:gd name="connsiteX1" fmla="*/ 6393238 w 6553290"/>
              <a:gd name="connsiteY1" fmla="*/ 3763611 h 4788593"/>
              <a:gd name="connsiteX2" fmla="*/ 6221788 w 6553290"/>
              <a:gd name="connsiteY2" fmla="*/ 4392261 h 4788593"/>
              <a:gd name="connsiteX3" fmla="*/ 6278938 w 6553290"/>
              <a:gd name="connsiteY3" fmla="*/ 4773261 h 4788593"/>
              <a:gd name="connsiteX4" fmla="*/ 3693227 w 6553290"/>
              <a:gd name="connsiteY4" fmla="*/ 3874129 h 4788593"/>
              <a:gd name="connsiteX5" fmla="*/ 1924631 w 6553290"/>
              <a:gd name="connsiteY5" fmla="*/ 2587019 h 4788593"/>
              <a:gd name="connsiteX6" fmla="*/ 0 w 6553290"/>
              <a:gd name="connsiteY6" fmla="*/ 239361 h 4788593"/>
              <a:gd name="connsiteX7" fmla="*/ 197044 w 6553290"/>
              <a:gd name="connsiteY7" fmla="*/ 0 h 4788593"/>
              <a:gd name="connsiteX8" fmla="*/ 3611938 w 6553290"/>
              <a:gd name="connsiteY8" fmla="*/ 2296761 h 4788593"/>
              <a:gd name="connsiteX0" fmla="*/ 3611938 w 6553290"/>
              <a:gd name="connsiteY0" fmla="*/ 2296761 h 4801853"/>
              <a:gd name="connsiteX1" fmla="*/ 6393238 w 6553290"/>
              <a:gd name="connsiteY1" fmla="*/ 3763611 h 4801853"/>
              <a:gd name="connsiteX2" fmla="*/ 6221788 w 6553290"/>
              <a:gd name="connsiteY2" fmla="*/ 4392261 h 4801853"/>
              <a:gd name="connsiteX3" fmla="*/ 6278938 w 6553290"/>
              <a:gd name="connsiteY3" fmla="*/ 4773261 h 4801853"/>
              <a:gd name="connsiteX4" fmla="*/ 2848628 w 6553290"/>
              <a:gd name="connsiteY4" fmla="*/ 3615863 h 4801853"/>
              <a:gd name="connsiteX5" fmla="*/ 1924631 w 6553290"/>
              <a:gd name="connsiteY5" fmla="*/ 2587019 h 4801853"/>
              <a:gd name="connsiteX6" fmla="*/ 0 w 6553290"/>
              <a:gd name="connsiteY6" fmla="*/ 239361 h 4801853"/>
              <a:gd name="connsiteX7" fmla="*/ 197044 w 6553290"/>
              <a:gd name="connsiteY7" fmla="*/ 0 h 4801853"/>
              <a:gd name="connsiteX8" fmla="*/ 3611938 w 6553290"/>
              <a:gd name="connsiteY8" fmla="*/ 2296761 h 4801853"/>
              <a:gd name="connsiteX0" fmla="*/ 3611938 w 6553290"/>
              <a:gd name="connsiteY0" fmla="*/ 2296761 h 4801853"/>
              <a:gd name="connsiteX1" fmla="*/ 6393238 w 6553290"/>
              <a:gd name="connsiteY1" fmla="*/ 3763611 h 4801853"/>
              <a:gd name="connsiteX2" fmla="*/ 6221788 w 6553290"/>
              <a:gd name="connsiteY2" fmla="*/ 4392261 h 4801853"/>
              <a:gd name="connsiteX3" fmla="*/ 6278938 w 6553290"/>
              <a:gd name="connsiteY3" fmla="*/ 4773261 h 4801853"/>
              <a:gd name="connsiteX4" fmla="*/ 2848628 w 6553290"/>
              <a:gd name="connsiteY4" fmla="*/ 3615863 h 4801853"/>
              <a:gd name="connsiteX5" fmla="*/ 1924631 w 6553290"/>
              <a:gd name="connsiteY5" fmla="*/ 2587019 h 4801853"/>
              <a:gd name="connsiteX6" fmla="*/ 0 w 6553290"/>
              <a:gd name="connsiteY6" fmla="*/ 239361 h 4801853"/>
              <a:gd name="connsiteX7" fmla="*/ 197044 w 6553290"/>
              <a:gd name="connsiteY7" fmla="*/ 0 h 4801853"/>
              <a:gd name="connsiteX8" fmla="*/ 3611938 w 6553290"/>
              <a:gd name="connsiteY8" fmla="*/ 2296761 h 4801853"/>
              <a:gd name="connsiteX0" fmla="*/ 3535157 w 6558813"/>
              <a:gd name="connsiteY0" fmla="*/ 2310721 h 4801853"/>
              <a:gd name="connsiteX1" fmla="*/ 6393238 w 6558813"/>
              <a:gd name="connsiteY1" fmla="*/ 3763611 h 4801853"/>
              <a:gd name="connsiteX2" fmla="*/ 6221788 w 6558813"/>
              <a:gd name="connsiteY2" fmla="*/ 4392261 h 4801853"/>
              <a:gd name="connsiteX3" fmla="*/ 6278938 w 6558813"/>
              <a:gd name="connsiteY3" fmla="*/ 4773261 h 4801853"/>
              <a:gd name="connsiteX4" fmla="*/ 2848628 w 6558813"/>
              <a:gd name="connsiteY4" fmla="*/ 3615863 h 4801853"/>
              <a:gd name="connsiteX5" fmla="*/ 1924631 w 6558813"/>
              <a:gd name="connsiteY5" fmla="*/ 2587019 h 4801853"/>
              <a:gd name="connsiteX6" fmla="*/ 0 w 6558813"/>
              <a:gd name="connsiteY6" fmla="*/ 239361 h 4801853"/>
              <a:gd name="connsiteX7" fmla="*/ 197044 w 6558813"/>
              <a:gd name="connsiteY7" fmla="*/ 0 h 4801853"/>
              <a:gd name="connsiteX8" fmla="*/ 3535157 w 6558813"/>
              <a:gd name="connsiteY8" fmla="*/ 2310721 h 4801853"/>
              <a:gd name="connsiteX0" fmla="*/ 3535157 w 6520914"/>
              <a:gd name="connsiteY0" fmla="*/ 2310721 h 4805657"/>
              <a:gd name="connsiteX1" fmla="*/ 6100072 w 6520914"/>
              <a:gd name="connsiteY1" fmla="*/ 3421584 h 4805657"/>
              <a:gd name="connsiteX2" fmla="*/ 6221788 w 6520914"/>
              <a:gd name="connsiteY2" fmla="*/ 4392261 h 4805657"/>
              <a:gd name="connsiteX3" fmla="*/ 6278938 w 6520914"/>
              <a:gd name="connsiteY3" fmla="*/ 4773261 h 4805657"/>
              <a:gd name="connsiteX4" fmla="*/ 2848628 w 6520914"/>
              <a:gd name="connsiteY4" fmla="*/ 3615863 h 4805657"/>
              <a:gd name="connsiteX5" fmla="*/ 1924631 w 6520914"/>
              <a:gd name="connsiteY5" fmla="*/ 2587019 h 4805657"/>
              <a:gd name="connsiteX6" fmla="*/ 0 w 6520914"/>
              <a:gd name="connsiteY6" fmla="*/ 239361 h 4805657"/>
              <a:gd name="connsiteX7" fmla="*/ 197044 w 6520914"/>
              <a:gd name="connsiteY7" fmla="*/ 0 h 4805657"/>
              <a:gd name="connsiteX8" fmla="*/ 3535157 w 6520914"/>
              <a:gd name="connsiteY8" fmla="*/ 2310721 h 4805657"/>
              <a:gd name="connsiteX0" fmla="*/ 3535157 w 6520914"/>
              <a:gd name="connsiteY0" fmla="*/ 2310721 h 4805657"/>
              <a:gd name="connsiteX1" fmla="*/ 6100072 w 6520914"/>
              <a:gd name="connsiteY1" fmla="*/ 3421584 h 4805657"/>
              <a:gd name="connsiteX2" fmla="*/ 6221788 w 6520914"/>
              <a:gd name="connsiteY2" fmla="*/ 4392261 h 4805657"/>
              <a:gd name="connsiteX3" fmla="*/ 6278938 w 6520914"/>
              <a:gd name="connsiteY3" fmla="*/ 4773261 h 4805657"/>
              <a:gd name="connsiteX4" fmla="*/ 2848628 w 6520914"/>
              <a:gd name="connsiteY4" fmla="*/ 3615863 h 4805657"/>
              <a:gd name="connsiteX5" fmla="*/ 1924631 w 6520914"/>
              <a:gd name="connsiteY5" fmla="*/ 2587019 h 4805657"/>
              <a:gd name="connsiteX6" fmla="*/ 0 w 6520914"/>
              <a:gd name="connsiteY6" fmla="*/ 239361 h 4805657"/>
              <a:gd name="connsiteX7" fmla="*/ 197044 w 6520914"/>
              <a:gd name="connsiteY7" fmla="*/ 0 h 4805657"/>
              <a:gd name="connsiteX8" fmla="*/ 3535157 w 6520914"/>
              <a:gd name="connsiteY8" fmla="*/ 2310721 h 4805657"/>
              <a:gd name="connsiteX0" fmla="*/ 3535157 w 6520914"/>
              <a:gd name="connsiteY0" fmla="*/ 2310721 h 4805657"/>
              <a:gd name="connsiteX1" fmla="*/ 6100072 w 6520914"/>
              <a:gd name="connsiteY1" fmla="*/ 3421584 h 4805657"/>
              <a:gd name="connsiteX2" fmla="*/ 6221788 w 6520914"/>
              <a:gd name="connsiteY2" fmla="*/ 4392261 h 4805657"/>
              <a:gd name="connsiteX3" fmla="*/ 6278938 w 6520914"/>
              <a:gd name="connsiteY3" fmla="*/ 4773261 h 4805657"/>
              <a:gd name="connsiteX4" fmla="*/ 2848628 w 6520914"/>
              <a:gd name="connsiteY4" fmla="*/ 3615863 h 4805657"/>
              <a:gd name="connsiteX5" fmla="*/ 1924631 w 6520914"/>
              <a:gd name="connsiteY5" fmla="*/ 2587019 h 4805657"/>
              <a:gd name="connsiteX6" fmla="*/ 0 w 6520914"/>
              <a:gd name="connsiteY6" fmla="*/ 239361 h 4805657"/>
              <a:gd name="connsiteX7" fmla="*/ 197044 w 6520914"/>
              <a:gd name="connsiteY7" fmla="*/ 0 h 4805657"/>
              <a:gd name="connsiteX8" fmla="*/ 3535157 w 6520914"/>
              <a:gd name="connsiteY8" fmla="*/ 2310721 h 4805657"/>
              <a:gd name="connsiteX0" fmla="*/ 3535157 w 6520914"/>
              <a:gd name="connsiteY0" fmla="*/ 2310721 h 4805657"/>
              <a:gd name="connsiteX1" fmla="*/ 6100072 w 6520914"/>
              <a:gd name="connsiteY1" fmla="*/ 3421584 h 4805657"/>
              <a:gd name="connsiteX2" fmla="*/ 6221788 w 6520914"/>
              <a:gd name="connsiteY2" fmla="*/ 4392261 h 4805657"/>
              <a:gd name="connsiteX3" fmla="*/ 6278938 w 6520914"/>
              <a:gd name="connsiteY3" fmla="*/ 4773261 h 4805657"/>
              <a:gd name="connsiteX4" fmla="*/ 2848628 w 6520914"/>
              <a:gd name="connsiteY4" fmla="*/ 3615863 h 4805657"/>
              <a:gd name="connsiteX5" fmla="*/ 1924631 w 6520914"/>
              <a:gd name="connsiteY5" fmla="*/ 2587019 h 4805657"/>
              <a:gd name="connsiteX6" fmla="*/ 0 w 6520914"/>
              <a:gd name="connsiteY6" fmla="*/ 239361 h 4805657"/>
              <a:gd name="connsiteX7" fmla="*/ 197044 w 6520914"/>
              <a:gd name="connsiteY7" fmla="*/ 0 h 4805657"/>
              <a:gd name="connsiteX8" fmla="*/ 3535157 w 6520914"/>
              <a:gd name="connsiteY8" fmla="*/ 2310721 h 4805657"/>
              <a:gd name="connsiteX0" fmla="*/ 3535157 w 6345665"/>
              <a:gd name="connsiteY0" fmla="*/ 2310721 h 4818703"/>
              <a:gd name="connsiteX1" fmla="*/ 6100072 w 6345665"/>
              <a:gd name="connsiteY1" fmla="*/ 3421584 h 4818703"/>
              <a:gd name="connsiteX2" fmla="*/ 6221788 w 6345665"/>
              <a:gd name="connsiteY2" fmla="*/ 4392261 h 4818703"/>
              <a:gd name="connsiteX3" fmla="*/ 5915970 w 6345665"/>
              <a:gd name="connsiteY3" fmla="*/ 4787221 h 4818703"/>
              <a:gd name="connsiteX4" fmla="*/ 2848628 w 6345665"/>
              <a:gd name="connsiteY4" fmla="*/ 3615863 h 4818703"/>
              <a:gd name="connsiteX5" fmla="*/ 1924631 w 6345665"/>
              <a:gd name="connsiteY5" fmla="*/ 2587019 h 4818703"/>
              <a:gd name="connsiteX6" fmla="*/ 0 w 6345665"/>
              <a:gd name="connsiteY6" fmla="*/ 239361 h 4818703"/>
              <a:gd name="connsiteX7" fmla="*/ 197044 w 6345665"/>
              <a:gd name="connsiteY7" fmla="*/ 0 h 4818703"/>
              <a:gd name="connsiteX8" fmla="*/ 3535157 w 6345665"/>
              <a:gd name="connsiteY8" fmla="*/ 2310721 h 4818703"/>
              <a:gd name="connsiteX0" fmla="*/ 3535157 w 6577566"/>
              <a:gd name="connsiteY0" fmla="*/ 2310721 h 4796650"/>
              <a:gd name="connsiteX1" fmla="*/ 6100072 w 6577566"/>
              <a:gd name="connsiteY1" fmla="*/ 3421584 h 4796650"/>
              <a:gd name="connsiteX2" fmla="*/ 6221788 w 6577566"/>
              <a:gd name="connsiteY2" fmla="*/ 4392261 h 4796650"/>
              <a:gd name="connsiteX3" fmla="*/ 5915970 w 6577566"/>
              <a:gd name="connsiteY3" fmla="*/ 4787221 h 4796650"/>
              <a:gd name="connsiteX4" fmla="*/ 2848628 w 6577566"/>
              <a:gd name="connsiteY4" fmla="*/ 3615863 h 4796650"/>
              <a:gd name="connsiteX5" fmla="*/ 1924631 w 6577566"/>
              <a:gd name="connsiteY5" fmla="*/ 2587019 h 4796650"/>
              <a:gd name="connsiteX6" fmla="*/ 0 w 6577566"/>
              <a:gd name="connsiteY6" fmla="*/ 239361 h 4796650"/>
              <a:gd name="connsiteX7" fmla="*/ 197044 w 6577566"/>
              <a:gd name="connsiteY7" fmla="*/ 0 h 4796650"/>
              <a:gd name="connsiteX8" fmla="*/ 3535157 w 6577566"/>
              <a:gd name="connsiteY8" fmla="*/ 2310721 h 4796650"/>
              <a:gd name="connsiteX0" fmla="*/ 3535157 w 6577566"/>
              <a:gd name="connsiteY0" fmla="*/ 2310721 h 4797879"/>
              <a:gd name="connsiteX1" fmla="*/ 6100072 w 6577566"/>
              <a:gd name="connsiteY1" fmla="*/ 3421584 h 4797879"/>
              <a:gd name="connsiteX2" fmla="*/ 6221788 w 6577566"/>
              <a:gd name="connsiteY2" fmla="*/ 4392261 h 4797879"/>
              <a:gd name="connsiteX3" fmla="*/ 5915970 w 6577566"/>
              <a:gd name="connsiteY3" fmla="*/ 4787221 h 4797879"/>
              <a:gd name="connsiteX4" fmla="*/ 2848628 w 6577566"/>
              <a:gd name="connsiteY4" fmla="*/ 3615863 h 4797879"/>
              <a:gd name="connsiteX5" fmla="*/ 1924631 w 6577566"/>
              <a:gd name="connsiteY5" fmla="*/ 2587019 h 4797879"/>
              <a:gd name="connsiteX6" fmla="*/ 0 w 6577566"/>
              <a:gd name="connsiteY6" fmla="*/ 239361 h 4797879"/>
              <a:gd name="connsiteX7" fmla="*/ 197044 w 6577566"/>
              <a:gd name="connsiteY7" fmla="*/ 0 h 4797879"/>
              <a:gd name="connsiteX8" fmla="*/ 3535157 w 6577566"/>
              <a:gd name="connsiteY8" fmla="*/ 2310721 h 4797879"/>
              <a:gd name="connsiteX0" fmla="*/ 3535157 w 6577566"/>
              <a:gd name="connsiteY0" fmla="*/ 2310721 h 4797879"/>
              <a:gd name="connsiteX1" fmla="*/ 6100072 w 6577566"/>
              <a:gd name="connsiteY1" fmla="*/ 3421584 h 4797879"/>
              <a:gd name="connsiteX2" fmla="*/ 6221788 w 6577566"/>
              <a:gd name="connsiteY2" fmla="*/ 4392261 h 4797879"/>
              <a:gd name="connsiteX3" fmla="*/ 5915970 w 6577566"/>
              <a:gd name="connsiteY3" fmla="*/ 4787221 h 4797879"/>
              <a:gd name="connsiteX4" fmla="*/ 2848628 w 6577566"/>
              <a:gd name="connsiteY4" fmla="*/ 3615863 h 4797879"/>
              <a:gd name="connsiteX5" fmla="*/ 1924631 w 6577566"/>
              <a:gd name="connsiteY5" fmla="*/ 2587019 h 4797879"/>
              <a:gd name="connsiteX6" fmla="*/ 0 w 6577566"/>
              <a:gd name="connsiteY6" fmla="*/ 239361 h 4797879"/>
              <a:gd name="connsiteX7" fmla="*/ 197044 w 6577566"/>
              <a:gd name="connsiteY7" fmla="*/ 0 h 4797879"/>
              <a:gd name="connsiteX8" fmla="*/ 3535157 w 6577566"/>
              <a:gd name="connsiteY8" fmla="*/ 2310721 h 4797879"/>
              <a:gd name="connsiteX0" fmla="*/ 3535157 w 6345665"/>
              <a:gd name="connsiteY0" fmla="*/ 2310721 h 4797879"/>
              <a:gd name="connsiteX1" fmla="*/ 6100072 w 6345665"/>
              <a:gd name="connsiteY1" fmla="*/ 3421584 h 4797879"/>
              <a:gd name="connsiteX2" fmla="*/ 6221788 w 6345665"/>
              <a:gd name="connsiteY2" fmla="*/ 4392261 h 4797879"/>
              <a:gd name="connsiteX3" fmla="*/ 5915970 w 6345665"/>
              <a:gd name="connsiteY3" fmla="*/ 4787221 h 4797879"/>
              <a:gd name="connsiteX4" fmla="*/ 2848628 w 6345665"/>
              <a:gd name="connsiteY4" fmla="*/ 3615863 h 4797879"/>
              <a:gd name="connsiteX5" fmla="*/ 1924631 w 6345665"/>
              <a:gd name="connsiteY5" fmla="*/ 2587019 h 4797879"/>
              <a:gd name="connsiteX6" fmla="*/ 0 w 6345665"/>
              <a:gd name="connsiteY6" fmla="*/ 239361 h 4797879"/>
              <a:gd name="connsiteX7" fmla="*/ 197044 w 6345665"/>
              <a:gd name="connsiteY7" fmla="*/ 0 h 4797879"/>
              <a:gd name="connsiteX8" fmla="*/ 3535157 w 6345665"/>
              <a:gd name="connsiteY8" fmla="*/ 2310721 h 479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45665" h="4797879">
                <a:moveTo>
                  <a:pt x="3535157" y="2310721"/>
                </a:moveTo>
                <a:cubicBezTo>
                  <a:pt x="4609737" y="2601778"/>
                  <a:pt x="5652300" y="3074661"/>
                  <a:pt x="6100072" y="3421584"/>
                </a:cubicBezTo>
                <a:cubicBezTo>
                  <a:pt x="6547844" y="3768507"/>
                  <a:pt x="6252472" y="4164655"/>
                  <a:pt x="6221788" y="4392261"/>
                </a:cubicBezTo>
                <a:cubicBezTo>
                  <a:pt x="6191104" y="4619867"/>
                  <a:pt x="6352521" y="4714196"/>
                  <a:pt x="5915970" y="4787221"/>
                </a:cubicBezTo>
                <a:cubicBezTo>
                  <a:pt x="4613881" y="4909107"/>
                  <a:pt x="3323060" y="3952316"/>
                  <a:pt x="2848628" y="3615863"/>
                </a:cubicBezTo>
                <a:cubicBezTo>
                  <a:pt x="2464938" y="3328271"/>
                  <a:pt x="2399402" y="3149769"/>
                  <a:pt x="1924631" y="2587019"/>
                </a:cubicBezTo>
                <a:cubicBezTo>
                  <a:pt x="1449860" y="2024269"/>
                  <a:pt x="406400" y="855311"/>
                  <a:pt x="0" y="239361"/>
                </a:cubicBezTo>
                <a:cubicBezTo>
                  <a:pt x="47310" y="35240"/>
                  <a:pt x="58919" y="23243"/>
                  <a:pt x="197044" y="0"/>
                </a:cubicBezTo>
                <a:cubicBezTo>
                  <a:pt x="635315" y="242003"/>
                  <a:pt x="2628101" y="1782338"/>
                  <a:pt x="3535157" y="2310721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6111671" y="2128815"/>
            <a:ext cx="94739" cy="169632"/>
          </a:xfrm>
          <a:prstGeom prst="line">
            <a:avLst/>
          </a:prstGeom>
          <a:ln>
            <a:solidFill>
              <a:schemeClr val="bg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62539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8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 rot="2913326">
            <a:off x="90555" y="-3590445"/>
            <a:ext cx="5114642" cy="9455257"/>
          </a:xfrm>
          <a:prstGeom prst="rect">
            <a:avLst/>
          </a:prstGeom>
          <a:gradFill flip="none" rotWithShape="1">
            <a:gsLst>
              <a:gs pos="44000">
                <a:schemeClr val="tx1">
                  <a:alpha val="82000"/>
                </a:schemeClr>
              </a:gs>
              <a:gs pos="0">
                <a:schemeClr val="tx1"/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367342" y="2291269"/>
            <a:ext cx="2854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从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陌生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走向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陌生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的旅途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 hidden="1"/>
          <p:cNvSpPr/>
          <p:nvPr/>
        </p:nvSpPr>
        <p:spPr>
          <a:xfrm>
            <a:off x="5058053" y="1851670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chemeClr val="bg2">
                    <a:lumMod val="75000"/>
                  </a:schemeClr>
                </a:solidFill>
                <a:latin typeface="叶根友行书繁" pitchFamily="2" charset="-122"/>
                <a:ea typeface="叶根友行书繁" pitchFamily="2" charset="-122"/>
              </a:rPr>
              <a:t>爱</a:t>
            </a:r>
          </a:p>
        </p:txBody>
      </p:sp>
      <p:sp>
        <p:nvSpPr>
          <p:cNvPr id="18" name="矩形 17"/>
          <p:cNvSpPr/>
          <p:nvPr/>
        </p:nvSpPr>
        <p:spPr>
          <a:xfrm>
            <a:off x="3898126" y="197480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是两个人</a:t>
            </a:r>
            <a:endParaRPr lang="en-US" altLang="zh-CN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068396" y="2135591"/>
            <a:ext cx="447820" cy="44782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cxnSp>
        <p:nvCxnSpPr>
          <p:cNvPr id="50" name="直接连接符 49"/>
          <p:cNvCxnSpPr>
            <a:stCxn id="48" idx="0"/>
          </p:cNvCxnSpPr>
          <p:nvPr/>
        </p:nvCxnSpPr>
        <p:spPr>
          <a:xfrm flipV="1">
            <a:off x="6292306" y="-84995"/>
            <a:ext cx="0" cy="22205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4131824" y="2587090"/>
            <a:ext cx="2168368" cy="281739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46" t="44112" b="35879"/>
          <a:stretch/>
        </p:blipFill>
        <p:spPr>
          <a:xfrm>
            <a:off x="2195736" y="2342225"/>
            <a:ext cx="164093" cy="165068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46" t="44112" b="35879"/>
          <a:stretch/>
        </p:blipFill>
        <p:spPr>
          <a:xfrm flipH="1" flipV="1">
            <a:off x="5017498" y="1982185"/>
            <a:ext cx="164093" cy="165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558" y="1664059"/>
            <a:ext cx="1682642" cy="160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49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-2026"/>
            <a:ext cx="5760640" cy="5145526"/>
          </a:xfrm>
          <a:prstGeom prst="rect">
            <a:avLst/>
          </a:prstGeom>
          <a:gradFill flip="none" rotWithShape="1">
            <a:gsLst>
              <a:gs pos="61000">
                <a:schemeClr val="tx1">
                  <a:alpha val="82000"/>
                </a:schemeClr>
              </a:gs>
              <a:gs pos="0">
                <a:schemeClr val="tx1"/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612012" y="1691882"/>
            <a:ext cx="447820" cy="44782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18773" y="177037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坐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一隅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94706" y="2461135"/>
            <a:ext cx="133882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zh-CN" sz="1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独自品味孤独的时候</a:t>
            </a:r>
            <a:endParaRPr lang="zh-CN" altLang="en-US" sz="10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71555" y="2690504"/>
            <a:ext cx="1672253" cy="276999"/>
          </a:xfrm>
          <a:prstGeom prst="rect">
            <a:avLst/>
          </a:prstGeom>
          <a:solidFill>
            <a:schemeClr val="bg1">
              <a:alpha val="1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zh-CN" altLang="zh-CN" sz="1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默默的</a:t>
            </a:r>
            <a:r>
              <a:rPr lang="zh-CN" altLang="zh-CN" sz="1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感受</a:t>
            </a:r>
            <a:r>
              <a:rPr lang="zh-CN" altLang="zh-CN" sz="1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心里那份</a:t>
            </a:r>
            <a:r>
              <a:rPr lang="zh-CN" altLang="zh-CN" sz="1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惆怅</a:t>
            </a:r>
            <a:endParaRPr lang="zh-CN" altLang="en-US" sz="10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 hidden="1"/>
          <p:cNvSpPr/>
          <p:nvPr/>
        </p:nvSpPr>
        <p:spPr>
          <a:xfrm>
            <a:off x="1691680" y="147021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chemeClr val="bg1">
                    <a:lumMod val="95000"/>
                  </a:schemeClr>
                </a:solidFill>
                <a:latin typeface="叶根友行书繁" pitchFamily="2" charset="-122"/>
                <a:ea typeface="叶根友行书繁" pitchFamily="2" charset="-122"/>
              </a:rPr>
              <a:t>静</a:t>
            </a:r>
            <a:endParaRPr lang="zh-CN" altLang="en-US" sz="5400" dirty="0">
              <a:solidFill>
                <a:schemeClr val="bg1">
                  <a:lumMod val="95000"/>
                </a:schemeClr>
              </a:solidFill>
              <a:latin typeface="叶根友行书繁" pitchFamily="2" charset="-122"/>
              <a:ea typeface="叶根友行书繁" pitchFamily="2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333" y="2443949"/>
            <a:ext cx="167235" cy="536911"/>
          </a:xfrm>
          <a:prstGeom prst="rect">
            <a:avLst/>
          </a:prstGeom>
        </p:spPr>
      </p:pic>
      <p:cxnSp>
        <p:nvCxnSpPr>
          <p:cNvPr id="39" name="直接连接符 38"/>
          <p:cNvCxnSpPr>
            <a:endCxn id="6" idx="7"/>
          </p:cNvCxnSpPr>
          <p:nvPr/>
        </p:nvCxnSpPr>
        <p:spPr>
          <a:xfrm flipH="1">
            <a:off x="2994250" y="-884634"/>
            <a:ext cx="2009800" cy="26420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823474" y="2139702"/>
            <a:ext cx="1676518" cy="30018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952" y="1881645"/>
            <a:ext cx="45719" cy="146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291" y="1304590"/>
            <a:ext cx="1511939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1571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110928" y="2936250"/>
            <a:ext cx="447820" cy="44782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4</a:t>
            </a:r>
            <a:endParaRPr lang="zh-CN" altLang="en-US" sz="2400" dirty="0"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332853" y="3382888"/>
            <a:ext cx="0" cy="25202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558748" y="3507854"/>
            <a:ext cx="13256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却</a:t>
            </a:r>
            <a:r>
              <a:rPr lang="zh-CN" altLang="zh-CN" sz="1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没有结局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 hidden="1"/>
          <p:cNvSpPr/>
          <p:nvPr/>
        </p:nvSpPr>
        <p:spPr>
          <a:xfrm>
            <a:off x="6444208" y="2715766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chemeClr val="bg1">
                    <a:lumMod val="95000"/>
                  </a:schemeClr>
                </a:solidFill>
                <a:latin typeface="叶根友行书繁" pitchFamily="2" charset="-122"/>
                <a:ea typeface="叶根友行书繁" pitchFamily="2" charset="-122"/>
              </a:rPr>
              <a:t>美丽</a:t>
            </a:r>
            <a:endParaRPr lang="en-US" altLang="zh-CN" sz="5400" dirty="0">
              <a:solidFill>
                <a:schemeClr val="bg1">
                  <a:lumMod val="95000"/>
                </a:schemeClr>
              </a:solidFill>
              <a:latin typeface="叶根友行书繁" pitchFamily="2" charset="-122"/>
              <a:ea typeface="叶根友行书繁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60232" y="3723878"/>
            <a:ext cx="1685660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就像</a:t>
            </a:r>
            <a:r>
              <a:rPr lang="zh-CN" altLang="zh-CN" sz="1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悲剧</a:t>
            </a:r>
            <a:r>
              <a:rPr lang="en-US" altLang="zh-CN" sz="1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</a:p>
        </p:txBody>
      </p:sp>
      <p:sp>
        <p:nvSpPr>
          <p:cNvPr id="17" name="矩形 16"/>
          <p:cNvSpPr/>
          <p:nvPr/>
        </p:nvSpPr>
        <p:spPr>
          <a:xfrm>
            <a:off x="6634584" y="4048785"/>
            <a:ext cx="1518364" cy="336695"/>
          </a:xfrm>
          <a:prstGeom prst="rect">
            <a:avLst/>
          </a:prstGeom>
          <a:solidFill>
            <a:schemeClr val="bg1">
              <a:alpha val="18000"/>
            </a:schemeClr>
          </a:solidFill>
        </p:spPr>
        <p:txBody>
          <a:bodyPr wrap="non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zh-CN" sz="1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总是比喜剧更让人</a:t>
            </a:r>
            <a:r>
              <a:rPr lang="zh-CN" altLang="zh-CN" sz="1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难忘</a:t>
            </a:r>
          </a:p>
        </p:txBody>
      </p:sp>
      <p:sp>
        <p:nvSpPr>
          <p:cNvPr id="19" name="矩形 18"/>
          <p:cNvSpPr/>
          <p:nvPr/>
        </p:nvSpPr>
        <p:spPr>
          <a:xfrm>
            <a:off x="6660232" y="3854178"/>
            <a:ext cx="72008" cy="144016"/>
          </a:xfrm>
          <a:prstGeom prst="rect">
            <a:avLst/>
          </a:prstGeom>
          <a:solidFill>
            <a:srgbClr val="F8D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186" y="4048785"/>
            <a:ext cx="99230" cy="3185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048785"/>
            <a:ext cx="99230" cy="318580"/>
          </a:xfrm>
          <a:prstGeom prst="rect">
            <a:avLst/>
          </a:prstGeom>
        </p:spPr>
      </p:pic>
      <p:cxnSp>
        <p:nvCxnSpPr>
          <p:cNvPr id="23" name="直接连接符 22"/>
          <p:cNvCxnSpPr>
            <a:endCxn id="4" idx="1"/>
          </p:cNvCxnSpPr>
          <p:nvPr/>
        </p:nvCxnSpPr>
        <p:spPr>
          <a:xfrm>
            <a:off x="4499992" y="0"/>
            <a:ext cx="1676518" cy="30018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744" y="2549421"/>
            <a:ext cx="2200847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1571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332853" y="-20538"/>
            <a:ext cx="0" cy="25202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6110928" y="2495582"/>
            <a:ext cx="447820" cy="44782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5</a:t>
            </a:r>
            <a:endParaRPr lang="zh-CN" altLang="en-US" sz="2400" dirty="0"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3733908" y="2936124"/>
            <a:ext cx="2583906" cy="32157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 hidden="1"/>
          <p:cNvSpPr/>
          <p:nvPr/>
        </p:nvSpPr>
        <p:spPr>
          <a:xfrm>
            <a:off x="6660232" y="2211710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chemeClr val="bg1">
                    <a:lumMod val="95000"/>
                  </a:schemeClr>
                </a:solidFill>
                <a:latin typeface="叶根友行书繁" pitchFamily="2" charset="-122"/>
                <a:ea typeface="叶根友行书繁" pitchFamily="2" charset="-122"/>
              </a:rPr>
              <a:t>忘记</a:t>
            </a:r>
            <a:endParaRPr lang="en-US" altLang="zh-CN" sz="5400" dirty="0">
              <a:solidFill>
                <a:schemeClr val="bg1">
                  <a:lumMod val="95000"/>
                </a:schemeClr>
              </a:solidFill>
              <a:latin typeface="叶根友行书繁" pitchFamily="2" charset="-122"/>
              <a:ea typeface="叶根友行书繁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77000" y="3398972"/>
            <a:ext cx="2359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­</a:t>
            </a:r>
            <a:r>
              <a:rPr lang="zh-CN" altLang="en-US" sz="1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那</a:t>
            </a: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段记忆，我会藏在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心里</a:t>
            </a:r>
            <a:endParaRPr lang="zh-CN" altLang="en-US" sz="1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78971" y="3135040"/>
            <a:ext cx="13003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是一种所谓的</a:t>
            </a:r>
            <a:r>
              <a:rPr lang="zh-CN" altLang="en-US" sz="1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成全</a:t>
            </a: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78971" y="3662903"/>
            <a:ext cx="845358" cy="276999"/>
          </a:xfrm>
          <a:prstGeom prst="rect">
            <a:avLst/>
          </a:prstGeom>
          <a:solidFill>
            <a:schemeClr val="bg1">
              <a:alpha val="2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直到</a:t>
            </a:r>
            <a:r>
              <a:rPr lang="zh-CN" altLang="en-US" sz="1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永远</a:t>
            </a: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6106392" y="3233852"/>
            <a:ext cx="453296" cy="564134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6800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559688" y="3233852"/>
            <a:ext cx="0" cy="4900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559688" y="3579862"/>
            <a:ext cx="0" cy="490026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67000">
                  <a:schemeClr val="bg1">
                    <a:alpha val="4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853" y="2038187"/>
            <a:ext cx="2200847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1571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927872" y="1762728"/>
            <a:ext cx="716136" cy="720080"/>
          </a:xfrm>
          <a:prstGeom prst="rect">
            <a:avLst/>
          </a:prstGeom>
          <a:solidFill>
            <a:srgbClr val="F8DF9A">
              <a:alpha val="41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3059832" y="-28633"/>
            <a:ext cx="1512168" cy="188191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728672" y="1828222"/>
            <a:ext cx="447820" cy="44782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6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93233" y="2518287"/>
            <a:ext cx="11336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只是一场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闹剧</a:t>
            </a:r>
            <a:endParaRPr lang="zh-CN" altLang="en-US" sz="1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 hidden="1"/>
          <p:cNvSpPr/>
          <p:nvPr/>
        </p:nvSpPr>
        <p:spPr>
          <a:xfrm>
            <a:off x="3203848" y="1594957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bg1">
                    <a:lumMod val="95000"/>
                  </a:schemeClr>
                </a:solidFill>
                <a:latin typeface="叶根友行书繁" pitchFamily="2" charset="-122"/>
                <a:ea typeface="叶根友行书繁" pitchFamily="2" charset="-122"/>
              </a:rPr>
              <a:t>情</a:t>
            </a:r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itchFamily="2" charset="-122"/>
                <a:ea typeface="叶根友行书繁" pitchFamily="2" charset="-122"/>
              </a:rPr>
              <a:t>愿</a:t>
            </a:r>
          </a:p>
        </p:txBody>
      </p:sp>
      <p:sp>
        <p:nvSpPr>
          <p:cNvPr id="10" name="矩形 9"/>
          <p:cNvSpPr/>
          <p:nvPr/>
        </p:nvSpPr>
        <p:spPr>
          <a:xfrm>
            <a:off x="3080272" y="2757577"/>
            <a:ext cx="164660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既然没有始</a:t>
            </a:r>
            <a:r>
              <a:rPr lang="zh-CN" altLang="en-US" sz="1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</a:t>
            </a:r>
            <a:r>
              <a:rPr lang="zh-CN" altLang="en-US" sz="1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无谓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终点</a:t>
            </a:r>
            <a:endParaRPr lang="zh-CN" altLang="en-US" sz="1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128" y="2532016"/>
            <a:ext cx="148760" cy="477598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2945914" y="2279852"/>
            <a:ext cx="0" cy="31002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87824" y="2622412"/>
            <a:ext cx="92448" cy="2968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110" y="1419622"/>
            <a:ext cx="2200847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1571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91630"/>
            <a:ext cx="4830286" cy="2169392"/>
          </a:xfrm>
          <a:prstGeom prst="rect">
            <a:avLst/>
          </a:prstGeom>
          <a:effectLst>
            <a:outerShdw blurRad="228600" sx="106000" sy="106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9" name="直接连接符 8"/>
          <p:cNvCxnSpPr/>
          <p:nvPr/>
        </p:nvCxnSpPr>
        <p:spPr>
          <a:xfrm>
            <a:off x="2945914" y="-104048"/>
            <a:ext cx="532" cy="24440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722536" y="2339954"/>
            <a:ext cx="447820" cy="44782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079" t="36020" r="18013" b="24440"/>
          <a:stretch/>
        </p:blipFill>
        <p:spPr>
          <a:xfrm>
            <a:off x="2773764" y="2385498"/>
            <a:ext cx="355500" cy="402276"/>
          </a:xfrm>
          <a:prstGeom prst="rect">
            <a:avLst/>
          </a:prstGeom>
        </p:spPr>
      </p:pic>
      <p:sp>
        <p:nvSpPr>
          <p:cNvPr id="18" name="弧形 17"/>
          <p:cNvSpPr/>
          <p:nvPr/>
        </p:nvSpPr>
        <p:spPr>
          <a:xfrm rot="2888595">
            <a:off x="2919954" y="2391514"/>
            <a:ext cx="360040" cy="360040"/>
          </a:xfrm>
          <a:prstGeom prst="arc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/>
          <p:cNvSpPr/>
          <p:nvPr/>
        </p:nvSpPr>
        <p:spPr>
          <a:xfrm rot="2888595">
            <a:off x="2811095" y="2300390"/>
            <a:ext cx="540193" cy="540193"/>
          </a:xfrm>
          <a:prstGeom prst="arc">
            <a:avLst>
              <a:gd name="adj1" fmla="val 16200000"/>
              <a:gd name="adj2" fmla="val 8193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hidden="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04"/>
          <a:stretch/>
        </p:blipFill>
        <p:spPr>
          <a:xfrm>
            <a:off x="2195736" y="1491630"/>
            <a:ext cx="1666259" cy="2169392"/>
          </a:xfrm>
          <a:prstGeom prst="rect">
            <a:avLst/>
          </a:prstGeom>
          <a:effectLst/>
        </p:spPr>
      </p:pic>
      <p:grpSp>
        <p:nvGrpSpPr>
          <p:cNvPr id="33" name="组合 32" hidden="1"/>
          <p:cNvGrpSpPr/>
          <p:nvPr/>
        </p:nvGrpSpPr>
        <p:grpSpPr>
          <a:xfrm>
            <a:off x="2195736" y="2792044"/>
            <a:ext cx="2304256" cy="643802"/>
            <a:chOff x="2195736" y="2792044"/>
            <a:chExt cx="2304256" cy="643802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2946446" y="2792044"/>
              <a:ext cx="0" cy="499786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2627784" y="3291830"/>
              <a:ext cx="1296144" cy="0"/>
            </a:xfrm>
            <a:prstGeom prst="line">
              <a:avLst/>
            </a:prstGeom>
            <a:ln>
              <a:solidFill>
                <a:schemeClr val="bg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2195736" y="3158847"/>
              <a:ext cx="4633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Left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922590" y="3158847"/>
              <a:ext cx="5774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Right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807308" y="3139789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or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924671" y="3268494"/>
              <a:ext cx="45719" cy="51912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354178" y="2444056"/>
            <a:ext cx="2369950" cy="199702"/>
            <a:chOff x="-4808983" y="123478"/>
            <a:chExt cx="11109175" cy="936104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-4808983" y="771549"/>
              <a:ext cx="93089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4499992" y="123478"/>
              <a:ext cx="360040" cy="64807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860032" y="123478"/>
              <a:ext cx="504056" cy="93610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5364088" y="771550"/>
              <a:ext cx="144016" cy="2880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508104" y="771550"/>
              <a:ext cx="79208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5652120" y="2385498"/>
            <a:ext cx="137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 Forever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2891876" y="2482305"/>
            <a:ext cx="51428" cy="139313"/>
          </a:xfrm>
          <a:custGeom>
            <a:avLst/>
            <a:gdLst>
              <a:gd name="connsiteX0" fmla="*/ 51428 w 51428"/>
              <a:gd name="connsiteY0" fmla="*/ 0 h 139313"/>
              <a:gd name="connsiteX1" fmla="*/ 38763 w 51428"/>
              <a:gd name="connsiteY1" fmla="*/ 17730 h 139313"/>
              <a:gd name="connsiteX2" fmla="*/ 43829 w 51428"/>
              <a:gd name="connsiteY2" fmla="*/ 25329 h 139313"/>
              <a:gd name="connsiteX3" fmla="*/ 41296 w 51428"/>
              <a:gd name="connsiteY3" fmla="*/ 40527 h 139313"/>
              <a:gd name="connsiteX4" fmla="*/ 33697 w 51428"/>
              <a:gd name="connsiteY4" fmla="*/ 43060 h 139313"/>
              <a:gd name="connsiteX5" fmla="*/ 26099 w 51428"/>
              <a:gd name="connsiteY5" fmla="*/ 50659 h 139313"/>
              <a:gd name="connsiteX6" fmla="*/ 26099 w 51428"/>
              <a:gd name="connsiteY6" fmla="*/ 68390 h 139313"/>
              <a:gd name="connsiteX7" fmla="*/ 10901 w 51428"/>
              <a:gd name="connsiteY7" fmla="*/ 70923 h 139313"/>
              <a:gd name="connsiteX8" fmla="*/ 769 w 51428"/>
              <a:gd name="connsiteY8" fmla="*/ 86120 h 139313"/>
              <a:gd name="connsiteX9" fmla="*/ 8368 w 51428"/>
              <a:gd name="connsiteY9" fmla="*/ 88653 h 139313"/>
              <a:gd name="connsiteX10" fmla="*/ 18500 w 51428"/>
              <a:gd name="connsiteY10" fmla="*/ 96252 h 139313"/>
              <a:gd name="connsiteX11" fmla="*/ 23566 w 51428"/>
              <a:gd name="connsiteY11" fmla="*/ 103851 h 139313"/>
              <a:gd name="connsiteX12" fmla="*/ 38763 w 51428"/>
              <a:gd name="connsiteY12" fmla="*/ 108917 h 139313"/>
              <a:gd name="connsiteX13" fmla="*/ 43829 w 51428"/>
              <a:gd name="connsiteY13" fmla="*/ 116516 h 139313"/>
              <a:gd name="connsiteX14" fmla="*/ 41296 w 51428"/>
              <a:gd name="connsiteY14" fmla="*/ 126648 h 139313"/>
              <a:gd name="connsiteX15" fmla="*/ 38763 w 51428"/>
              <a:gd name="connsiteY15" fmla="*/ 139313 h 13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428" h="139313">
                <a:moveTo>
                  <a:pt x="51428" y="0"/>
                </a:moveTo>
                <a:cubicBezTo>
                  <a:pt x="14167" y="27944"/>
                  <a:pt x="27854" y="9003"/>
                  <a:pt x="38763" y="17730"/>
                </a:cubicBezTo>
                <a:cubicBezTo>
                  <a:pt x="41140" y="19632"/>
                  <a:pt x="42140" y="22796"/>
                  <a:pt x="43829" y="25329"/>
                </a:cubicBezTo>
                <a:cubicBezTo>
                  <a:pt x="42985" y="30395"/>
                  <a:pt x="43844" y="36068"/>
                  <a:pt x="41296" y="40527"/>
                </a:cubicBezTo>
                <a:cubicBezTo>
                  <a:pt x="39971" y="42845"/>
                  <a:pt x="35919" y="41579"/>
                  <a:pt x="33697" y="43060"/>
                </a:cubicBezTo>
                <a:cubicBezTo>
                  <a:pt x="30717" y="45047"/>
                  <a:pt x="28632" y="48126"/>
                  <a:pt x="26099" y="50659"/>
                </a:cubicBezTo>
                <a:cubicBezTo>
                  <a:pt x="27574" y="55086"/>
                  <a:pt x="32091" y="64110"/>
                  <a:pt x="26099" y="68390"/>
                </a:cubicBezTo>
                <a:cubicBezTo>
                  <a:pt x="21920" y="71375"/>
                  <a:pt x="15967" y="70079"/>
                  <a:pt x="10901" y="70923"/>
                </a:cubicBezTo>
                <a:cubicBezTo>
                  <a:pt x="6278" y="74005"/>
                  <a:pt x="-2674" y="77512"/>
                  <a:pt x="769" y="86120"/>
                </a:cubicBezTo>
                <a:cubicBezTo>
                  <a:pt x="1761" y="88599"/>
                  <a:pt x="5835" y="87809"/>
                  <a:pt x="8368" y="88653"/>
                </a:cubicBezTo>
                <a:cubicBezTo>
                  <a:pt x="11745" y="91186"/>
                  <a:pt x="15515" y="93267"/>
                  <a:pt x="18500" y="96252"/>
                </a:cubicBezTo>
                <a:cubicBezTo>
                  <a:pt x="20653" y="98405"/>
                  <a:pt x="20984" y="102237"/>
                  <a:pt x="23566" y="103851"/>
                </a:cubicBezTo>
                <a:cubicBezTo>
                  <a:pt x="28094" y="106681"/>
                  <a:pt x="38763" y="108917"/>
                  <a:pt x="38763" y="108917"/>
                </a:cubicBezTo>
                <a:cubicBezTo>
                  <a:pt x="40452" y="111450"/>
                  <a:pt x="43398" y="113502"/>
                  <a:pt x="43829" y="116516"/>
                </a:cubicBezTo>
                <a:cubicBezTo>
                  <a:pt x="44321" y="119962"/>
                  <a:pt x="42252" y="123301"/>
                  <a:pt x="41296" y="126648"/>
                </a:cubicBezTo>
                <a:cubicBezTo>
                  <a:pt x="38229" y="137383"/>
                  <a:pt x="38763" y="130607"/>
                  <a:pt x="38763" y="139313"/>
                </a:cubicBezTo>
              </a:path>
            </a:pathLst>
          </a:cu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2933172" y="2520299"/>
            <a:ext cx="70923" cy="17731"/>
          </a:xfrm>
          <a:custGeom>
            <a:avLst/>
            <a:gdLst>
              <a:gd name="connsiteX0" fmla="*/ 0 w 70923"/>
              <a:gd name="connsiteY0" fmla="*/ 0 h 17731"/>
              <a:gd name="connsiteX1" fmla="*/ 17731 w 70923"/>
              <a:gd name="connsiteY1" fmla="*/ 2533 h 17731"/>
              <a:gd name="connsiteX2" fmla="*/ 22797 w 70923"/>
              <a:gd name="connsiteY2" fmla="*/ 15198 h 17731"/>
              <a:gd name="connsiteX3" fmla="*/ 30396 w 70923"/>
              <a:gd name="connsiteY3" fmla="*/ 12665 h 17731"/>
              <a:gd name="connsiteX4" fmla="*/ 40528 w 70923"/>
              <a:gd name="connsiteY4" fmla="*/ 10132 h 17731"/>
              <a:gd name="connsiteX5" fmla="*/ 48127 w 70923"/>
              <a:gd name="connsiteY5" fmla="*/ 5066 h 17731"/>
              <a:gd name="connsiteX6" fmla="*/ 53193 w 70923"/>
              <a:gd name="connsiteY6" fmla="*/ 12665 h 17731"/>
              <a:gd name="connsiteX7" fmla="*/ 60791 w 70923"/>
              <a:gd name="connsiteY7" fmla="*/ 17731 h 17731"/>
              <a:gd name="connsiteX8" fmla="*/ 70923 w 70923"/>
              <a:gd name="connsiteY8" fmla="*/ 12665 h 17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923" h="17731">
                <a:moveTo>
                  <a:pt x="0" y="0"/>
                </a:moveTo>
                <a:cubicBezTo>
                  <a:pt x="5910" y="844"/>
                  <a:pt x="12763" y="-779"/>
                  <a:pt x="17731" y="2533"/>
                </a:cubicBezTo>
                <a:cubicBezTo>
                  <a:pt x="21514" y="5055"/>
                  <a:pt x="19246" y="12358"/>
                  <a:pt x="22797" y="15198"/>
                </a:cubicBezTo>
                <a:cubicBezTo>
                  <a:pt x="24882" y="16866"/>
                  <a:pt x="27829" y="13399"/>
                  <a:pt x="30396" y="12665"/>
                </a:cubicBezTo>
                <a:cubicBezTo>
                  <a:pt x="33743" y="11709"/>
                  <a:pt x="37151" y="10976"/>
                  <a:pt x="40528" y="10132"/>
                </a:cubicBezTo>
                <a:cubicBezTo>
                  <a:pt x="43061" y="8443"/>
                  <a:pt x="45142" y="4469"/>
                  <a:pt x="48127" y="5066"/>
                </a:cubicBezTo>
                <a:cubicBezTo>
                  <a:pt x="51112" y="5663"/>
                  <a:pt x="51040" y="10512"/>
                  <a:pt x="53193" y="12665"/>
                </a:cubicBezTo>
                <a:cubicBezTo>
                  <a:pt x="55345" y="14818"/>
                  <a:pt x="58258" y="16042"/>
                  <a:pt x="60791" y="17731"/>
                </a:cubicBezTo>
                <a:cubicBezTo>
                  <a:pt x="69523" y="14820"/>
                  <a:pt x="66502" y="17086"/>
                  <a:pt x="70923" y="12665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rot="20114655">
            <a:off x="2851405" y="2539984"/>
            <a:ext cx="70923" cy="17731"/>
          </a:xfrm>
          <a:custGeom>
            <a:avLst/>
            <a:gdLst>
              <a:gd name="connsiteX0" fmla="*/ 0 w 70923"/>
              <a:gd name="connsiteY0" fmla="*/ 0 h 17731"/>
              <a:gd name="connsiteX1" fmla="*/ 17731 w 70923"/>
              <a:gd name="connsiteY1" fmla="*/ 2533 h 17731"/>
              <a:gd name="connsiteX2" fmla="*/ 22797 w 70923"/>
              <a:gd name="connsiteY2" fmla="*/ 15198 h 17731"/>
              <a:gd name="connsiteX3" fmla="*/ 30396 w 70923"/>
              <a:gd name="connsiteY3" fmla="*/ 12665 h 17731"/>
              <a:gd name="connsiteX4" fmla="*/ 40528 w 70923"/>
              <a:gd name="connsiteY4" fmla="*/ 10132 h 17731"/>
              <a:gd name="connsiteX5" fmla="*/ 48127 w 70923"/>
              <a:gd name="connsiteY5" fmla="*/ 5066 h 17731"/>
              <a:gd name="connsiteX6" fmla="*/ 53193 w 70923"/>
              <a:gd name="connsiteY6" fmla="*/ 12665 h 17731"/>
              <a:gd name="connsiteX7" fmla="*/ 60791 w 70923"/>
              <a:gd name="connsiteY7" fmla="*/ 17731 h 17731"/>
              <a:gd name="connsiteX8" fmla="*/ 70923 w 70923"/>
              <a:gd name="connsiteY8" fmla="*/ 12665 h 17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923" h="17731">
                <a:moveTo>
                  <a:pt x="0" y="0"/>
                </a:moveTo>
                <a:cubicBezTo>
                  <a:pt x="5910" y="844"/>
                  <a:pt x="12763" y="-779"/>
                  <a:pt x="17731" y="2533"/>
                </a:cubicBezTo>
                <a:cubicBezTo>
                  <a:pt x="21514" y="5055"/>
                  <a:pt x="19246" y="12358"/>
                  <a:pt x="22797" y="15198"/>
                </a:cubicBezTo>
                <a:cubicBezTo>
                  <a:pt x="24882" y="16866"/>
                  <a:pt x="27829" y="13399"/>
                  <a:pt x="30396" y="12665"/>
                </a:cubicBezTo>
                <a:cubicBezTo>
                  <a:pt x="33743" y="11709"/>
                  <a:pt x="37151" y="10976"/>
                  <a:pt x="40528" y="10132"/>
                </a:cubicBezTo>
                <a:cubicBezTo>
                  <a:pt x="43061" y="8443"/>
                  <a:pt x="45142" y="4469"/>
                  <a:pt x="48127" y="5066"/>
                </a:cubicBezTo>
                <a:cubicBezTo>
                  <a:pt x="51112" y="5663"/>
                  <a:pt x="51040" y="10512"/>
                  <a:pt x="53193" y="12665"/>
                </a:cubicBezTo>
                <a:cubicBezTo>
                  <a:pt x="55345" y="14818"/>
                  <a:pt x="58258" y="16042"/>
                  <a:pt x="60791" y="17731"/>
                </a:cubicBezTo>
                <a:cubicBezTo>
                  <a:pt x="69523" y="14820"/>
                  <a:pt x="66502" y="17086"/>
                  <a:pt x="70923" y="12665"/>
                </a:cubicBezTo>
              </a:path>
            </a:pathLst>
          </a:cu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2987824" y="2715766"/>
            <a:ext cx="13656" cy="23802"/>
          </a:xfrm>
          <a:custGeom>
            <a:avLst/>
            <a:gdLst>
              <a:gd name="connsiteX0" fmla="*/ 9 w 13656"/>
              <a:gd name="connsiteY0" fmla="*/ 0 h 23802"/>
              <a:gd name="connsiteX1" fmla="*/ 13606 w 13656"/>
              <a:gd name="connsiteY1" fmla="*/ 23795 h 23802"/>
              <a:gd name="connsiteX2" fmla="*/ 9 w 13656"/>
              <a:gd name="connsiteY2" fmla="*/ 0 h 2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56" h="23802">
                <a:moveTo>
                  <a:pt x="9" y="0"/>
                </a:moveTo>
                <a:cubicBezTo>
                  <a:pt x="9" y="0"/>
                  <a:pt x="-843" y="16570"/>
                  <a:pt x="13606" y="23795"/>
                </a:cubicBezTo>
                <a:cubicBezTo>
                  <a:pt x="14619" y="24302"/>
                  <a:pt x="9" y="0"/>
                  <a:pt x="9" y="0"/>
                </a:cubicBezTo>
                <a:close/>
              </a:path>
            </a:pathLst>
          </a:custGeom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flipH="1">
            <a:off x="2974168" y="2747305"/>
            <a:ext cx="13656" cy="23802"/>
          </a:xfrm>
          <a:custGeom>
            <a:avLst/>
            <a:gdLst>
              <a:gd name="connsiteX0" fmla="*/ 9 w 13656"/>
              <a:gd name="connsiteY0" fmla="*/ 0 h 23802"/>
              <a:gd name="connsiteX1" fmla="*/ 13606 w 13656"/>
              <a:gd name="connsiteY1" fmla="*/ 23795 h 23802"/>
              <a:gd name="connsiteX2" fmla="*/ 9 w 13656"/>
              <a:gd name="connsiteY2" fmla="*/ 0 h 2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56" h="23802">
                <a:moveTo>
                  <a:pt x="9" y="0"/>
                </a:moveTo>
                <a:cubicBezTo>
                  <a:pt x="9" y="0"/>
                  <a:pt x="-843" y="16570"/>
                  <a:pt x="13606" y="23795"/>
                </a:cubicBezTo>
                <a:cubicBezTo>
                  <a:pt x="14619" y="24302"/>
                  <a:pt x="9" y="0"/>
                  <a:pt x="9" y="0"/>
                </a:cubicBezTo>
                <a:close/>
              </a:path>
            </a:pathLst>
          </a:custGeom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3854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136</Words>
  <Application>Microsoft Office PowerPoint</Application>
  <PresentationFormat>全屏显示(16:9)</PresentationFormat>
  <Paragraphs>30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宋体</vt:lpstr>
      <vt:lpstr>微软雅黑</vt:lpstr>
      <vt:lpstr>叶根友行书繁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101</cp:revision>
  <dcterms:modified xsi:type="dcterms:W3CDTF">2015-05-06T08:16:22Z</dcterms:modified>
</cp:coreProperties>
</file>