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8" r:id="rId3"/>
    <p:sldId id="261" r:id="rId4"/>
    <p:sldId id="268" r:id="rId5"/>
    <p:sldId id="269" r:id="rId6"/>
    <p:sldId id="270" r:id="rId7"/>
    <p:sldId id="271" r:id="rId8"/>
    <p:sldId id="272" r:id="rId9"/>
    <p:sldId id="273" r:id="rId10"/>
    <p:sldId id="27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D2D"/>
    <a:srgbClr val="FF2525"/>
    <a:srgbClr val="ADADAD"/>
    <a:srgbClr val="E8E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790" autoAdjust="0"/>
  </p:normalViewPr>
  <p:slideViewPr>
    <p:cSldViewPr snapToGrid="0">
      <p:cViewPr varScale="1">
        <p:scale>
          <a:sx n="107" d="100"/>
          <a:sy n="107" d="100"/>
        </p:scale>
        <p:origin x="46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35237-553E-4884-9274-12814E187A6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A1606-37B2-490D-99A7-EC996015B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95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1606-37B2-490D-99A7-EC996015BF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0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1606-37B2-490D-99A7-EC996015BF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68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531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99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32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66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329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221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353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324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559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96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63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914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927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179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1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87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2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45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6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47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6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6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A3FDB-8BA2-40F1-A14C-F1AEC62D7AB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68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165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896" b="89974" l="8301" r="95703">
                        <a14:foregroundMark x1="15723" y1="43229" x2="17871" y2="40755"/>
                        <a14:foregroundMark x1="15625" y1="41406" x2="12891" y2="43620"/>
                        <a14:foregroundMark x1="81348" y1="44922" x2="77246" y2="41276"/>
                        <a14:foregroundMark x1="81641" y1="44661" x2="80371" y2="42969"/>
                        <a14:foregroundMark x1="28125" y1="40495" x2="23828" y2="419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67" y="1712398"/>
            <a:ext cx="9144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113391" y="3561062"/>
            <a:ext cx="1" cy="921874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725351" y="580283"/>
            <a:ext cx="2787718" cy="2787718"/>
            <a:chOff x="4697450" y="2031712"/>
            <a:chExt cx="2787718" cy="2787718"/>
          </a:xfrm>
        </p:grpSpPr>
        <p:grpSp>
          <p:nvGrpSpPr>
            <p:cNvPr id="7" name="组合 6"/>
            <p:cNvGrpSpPr/>
            <p:nvPr/>
          </p:nvGrpSpPr>
          <p:grpSpPr>
            <a:xfrm>
              <a:off x="5072136" y="2409825"/>
              <a:ext cx="2038350" cy="2038350"/>
              <a:chOff x="5076825" y="1473200"/>
              <a:chExt cx="2038350" cy="203835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76825" y="1473200"/>
                <a:ext cx="2038350" cy="203835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5498592" y="1830655"/>
                <a:ext cx="128438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简约</a:t>
                </a:r>
                <a:endParaRPr lang="en-US" altLang="zh-CN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  <a:p>
                <a:r>
                  <a:rPr lang="zh-CN" altLang="en-US" sz="40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生活</a:t>
                </a:r>
                <a:endParaRPr lang="zh-CN" altLang="en-US" sz="4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sp>
          <p:nvSpPr>
            <p:cNvPr id="2" name="同心圆 1"/>
            <p:cNvSpPr/>
            <p:nvPr/>
          </p:nvSpPr>
          <p:spPr>
            <a:xfrm>
              <a:off x="4935443" y="2269705"/>
              <a:ext cx="2311733" cy="2311733"/>
            </a:xfrm>
            <a:prstGeom prst="donut">
              <a:avLst>
                <a:gd name="adj" fmla="val 354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4819340" y="2153602"/>
              <a:ext cx="2543938" cy="2543938"/>
            </a:xfrm>
            <a:prstGeom prst="donut">
              <a:avLst>
                <a:gd name="adj" fmla="val 35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同心圆 9"/>
            <p:cNvSpPr/>
            <p:nvPr/>
          </p:nvSpPr>
          <p:spPr>
            <a:xfrm>
              <a:off x="4697450" y="2031712"/>
              <a:ext cx="2787718" cy="2787718"/>
            </a:xfrm>
            <a:prstGeom prst="donut">
              <a:avLst>
                <a:gd name="adj" fmla="val 354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50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rot="10800000">
            <a:off x="0" y="-1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6" b="8963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834">
            <a:off x="5851377" y="-1539933"/>
            <a:ext cx="7643247" cy="511291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763850" y="3505944"/>
            <a:ext cx="1818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牛仔裤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0997" y="2112933"/>
            <a:ext cx="1129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白衬衫</a:t>
            </a:r>
            <a:endParaRPr lang="zh-CN" altLang="en-US" sz="2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4" name="直角三角形 33"/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335">
            <a:off x="-1218043" y="3490000"/>
            <a:ext cx="6429328" cy="6429328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354035" y="2620510"/>
            <a:ext cx="1783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白衬衣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096000" y="28575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31" name="椭圆 30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穿着理念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68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-24723" y="-1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0800000">
            <a:off x="44783" y="-14990"/>
            <a:ext cx="12192000" cy="6872990"/>
          </a:xfrm>
          <a:custGeom>
            <a:avLst/>
            <a:gdLst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668280 w 12192000"/>
              <a:gd name="connsiteY2" fmla="*/ 944381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653290 w 12192000"/>
              <a:gd name="connsiteY2" fmla="*/ 14991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66828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72990 h 6872990"/>
              <a:gd name="connsiteX1" fmla="*/ 0 w 12192000"/>
              <a:gd name="connsiteY1" fmla="*/ 14990 h 6872990"/>
              <a:gd name="connsiteX2" fmla="*/ 19362 w 12192000"/>
              <a:gd name="connsiteY2" fmla="*/ 0 h 6872990"/>
              <a:gd name="connsiteX3" fmla="*/ 12192000 w 12192000"/>
              <a:gd name="connsiteY3" fmla="*/ 6872990 h 6872990"/>
              <a:gd name="connsiteX4" fmla="*/ 0 w 12192000"/>
              <a:gd name="connsiteY4" fmla="*/ 6872990 h 687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72990">
                <a:moveTo>
                  <a:pt x="0" y="6872990"/>
                </a:moveTo>
                <a:lnTo>
                  <a:pt x="0" y="14990"/>
                </a:lnTo>
                <a:lnTo>
                  <a:pt x="19362" y="0"/>
                </a:lnTo>
                <a:lnTo>
                  <a:pt x="12192000" y="6872990"/>
                </a:lnTo>
                <a:lnTo>
                  <a:pt x="0" y="68729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消费理念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407290" y="823676"/>
            <a:ext cx="2102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环保手袋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3680" y="3325222"/>
            <a:ext cx="2970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牛皮笔记本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96000" y="4631961"/>
            <a:ext cx="0" cy="222603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63" b="91730" l="0" r="94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102" y="274571"/>
            <a:ext cx="4448175" cy="44481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0159">
            <a:off x="356376" y="3539241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6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flipV="1">
            <a:off x="0" y="-1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-29980"/>
            <a:ext cx="12192000" cy="6887980"/>
          </a:xfrm>
          <a:custGeom>
            <a:avLst/>
            <a:gdLst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708879 w 12192000"/>
              <a:gd name="connsiteY2" fmla="*/ 95937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708879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44970 w 12192000"/>
              <a:gd name="connsiteY2" fmla="*/ 1499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87980 h 6887980"/>
              <a:gd name="connsiteX1" fmla="*/ 0 w 12192000"/>
              <a:gd name="connsiteY1" fmla="*/ 29980 h 6887980"/>
              <a:gd name="connsiteX2" fmla="*/ 0 w 12192000"/>
              <a:gd name="connsiteY2" fmla="*/ 0 h 6887980"/>
              <a:gd name="connsiteX3" fmla="*/ 12192000 w 12192000"/>
              <a:gd name="connsiteY3" fmla="*/ 6887980 h 6887980"/>
              <a:gd name="connsiteX4" fmla="*/ 0 w 12192000"/>
              <a:gd name="connsiteY4" fmla="*/ 6887980 h 688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87980">
                <a:moveTo>
                  <a:pt x="0" y="6887980"/>
                </a:moveTo>
                <a:lnTo>
                  <a:pt x="0" y="29980"/>
                </a:lnTo>
                <a:lnTo>
                  <a:pt x="0" y="0"/>
                </a:lnTo>
                <a:lnTo>
                  <a:pt x="12192000" y="6887980"/>
                </a:lnTo>
                <a:lnTo>
                  <a:pt x="0" y="688798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饮食理念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096000" y="28575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3594" l="0" r="99805">
                        <a14:foregroundMark x1="31348" y1="7508" x2="36133" y2="6406"/>
                        <a14:foregroundMark x1="65137" y1="15816" x2="59766" y2="7808"/>
                        <a14:foregroundMark x1="52734" y1="6406" x2="36133" y2="6406"/>
                        <a14:backgroundMark x1="40234" y1="78378" x2="37305" y2="80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067" y="2458051"/>
            <a:ext cx="4510058" cy="43999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34390" y="5993975"/>
            <a:ext cx="2102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鲜榨果汁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2188" y="3943660"/>
            <a:ext cx="2970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绿色食物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096" b="92194" l="0" r="100000">
                        <a14:foregroundMark x1="34900" y1="37416" x2="73000" y2="56528"/>
                        <a14:foregroundMark x1="70900" y1="18843" x2="79700" y2="18843"/>
                        <a14:foregroundMark x1="3300" y1="29206" x2="300" y2="49529"/>
                        <a14:foregroundMark x1="18900" y1="75774" x2="63200" y2="84253"/>
                        <a14:foregroundMark x1="54900" y1="78735" x2="78300" y2="74697"/>
                        <a14:foregroundMark x1="75000" y1="74024" x2="92100" y2="65410"/>
                        <a14:foregroundMark x1="89800" y1="66622" x2="99200" y2="60969"/>
                        <a14:foregroundMark x1="25800" y1="84657" x2="0" y2="72544"/>
                        <a14:foregroundMark x1="20600" y1="85464" x2="2400" y2="76581"/>
                        <a14:foregroundMark x1="77700" y1="75370" x2="85900" y2="70929"/>
                        <a14:foregroundMark x1="77700" y1="76581" x2="98700" y2="63930"/>
                        <a14:foregroundMark x1="17300" y1="86541" x2="3500" y2="77927"/>
                        <a14:foregroundMark x1="9100" y1="82503" x2="1300" y2="79139"/>
                        <a14:foregroundMark x1="76100" y1="76851" x2="96900" y2="66891"/>
                        <a14:foregroundMark x1="500" y1="78062" x2="200" y2="79542"/>
                        <a14:backgroundMark x1="1400" y1="81292" x2="3500" y2="83176"/>
                        <a14:backgroundMark x1="9400" y1="84253" x2="17800" y2="91252"/>
                        <a14:backgroundMark x1="99200" y1="65545" x2="96600" y2="68775"/>
                        <a14:backgroundMark x1="99200" y1="63930" x2="94200" y2="69044"/>
                        <a14:backgroundMark x1="700" y1="77254" x2="1700" y2="80619"/>
                        <a14:backgroundMark x1="85500" y1="72948" x2="82400" y2="74428"/>
                        <a14:backgroundMark x1="96000" y1="67833" x2="86900" y2="71467"/>
                        <a14:backgroundMark x1="95600" y1="67429" x2="91300" y2="69044"/>
                        <a14:backgroundMark x1="22000" y1="88560" x2="11800" y2="84791"/>
                        <a14:backgroundMark x1="19100" y1="87349" x2="10300" y2="83311"/>
                        <a14:backgroundMark x1="98300" y1="57201" x2="97000" y2="62853"/>
                        <a14:backgroundMark x1="95600" y1="61238" x2="98900" y2="63930"/>
                        <a14:backgroundMark x1="98900" y1="59758" x2="99700" y2="646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505" y="-29980"/>
            <a:ext cx="5227897" cy="388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8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角三角形 15"/>
          <p:cNvSpPr/>
          <p:nvPr/>
        </p:nvSpPr>
        <p:spPr>
          <a:xfrm rot="10800000" flipV="1">
            <a:off x="0" y="28575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rot="10800000" flipH="1">
            <a:off x="0" y="-1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住房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14" y="-1344124"/>
            <a:ext cx="5434843" cy="5434843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80673" y="3227845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现代床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03413" y="2740201"/>
            <a:ext cx="2970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盆栽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750" b="95250" l="3417" r="93500">
                        <a14:foregroundMark x1="77417" y1="82333" x2="81083" y2="75167"/>
                        <a14:foregroundMark x1="82917" y1="60333" x2="80583" y2="52667"/>
                        <a14:foregroundMark x1="77833" y1="50833" x2="74083" y2="44417"/>
                        <a14:foregroundMark x1="73417" y1="39167" x2="78917" y2="48667"/>
                        <a14:foregroundMark x1="81250" y1="74917" x2="82917" y2="69417"/>
                        <a14:foregroundMark x1="83417" y1="70250" x2="83833" y2="62833"/>
                        <a14:foregroundMark x1="82917" y1="60917" x2="84000" y2="62250"/>
                        <a14:foregroundMark x1="79333" y1="48917" x2="82083" y2="54000"/>
                        <a14:foregroundMark x1="82083" y1="54583" x2="83167" y2="60333"/>
                        <a14:foregroundMark x1="20083" y1="13750" x2="38083" y2="26917"/>
                        <a14:foregroundMark x1="52500" y1="19667" x2="53083" y2="22250"/>
                        <a14:foregroundMark x1="42917" y1="15417" x2="39167" y2="15417"/>
                        <a14:foregroundMark x1="39583" y1="17167" x2="38917" y2="20083"/>
                        <a14:foregroundMark x1="21333" y1="28750" x2="28750" y2="42500"/>
                        <a14:foregroundMark x1="7417" y1="55833" x2="8250" y2="57583"/>
                        <a14:foregroundMark x1="22417" y1="66000" x2="24333" y2="73667"/>
                        <a14:foregroundMark x1="24333" y1="74083" x2="29167" y2="83000"/>
                        <a14:foregroundMark x1="82500" y1="55417" x2="83833" y2="61167"/>
                        <a14:foregroundMark x1="77667" y1="82500" x2="75083" y2="84833"/>
                        <a14:foregroundMark x1="75333" y1="85083" x2="73000" y2="85917"/>
                        <a14:foregroundMark x1="73833" y1="86583" x2="71500" y2="8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42" y="2740201"/>
            <a:ext cx="3931819" cy="393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1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/>
        </p:nvSpPr>
        <p:spPr>
          <a:xfrm flipH="1" flipV="1">
            <a:off x="0" y="28575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>
            <a:off x="0" y="-1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运动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918" b="96712" l="1818" r="99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026" y="184975"/>
            <a:ext cx="5490074" cy="364540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042102" y="5840681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游</a:t>
            </a:r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泳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05972" y="620137"/>
            <a:ext cx="1259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跑步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772" b="94455" l="0" r="97229">
                        <a14:foregroundMark x1="5139" y1="59751" x2="2771" y2="670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62" y="3322612"/>
            <a:ext cx="4822717" cy="291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3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角三角形 15"/>
          <p:cNvSpPr/>
          <p:nvPr/>
        </p:nvSpPr>
        <p:spPr>
          <a:xfrm rot="10800000" flipH="1" flipV="1">
            <a:off x="0" y="28575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8575"/>
            <a:ext cx="0" cy="2409825"/>
          </a:xfrm>
          <a:prstGeom prst="line">
            <a:avLst/>
          </a:prstGeom>
          <a:ln w="5715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 rot="10800000">
            <a:off x="0" y="-1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出行理念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63" b="95765" l="7520" r="67871">
                        <a14:foregroundMark x1="35059" y1="44463" x2="33398" y2="62866"/>
                        <a14:foregroundMark x1="32031" y1="41368" x2="30371" y2="65147"/>
                        <a14:foregroundMark x1="34473" y1="67427" x2="32715" y2="70847"/>
                        <a14:foregroundMark x1="27832" y1="65635" x2="29004" y2="71661"/>
                        <a14:foregroundMark x1="23926" y1="49186" x2="25977" y2="54886"/>
                        <a14:foregroundMark x1="21680" y1="58632" x2="23926" y2="79153"/>
                        <a14:foregroundMark x1="37598" y1="59772" x2="33105" y2="83225"/>
                        <a14:foregroundMark x1="51172" y1="40554" x2="50000" y2="46091"/>
                        <a14:foregroundMark x1="41797" y1="4397" x2="37891" y2="7003"/>
                        <a14:foregroundMark x1="65625" y1="56352" x2="62988" y2="66124"/>
                        <a14:foregroundMark x1="62988" y1="66124" x2="62988" y2="66124"/>
                        <a14:foregroundMark x1="65137" y1="59121" x2="63867" y2="64984"/>
                        <a14:foregroundMark x1="58789" y1="44463" x2="62012" y2="64007"/>
                        <a14:foregroundMark x1="60840" y1="40717" x2="63770" y2="50326"/>
                        <a14:foregroundMark x1="57227" y1="46091" x2="56445" y2="511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33074" y="2184709"/>
            <a:ext cx="7549802" cy="45269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606" b="89655" l="2813" r="96875">
                        <a14:foregroundMark x1="89688" y1="45567" x2="92188" y2="49507"/>
                        <a14:foregroundMark x1="17344" y1="74631" x2="18906" y2="75616"/>
                        <a14:foregroundMark x1="5313" y1="64039" x2="5469" y2="68473"/>
                        <a14:backgroundMark x1="75313" y1="79557" x2="70000" y2="793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084" y="-504457"/>
            <a:ext cx="5876651" cy="372800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443415" y="2844224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公共汽车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939" y="5907658"/>
            <a:ext cx="1657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自行车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 flipV="1">
            <a:off x="0" y="-16008"/>
            <a:ext cx="12192000" cy="6947163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28575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生活理念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848" b="94137" l="977" r="99512">
                        <a14:foregroundMark x1="78223" y1="13065" x2="86328" y2="17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9" y="338755"/>
            <a:ext cx="5511082" cy="32130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148" b="93934" l="10000" r="90930">
                        <a14:foregroundMark x1="35233" y1="18361" x2="16512" y2="58033"/>
                        <a14:foregroundMark x1="27558" y1="34754" x2="12442" y2="68852"/>
                        <a14:foregroundMark x1="82907" y1="48361" x2="84419" y2="50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053" y="2409825"/>
            <a:ext cx="6404714" cy="45428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378221" y="1827341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写字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47153" y="3505944"/>
            <a:ext cx="1657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阅读</a:t>
            </a:r>
          </a:p>
        </p:txBody>
      </p:sp>
    </p:spTree>
    <p:extLst>
      <p:ext uri="{BB962C8B-B14F-4D97-AF65-F5344CB8AC3E}">
        <p14:creationId xmlns:p14="http://schemas.microsoft.com/office/powerpoint/2010/main" val="381530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03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</TotalTime>
  <Words>172</Words>
  <Application>Microsoft Office PowerPoint</Application>
  <PresentationFormat>宽屏</PresentationFormat>
  <Paragraphs>34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造字工房悦黑体验版细体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145</cp:revision>
  <dcterms:created xsi:type="dcterms:W3CDTF">2014-09-02T05:12:13Z</dcterms:created>
  <dcterms:modified xsi:type="dcterms:W3CDTF">2018-05-28T07:28:18Z</dcterms:modified>
</cp:coreProperties>
</file>