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9"/>
  </p:notesMasterIdLst>
  <p:sldIdLst>
    <p:sldId id="259" r:id="rId3"/>
    <p:sldId id="260" r:id="rId4"/>
    <p:sldId id="261" r:id="rId5"/>
    <p:sldId id="282" r:id="rId6"/>
    <p:sldId id="281" r:id="rId7"/>
    <p:sldId id="267" r:id="rId8"/>
    <p:sldId id="278" r:id="rId9"/>
    <p:sldId id="268" r:id="rId10"/>
    <p:sldId id="284" r:id="rId11"/>
    <p:sldId id="270" r:id="rId12"/>
    <p:sldId id="271" r:id="rId13"/>
    <p:sldId id="272" r:id="rId14"/>
    <p:sldId id="273" r:id="rId15"/>
    <p:sldId id="274" r:id="rId16"/>
    <p:sldId id="285" r:id="rId17"/>
    <p:sldId id="276" r:id="rId18"/>
    <p:sldId id="275" r:id="rId19"/>
    <p:sldId id="277" r:id="rId20"/>
    <p:sldId id="279" r:id="rId21"/>
    <p:sldId id="286" r:id="rId22"/>
    <p:sldId id="280" r:id="rId23"/>
    <p:sldId id="265" r:id="rId24"/>
    <p:sldId id="269" r:id="rId25"/>
    <p:sldId id="266" r:id="rId26"/>
    <p:sldId id="283" r:id="rId27"/>
    <p:sldId id="28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414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D7C82-E955-4BE5-9808-8EFD81834428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7F2EB-FDA1-4A18-B1C5-AAF186D90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34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39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91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0174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985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078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91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425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805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625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76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651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8549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0781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270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8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341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1455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7994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495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27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44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722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86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209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58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7F2EB-FDA1-4A18-B1C5-AAF186D902E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33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EE759C-8D1B-4BAC-ABFA-77B5AF256E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00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68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798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940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35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39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74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23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649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69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4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85CA92A-9194-4336-8D7D-59BD921882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2881745" y="739628"/>
            <a:ext cx="9310255" cy="61183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0E9A29-4521-4933-96AA-514B49CB380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62333"/>
            <a:ext cx="2087707" cy="59436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95F83D0-B084-4111-AECF-395EA9ED848E}"/>
              </a:ext>
            </a:extLst>
          </p:cNvPr>
          <p:cNvSpPr txBox="1"/>
          <p:nvPr/>
        </p:nvSpPr>
        <p:spPr>
          <a:xfrm>
            <a:off x="5366929" y="788946"/>
            <a:ext cx="430887" cy="3712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中国文化博大精深 源远流长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E303709-F414-4168-BF76-61471B05A4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731">
            <a:off x="1759497" y="752312"/>
            <a:ext cx="2541511" cy="224251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C65060-2492-4FE7-A933-88E6F06E50F7}"/>
              </a:ext>
            </a:extLst>
          </p:cNvPr>
          <p:cNvSpPr txBox="1"/>
          <p:nvPr/>
        </p:nvSpPr>
        <p:spPr>
          <a:xfrm>
            <a:off x="3560784" y="788946"/>
            <a:ext cx="1415772" cy="4170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02BC843-2AE8-472A-ACCA-4ED6037820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269" flipH="1">
            <a:off x="3961336" y="4533664"/>
            <a:ext cx="2541511" cy="224251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AEAE47A-F416-4120-A45B-FDBB756CDE8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039" y="4879387"/>
            <a:ext cx="2087707" cy="5943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6C5CD1E-B837-45E5-A694-FD6CD29DA3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2892" y="5108193"/>
            <a:ext cx="2087707" cy="5943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BEA6956-4A8E-4F22-9528-3B94B327867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625" y="5437041"/>
            <a:ext cx="2087707" cy="59436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F9152A9-6A7E-4527-BED8-EF9B29C4814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015678"/>
            <a:ext cx="2087707" cy="59436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D9FFFD3-5205-4283-8121-90FA6CDF68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3901" y="6216861"/>
            <a:ext cx="2087707" cy="59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0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9ACC3A1-D865-4303-83BB-6D4E11571D73}"/>
              </a:ext>
            </a:extLst>
          </p:cNvPr>
          <p:cNvGrpSpPr/>
          <p:nvPr/>
        </p:nvGrpSpPr>
        <p:grpSpPr>
          <a:xfrm>
            <a:off x="5045587" y="1624708"/>
            <a:ext cx="2094636" cy="2094636"/>
            <a:chOff x="4212360" y="1133989"/>
            <a:chExt cx="3800929" cy="380092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1063A882-392D-4CDC-8A96-8C2CA0E005A6}"/>
                </a:ext>
              </a:extLst>
            </p:cNvPr>
            <p:cNvSpPr/>
            <p:nvPr/>
          </p:nvSpPr>
          <p:spPr>
            <a:xfrm>
              <a:off x="4212360" y="1133989"/>
              <a:ext cx="3800929" cy="3800929"/>
            </a:xfrm>
            <a:prstGeom prst="ellipse">
              <a:avLst/>
            </a:prstGeom>
            <a:noFill/>
            <a:ln>
              <a:solidFill>
                <a:srgbClr val="AD41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D4144"/>
                </a:solidFill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6959311-AED2-48AC-8529-9504FE6CF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3" b="12638"/>
            <a:stretch>
              <a:fillRect/>
            </a:stretch>
          </p:blipFill>
          <p:spPr>
            <a:xfrm>
              <a:off x="4274268" y="1207972"/>
              <a:ext cx="3671287" cy="3675540"/>
            </a:xfrm>
            <a:custGeom>
              <a:avLst/>
              <a:gdLst>
                <a:gd name="connsiteX0" fmla="*/ 1544715 w 3085855"/>
                <a:gd name="connsiteY0" fmla="*/ 0 h 3089430"/>
                <a:gd name="connsiteX1" fmla="*/ 3081455 w 3085855"/>
                <a:gd name="connsiteY1" fmla="*/ 1386777 h 3089430"/>
                <a:gd name="connsiteX2" fmla="*/ 3085855 w 3085855"/>
                <a:gd name="connsiteY2" fmla="*/ 1473918 h 3089430"/>
                <a:gd name="connsiteX3" fmla="*/ 3085855 w 3085855"/>
                <a:gd name="connsiteY3" fmla="*/ 1615513 h 3089430"/>
                <a:gd name="connsiteX4" fmla="*/ 3081455 w 3085855"/>
                <a:gd name="connsiteY4" fmla="*/ 1702653 h 3089430"/>
                <a:gd name="connsiteX5" fmla="*/ 1544715 w 3085855"/>
                <a:gd name="connsiteY5" fmla="*/ 3089430 h 3089430"/>
                <a:gd name="connsiteX6" fmla="*/ 0 w 3085855"/>
                <a:gd name="connsiteY6" fmla="*/ 1544715 h 3089430"/>
                <a:gd name="connsiteX7" fmla="*/ 1544715 w 3085855"/>
                <a:gd name="connsiteY7" fmla="*/ 0 h 308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5855" h="3089430">
                  <a:moveTo>
                    <a:pt x="1544715" y="0"/>
                  </a:moveTo>
                  <a:cubicBezTo>
                    <a:pt x="2344518" y="0"/>
                    <a:pt x="3002350" y="607845"/>
                    <a:pt x="3081455" y="1386777"/>
                  </a:cubicBezTo>
                  <a:lnTo>
                    <a:pt x="3085855" y="1473918"/>
                  </a:lnTo>
                  <a:lnTo>
                    <a:pt x="3085855" y="1615513"/>
                  </a:lnTo>
                  <a:lnTo>
                    <a:pt x="3081455" y="1702653"/>
                  </a:lnTo>
                  <a:cubicBezTo>
                    <a:pt x="3002350" y="2481586"/>
                    <a:pt x="2344518" y="3089430"/>
                    <a:pt x="1544715" y="3089430"/>
                  </a:cubicBezTo>
                  <a:cubicBezTo>
                    <a:pt x="691592" y="3089430"/>
                    <a:pt x="0" y="2397838"/>
                    <a:pt x="0" y="1544715"/>
                  </a:cubicBezTo>
                  <a:cubicBezTo>
                    <a:pt x="0" y="691592"/>
                    <a:pt x="691592" y="0"/>
                    <a:pt x="1544715" y="0"/>
                  </a:cubicBezTo>
                  <a:close/>
                </a:path>
              </a:pathLst>
            </a:cu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B132558-8771-4D1E-9838-0C40B79DD742}"/>
              </a:ext>
            </a:extLst>
          </p:cNvPr>
          <p:cNvGrpSpPr/>
          <p:nvPr/>
        </p:nvGrpSpPr>
        <p:grpSpPr>
          <a:xfrm>
            <a:off x="9013631" y="1624708"/>
            <a:ext cx="2094636" cy="2094636"/>
            <a:chOff x="4212360" y="1133989"/>
            <a:chExt cx="3800929" cy="380092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9CB644F-5CD9-441F-871F-53661F5231A5}"/>
                </a:ext>
              </a:extLst>
            </p:cNvPr>
            <p:cNvSpPr/>
            <p:nvPr/>
          </p:nvSpPr>
          <p:spPr>
            <a:xfrm>
              <a:off x="4212360" y="1133989"/>
              <a:ext cx="3800929" cy="3800929"/>
            </a:xfrm>
            <a:prstGeom prst="ellipse">
              <a:avLst/>
            </a:prstGeom>
            <a:noFill/>
            <a:ln>
              <a:solidFill>
                <a:srgbClr val="AD41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D4144"/>
                </a:solidFill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6F19E58F-C965-4E1B-B72D-9B2260F46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3" b="12638"/>
            <a:stretch>
              <a:fillRect/>
            </a:stretch>
          </p:blipFill>
          <p:spPr>
            <a:xfrm>
              <a:off x="4274268" y="1207972"/>
              <a:ext cx="3671287" cy="3675540"/>
            </a:xfrm>
            <a:custGeom>
              <a:avLst/>
              <a:gdLst>
                <a:gd name="connsiteX0" fmla="*/ 1544715 w 3085855"/>
                <a:gd name="connsiteY0" fmla="*/ 0 h 3089430"/>
                <a:gd name="connsiteX1" fmla="*/ 3081455 w 3085855"/>
                <a:gd name="connsiteY1" fmla="*/ 1386777 h 3089430"/>
                <a:gd name="connsiteX2" fmla="*/ 3085855 w 3085855"/>
                <a:gd name="connsiteY2" fmla="*/ 1473918 h 3089430"/>
                <a:gd name="connsiteX3" fmla="*/ 3085855 w 3085855"/>
                <a:gd name="connsiteY3" fmla="*/ 1615513 h 3089430"/>
                <a:gd name="connsiteX4" fmla="*/ 3081455 w 3085855"/>
                <a:gd name="connsiteY4" fmla="*/ 1702653 h 3089430"/>
                <a:gd name="connsiteX5" fmla="*/ 1544715 w 3085855"/>
                <a:gd name="connsiteY5" fmla="*/ 3089430 h 3089430"/>
                <a:gd name="connsiteX6" fmla="*/ 0 w 3085855"/>
                <a:gd name="connsiteY6" fmla="*/ 1544715 h 3089430"/>
                <a:gd name="connsiteX7" fmla="*/ 1544715 w 3085855"/>
                <a:gd name="connsiteY7" fmla="*/ 0 h 308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5855" h="3089430">
                  <a:moveTo>
                    <a:pt x="1544715" y="0"/>
                  </a:moveTo>
                  <a:cubicBezTo>
                    <a:pt x="2344518" y="0"/>
                    <a:pt x="3002350" y="607845"/>
                    <a:pt x="3081455" y="1386777"/>
                  </a:cubicBezTo>
                  <a:lnTo>
                    <a:pt x="3085855" y="1473918"/>
                  </a:lnTo>
                  <a:lnTo>
                    <a:pt x="3085855" y="1615513"/>
                  </a:lnTo>
                  <a:lnTo>
                    <a:pt x="3081455" y="1702653"/>
                  </a:lnTo>
                  <a:cubicBezTo>
                    <a:pt x="3002350" y="2481586"/>
                    <a:pt x="2344518" y="3089430"/>
                    <a:pt x="1544715" y="3089430"/>
                  </a:cubicBezTo>
                  <a:cubicBezTo>
                    <a:pt x="691592" y="3089430"/>
                    <a:pt x="0" y="2397838"/>
                    <a:pt x="0" y="1544715"/>
                  </a:cubicBezTo>
                  <a:cubicBezTo>
                    <a:pt x="0" y="691592"/>
                    <a:pt x="691592" y="0"/>
                    <a:pt x="1544715" y="0"/>
                  </a:cubicBezTo>
                  <a:close/>
                </a:path>
              </a:pathLst>
            </a:cu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675FAA-0AC1-4AB7-B53A-433CB057E9B2}"/>
              </a:ext>
            </a:extLst>
          </p:cNvPr>
          <p:cNvSpPr/>
          <p:nvPr/>
        </p:nvSpPr>
        <p:spPr>
          <a:xfrm>
            <a:off x="1959916" y="1627479"/>
            <a:ext cx="1477328" cy="25372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F453987-D4B5-4068-8E03-0A88898CE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652238" y="3691015"/>
            <a:ext cx="206478" cy="40610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7ABB47B-14C7-4860-B9B5-5715298F1924}"/>
              </a:ext>
            </a:extLst>
          </p:cNvPr>
          <p:cNvSpPr/>
          <p:nvPr/>
        </p:nvSpPr>
        <p:spPr>
          <a:xfrm>
            <a:off x="5165907" y="3771207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A0E9716-23B1-4D61-A999-D366D42D0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57403" y="4801962"/>
            <a:ext cx="206478" cy="40610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C94267E-AD0F-424F-B229-6DF430F5849D}"/>
              </a:ext>
            </a:extLst>
          </p:cNvPr>
          <p:cNvSpPr/>
          <p:nvPr/>
        </p:nvSpPr>
        <p:spPr>
          <a:xfrm>
            <a:off x="9164996" y="3771207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7E9F4DC-55C8-4467-8457-51C0AF299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253253" y="4801961"/>
            <a:ext cx="206478" cy="40610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E252145-6EC0-49AA-B9BD-ED7C36DAA7A6}"/>
              </a:ext>
            </a:extLst>
          </p:cNvPr>
          <p:cNvSpPr txBox="1"/>
          <p:nvPr/>
        </p:nvSpPr>
        <p:spPr>
          <a:xfrm>
            <a:off x="1792590" y="4694537"/>
            <a:ext cx="284198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文 化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0523BD6-491D-44C3-8892-E4F579B934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3043" y="4801961"/>
            <a:ext cx="852616" cy="113611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64DC980-3607-4CF2-A3BB-D4B937D5E3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624" y="4925369"/>
            <a:ext cx="852616" cy="113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9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7334E9F-7BE4-4478-B895-A463D3F0BA76}"/>
              </a:ext>
            </a:extLst>
          </p:cNvPr>
          <p:cNvGrpSpPr/>
          <p:nvPr/>
        </p:nvGrpSpPr>
        <p:grpSpPr>
          <a:xfrm>
            <a:off x="6496755" y="1319901"/>
            <a:ext cx="4257970" cy="4632132"/>
            <a:chOff x="1857022" y="1252168"/>
            <a:chExt cx="4257970" cy="463213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94822E2-C626-4421-89E8-850684E851DE}"/>
                </a:ext>
              </a:extLst>
            </p:cNvPr>
            <p:cNvGrpSpPr/>
            <p:nvPr/>
          </p:nvGrpSpPr>
          <p:grpSpPr>
            <a:xfrm>
              <a:off x="1857022" y="1559602"/>
              <a:ext cx="4257970" cy="3450343"/>
              <a:chOff x="1857022" y="1311247"/>
              <a:chExt cx="4257970" cy="3450343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FBACCDDC-1554-4154-86BA-D7BC2BFC2B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718"/>
              <a:stretch/>
            </p:blipFill>
            <p:spPr>
              <a:xfrm>
                <a:off x="4380089" y="1311247"/>
                <a:ext cx="1734903" cy="3450343"/>
              </a:xfrm>
              <a:prstGeom prst="rect">
                <a:avLst/>
              </a:prstGeom>
            </p:spPr>
          </p:pic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8E88E312-B9A7-4608-9140-F052D51371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718"/>
              <a:stretch/>
            </p:blipFill>
            <p:spPr>
              <a:xfrm flipH="1">
                <a:off x="1857022" y="1311247"/>
                <a:ext cx="1734903" cy="3450343"/>
              </a:xfrm>
              <a:prstGeom prst="rect">
                <a:avLst/>
              </a:prstGeom>
            </p:spPr>
          </p:pic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C080378-EBCF-4F87-B786-ABEF2C46F81F}"/>
                </a:ext>
              </a:extLst>
            </p:cNvPr>
            <p:cNvSpPr txBox="1"/>
            <p:nvPr/>
          </p:nvSpPr>
          <p:spPr>
            <a:xfrm>
              <a:off x="3591925" y="1252168"/>
              <a:ext cx="861774" cy="46321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spc="6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 国 风 文 化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7DF5AC-D1E8-459C-ACA6-734DDCC85BFE}"/>
              </a:ext>
            </a:extLst>
          </p:cNvPr>
          <p:cNvSpPr/>
          <p:nvPr/>
        </p:nvSpPr>
        <p:spPr>
          <a:xfrm>
            <a:off x="1787774" y="2662658"/>
            <a:ext cx="4708981" cy="156279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92DEF0C-F18F-4BAB-AEFA-252F0EDDDB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25452"/>
            <a:ext cx="2436392" cy="243639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9ADFA0E-E8BE-4BFD-B0BC-F5090E7FE56E}"/>
              </a:ext>
            </a:extLst>
          </p:cNvPr>
          <p:cNvSpPr/>
          <p:nvPr/>
        </p:nvSpPr>
        <p:spPr>
          <a:xfrm>
            <a:off x="1973548" y="1986843"/>
            <a:ext cx="2000141" cy="475869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793441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128E6D7-5693-4C2B-85FC-1FF185029B7D}"/>
              </a:ext>
            </a:extLst>
          </p:cNvPr>
          <p:cNvGrpSpPr/>
          <p:nvPr/>
        </p:nvGrpSpPr>
        <p:grpSpPr>
          <a:xfrm>
            <a:off x="6445954" y="1958988"/>
            <a:ext cx="4267202" cy="2899252"/>
            <a:chOff x="6152443" y="1530011"/>
            <a:chExt cx="4267202" cy="2899252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02C25D59-A489-4E02-BA9A-032EA9A18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3" b="12638"/>
            <a:stretch>
              <a:fillRect/>
            </a:stretch>
          </p:blipFill>
          <p:spPr>
            <a:xfrm>
              <a:off x="7523749" y="1530012"/>
              <a:ext cx="2895896" cy="2899251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DDC7E9F-F41E-4794-9B79-56DEAB37F7C1}"/>
                </a:ext>
              </a:extLst>
            </p:cNvPr>
            <p:cNvSpPr/>
            <p:nvPr/>
          </p:nvSpPr>
          <p:spPr>
            <a:xfrm>
              <a:off x="6152443" y="1530011"/>
              <a:ext cx="1371305" cy="2899251"/>
            </a:xfrm>
            <a:prstGeom prst="rect">
              <a:avLst/>
            </a:prstGeom>
            <a:solidFill>
              <a:srgbClr val="AD41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979472-C44E-4186-8D48-5EFD3DD18DB6}"/>
              </a:ext>
            </a:extLst>
          </p:cNvPr>
          <p:cNvSpPr/>
          <p:nvPr/>
        </p:nvSpPr>
        <p:spPr>
          <a:xfrm>
            <a:off x="3798037" y="2211231"/>
            <a:ext cx="2123658" cy="23947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D4F3671-202B-4060-816D-FD1BA8A84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273778" y="4079473"/>
            <a:ext cx="206478" cy="406103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xmlns="" id="{76C78FCD-87D4-4DF2-BBAD-77CAF0A64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374" y="1285875"/>
            <a:ext cx="2539312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988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C49C538-9DAA-4956-9C67-1E645A49D6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65" y="1003607"/>
            <a:ext cx="1262561" cy="16823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9FC2B6-BD46-4B70-8CF9-C94142CE2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610" y="2939651"/>
            <a:ext cx="1262561" cy="16823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F4AE4BA-5785-416C-B436-0F522920DD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65" y="4875695"/>
            <a:ext cx="1262561" cy="168236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77387AF-CB1E-4B54-BD6F-4F7D834D93D0}"/>
              </a:ext>
            </a:extLst>
          </p:cNvPr>
          <p:cNvSpPr/>
          <p:nvPr/>
        </p:nvSpPr>
        <p:spPr>
          <a:xfrm>
            <a:off x="3579890" y="1313873"/>
            <a:ext cx="3266408" cy="10618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FEA0D5-6C13-4675-8A23-8C97E5AA4BC2}"/>
              </a:ext>
            </a:extLst>
          </p:cNvPr>
          <p:cNvSpPr/>
          <p:nvPr/>
        </p:nvSpPr>
        <p:spPr>
          <a:xfrm>
            <a:off x="4522512" y="3249917"/>
            <a:ext cx="3266408" cy="10618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D236DD3-3D2B-4A46-A601-068E090AC000}"/>
              </a:ext>
            </a:extLst>
          </p:cNvPr>
          <p:cNvSpPr/>
          <p:nvPr/>
        </p:nvSpPr>
        <p:spPr>
          <a:xfrm>
            <a:off x="3737934" y="5185961"/>
            <a:ext cx="3266408" cy="10618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4DEBDBC-13A6-4E9A-B6A0-961DF79AC2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1017">
            <a:off x="7403467" y="1090424"/>
            <a:ext cx="5012174" cy="362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4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A481715-D61B-468A-A81A-E565284803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9" t="6031" r="3041" b="6031"/>
          <a:stretch/>
        </p:blipFill>
        <p:spPr>
          <a:xfrm>
            <a:off x="3730290" y="2022764"/>
            <a:ext cx="1417786" cy="3050215"/>
          </a:xfrm>
          <a:custGeom>
            <a:avLst/>
            <a:gdLst>
              <a:gd name="connsiteX0" fmla="*/ 0 w 6057900"/>
              <a:gd name="connsiteY0" fmla="*/ 0 h 6858000"/>
              <a:gd name="connsiteX1" fmla="*/ 6057900 w 6057900"/>
              <a:gd name="connsiteY1" fmla="*/ 0 h 6858000"/>
              <a:gd name="connsiteX2" fmla="*/ 6057900 w 6057900"/>
              <a:gd name="connsiteY2" fmla="*/ 6858000 h 6858000"/>
              <a:gd name="connsiteX3" fmla="*/ 0 w 6057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7900" h="6858000">
                <a:moveTo>
                  <a:pt x="0" y="0"/>
                </a:moveTo>
                <a:lnTo>
                  <a:pt x="6057900" y="0"/>
                </a:lnTo>
                <a:lnTo>
                  <a:pt x="6057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7FEE9DA-667B-4FF8-B393-E3AD78686AB9}"/>
              </a:ext>
            </a:extLst>
          </p:cNvPr>
          <p:cNvSpPr/>
          <p:nvPr/>
        </p:nvSpPr>
        <p:spPr>
          <a:xfrm>
            <a:off x="2337442" y="1952977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CB45A68-3463-464D-B331-1772308FDCAD}"/>
              </a:ext>
            </a:extLst>
          </p:cNvPr>
          <p:cNvSpPr/>
          <p:nvPr/>
        </p:nvSpPr>
        <p:spPr>
          <a:xfrm>
            <a:off x="5439662" y="2022764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D770C1E-6C79-471D-9914-84F15D6B0208}"/>
              </a:ext>
            </a:extLst>
          </p:cNvPr>
          <p:cNvSpPr/>
          <p:nvPr/>
        </p:nvSpPr>
        <p:spPr>
          <a:xfrm>
            <a:off x="2439042" y="767643"/>
            <a:ext cx="2000141" cy="475869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05F949F-7151-4142-9233-30868EF1D9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9" t="6031" r="3041" b="6031"/>
          <a:stretch/>
        </p:blipFill>
        <p:spPr>
          <a:xfrm>
            <a:off x="7023910" y="2022764"/>
            <a:ext cx="1417786" cy="3050215"/>
          </a:xfrm>
          <a:custGeom>
            <a:avLst/>
            <a:gdLst>
              <a:gd name="connsiteX0" fmla="*/ 0 w 6057900"/>
              <a:gd name="connsiteY0" fmla="*/ 0 h 6858000"/>
              <a:gd name="connsiteX1" fmla="*/ 6057900 w 6057900"/>
              <a:gd name="connsiteY1" fmla="*/ 0 h 6858000"/>
              <a:gd name="connsiteX2" fmla="*/ 6057900 w 6057900"/>
              <a:gd name="connsiteY2" fmla="*/ 6858000 h 6858000"/>
              <a:gd name="connsiteX3" fmla="*/ 0 w 6057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7900" h="6858000">
                <a:moveTo>
                  <a:pt x="0" y="0"/>
                </a:moveTo>
                <a:lnTo>
                  <a:pt x="6057900" y="0"/>
                </a:lnTo>
                <a:lnTo>
                  <a:pt x="6057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B9CA3BA-BA5D-49B4-8248-412392692363}"/>
              </a:ext>
            </a:extLst>
          </p:cNvPr>
          <p:cNvSpPr/>
          <p:nvPr/>
        </p:nvSpPr>
        <p:spPr>
          <a:xfrm>
            <a:off x="8733282" y="2022764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D78D75-021E-4608-BF4D-BD47610A1D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795" y="4749978"/>
            <a:ext cx="1262561" cy="168236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3500DB7-0A00-4EC6-8B18-C293AC6D7D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416" y="4749977"/>
            <a:ext cx="1262561" cy="168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8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5EC82A5-6F62-41F6-911D-A328EAB08A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5426264" y="1634488"/>
            <a:ext cx="6765735" cy="522351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C2F761-30D1-4CCD-BFAA-E49696AA22AA}"/>
              </a:ext>
            </a:extLst>
          </p:cNvPr>
          <p:cNvSpPr/>
          <p:nvPr/>
        </p:nvSpPr>
        <p:spPr>
          <a:xfrm>
            <a:off x="3229265" y="0"/>
            <a:ext cx="2196999" cy="2540000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D911452-A12D-4C6C-8342-FF838A254B8A}"/>
              </a:ext>
            </a:extLst>
          </p:cNvPr>
          <p:cNvSpPr txBox="1"/>
          <p:nvPr/>
        </p:nvSpPr>
        <p:spPr>
          <a:xfrm>
            <a:off x="2972628" y="1899075"/>
            <a:ext cx="271027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</a:t>
            </a:r>
            <a:endParaRPr lang="en-US" altLang="zh-CN" sz="1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博大精深 源远流长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E02ECB-9E69-4E64-B8C8-ADC4B8FA459B}"/>
              </a:ext>
            </a:extLst>
          </p:cNvPr>
          <p:cNvSpPr txBox="1"/>
          <p:nvPr/>
        </p:nvSpPr>
        <p:spPr>
          <a:xfrm>
            <a:off x="3122625" y="2861311"/>
            <a:ext cx="461272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发 扬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73C6497-1519-4ED0-B0F4-9F0DD14C91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9265" y="4093013"/>
            <a:ext cx="1485799" cy="42300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310525-AD11-42B6-8073-338039FFCA16}"/>
              </a:ext>
            </a:extLst>
          </p:cNvPr>
          <p:cNvSpPr/>
          <p:nvPr/>
        </p:nvSpPr>
        <p:spPr>
          <a:xfrm>
            <a:off x="3229265" y="4516015"/>
            <a:ext cx="2196999" cy="2341983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CDA81CC-B5E5-4E91-9E27-B6A20DCE91BC}"/>
              </a:ext>
            </a:extLst>
          </p:cNvPr>
          <p:cNvSpPr/>
          <p:nvPr/>
        </p:nvSpPr>
        <p:spPr>
          <a:xfrm>
            <a:off x="3468680" y="1811866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C17090E-F008-4F2B-8ACC-79ACF7BBCBCE}"/>
              </a:ext>
            </a:extLst>
          </p:cNvPr>
          <p:cNvSpPr/>
          <p:nvPr/>
        </p:nvSpPr>
        <p:spPr>
          <a:xfrm>
            <a:off x="5803402" y="1811866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9ACF0B2-17B0-4FB5-91B8-11122DD0B19C}"/>
              </a:ext>
            </a:extLst>
          </p:cNvPr>
          <p:cNvGrpSpPr/>
          <p:nvPr/>
        </p:nvGrpSpPr>
        <p:grpSpPr>
          <a:xfrm>
            <a:off x="4867000" y="1886485"/>
            <a:ext cx="1541163" cy="544416"/>
            <a:chOff x="4056879" y="2722202"/>
            <a:chExt cx="1519582" cy="54441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34C9D17-F50B-4F77-80F6-CCFF1FDACD30}"/>
                </a:ext>
              </a:extLst>
            </p:cNvPr>
            <p:cNvSpPr/>
            <p:nvPr/>
          </p:nvSpPr>
          <p:spPr>
            <a:xfrm>
              <a:off x="4056879" y="2722202"/>
              <a:ext cx="544416" cy="544416"/>
            </a:xfrm>
            <a:prstGeom prst="ellipse">
              <a:avLst/>
            </a:prstGeom>
            <a:noFill/>
            <a:ln w="28575">
              <a:solidFill>
                <a:srgbClr val="AD41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FF26BB56-496D-419F-8FD9-A6D784D00549}"/>
                </a:ext>
              </a:extLst>
            </p:cNvPr>
            <p:cNvSpPr txBox="1"/>
            <p:nvPr/>
          </p:nvSpPr>
          <p:spPr>
            <a:xfrm>
              <a:off x="4091790" y="2749968"/>
              <a:ext cx="148467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03931A2-F018-480F-BAFE-B1B63201F3FA}"/>
              </a:ext>
            </a:extLst>
          </p:cNvPr>
          <p:cNvGrpSpPr/>
          <p:nvPr/>
        </p:nvGrpSpPr>
        <p:grpSpPr>
          <a:xfrm>
            <a:off x="7096064" y="1874633"/>
            <a:ext cx="1541163" cy="544416"/>
            <a:chOff x="4056879" y="2722202"/>
            <a:chExt cx="1519582" cy="54441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62772CA-5525-407B-9ACF-F7D72AC15D04}"/>
                </a:ext>
              </a:extLst>
            </p:cNvPr>
            <p:cNvSpPr/>
            <p:nvPr/>
          </p:nvSpPr>
          <p:spPr>
            <a:xfrm>
              <a:off x="4056879" y="2722202"/>
              <a:ext cx="544416" cy="544416"/>
            </a:xfrm>
            <a:prstGeom prst="ellipse">
              <a:avLst/>
            </a:prstGeom>
            <a:noFill/>
            <a:ln w="28575">
              <a:solidFill>
                <a:srgbClr val="AD41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6692D88-BCEB-493E-B19B-81C2F1AA4A87}"/>
                </a:ext>
              </a:extLst>
            </p:cNvPr>
            <p:cNvSpPr txBox="1"/>
            <p:nvPr/>
          </p:nvSpPr>
          <p:spPr>
            <a:xfrm>
              <a:off x="4091790" y="2749968"/>
              <a:ext cx="148467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174ADEA-D496-43B0-A3FB-45BA7BC6E3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2446" y="6237876"/>
            <a:ext cx="2178195" cy="62012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C355C3E-CD31-455B-AD4A-29C604778A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98" y="6237877"/>
            <a:ext cx="2178195" cy="62012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0FF314C-4F93-4AB1-BB61-21B44F72B096}"/>
              </a:ext>
            </a:extLst>
          </p:cNvPr>
          <p:cNvSpPr/>
          <p:nvPr/>
        </p:nvSpPr>
        <p:spPr>
          <a:xfrm>
            <a:off x="8138124" y="1783139"/>
            <a:ext cx="2280494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E34653B-EB63-40FC-B550-5E432B9639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6328" y="3216895"/>
            <a:ext cx="954727" cy="2718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AB95514-A5F0-40EF-B9A1-D2064182DF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2746" y="3352798"/>
            <a:ext cx="954727" cy="27180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5BEEC0E-6EEB-4667-9A74-071C76F1FA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6328" y="3488701"/>
            <a:ext cx="954727" cy="27180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0BDE6B8-A83B-47B2-B39C-1A1AC69B99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8414327" y="3941433"/>
            <a:ext cx="3777672" cy="291656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B322D9B-E188-446B-8841-FC31E33A15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" y="2756342"/>
            <a:ext cx="3905539" cy="389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5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>
            <a:extLst>
              <a:ext uri="{FF2B5EF4-FFF2-40B4-BE49-F238E27FC236}">
                <a16:creationId xmlns:a16="http://schemas.microsoft.com/office/drawing/2014/main" xmlns="" id="{3D5DE18E-EA15-4D39-B5C1-12BF0A315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867" y="1429898"/>
            <a:ext cx="3695783" cy="3823855"/>
          </a:xfrm>
          <a:custGeom>
            <a:avLst/>
            <a:gdLst/>
            <a:ahLst/>
            <a:cxnLst/>
            <a:rect l="l" t="t" r="r" b="b"/>
            <a:pathLst>
              <a:path w="3697357" h="3823855">
                <a:moveTo>
                  <a:pt x="1681593" y="3548061"/>
                </a:moveTo>
                <a:lnTo>
                  <a:pt x="1681593" y="3561930"/>
                </a:lnTo>
                <a:lnTo>
                  <a:pt x="1733651" y="3578631"/>
                </a:lnTo>
                <a:lnTo>
                  <a:pt x="1733651" y="3560172"/>
                </a:lnTo>
                <a:close/>
                <a:moveTo>
                  <a:pt x="2149318" y="3524974"/>
                </a:moveTo>
                <a:lnTo>
                  <a:pt x="2179986" y="3524974"/>
                </a:lnTo>
                <a:lnTo>
                  <a:pt x="2179986" y="3566972"/>
                </a:lnTo>
                <a:lnTo>
                  <a:pt x="2149318" y="3566972"/>
                </a:lnTo>
                <a:close/>
                <a:moveTo>
                  <a:pt x="2104782" y="3524974"/>
                </a:moveTo>
                <a:lnTo>
                  <a:pt x="2135059" y="3524974"/>
                </a:lnTo>
                <a:lnTo>
                  <a:pt x="2135059" y="3566972"/>
                </a:lnTo>
                <a:lnTo>
                  <a:pt x="2104782" y="3566972"/>
                </a:lnTo>
                <a:close/>
                <a:moveTo>
                  <a:pt x="2060245" y="3524974"/>
                </a:moveTo>
                <a:lnTo>
                  <a:pt x="2090522" y="3524974"/>
                </a:lnTo>
                <a:lnTo>
                  <a:pt x="2090522" y="3566972"/>
                </a:lnTo>
                <a:lnTo>
                  <a:pt x="2060245" y="3566972"/>
                </a:lnTo>
                <a:close/>
                <a:moveTo>
                  <a:pt x="2045594" y="3512277"/>
                </a:moveTo>
                <a:lnTo>
                  <a:pt x="2045594" y="3566972"/>
                </a:lnTo>
                <a:lnTo>
                  <a:pt x="2024889" y="3566972"/>
                </a:lnTo>
                <a:lnTo>
                  <a:pt x="2024889" y="3580645"/>
                </a:lnTo>
                <a:lnTo>
                  <a:pt x="2216514" y="3580645"/>
                </a:lnTo>
                <a:lnTo>
                  <a:pt x="2216514" y="3566972"/>
                </a:lnTo>
                <a:lnTo>
                  <a:pt x="2194636" y="3566972"/>
                </a:lnTo>
                <a:lnTo>
                  <a:pt x="2194636" y="3512277"/>
                </a:lnTo>
                <a:close/>
                <a:moveTo>
                  <a:pt x="2083490" y="3394098"/>
                </a:moveTo>
                <a:lnTo>
                  <a:pt x="2071574" y="3402498"/>
                </a:lnTo>
                <a:cubicBezTo>
                  <a:pt x="2076458" y="3408684"/>
                  <a:pt x="2081146" y="3414934"/>
                  <a:pt x="2085639" y="3421250"/>
                </a:cubicBezTo>
                <a:lnTo>
                  <a:pt x="2030749" y="3421250"/>
                </a:lnTo>
                <a:lnTo>
                  <a:pt x="2030749" y="3434338"/>
                </a:lnTo>
                <a:lnTo>
                  <a:pt x="2112986" y="3434338"/>
                </a:lnTo>
                <a:lnTo>
                  <a:pt x="2112986" y="3451918"/>
                </a:lnTo>
                <a:lnTo>
                  <a:pt x="2039344" y="3451918"/>
                </a:lnTo>
                <a:lnTo>
                  <a:pt x="2039344" y="3464615"/>
                </a:lnTo>
                <a:lnTo>
                  <a:pt x="2112986" y="3464615"/>
                </a:lnTo>
                <a:lnTo>
                  <a:pt x="2112986" y="3482391"/>
                </a:lnTo>
                <a:lnTo>
                  <a:pt x="2028405" y="3482391"/>
                </a:lnTo>
                <a:lnTo>
                  <a:pt x="2028405" y="3495478"/>
                </a:lnTo>
                <a:lnTo>
                  <a:pt x="2212803" y="3495478"/>
                </a:lnTo>
                <a:lnTo>
                  <a:pt x="2212803" y="3482391"/>
                </a:lnTo>
                <a:lnTo>
                  <a:pt x="2127636" y="3482391"/>
                </a:lnTo>
                <a:lnTo>
                  <a:pt x="2127636" y="3464615"/>
                </a:lnTo>
                <a:lnTo>
                  <a:pt x="2201864" y="3464615"/>
                </a:lnTo>
                <a:lnTo>
                  <a:pt x="2201864" y="3451918"/>
                </a:lnTo>
                <a:lnTo>
                  <a:pt x="2127636" y="3451918"/>
                </a:lnTo>
                <a:lnTo>
                  <a:pt x="2127636" y="3434338"/>
                </a:lnTo>
                <a:lnTo>
                  <a:pt x="2210459" y="3434338"/>
                </a:lnTo>
                <a:lnTo>
                  <a:pt x="2210459" y="3421250"/>
                </a:lnTo>
                <a:lnTo>
                  <a:pt x="2155178" y="3421250"/>
                </a:lnTo>
                <a:cubicBezTo>
                  <a:pt x="2160387" y="3415325"/>
                  <a:pt x="2165466" y="3409465"/>
                  <a:pt x="2170415" y="3403670"/>
                </a:cubicBezTo>
                <a:lnTo>
                  <a:pt x="2155178" y="3394294"/>
                </a:lnTo>
                <a:cubicBezTo>
                  <a:pt x="2149904" y="3403084"/>
                  <a:pt x="2143849" y="3412069"/>
                  <a:pt x="2137012" y="3421250"/>
                </a:cubicBezTo>
                <a:lnTo>
                  <a:pt x="2090229" y="3421250"/>
                </a:lnTo>
                <a:lnTo>
                  <a:pt x="2100484" y="3414023"/>
                </a:lnTo>
                <a:cubicBezTo>
                  <a:pt x="2095536" y="3407902"/>
                  <a:pt x="2089871" y="3401261"/>
                  <a:pt x="2083490" y="3394098"/>
                </a:cubicBezTo>
                <a:close/>
                <a:moveTo>
                  <a:pt x="1750450" y="3270469"/>
                </a:moveTo>
                <a:lnTo>
                  <a:pt x="1750450" y="3304653"/>
                </a:lnTo>
                <a:lnTo>
                  <a:pt x="1679738" y="3304653"/>
                </a:lnTo>
                <a:lnTo>
                  <a:pt x="1679738" y="3319498"/>
                </a:lnTo>
                <a:lnTo>
                  <a:pt x="1750450" y="3319498"/>
                </a:lnTo>
                <a:lnTo>
                  <a:pt x="1750450" y="3363644"/>
                </a:lnTo>
                <a:lnTo>
                  <a:pt x="1663720" y="3363644"/>
                </a:lnTo>
                <a:lnTo>
                  <a:pt x="1663720" y="3378490"/>
                </a:lnTo>
                <a:lnTo>
                  <a:pt x="1736971" y="3378490"/>
                </a:lnTo>
                <a:cubicBezTo>
                  <a:pt x="1723493" y="3398870"/>
                  <a:pt x="1709754" y="3416516"/>
                  <a:pt x="1695755" y="3431426"/>
                </a:cubicBezTo>
                <a:cubicBezTo>
                  <a:pt x="1691458" y="3435724"/>
                  <a:pt x="1686054" y="3438979"/>
                  <a:pt x="1679542" y="3441193"/>
                </a:cubicBezTo>
                <a:lnTo>
                  <a:pt x="1687942" y="3457406"/>
                </a:lnTo>
                <a:cubicBezTo>
                  <a:pt x="1695365" y="3455713"/>
                  <a:pt x="1700964" y="3454671"/>
                  <a:pt x="1704741" y="3454281"/>
                </a:cubicBezTo>
                <a:cubicBezTo>
                  <a:pt x="1736711" y="3451806"/>
                  <a:pt x="1774541" y="3449853"/>
                  <a:pt x="1818232" y="3448421"/>
                </a:cubicBezTo>
                <a:cubicBezTo>
                  <a:pt x="1822269" y="3453955"/>
                  <a:pt x="1826175" y="3459425"/>
                  <a:pt x="1829952" y="3464829"/>
                </a:cubicBezTo>
                <a:lnTo>
                  <a:pt x="1844407" y="3455062"/>
                </a:lnTo>
                <a:cubicBezTo>
                  <a:pt x="1828129" y="3433445"/>
                  <a:pt x="1811199" y="3412283"/>
                  <a:pt x="1793619" y="3391578"/>
                </a:cubicBezTo>
                <a:lnTo>
                  <a:pt x="1781313" y="3400172"/>
                </a:lnTo>
                <a:cubicBezTo>
                  <a:pt x="1790950" y="3412218"/>
                  <a:pt x="1800098" y="3424036"/>
                  <a:pt x="1808758" y="3435626"/>
                </a:cubicBezTo>
                <a:cubicBezTo>
                  <a:pt x="1757970" y="3437254"/>
                  <a:pt x="1725186" y="3438263"/>
                  <a:pt x="1710406" y="3438654"/>
                </a:cubicBezTo>
                <a:cubicBezTo>
                  <a:pt x="1728116" y="3418404"/>
                  <a:pt x="1744069" y="3398349"/>
                  <a:pt x="1758263" y="3378490"/>
                </a:cubicBezTo>
                <a:lnTo>
                  <a:pt x="1854955" y="3378490"/>
                </a:lnTo>
                <a:lnTo>
                  <a:pt x="1854955" y="3363644"/>
                </a:lnTo>
                <a:lnTo>
                  <a:pt x="1767444" y="3363644"/>
                </a:lnTo>
                <a:lnTo>
                  <a:pt x="1767444" y="3319498"/>
                </a:lnTo>
                <a:lnTo>
                  <a:pt x="1839523" y="3319498"/>
                </a:lnTo>
                <a:lnTo>
                  <a:pt x="1839523" y="3304653"/>
                </a:lnTo>
                <a:lnTo>
                  <a:pt x="1767444" y="3304653"/>
                </a:lnTo>
                <a:lnTo>
                  <a:pt x="1767444" y="3270469"/>
                </a:lnTo>
                <a:close/>
                <a:moveTo>
                  <a:pt x="2157327" y="3268087"/>
                </a:moveTo>
                <a:lnTo>
                  <a:pt x="2149709" y="3280198"/>
                </a:lnTo>
                <a:cubicBezTo>
                  <a:pt x="2168071" y="3288533"/>
                  <a:pt x="2185651" y="3297193"/>
                  <a:pt x="2202450" y="3306178"/>
                </a:cubicBezTo>
                <a:lnTo>
                  <a:pt x="2211045" y="3292114"/>
                </a:lnTo>
                <a:cubicBezTo>
                  <a:pt x="2194116" y="3284170"/>
                  <a:pt x="2176210" y="3276161"/>
                  <a:pt x="2157327" y="3268087"/>
                </a:cubicBezTo>
                <a:close/>
                <a:moveTo>
                  <a:pt x="2078997" y="3267306"/>
                </a:moveTo>
                <a:cubicBezTo>
                  <a:pt x="2059594" y="3279287"/>
                  <a:pt x="2042925" y="3288207"/>
                  <a:pt x="2028991" y="3294067"/>
                </a:cubicBezTo>
                <a:cubicBezTo>
                  <a:pt x="2032377" y="3299537"/>
                  <a:pt x="2035046" y="3303899"/>
                  <a:pt x="2037000" y="3307155"/>
                </a:cubicBezTo>
                <a:cubicBezTo>
                  <a:pt x="2050934" y="3300644"/>
                  <a:pt x="2068188" y="3291202"/>
                  <a:pt x="2088764" y="3278831"/>
                </a:cubicBezTo>
                <a:close/>
                <a:moveTo>
                  <a:pt x="2108298" y="3190929"/>
                </a:moveTo>
                <a:cubicBezTo>
                  <a:pt x="2099442" y="3196269"/>
                  <a:pt x="2086029" y="3203171"/>
                  <a:pt x="2068058" y="3211635"/>
                </a:cubicBezTo>
                <a:cubicBezTo>
                  <a:pt x="2061807" y="3214240"/>
                  <a:pt x="2055752" y="3216193"/>
                  <a:pt x="2049892" y="3217495"/>
                </a:cubicBezTo>
                <a:lnTo>
                  <a:pt x="2056533" y="3230583"/>
                </a:lnTo>
                <a:cubicBezTo>
                  <a:pt x="2061352" y="3229801"/>
                  <a:pt x="2066170" y="3229150"/>
                  <a:pt x="2070988" y="3228629"/>
                </a:cubicBezTo>
                <a:cubicBezTo>
                  <a:pt x="2086745" y="3227327"/>
                  <a:pt x="2102275" y="3226155"/>
                  <a:pt x="2117576" y="3225113"/>
                </a:cubicBezTo>
                <a:cubicBezTo>
                  <a:pt x="2102796" y="3231234"/>
                  <a:pt x="2086485" y="3237485"/>
                  <a:pt x="2068644" y="3243866"/>
                </a:cubicBezTo>
                <a:cubicBezTo>
                  <a:pt x="2061352" y="3246600"/>
                  <a:pt x="2052692" y="3248944"/>
                  <a:pt x="2042664" y="3250898"/>
                </a:cubicBezTo>
                <a:lnTo>
                  <a:pt x="2050673" y="3266329"/>
                </a:lnTo>
                <a:cubicBezTo>
                  <a:pt x="2057054" y="3265157"/>
                  <a:pt x="2064607" y="3264311"/>
                  <a:pt x="2073332" y="3263790"/>
                </a:cubicBezTo>
                <a:cubicBezTo>
                  <a:pt x="2088048" y="3263009"/>
                  <a:pt x="2102763" y="3262260"/>
                  <a:pt x="2117478" y="3261544"/>
                </a:cubicBezTo>
                <a:lnTo>
                  <a:pt x="2117478" y="3283714"/>
                </a:lnTo>
                <a:cubicBezTo>
                  <a:pt x="2117478" y="3290877"/>
                  <a:pt x="2113702" y="3294458"/>
                  <a:pt x="2106149" y="3294458"/>
                </a:cubicBezTo>
                <a:cubicBezTo>
                  <a:pt x="2099247" y="3294458"/>
                  <a:pt x="2091368" y="3293937"/>
                  <a:pt x="2082513" y="3292895"/>
                </a:cubicBezTo>
                <a:cubicBezTo>
                  <a:pt x="2083555" y="3298755"/>
                  <a:pt x="2084336" y="3303899"/>
                  <a:pt x="2084857" y="3308327"/>
                </a:cubicBezTo>
                <a:cubicBezTo>
                  <a:pt x="2093322" y="3308587"/>
                  <a:pt x="2101461" y="3308718"/>
                  <a:pt x="2109274" y="3308718"/>
                </a:cubicBezTo>
                <a:cubicBezTo>
                  <a:pt x="2124641" y="3308718"/>
                  <a:pt x="2132324" y="3300904"/>
                  <a:pt x="2132324" y="3285277"/>
                </a:cubicBezTo>
                <a:lnTo>
                  <a:pt x="2132324" y="3260762"/>
                </a:lnTo>
                <a:cubicBezTo>
                  <a:pt x="2149188" y="3259916"/>
                  <a:pt x="2165987" y="3259102"/>
                  <a:pt x="2182721" y="3258321"/>
                </a:cubicBezTo>
                <a:cubicBezTo>
                  <a:pt x="2187279" y="3262748"/>
                  <a:pt x="2191902" y="3267306"/>
                  <a:pt x="2196590" y="3271994"/>
                </a:cubicBezTo>
                <a:lnTo>
                  <a:pt x="2207529" y="3261837"/>
                </a:lnTo>
                <a:cubicBezTo>
                  <a:pt x="2195809" y="3251028"/>
                  <a:pt x="2182200" y="3239178"/>
                  <a:pt x="2166703" y="3226285"/>
                </a:cubicBezTo>
                <a:lnTo>
                  <a:pt x="2156936" y="3234490"/>
                </a:lnTo>
                <a:cubicBezTo>
                  <a:pt x="2161625" y="3238657"/>
                  <a:pt x="2166443" y="3243019"/>
                  <a:pt x="2171391" y="3247577"/>
                </a:cubicBezTo>
                <a:cubicBezTo>
                  <a:pt x="2143654" y="3249335"/>
                  <a:pt x="2112204" y="3250898"/>
                  <a:pt x="2077044" y="3252265"/>
                </a:cubicBezTo>
                <a:cubicBezTo>
                  <a:pt x="2115199" y="3238592"/>
                  <a:pt x="2148928" y="3225244"/>
                  <a:pt x="2178228" y="3212221"/>
                </a:cubicBezTo>
                <a:lnTo>
                  <a:pt x="2166508" y="3202259"/>
                </a:lnTo>
                <a:cubicBezTo>
                  <a:pt x="2159476" y="3206035"/>
                  <a:pt x="2151793" y="3209845"/>
                  <a:pt x="2143458" y="3213686"/>
                </a:cubicBezTo>
                <a:cubicBezTo>
                  <a:pt x="2122166" y="3215249"/>
                  <a:pt x="2100028" y="3216649"/>
                  <a:pt x="2077044" y="3217886"/>
                </a:cubicBezTo>
                <a:cubicBezTo>
                  <a:pt x="2090587" y="3212156"/>
                  <a:pt x="2104847" y="3205970"/>
                  <a:pt x="2119822" y="3199329"/>
                </a:cubicBezTo>
                <a:close/>
                <a:moveTo>
                  <a:pt x="2078216" y="3119631"/>
                </a:moveTo>
                <a:lnTo>
                  <a:pt x="2078216" y="3179112"/>
                </a:lnTo>
                <a:cubicBezTo>
                  <a:pt x="2070402" y="3180153"/>
                  <a:pt x="2062393" y="3181195"/>
                  <a:pt x="2054189" y="3182237"/>
                </a:cubicBezTo>
                <a:lnTo>
                  <a:pt x="2054189" y="3134282"/>
                </a:lnTo>
                <a:lnTo>
                  <a:pt x="2039930" y="3134282"/>
                </a:lnTo>
                <a:lnTo>
                  <a:pt x="2039930" y="3184093"/>
                </a:lnTo>
                <a:cubicBezTo>
                  <a:pt x="2035111" y="3184679"/>
                  <a:pt x="2030228" y="3185265"/>
                  <a:pt x="2025279" y="3185851"/>
                </a:cubicBezTo>
                <a:lnTo>
                  <a:pt x="2028795" y="3200892"/>
                </a:lnTo>
                <a:cubicBezTo>
                  <a:pt x="2061612" y="3194771"/>
                  <a:pt x="2093452" y="3189692"/>
                  <a:pt x="2124315" y="3185655"/>
                </a:cubicBezTo>
                <a:cubicBezTo>
                  <a:pt x="2124576" y="3181488"/>
                  <a:pt x="2125031" y="3177060"/>
                  <a:pt x="2125683" y="3172372"/>
                </a:cubicBezTo>
                <a:cubicBezTo>
                  <a:pt x="2115004" y="3174000"/>
                  <a:pt x="2104000" y="3175595"/>
                  <a:pt x="2092671" y="3177158"/>
                </a:cubicBezTo>
                <a:lnTo>
                  <a:pt x="2092671" y="3154011"/>
                </a:lnTo>
                <a:lnTo>
                  <a:pt x="2125487" y="3154011"/>
                </a:lnTo>
                <a:lnTo>
                  <a:pt x="2125487" y="3141509"/>
                </a:lnTo>
                <a:lnTo>
                  <a:pt x="2092671" y="3141509"/>
                </a:lnTo>
                <a:lnTo>
                  <a:pt x="2092671" y="3119631"/>
                </a:lnTo>
                <a:close/>
                <a:moveTo>
                  <a:pt x="2132519" y="3119436"/>
                </a:moveTo>
                <a:lnTo>
                  <a:pt x="2132519" y="3173740"/>
                </a:lnTo>
                <a:cubicBezTo>
                  <a:pt x="2132519" y="3189106"/>
                  <a:pt x="2140007" y="3196790"/>
                  <a:pt x="2154983" y="3196790"/>
                </a:cubicBezTo>
                <a:lnTo>
                  <a:pt x="2188190" y="3196790"/>
                </a:lnTo>
                <a:cubicBezTo>
                  <a:pt x="2202255" y="3196790"/>
                  <a:pt x="2210524" y="3190864"/>
                  <a:pt x="2212998" y="3179014"/>
                </a:cubicBezTo>
                <a:cubicBezTo>
                  <a:pt x="2214170" y="3173544"/>
                  <a:pt x="2215407" y="3166187"/>
                  <a:pt x="2216710" y="3156941"/>
                </a:cubicBezTo>
                <a:cubicBezTo>
                  <a:pt x="2212021" y="3155248"/>
                  <a:pt x="2207138" y="3153164"/>
                  <a:pt x="2202059" y="3150690"/>
                </a:cubicBezTo>
                <a:cubicBezTo>
                  <a:pt x="2201408" y="3160587"/>
                  <a:pt x="2200497" y="3168140"/>
                  <a:pt x="2199325" y="3173349"/>
                </a:cubicBezTo>
                <a:cubicBezTo>
                  <a:pt x="2197632" y="3179860"/>
                  <a:pt x="2193204" y="3183116"/>
                  <a:pt x="2186042" y="3183116"/>
                </a:cubicBezTo>
                <a:lnTo>
                  <a:pt x="2158499" y="3183116"/>
                </a:lnTo>
                <a:cubicBezTo>
                  <a:pt x="2150816" y="3183116"/>
                  <a:pt x="2146974" y="3179014"/>
                  <a:pt x="2146974" y="3170810"/>
                </a:cubicBezTo>
                <a:lnTo>
                  <a:pt x="2146974" y="3165731"/>
                </a:lnTo>
                <a:cubicBezTo>
                  <a:pt x="2166248" y="3157331"/>
                  <a:pt x="2185325" y="3147760"/>
                  <a:pt x="2204208" y="3137016"/>
                </a:cubicBezTo>
                <a:lnTo>
                  <a:pt x="2193464" y="3125687"/>
                </a:lnTo>
                <a:cubicBezTo>
                  <a:pt x="2178944" y="3134933"/>
                  <a:pt x="2163448" y="3143333"/>
                  <a:pt x="2146974" y="3150885"/>
                </a:cubicBezTo>
                <a:lnTo>
                  <a:pt x="2146974" y="3119436"/>
                </a:lnTo>
                <a:close/>
                <a:moveTo>
                  <a:pt x="1819208" y="3001862"/>
                </a:moveTo>
                <a:cubicBezTo>
                  <a:pt x="1789387" y="3024000"/>
                  <a:pt x="1758328" y="3040473"/>
                  <a:pt x="1726033" y="3051282"/>
                </a:cubicBezTo>
                <a:cubicBezTo>
                  <a:pt x="1729028" y="3056491"/>
                  <a:pt x="1731567" y="3061309"/>
                  <a:pt x="1733651" y="3065737"/>
                </a:cubicBezTo>
                <a:cubicBezTo>
                  <a:pt x="1766988" y="3053887"/>
                  <a:pt x="1798893" y="3036827"/>
                  <a:pt x="1829366" y="3014559"/>
                </a:cubicBezTo>
                <a:close/>
                <a:moveTo>
                  <a:pt x="1698295" y="2995416"/>
                </a:moveTo>
                <a:lnTo>
                  <a:pt x="1698295" y="3075113"/>
                </a:lnTo>
                <a:lnTo>
                  <a:pt x="1663915" y="3075113"/>
                </a:lnTo>
                <a:lnTo>
                  <a:pt x="1663915" y="3090349"/>
                </a:lnTo>
                <a:lnTo>
                  <a:pt x="1698295" y="3090349"/>
                </a:lnTo>
                <a:lnTo>
                  <a:pt x="1698295" y="3158327"/>
                </a:lnTo>
                <a:cubicBezTo>
                  <a:pt x="1698295" y="3164317"/>
                  <a:pt x="1696081" y="3169070"/>
                  <a:pt x="1691653" y="3172586"/>
                </a:cubicBezTo>
                <a:lnTo>
                  <a:pt x="1703373" y="3187627"/>
                </a:lnTo>
                <a:cubicBezTo>
                  <a:pt x="1707801" y="3184111"/>
                  <a:pt x="1712619" y="3180921"/>
                  <a:pt x="1717828" y="3178056"/>
                </a:cubicBezTo>
                <a:cubicBezTo>
                  <a:pt x="1732023" y="3171024"/>
                  <a:pt x="1746868" y="3164317"/>
                  <a:pt x="1762365" y="3157936"/>
                </a:cubicBezTo>
                <a:cubicBezTo>
                  <a:pt x="1761844" y="3152336"/>
                  <a:pt x="1761584" y="3146476"/>
                  <a:pt x="1761584" y="3140356"/>
                </a:cubicBezTo>
                <a:cubicBezTo>
                  <a:pt x="1744915" y="3148169"/>
                  <a:pt x="1729158" y="3155071"/>
                  <a:pt x="1714312" y="3161061"/>
                </a:cubicBezTo>
                <a:lnTo>
                  <a:pt x="1714312" y="3090349"/>
                </a:lnTo>
                <a:lnTo>
                  <a:pt x="1750059" y="3090349"/>
                </a:lnTo>
                <a:cubicBezTo>
                  <a:pt x="1766142" y="3132282"/>
                  <a:pt x="1797591" y="3162168"/>
                  <a:pt x="1844407" y="3180009"/>
                </a:cubicBezTo>
                <a:cubicBezTo>
                  <a:pt x="1847923" y="3175191"/>
                  <a:pt x="1851895" y="3169852"/>
                  <a:pt x="1856322" y="3163992"/>
                </a:cubicBezTo>
                <a:cubicBezTo>
                  <a:pt x="1812827" y="3150578"/>
                  <a:pt x="1782941" y="3126031"/>
                  <a:pt x="1766663" y="3090349"/>
                </a:cubicBezTo>
                <a:lnTo>
                  <a:pt x="1852220" y="3090349"/>
                </a:lnTo>
                <a:lnTo>
                  <a:pt x="1852220" y="3075113"/>
                </a:lnTo>
                <a:lnTo>
                  <a:pt x="1714312" y="3075113"/>
                </a:lnTo>
                <a:lnTo>
                  <a:pt x="1714312" y="2995416"/>
                </a:lnTo>
                <a:close/>
                <a:moveTo>
                  <a:pt x="2128222" y="2943028"/>
                </a:moveTo>
                <a:lnTo>
                  <a:pt x="2186628" y="2943028"/>
                </a:lnTo>
                <a:lnTo>
                  <a:pt x="2186628" y="3001630"/>
                </a:lnTo>
                <a:lnTo>
                  <a:pt x="2128222" y="3001630"/>
                </a:lnTo>
                <a:close/>
                <a:moveTo>
                  <a:pt x="2054971" y="2943028"/>
                </a:moveTo>
                <a:lnTo>
                  <a:pt x="2113181" y="2943028"/>
                </a:lnTo>
                <a:lnTo>
                  <a:pt x="2113181" y="3001630"/>
                </a:lnTo>
                <a:lnTo>
                  <a:pt x="2054971" y="3001630"/>
                </a:lnTo>
                <a:close/>
                <a:moveTo>
                  <a:pt x="2128222" y="2871535"/>
                </a:moveTo>
                <a:lnTo>
                  <a:pt x="2186628" y="2871535"/>
                </a:lnTo>
                <a:lnTo>
                  <a:pt x="2186628" y="2928183"/>
                </a:lnTo>
                <a:lnTo>
                  <a:pt x="2128222" y="2928183"/>
                </a:lnTo>
                <a:close/>
                <a:moveTo>
                  <a:pt x="2054971" y="2871535"/>
                </a:moveTo>
                <a:lnTo>
                  <a:pt x="2113181" y="2871535"/>
                </a:lnTo>
                <a:lnTo>
                  <a:pt x="2113181" y="2928183"/>
                </a:lnTo>
                <a:lnTo>
                  <a:pt x="2054971" y="2928183"/>
                </a:lnTo>
                <a:close/>
                <a:moveTo>
                  <a:pt x="2039734" y="2856689"/>
                </a:moveTo>
                <a:lnTo>
                  <a:pt x="2039734" y="3030539"/>
                </a:lnTo>
                <a:lnTo>
                  <a:pt x="2054971" y="3030539"/>
                </a:lnTo>
                <a:lnTo>
                  <a:pt x="2054971" y="3016475"/>
                </a:lnTo>
                <a:lnTo>
                  <a:pt x="2186628" y="3016475"/>
                </a:lnTo>
                <a:lnTo>
                  <a:pt x="2186628" y="3030539"/>
                </a:lnTo>
                <a:lnTo>
                  <a:pt x="2201864" y="3030539"/>
                </a:lnTo>
                <a:lnTo>
                  <a:pt x="2201864" y="2856689"/>
                </a:lnTo>
                <a:close/>
                <a:moveTo>
                  <a:pt x="1766272" y="2819203"/>
                </a:moveTo>
                <a:lnTo>
                  <a:pt x="1821748" y="2819203"/>
                </a:lnTo>
                <a:lnTo>
                  <a:pt x="1821748" y="2847527"/>
                </a:lnTo>
                <a:lnTo>
                  <a:pt x="1766272" y="2847527"/>
                </a:lnTo>
                <a:close/>
                <a:moveTo>
                  <a:pt x="1695560" y="2819203"/>
                </a:moveTo>
                <a:lnTo>
                  <a:pt x="1751036" y="2819203"/>
                </a:lnTo>
                <a:lnTo>
                  <a:pt x="1751036" y="2847527"/>
                </a:lnTo>
                <a:lnTo>
                  <a:pt x="1695560" y="2847527"/>
                </a:lnTo>
                <a:close/>
                <a:moveTo>
                  <a:pt x="1707671" y="2741655"/>
                </a:moveTo>
                <a:lnTo>
                  <a:pt x="1809441" y="2741655"/>
                </a:lnTo>
                <a:lnTo>
                  <a:pt x="1809441" y="2767830"/>
                </a:lnTo>
                <a:lnTo>
                  <a:pt x="1707671" y="2767830"/>
                </a:lnTo>
                <a:close/>
                <a:moveTo>
                  <a:pt x="1692239" y="2727981"/>
                </a:moveTo>
                <a:lnTo>
                  <a:pt x="1692239" y="2790684"/>
                </a:lnTo>
                <a:lnTo>
                  <a:pt x="1707671" y="2790684"/>
                </a:lnTo>
                <a:lnTo>
                  <a:pt x="1707671" y="2781503"/>
                </a:lnTo>
                <a:lnTo>
                  <a:pt x="1751036" y="2781503"/>
                </a:lnTo>
                <a:lnTo>
                  <a:pt x="1751036" y="2805530"/>
                </a:lnTo>
                <a:lnTo>
                  <a:pt x="1680714" y="2805530"/>
                </a:lnTo>
                <a:lnTo>
                  <a:pt x="1680714" y="2868624"/>
                </a:lnTo>
                <a:lnTo>
                  <a:pt x="1695560" y="2868624"/>
                </a:lnTo>
                <a:lnTo>
                  <a:pt x="1695560" y="2861201"/>
                </a:lnTo>
                <a:lnTo>
                  <a:pt x="1751036" y="2861201"/>
                </a:lnTo>
                <a:lnTo>
                  <a:pt x="1751036" y="2888939"/>
                </a:lnTo>
                <a:cubicBezTo>
                  <a:pt x="1721605" y="2890046"/>
                  <a:pt x="1692695" y="2890957"/>
                  <a:pt x="1664306" y="2891673"/>
                </a:cubicBezTo>
                <a:lnTo>
                  <a:pt x="1665478" y="2906910"/>
                </a:lnTo>
                <a:cubicBezTo>
                  <a:pt x="1727986" y="2904500"/>
                  <a:pt x="1782485" y="2901961"/>
                  <a:pt x="1828975" y="2899291"/>
                </a:cubicBezTo>
                <a:cubicBezTo>
                  <a:pt x="1832556" y="2903719"/>
                  <a:pt x="1836137" y="2908342"/>
                  <a:pt x="1839719" y="2913160"/>
                </a:cubicBezTo>
                <a:lnTo>
                  <a:pt x="1853002" y="2903393"/>
                </a:lnTo>
                <a:cubicBezTo>
                  <a:pt x="1843104" y="2891543"/>
                  <a:pt x="1831840" y="2879107"/>
                  <a:pt x="1819208" y="2866084"/>
                </a:cubicBezTo>
                <a:lnTo>
                  <a:pt x="1807683" y="2874484"/>
                </a:lnTo>
                <a:cubicBezTo>
                  <a:pt x="1811134" y="2878195"/>
                  <a:pt x="1814585" y="2882037"/>
                  <a:pt x="1818036" y="2886009"/>
                </a:cubicBezTo>
                <a:cubicBezTo>
                  <a:pt x="1800586" y="2886855"/>
                  <a:pt x="1783331" y="2887637"/>
                  <a:pt x="1766272" y="2888353"/>
                </a:cubicBezTo>
                <a:lnTo>
                  <a:pt x="1766272" y="2861201"/>
                </a:lnTo>
                <a:lnTo>
                  <a:pt x="1836593" y="2861201"/>
                </a:lnTo>
                <a:lnTo>
                  <a:pt x="1836593" y="2805530"/>
                </a:lnTo>
                <a:lnTo>
                  <a:pt x="1766272" y="2805530"/>
                </a:lnTo>
                <a:lnTo>
                  <a:pt x="1766272" y="2781503"/>
                </a:lnTo>
                <a:lnTo>
                  <a:pt x="1809441" y="2781503"/>
                </a:lnTo>
                <a:lnTo>
                  <a:pt x="1809441" y="2790684"/>
                </a:lnTo>
                <a:lnTo>
                  <a:pt x="1824873" y="2790684"/>
                </a:lnTo>
                <a:lnTo>
                  <a:pt x="1824873" y="2727981"/>
                </a:lnTo>
                <a:close/>
                <a:moveTo>
                  <a:pt x="2066495" y="2696495"/>
                </a:moveTo>
                <a:lnTo>
                  <a:pt x="2174712" y="2696495"/>
                </a:lnTo>
                <a:lnTo>
                  <a:pt x="2174712" y="2709973"/>
                </a:lnTo>
                <a:lnTo>
                  <a:pt x="2066495" y="2709973"/>
                </a:lnTo>
                <a:close/>
                <a:moveTo>
                  <a:pt x="2066495" y="2670905"/>
                </a:moveTo>
                <a:lnTo>
                  <a:pt x="2174712" y="2670905"/>
                </a:lnTo>
                <a:lnTo>
                  <a:pt x="2174712" y="2684384"/>
                </a:lnTo>
                <a:lnTo>
                  <a:pt x="2066495" y="2684384"/>
                </a:lnTo>
                <a:close/>
                <a:moveTo>
                  <a:pt x="2051064" y="2658404"/>
                </a:moveTo>
                <a:lnTo>
                  <a:pt x="2051064" y="2757440"/>
                </a:lnTo>
                <a:lnTo>
                  <a:pt x="2066495" y="2757440"/>
                </a:lnTo>
                <a:lnTo>
                  <a:pt x="2066495" y="2722084"/>
                </a:lnTo>
                <a:lnTo>
                  <a:pt x="2174712" y="2722084"/>
                </a:lnTo>
                <a:lnTo>
                  <a:pt x="2174712" y="2733023"/>
                </a:lnTo>
                <a:cubicBezTo>
                  <a:pt x="2174712" y="2739013"/>
                  <a:pt x="2171131" y="2742008"/>
                  <a:pt x="2163969" y="2742008"/>
                </a:cubicBezTo>
                <a:cubicBezTo>
                  <a:pt x="2154202" y="2742008"/>
                  <a:pt x="2144109" y="2741617"/>
                  <a:pt x="2133691" y="2740836"/>
                </a:cubicBezTo>
                <a:cubicBezTo>
                  <a:pt x="2135124" y="2746696"/>
                  <a:pt x="2136101" y="2751710"/>
                  <a:pt x="2136621" y="2755877"/>
                </a:cubicBezTo>
                <a:cubicBezTo>
                  <a:pt x="2146779" y="2756007"/>
                  <a:pt x="2156611" y="2756072"/>
                  <a:pt x="2166117" y="2756072"/>
                </a:cubicBezTo>
                <a:cubicBezTo>
                  <a:pt x="2182265" y="2756203"/>
                  <a:pt x="2190339" y="2749431"/>
                  <a:pt x="2190339" y="2735757"/>
                </a:cubicBezTo>
                <a:lnTo>
                  <a:pt x="2190339" y="2658404"/>
                </a:lnTo>
                <a:close/>
                <a:moveTo>
                  <a:pt x="2113181" y="2565424"/>
                </a:moveTo>
                <a:lnTo>
                  <a:pt x="2113181" y="2582809"/>
                </a:lnTo>
                <a:lnTo>
                  <a:pt x="2030749" y="2582809"/>
                </a:lnTo>
                <a:lnTo>
                  <a:pt x="2030749" y="2595310"/>
                </a:lnTo>
                <a:lnTo>
                  <a:pt x="2113181" y="2595310"/>
                </a:lnTo>
                <a:lnTo>
                  <a:pt x="2113181" y="2608398"/>
                </a:lnTo>
                <a:lnTo>
                  <a:pt x="2040906" y="2608398"/>
                </a:lnTo>
                <a:lnTo>
                  <a:pt x="2040906" y="2620704"/>
                </a:lnTo>
                <a:lnTo>
                  <a:pt x="2113181" y="2620704"/>
                </a:lnTo>
                <a:lnTo>
                  <a:pt x="2113181" y="2633987"/>
                </a:lnTo>
                <a:lnTo>
                  <a:pt x="2026842" y="2633987"/>
                </a:lnTo>
                <a:lnTo>
                  <a:pt x="2026842" y="2646488"/>
                </a:lnTo>
                <a:lnTo>
                  <a:pt x="2214366" y="2646488"/>
                </a:lnTo>
                <a:lnTo>
                  <a:pt x="2214366" y="2633987"/>
                </a:lnTo>
                <a:lnTo>
                  <a:pt x="2128808" y="2633987"/>
                </a:lnTo>
                <a:lnTo>
                  <a:pt x="2128808" y="2620704"/>
                </a:lnTo>
                <a:lnTo>
                  <a:pt x="2196395" y="2620704"/>
                </a:lnTo>
                <a:lnTo>
                  <a:pt x="2196395" y="2608398"/>
                </a:lnTo>
                <a:lnTo>
                  <a:pt x="2128808" y="2608398"/>
                </a:lnTo>
                <a:lnTo>
                  <a:pt x="2128808" y="2595310"/>
                </a:lnTo>
                <a:lnTo>
                  <a:pt x="2210459" y="2595310"/>
                </a:lnTo>
                <a:lnTo>
                  <a:pt x="2210459" y="2582809"/>
                </a:lnTo>
                <a:lnTo>
                  <a:pt x="2128808" y="2582809"/>
                </a:lnTo>
                <a:lnTo>
                  <a:pt x="2128808" y="2565424"/>
                </a:lnTo>
                <a:close/>
                <a:moveTo>
                  <a:pt x="1452082" y="2528621"/>
                </a:moveTo>
                <a:cubicBezTo>
                  <a:pt x="1455077" y="2528621"/>
                  <a:pt x="1457616" y="2529614"/>
                  <a:pt x="1459700" y="2531600"/>
                </a:cubicBezTo>
                <a:cubicBezTo>
                  <a:pt x="1461784" y="2533586"/>
                  <a:pt x="1462825" y="2536239"/>
                  <a:pt x="1462825" y="2539560"/>
                </a:cubicBezTo>
                <a:cubicBezTo>
                  <a:pt x="1462825" y="2542555"/>
                  <a:pt x="1461751" y="2544997"/>
                  <a:pt x="1459602" y="2546885"/>
                </a:cubicBezTo>
                <a:cubicBezTo>
                  <a:pt x="1457454" y="2548773"/>
                  <a:pt x="1455142" y="2549718"/>
                  <a:pt x="1452668" y="2549718"/>
                </a:cubicBezTo>
                <a:cubicBezTo>
                  <a:pt x="1450194" y="2549718"/>
                  <a:pt x="1447768" y="2548806"/>
                  <a:pt x="1445392" y="2546983"/>
                </a:cubicBezTo>
                <a:cubicBezTo>
                  <a:pt x="1443015" y="2545160"/>
                  <a:pt x="1441827" y="2542653"/>
                  <a:pt x="1441827" y="2539462"/>
                </a:cubicBezTo>
                <a:cubicBezTo>
                  <a:pt x="1441827" y="2536207"/>
                  <a:pt x="1442836" y="2533586"/>
                  <a:pt x="1444854" y="2531600"/>
                </a:cubicBezTo>
                <a:cubicBezTo>
                  <a:pt x="1446873" y="2529614"/>
                  <a:pt x="1449282" y="2528621"/>
                  <a:pt x="1452082" y="2528621"/>
                </a:cubicBezTo>
                <a:close/>
                <a:moveTo>
                  <a:pt x="1711773" y="2517194"/>
                </a:moveTo>
                <a:lnTo>
                  <a:pt x="1810223" y="2517194"/>
                </a:lnTo>
                <a:lnTo>
                  <a:pt x="1810223" y="2554699"/>
                </a:lnTo>
                <a:lnTo>
                  <a:pt x="1710308" y="2554699"/>
                </a:lnTo>
                <a:cubicBezTo>
                  <a:pt x="1711285" y="2542718"/>
                  <a:pt x="1711773" y="2530216"/>
                  <a:pt x="1711773" y="2517194"/>
                </a:cubicBezTo>
                <a:close/>
                <a:moveTo>
                  <a:pt x="1452961" y="2514166"/>
                </a:moveTo>
                <a:cubicBezTo>
                  <a:pt x="1446384" y="2514166"/>
                  <a:pt x="1440524" y="2516510"/>
                  <a:pt x="1435380" y="2521198"/>
                </a:cubicBezTo>
                <a:cubicBezTo>
                  <a:pt x="1430237" y="2525886"/>
                  <a:pt x="1427665" y="2531844"/>
                  <a:pt x="1427665" y="2539072"/>
                </a:cubicBezTo>
                <a:cubicBezTo>
                  <a:pt x="1427665" y="2546169"/>
                  <a:pt x="1430090" y="2552094"/>
                  <a:pt x="1434941" y="2556847"/>
                </a:cubicBezTo>
                <a:cubicBezTo>
                  <a:pt x="1439792" y="2561601"/>
                  <a:pt x="1445571" y="2563977"/>
                  <a:pt x="1452277" y="2563977"/>
                </a:cubicBezTo>
                <a:cubicBezTo>
                  <a:pt x="1458984" y="2563977"/>
                  <a:pt x="1464714" y="2561649"/>
                  <a:pt x="1469467" y="2556994"/>
                </a:cubicBezTo>
                <a:cubicBezTo>
                  <a:pt x="1474220" y="2552338"/>
                  <a:pt x="1476597" y="2546299"/>
                  <a:pt x="1476597" y="2538876"/>
                </a:cubicBezTo>
                <a:cubicBezTo>
                  <a:pt x="1476597" y="2532300"/>
                  <a:pt x="1474253" y="2526538"/>
                  <a:pt x="1469564" y="2521589"/>
                </a:cubicBezTo>
                <a:cubicBezTo>
                  <a:pt x="1464876" y="2516641"/>
                  <a:pt x="1459342" y="2514166"/>
                  <a:pt x="1452961" y="2514166"/>
                </a:cubicBezTo>
                <a:close/>
                <a:moveTo>
                  <a:pt x="1711773" y="2465820"/>
                </a:moveTo>
                <a:lnTo>
                  <a:pt x="1810223" y="2465820"/>
                </a:lnTo>
                <a:lnTo>
                  <a:pt x="1810223" y="2502934"/>
                </a:lnTo>
                <a:lnTo>
                  <a:pt x="1711773" y="2502934"/>
                </a:lnTo>
                <a:close/>
                <a:moveTo>
                  <a:pt x="1695755" y="2451170"/>
                </a:moveTo>
                <a:lnTo>
                  <a:pt x="1695755" y="2518757"/>
                </a:lnTo>
                <a:cubicBezTo>
                  <a:pt x="1695755" y="2543369"/>
                  <a:pt x="1694258" y="2562642"/>
                  <a:pt x="1691263" y="2576576"/>
                </a:cubicBezTo>
                <a:cubicBezTo>
                  <a:pt x="1686965" y="2595459"/>
                  <a:pt x="1678501" y="2611737"/>
                  <a:pt x="1665869" y="2625411"/>
                </a:cubicBezTo>
                <a:cubicBezTo>
                  <a:pt x="1670687" y="2629187"/>
                  <a:pt x="1675180" y="2633094"/>
                  <a:pt x="1679347" y="2637131"/>
                </a:cubicBezTo>
                <a:cubicBezTo>
                  <a:pt x="1696016" y="2616816"/>
                  <a:pt x="1705815" y="2594092"/>
                  <a:pt x="1708745" y="2568958"/>
                </a:cubicBezTo>
                <a:lnTo>
                  <a:pt x="1810223" y="2568958"/>
                </a:lnTo>
                <a:lnTo>
                  <a:pt x="1810223" y="2601384"/>
                </a:lnTo>
                <a:cubicBezTo>
                  <a:pt x="1810223" y="2611672"/>
                  <a:pt x="1804949" y="2616816"/>
                  <a:pt x="1794400" y="2616816"/>
                </a:cubicBezTo>
                <a:cubicBezTo>
                  <a:pt x="1787499" y="2616816"/>
                  <a:pt x="1778057" y="2616425"/>
                  <a:pt x="1766077" y="2615644"/>
                </a:cubicBezTo>
                <a:cubicBezTo>
                  <a:pt x="1767379" y="2621895"/>
                  <a:pt x="1768356" y="2627364"/>
                  <a:pt x="1769007" y="2632052"/>
                </a:cubicBezTo>
                <a:cubicBezTo>
                  <a:pt x="1781118" y="2632312"/>
                  <a:pt x="1791015" y="2632443"/>
                  <a:pt x="1798698" y="2632443"/>
                </a:cubicBezTo>
                <a:cubicBezTo>
                  <a:pt x="1817060" y="2632443"/>
                  <a:pt x="1826240" y="2622806"/>
                  <a:pt x="1826240" y="2603533"/>
                </a:cubicBezTo>
                <a:lnTo>
                  <a:pt x="1826240" y="2451170"/>
                </a:lnTo>
                <a:close/>
                <a:moveTo>
                  <a:pt x="2043543" y="2443161"/>
                </a:moveTo>
                <a:lnTo>
                  <a:pt x="2043543" y="2457030"/>
                </a:lnTo>
                <a:lnTo>
                  <a:pt x="2095601" y="2473732"/>
                </a:lnTo>
                <a:lnTo>
                  <a:pt x="2095601" y="2455272"/>
                </a:lnTo>
                <a:close/>
                <a:moveTo>
                  <a:pt x="1312709" y="2186861"/>
                </a:moveTo>
                <a:lnTo>
                  <a:pt x="1312709" y="2312853"/>
                </a:lnTo>
                <a:lnTo>
                  <a:pt x="1327945" y="2312853"/>
                </a:lnTo>
                <a:lnTo>
                  <a:pt x="1327945" y="2186861"/>
                </a:lnTo>
                <a:close/>
                <a:moveTo>
                  <a:pt x="1379514" y="2182954"/>
                </a:moveTo>
                <a:lnTo>
                  <a:pt x="1379514" y="2197018"/>
                </a:lnTo>
                <a:lnTo>
                  <a:pt x="1466048" y="2197018"/>
                </a:lnTo>
                <a:lnTo>
                  <a:pt x="1466048" y="2249759"/>
                </a:lnTo>
                <a:lnTo>
                  <a:pt x="1384202" y="2249759"/>
                </a:lnTo>
                <a:lnTo>
                  <a:pt x="1384202" y="2263433"/>
                </a:lnTo>
                <a:lnTo>
                  <a:pt x="1466048" y="2263433"/>
                </a:lnTo>
                <a:lnTo>
                  <a:pt x="1466048" y="2324378"/>
                </a:lnTo>
                <a:lnTo>
                  <a:pt x="1373263" y="2324378"/>
                </a:lnTo>
                <a:lnTo>
                  <a:pt x="1373263" y="2338051"/>
                </a:lnTo>
                <a:lnTo>
                  <a:pt x="1466048" y="2338051"/>
                </a:lnTo>
                <a:lnTo>
                  <a:pt x="1466048" y="2351334"/>
                </a:lnTo>
                <a:lnTo>
                  <a:pt x="1481285" y="2351334"/>
                </a:lnTo>
                <a:lnTo>
                  <a:pt x="1481285" y="2182954"/>
                </a:lnTo>
                <a:close/>
                <a:moveTo>
                  <a:pt x="2023717" y="2180415"/>
                </a:moveTo>
                <a:lnTo>
                  <a:pt x="2023717" y="2194869"/>
                </a:lnTo>
                <a:lnTo>
                  <a:pt x="2120799" y="2194869"/>
                </a:lnTo>
                <a:cubicBezTo>
                  <a:pt x="2120669" y="2218831"/>
                  <a:pt x="2120734" y="2239016"/>
                  <a:pt x="2120994" y="2255424"/>
                </a:cubicBezTo>
                <a:cubicBezTo>
                  <a:pt x="2122036" y="2303477"/>
                  <a:pt x="2134017" y="2333819"/>
                  <a:pt x="2156936" y="2346451"/>
                </a:cubicBezTo>
                <a:cubicBezTo>
                  <a:pt x="2166182" y="2351009"/>
                  <a:pt x="2176796" y="2353288"/>
                  <a:pt x="2188776" y="2353288"/>
                </a:cubicBezTo>
                <a:cubicBezTo>
                  <a:pt x="2198283" y="2353288"/>
                  <a:pt x="2205120" y="2348209"/>
                  <a:pt x="2209287" y="2338051"/>
                </a:cubicBezTo>
                <a:cubicBezTo>
                  <a:pt x="2212933" y="2328285"/>
                  <a:pt x="2215798" y="2317020"/>
                  <a:pt x="2217882" y="2304258"/>
                </a:cubicBezTo>
                <a:cubicBezTo>
                  <a:pt x="2213454" y="2302956"/>
                  <a:pt x="2207985" y="2300937"/>
                  <a:pt x="2201473" y="2298203"/>
                </a:cubicBezTo>
                <a:cubicBezTo>
                  <a:pt x="2199780" y="2310314"/>
                  <a:pt x="2197827" y="2320080"/>
                  <a:pt x="2195613" y="2327503"/>
                </a:cubicBezTo>
                <a:cubicBezTo>
                  <a:pt x="2192618" y="2336749"/>
                  <a:pt x="2184870" y="2339223"/>
                  <a:pt x="2172368" y="2334926"/>
                </a:cubicBezTo>
                <a:cubicBezTo>
                  <a:pt x="2148928" y="2327633"/>
                  <a:pt x="2137175" y="2300221"/>
                  <a:pt x="2137110" y="2252689"/>
                </a:cubicBezTo>
                <a:cubicBezTo>
                  <a:pt x="2159313" y="2264149"/>
                  <a:pt x="2179661" y="2275544"/>
                  <a:pt x="2198153" y="2286873"/>
                </a:cubicBezTo>
                <a:lnTo>
                  <a:pt x="2207529" y="2271246"/>
                </a:lnTo>
                <a:cubicBezTo>
                  <a:pt x="2188321" y="2261349"/>
                  <a:pt x="2168201" y="2251615"/>
                  <a:pt x="2147170" y="2242043"/>
                </a:cubicBezTo>
                <a:cubicBezTo>
                  <a:pt x="2173996" y="2222965"/>
                  <a:pt x="2192553" y="2209780"/>
                  <a:pt x="2202841" y="2202488"/>
                </a:cubicBezTo>
                <a:lnTo>
                  <a:pt x="2188776" y="2188228"/>
                </a:lnTo>
                <a:cubicBezTo>
                  <a:pt x="2177707" y="2199427"/>
                  <a:pt x="2160453" y="2214110"/>
                  <a:pt x="2137012" y="2232276"/>
                </a:cubicBezTo>
                <a:cubicBezTo>
                  <a:pt x="2137012" y="2215022"/>
                  <a:pt x="2137273" y="2197734"/>
                  <a:pt x="2137793" y="2180415"/>
                </a:cubicBezTo>
                <a:close/>
                <a:moveTo>
                  <a:pt x="1730916" y="2168108"/>
                </a:moveTo>
                <a:lnTo>
                  <a:pt x="1730916" y="2234621"/>
                </a:lnTo>
                <a:lnTo>
                  <a:pt x="1663720" y="2241946"/>
                </a:lnTo>
                <a:lnTo>
                  <a:pt x="1665283" y="2258159"/>
                </a:lnTo>
                <a:lnTo>
                  <a:pt x="1730916" y="2250833"/>
                </a:lnTo>
                <a:lnTo>
                  <a:pt x="1730916" y="2322424"/>
                </a:lnTo>
                <a:cubicBezTo>
                  <a:pt x="1730916" y="2342740"/>
                  <a:pt x="1741920" y="2352897"/>
                  <a:pt x="1763928" y="2352897"/>
                </a:cubicBezTo>
                <a:lnTo>
                  <a:pt x="1812371" y="2352897"/>
                </a:lnTo>
                <a:cubicBezTo>
                  <a:pt x="1830473" y="2352897"/>
                  <a:pt x="1841281" y="2346125"/>
                  <a:pt x="1844797" y="2332582"/>
                </a:cubicBezTo>
                <a:cubicBezTo>
                  <a:pt x="1846881" y="2324378"/>
                  <a:pt x="1848965" y="2313504"/>
                  <a:pt x="1851048" y="2299961"/>
                </a:cubicBezTo>
                <a:cubicBezTo>
                  <a:pt x="1844667" y="2297747"/>
                  <a:pt x="1839002" y="2295533"/>
                  <a:pt x="1834054" y="2293319"/>
                </a:cubicBezTo>
                <a:cubicBezTo>
                  <a:pt x="1832882" y="2304779"/>
                  <a:pt x="1831449" y="2315067"/>
                  <a:pt x="1829756" y="2324183"/>
                </a:cubicBezTo>
                <a:cubicBezTo>
                  <a:pt x="1828324" y="2332387"/>
                  <a:pt x="1820641" y="2336489"/>
                  <a:pt x="1806707" y="2336489"/>
                </a:cubicBezTo>
                <a:lnTo>
                  <a:pt x="1768225" y="2336489"/>
                </a:lnTo>
                <a:cubicBezTo>
                  <a:pt x="1755073" y="2336489"/>
                  <a:pt x="1748496" y="2330498"/>
                  <a:pt x="1748496" y="2318518"/>
                </a:cubicBezTo>
                <a:lnTo>
                  <a:pt x="1748496" y="2248880"/>
                </a:lnTo>
                <a:lnTo>
                  <a:pt x="1853197" y="2237062"/>
                </a:lnTo>
                <a:lnTo>
                  <a:pt x="1851830" y="2221240"/>
                </a:lnTo>
                <a:lnTo>
                  <a:pt x="1748496" y="2232667"/>
                </a:lnTo>
                <a:lnTo>
                  <a:pt x="1748496" y="2168108"/>
                </a:lnTo>
                <a:close/>
                <a:moveTo>
                  <a:pt x="1352948" y="2167718"/>
                </a:moveTo>
                <a:lnTo>
                  <a:pt x="1352948" y="2253471"/>
                </a:lnTo>
                <a:cubicBezTo>
                  <a:pt x="1352948" y="2296966"/>
                  <a:pt x="1342986" y="2328089"/>
                  <a:pt x="1323062" y="2346842"/>
                </a:cubicBezTo>
                <a:cubicBezTo>
                  <a:pt x="1327750" y="2351530"/>
                  <a:pt x="1331657" y="2355892"/>
                  <a:pt x="1334782" y="2359929"/>
                </a:cubicBezTo>
                <a:cubicBezTo>
                  <a:pt x="1357311" y="2339744"/>
                  <a:pt x="1368510" y="2302174"/>
                  <a:pt x="1368380" y="2247220"/>
                </a:cubicBezTo>
                <a:lnTo>
                  <a:pt x="1368380" y="2167718"/>
                </a:lnTo>
                <a:close/>
                <a:moveTo>
                  <a:pt x="2060049" y="1945406"/>
                </a:moveTo>
                <a:lnTo>
                  <a:pt x="2101070" y="1945406"/>
                </a:lnTo>
                <a:cubicBezTo>
                  <a:pt x="2098726" y="1973013"/>
                  <a:pt x="2090978" y="1997626"/>
                  <a:pt x="2077825" y="2019243"/>
                </a:cubicBezTo>
                <a:cubicBezTo>
                  <a:pt x="2068188" y="2003746"/>
                  <a:pt x="2060700" y="1983692"/>
                  <a:pt x="2055361" y="1959079"/>
                </a:cubicBezTo>
                <a:cubicBezTo>
                  <a:pt x="2056924" y="1954652"/>
                  <a:pt x="2058487" y="1950094"/>
                  <a:pt x="2060049" y="1945406"/>
                </a:cubicBezTo>
                <a:close/>
                <a:moveTo>
                  <a:pt x="1308607" y="1937397"/>
                </a:moveTo>
                <a:cubicBezTo>
                  <a:pt x="1306133" y="1956410"/>
                  <a:pt x="1303072" y="1972688"/>
                  <a:pt x="1299426" y="1986231"/>
                </a:cubicBezTo>
                <a:cubicBezTo>
                  <a:pt x="1304765" y="1987273"/>
                  <a:pt x="1309388" y="1988315"/>
                  <a:pt x="1313295" y="1989356"/>
                </a:cubicBezTo>
                <a:cubicBezTo>
                  <a:pt x="1316811" y="1973729"/>
                  <a:pt x="1319806" y="1957061"/>
                  <a:pt x="1322280" y="1939350"/>
                </a:cubicBezTo>
                <a:close/>
                <a:moveTo>
                  <a:pt x="1370138" y="1906729"/>
                </a:moveTo>
                <a:lnTo>
                  <a:pt x="1370138" y="1921575"/>
                </a:lnTo>
                <a:lnTo>
                  <a:pt x="1457063" y="1921575"/>
                </a:lnTo>
                <a:cubicBezTo>
                  <a:pt x="1419949" y="1962986"/>
                  <a:pt x="1393383" y="1995086"/>
                  <a:pt x="1377365" y="2017876"/>
                </a:cubicBezTo>
                <a:cubicBezTo>
                  <a:pt x="1366036" y="2034284"/>
                  <a:pt x="1361999" y="2047567"/>
                  <a:pt x="1365255" y="2057724"/>
                </a:cubicBezTo>
                <a:cubicBezTo>
                  <a:pt x="1368771" y="2067882"/>
                  <a:pt x="1379058" y="2073416"/>
                  <a:pt x="1396118" y="2074328"/>
                </a:cubicBezTo>
                <a:cubicBezTo>
                  <a:pt x="1414740" y="2075109"/>
                  <a:pt x="1434925" y="2075109"/>
                  <a:pt x="1456672" y="2074328"/>
                </a:cubicBezTo>
                <a:cubicBezTo>
                  <a:pt x="1475945" y="2073937"/>
                  <a:pt x="1486949" y="2065603"/>
                  <a:pt x="1489684" y="2049325"/>
                </a:cubicBezTo>
                <a:cubicBezTo>
                  <a:pt x="1491638" y="2038126"/>
                  <a:pt x="1493135" y="2025559"/>
                  <a:pt x="1494177" y="2011625"/>
                </a:cubicBezTo>
                <a:cubicBezTo>
                  <a:pt x="1486494" y="2009281"/>
                  <a:pt x="1481024" y="2007327"/>
                  <a:pt x="1477769" y="2005765"/>
                </a:cubicBezTo>
                <a:cubicBezTo>
                  <a:pt x="1476857" y="2022694"/>
                  <a:pt x="1475620" y="2035261"/>
                  <a:pt x="1474057" y="2043465"/>
                </a:cubicBezTo>
                <a:cubicBezTo>
                  <a:pt x="1472364" y="2053622"/>
                  <a:pt x="1465593" y="2058896"/>
                  <a:pt x="1453742" y="2059287"/>
                </a:cubicBezTo>
                <a:cubicBezTo>
                  <a:pt x="1435120" y="2060068"/>
                  <a:pt x="1417865" y="2060134"/>
                  <a:pt x="1401978" y="2059482"/>
                </a:cubicBezTo>
                <a:cubicBezTo>
                  <a:pt x="1388695" y="2059222"/>
                  <a:pt x="1381533" y="2056487"/>
                  <a:pt x="1380491" y="2051278"/>
                </a:cubicBezTo>
                <a:cubicBezTo>
                  <a:pt x="1379319" y="2046069"/>
                  <a:pt x="1384202" y="2035847"/>
                  <a:pt x="1395141" y="2020610"/>
                </a:cubicBezTo>
                <a:cubicBezTo>
                  <a:pt x="1414284" y="1994435"/>
                  <a:pt x="1441566" y="1961879"/>
                  <a:pt x="1476987" y="1922942"/>
                </a:cubicBezTo>
                <a:lnTo>
                  <a:pt x="1476987" y="1906729"/>
                </a:lnTo>
                <a:close/>
                <a:moveTo>
                  <a:pt x="1750059" y="1892665"/>
                </a:moveTo>
                <a:lnTo>
                  <a:pt x="1750059" y="2054208"/>
                </a:lnTo>
                <a:lnTo>
                  <a:pt x="1695169" y="2054208"/>
                </a:lnTo>
                <a:lnTo>
                  <a:pt x="1695169" y="1928997"/>
                </a:lnTo>
                <a:lnTo>
                  <a:pt x="1678566" y="1928997"/>
                </a:lnTo>
                <a:lnTo>
                  <a:pt x="1678566" y="2069054"/>
                </a:lnTo>
                <a:lnTo>
                  <a:pt x="1822334" y="2069054"/>
                </a:lnTo>
                <a:lnTo>
                  <a:pt x="1822334" y="2081360"/>
                </a:lnTo>
                <a:lnTo>
                  <a:pt x="1839133" y="2081360"/>
                </a:lnTo>
                <a:lnTo>
                  <a:pt x="1839133" y="1928997"/>
                </a:lnTo>
                <a:lnTo>
                  <a:pt x="1822334" y="1928997"/>
                </a:lnTo>
                <a:lnTo>
                  <a:pt x="1822334" y="2054208"/>
                </a:lnTo>
                <a:lnTo>
                  <a:pt x="1767053" y="2054208"/>
                </a:lnTo>
                <a:lnTo>
                  <a:pt x="1767053" y="1892665"/>
                </a:lnTo>
                <a:close/>
                <a:moveTo>
                  <a:pt x="2140919" y="1892469"/>
                </a:moveTo>
                <a:lnTo>
                  <a:pt x="2140919" y="2052060"/>
                </a:lnTo>
                <a:lnTo>
                  <a:pt x="2157132" y="2052060"/>
                </a:lnTo>
                <a:lnTo>
                  <a:pt x="2157132" y="1960447"/>
                </a:lnTo>
                <a:cubicBezTo>
                  <a:pt x="2175363" y="1973599"/>
                  <a:pt x="2191381" y="1986231"/>
                  <a:pt x="2205185" y="1998342"/>
                </a:cubicBezTo>
                <a:lnTo>
                  <a:pt x="2215733" y="1984864"/>
                </a:lnTo>
                <a:cubicBezTo>
                  <a:pt x="2200887" y="1972753"/>
                  <a:pt x="2184219" y="1960447"/>
                  <a:pt x="2165727" y="1947945"/>
                </a:cubicBezTo>
                <a:lnTo>
                  <a:pt x="2157132" y="1957907"/>
                </a:lnTo>
                <a:lnTo>
                  <a:pt x="2157132" y="1892469"/>
                </a:lnTo>
                <a:close/>
                <a:moveTo>
                  <a:pt x="1329117" y="1892274"/>
                </a:moveTo>
                <a:lnTo>
                  <a:pt x="1329117" y="2083118"/>
                </a:lnTo>
                <a:lnTo>
                  <a:pt x="1344549" y="2083118"/>
                </a:lnTo>
                <a:lnTo>
                  <a:pt x="1344549" y="1938764"/>
                </a:lnTo>
                <a:cubicBezTo>
                  <a:pt x="1351841" y="1946578"/>
                  <a:pt x="1358678" y="1955433"/>
                  <a:pt x="1365059" y="1965330"/>
                </a:cubicBezTo>
                <a:lnTo>
                  <a:pt x="1376779" y="1955758"/>
                </a:lnTo>
                <a:cubicBezTo>
                  <a:pt x="1369226" y="1945861"/>
                  <a:pt x="1360957" y="1936420"/>
                  <a:pt x="1351972" y="1927435"/>
                </a:cubicBezTo>
                <a:lnTo>
                  <a:pt x="1344549" y="1933295"/>
                </a:lnTo>
                <a:lnTo>
                  <a:pt x="1344549" y="1892274"/>
                </a:lnTo>
                <a:close/>
                <a:moveTo>
                  <a:pt x="2057705" y="1891688"/>
                </a:moveTo>
                <a:cubicBezTo>
                  <a:pt x="2050022" y="1930625"/>
                  <a:pt x="2038172" y="1964353"/>
                  <a:pt x="2022154" y="1992872"/>
                </a:cubicBezTo>
                <a:cubicBezTo>
                  <a:pt x="2026972" y="1998212"/>
                  <a:pt x="2030749" y="2002704"/>
                  <a:pt x="2033484" y="2006351"/>
                </a:cubicBezTo>
                <a:cubicBezTo>
                  <a:pt x="2038041" y="1998147"/>
                  <a:pt x="2042339" y="1989552"/>
                  <a:pt x="2046376" y="1980566"/>
                </a:cubicBezTo>
                <a:cubicBezTo>
                  <a:pt x="2051845" y="2001402"/>
                  <a:pt x="2059268" y="2018787"/>
                  <a:pt x="2068644" y="2032721"/>
                </a:cubicBezTo>
                <a:cubicBezTo>
                  <a:pt x="2057054" y="2047958"/>
                  <a:pt x="2042469" y="2061501"/>
                  <a:pt x="2024889" y="2073351"/>
                </a:cubicBezTo>
                <a:cubicBezTo>
                  <a:pt x="2029186" y="2076998"/>
                  <a:pt x="2033484" y="2080839"/>
                  <a:pt x="2037781" y="2084876"/>
                </a:cubicBezTo>
                <a:cubicBezTo>
                  <a:pt x="2053929" y="2073416"/>
                  <a:pt x="2067668" y="2060264"/>
                  <a:pt x="2078997" y="2045418"/>
                </a:cubicBezTo>
                <a:cubicBezTo>
                  <a:pt x="2092540" y="2059873"/>
                  <a:pt x="2109274" y="2068793"/>
                  <a:pt x="2129199" y="2072179"/>
                </a:cubicBezTo>
                <a:cubicBezTo>
                  <a:pt x="2148993" y="2076086"/>
                  <a:pt x="2176731" y="2077388"/>
                  <a:pt x="2212412" y="2076086"/>
                </a:cubicBezTo>
                <a:cubicBezTo>
                  <a:pt x="2213975" y="2070356"/>
                  <a:pt x="2215863" y="2064952"/>
                  <a:pt x="2218077" y="2059873"/>
                </a:cubicBezTo>
                <a:cubicBezTo>
                  <a:pt x="2179921" y="2061566"/>
                  <a:pt x="2150881" y="2060654"/>
                  <a:pt x="2130957" y="2057138"/>
                </a:cubicBezTo>
                <a:cubicBezTo>
                  <a:pt x="2114027" y="2054143"/>
                  <a:pt x="2099638" y="2045939"/>
                  <a:pt x="2087787" y="2032526"/>
                </a:cubicBezTo>
                <a:cubicBezTo>
                  <a:pt x="2103544" y="2007653"/>
                  <a:pt x="2113246" y="1978418"/>
                  <a:pt x="2116892" y="1944820"/>
                </a:cubicBezTo>
                <a:lnTo>
                  <a:pt x="2116892" y="1930560"/>
                </a:lnTo>
                <a:lnTo>
                  <a:pt x="2064737" y="1930560"/>
                </a:lnTo>
                <a:cubicBezTo>
                  <a:pt x="2068123" y="1918970"/>
                  <a:pt x="2071184" y="1906859"/>
                  <a:pt x="2073918" y="1894227"/>
                </a:cubicBezTo>
                <a:close/>
                <a:moveTo>
                  <a:pt x="1721149" y="1768998"/>
                </a:moveTo>
                <a:cubicBezTo>
                  <a:pt x="1699271" y="1773035"/>
                  <a:pt x="1679152" y="1776290"/>
                  <a:pt x="1660790" y="1778765"/>
                </a:cubicBezTo>
                <a:lnTo>
                  <a:pt x="1664111" y="1793220"/>
                </a:lnTo>
                <a:cubicBezTo>
                  <a:pt x="1681691" y="1789573"/>
                  <a:pt x="1700313" y="1786318"/>
                  <a:pt x="1719977" y="1783453"/>
                </a:cubicBezTo>
                <a:cubicBezTo>
                  <a:pt x="1720238" y="1779025"/>
                  <a:pt x="1720628" y="1774207"/>
                  <a:pt x="1721149" y="1768998"/>
                </a:cubicBezTo>
                <a:close/>
                <a:moveTo>
                  <a:pt x="1307044" y="1724656"/>
                </a:moveTo>
                <a:lnTo>
                  <a:pt x="1307044" y="1739111"/>
                </a:lnTo>
                <a:lnTo>
                  <a:pt x="1372091" y="1739111"/>
                </a:lnTo>
                <a:cubicBezTo>
                  <a:pt x="1361543" y="1753957"/>
                  <a:pt x="1350604" y="1766914"/>
                  <a:pt x="1339275" y="1777983"/>
                </a:cubicBezTo>
                <a:cubicBezTo>
                  <a:pt x="1334847" y="1781890"/>
                  <a:pt x="1329443" y="1785015"/>
                  <a:pt x="1323062" y="1787359"/>
                </a:cubicBezTo>
                <a:lnTo>
                  <a:pt x="1331852" y="1803572"/>
                </a:lnTo>
                <a:cubicBezTo>
                  <a:pt x="1337452" y="1801228"/>
                  <a:pt x="1342986" y="1799796"/>
                  <a:pt x="1348456" y="1799275"/>
                </a:cubicBezTo>
                <a:cubicBezTo>
                  <a:pt x="1382314" y="1796801"/>
                  <a:pt x="1415456" y="1794587"/>
                  <a:pt x="1447882" y="1792634"/>
                </a:cubicBezTo>
                <a:cubicBezTo>
                  <a:pt x="1453352" y="1798494"/>
                  <a:pt x="1458170" y="1803833"/>
                  <a:pt x="1462337" y="1808651"/>
                </a:cubicBezTo>
                <a:lnTo>
                  <a:pt x="1475034" y="1797322"/>
                </a:lnTo>
                <a:cubicBezTo>
                  <a:pt x="1461360" y="1782606"/>
                  <a:pt x="1445082" y="1766849"/>
                  <a:pt x="1426200" y="1750050"/>
                </a:cubicBezTo>
                <a:lnTo>
                  <a:pt x="1415651" y="1759817"/>
                </a:lnTo>
                <a:cubicBezTo>
                  <a:pt x="1422814" y="1766979"/>
                  <a:pt x="1429390" y="1773621"/>
                  <a:pt x="1435380" y="1779741"/>
                </a:cubicBezTo>
                <a:cubicBezTo>
                  <a:pt x="1409205" y="1781044"/>
                  <a:pt x="1381728" y="1782411"/>
                  <a:pt x="1352948" y="1783843"/>
                </a:cubicBezTo>
                <a:cubicBezTo>
                  <a:pt x="1365580" y="1770821"/>
                  <a:pt x="1378537" y="1755910"/>
                  <a:pt x="1391820" y="1739111"/>
                </a:cubicBezTo>
                <a:lnTo>
                  <a:pt x="1486363" y="1739111"/>
                </a:lnTo>
                <a:lnTo>
                  <a:pt x="1486363" y="1724656"/>
                </a:lnTo>
                <a:close/>
                <a:moveTo>
                  <a:pt x="2106149" y="1684612"/>
                </a:moveTo>
                <a:lnTo>
                  <a:pt x="2144240" y="1684612"/>
                </a:lnTo>
                <a:lnTo>
                  <a:pt x="2144240" y="1734618"/>
                </a:lnTo>
                <a:lnTo>
                  <a:pt x="2106149" y="1734618"/>
                </a:lnTo>
                <a:close/>
                <a:moveTo>
                  <a:pt x="1342400" y="1684417"/>
                </a:moveTo>
                <a:lnTo>
                  <a:pt x="1342400" y="1698872"/>
                </a:lnTo>
                <a:lnTo>
                  <a:pt x="1450226" y="1698872"/>
                </a:lnTo>
                <a:lnTo>
                  <a:pt x="1450226" y="1684417"/>
                </a:lnTo>
                <a:close/>
                <a:moveTo>
                  <a:pt x="1777992" y="1680706"/>
                </a:moveTo>
                <a:cubicBezTo>
                  <a:pt x="1770309" y="1699328"/>
                  <a:pt x="1762040" y="1714043"/>
                  <a:pt x="1753184" y="1724852"/>
                </a:cubicBezTo>
                <a:cubicBezTo>
                  <a:pt x="1757091" y="1727586"/>
                  <a:pt x="1760803" y="1730256"/>
                  <a:pt x="1764319" y="1732860"/>
                </a:cubicBezTo>
                <a:cubicBezTo>
                  <a:pt x="1768486" y="1727000"/>
                  <a:pt x="1772523" y="1720750"/>
                  <a:pt x="1776429" y="1714108"/>
                </a:cubicBezTo>
                <a:lnTo>
                  <a:pt x="1796549" y="1714108"/>
                </a:lnTo>
                <a:cubicBezTo>
                  <a:pt x="1796419" y="1723484"/>
                  <a:pt x="1795898" y="1731493"/>
                  <a:pt x="1794986" y="1738135"/>
                </a:cubicBezTo>
                <a:lnTo>
                  <a:pt x="1754552" y="1738135"/>
                </a:lnTo>
                <a:lnTo>
                  <a:pt x="1754552" y="1751417"/>
                </a:lnTo>
                <a:lnTo>
                  <a:pt x="1792252" y="1751417"/>
                </a:lnTo>
                <a:cubicBezTo>
                  <a:pt x="1787043" y="1768607"/>
                  <a:pt x="1773760" y="1783322"/>
                  <a:pt x="1752403" y="1795564"/>
                </a:cubicBezTo>
                <a:cubicBezTo>
                  <a:pt x="1756310" y="1799731"/>
                  <a:pt x="1759565" y="1803703"/>
                  <a:pt x="1762170" y="1807479"/>
                </a:cubicBezTo>
                <a:cubicBezTo>
                  <a:pt x="1782745" y="1794196"/>
                  <a:pt x="1796419" y="1778895"/>
                  <a:pt x="1803191" y="1761575"/>
                </a:cubicBezTo>
                <a:cubicBezTo>
                  <a:pt x="1813088" y="1781630"/>
                  <a:pt x="1827347" y="1796280"/>
                  <a:pt x="1845969" y="1805526"/>
                </a:cubicBezTo>
                <a:cubicBezTo>
                  <a:pt x="1847011" y="1803572"/>
                  <a:pt x="1850332" y="1799015"/>
                  <a:pt x="1855932" y="1791852"/>
                </a:cubicBezTo>
                <a:cubicBezTo>
                  <a:pt x="1836137" y="1784560"/>
                  <a:pt x="1821357" y="1771081"/>
                  <a:pt x="1811590" y="1751417"/>
                </a:cubicBezTo>
                <a:lnTo>
                  <a:pt x="1850853" y="1751417"/>
                </a:lnTo>
                <a:lnTo>
                  <a:pt x="1850853" y="1738135"/>
                </a:lnTo>
                <a:lnTo>
                  <a:pt x="1808660" y="1738135"/>
                </a:lnTo>
                <a:cubicBezTo>
                  <a:pt x="1809572" y="1731102"/>
                  <a:pt x="1810158" y="1723094"/>
                  <a:pt x="1810418" y="1714108"/>
                </a:cubicBezTo>
                <a:lnTo>
                  <a:pt x="1842258" y="1714108"/>
                </a:lnTo>
                <a:lnTo>
                  <a:pt x="1842258" y="1700825"/>
                </a:lnTo>
                <a:lnTo>
                  <a:pt x="1783657" y="1700825"/>
                </a:lnTo>
                <a:cubicBezTo>
                  <a:pt x="1786261" y="1695616"/>
                  <a:pt x="1788801" y="1690212"/>
                  <a:pt x="1791275" y="1684612"/>
                </a:cubicBezTo>
                <a:close/>
                <a:moveTo>
                  <a:pt x="2092085" y="1670743"/>
                </a:moveTo>
                <a:lnTo>
                  <a:pt x="2092085" y="1758450"/>
                </a:lnTo>
                <a:lnTo>
                  <a:pt x="2106149" y="1758450"/>
                </a:lnTo>
                <a:lnTo>
                  <a:pt x="2106149" y="1748487"/>
                </a:lnTo>
                <a:lnTo>
                  <a:pt x="2158304" y="1748487"/>
                </a:lnTo>
                <a:lnTo>
                  <a:pt x="2158304" y="1670743"/>
                </a:lnTo>
                <a:close/>
                <a:moveTo>
                  <a:pt x="2086615" y="1628941"/>
                </a:moveTo>
                <a:lnTo>
                  <a:pt x="2086615" y="1643396"/>
                </a:lnTo>
                <a:lnTo>
                  <a:pt x="2185260" y="1643396"/>
                </a:lnTo>
                <a:lnTo>
                  <a:pt x="2185260" y="1773100"/>
                </a:lnTo>
                <a:cubicBezTo>
                  <a:pt x="2185260" y="1784169"/>
                  <a:pt x="2180312" y="1789573"/>
                  <a:pt x="2170415" y="1789313"/>
                </a:cubicBezTo>
                <a:cubicBezTo>
                  <a:pt x="2161039" y="1789313"/>
                  <a:pt x="2150816" y="1788792"/>
                  <a:pt x="2139747" y="1787750"/>
                </a:cubicBezTo>
                <a:cubicBezTo>
                  <a:pt x="2141049" y="1794131"/>
                  <a:pt x="2142091" y="1799731"/>
                  <a:pt x="2142872" y="1804549"/>
                </a:cubicBezTo>
                <a:cubicBezTo>
                  <a:pt x="2157457" y="1804810"/>
                  <a:pt x="2167810" y="1804875"/>
                  <a:pt x="2173931" y="1804744"/>
                </a:cubicBezTo>
                <a:cubicBezTo>
                  <a:pt x="2191641" y="1804614"/>
                  <a:pt x="2200497" y="1794912"/>
                  <a:pt x="2200497" y="1775639"/>
                </a:cubicBezTo>
                <a:lnTo>
                  <a:pt x="2200497" y="1643396"/>
                </a:lnTo>
                <a:lnTo>
                  <a:pt x="2217686" y="1643396"/>
                </a:lnTo>
                <a:lnTo>
                  <a:pt x="2217686" y="1628941"/>
                </a:lnTo>
                <a:close/>
                <a:moveTo>
                  <a:pt x="1768616" y="1625816"/>
                </a:moveTo>
                <a:lnTo>
                  <a:pt x="1768616" y="1639099"/>
                </a:lnTo>
                <a:lnTo>
                  <a:pt x="1817450" y="1639099"/>
                </a:lnTo>
                <a:lnTo>
                  <a:pt x="1814325" y="1664493"/>
                </a:lnTo>
                <a:lnTo>
                  <a:pt x="1756114" y="1664493"/>
                </a:lnTo>
                <a:lnTo>
                  <a:pt x="1756114" y="1677776"/>
                </a:lnTo>
                <a:lnTo>
                  <a:pt x="1853197" y="1677776"/>
                </a:lnTo>
                <a:lnTo>
                  <a:pt x="1853197" y="1664493"/>
                </a:lnTo>
                <a:lnTo>
                  <a:pt x="1828389" y="1664493"/>
                </a:lnTo>
                <a:lnTo>
                  <a:pt x="1832882" y="1625816"/>
                </a:lnTo>
                <a:close/>
                <a:moveTo>
                  <a:pt x="1389086" y="1616244"/>
                </a:moveTo>
                <a:cubicBezTo>
                  <a:pt x="1365906" y="1647629"/>
                  <a:pt x="1335628" y="1672892"/>
                  <a:pt x="1298254" y="1692035"/>
                </a:cubicBezTo>
                <a:cubicBezTo>
                  <a:pt x="1302291" y="1696853"/>
                  <a:pt x="1305872" y="1701607"/>
                  <a:pt x="1308997" y="1706295"/>
                </a:cubicBezTo>
                <a:cubicBezTo>
                  <a:pt x="1341423" y="1687542"/>
                  <a:pt x="1370659" y="1662800"/>
                  <a:pt x="1396704" y="1632067"/>
                </a:cubicBezTo>
                <a:cubicBezTo>
                  <a:pt x="1417540" y="1661628"/>
                  <a:pt x="1446840" y="1685589"/>
                  <a:pt x="1484605" y="1703951"/>
                </a:cubicBezTo>
                <a:cubicBezTo>
                  <a:pt x="1487991" y="1698090"/>
                  <a:pt x="1491638" y="1692556"/>
                  <a:pt x="1495544" y="1687347"/>
                </a:cubicBezTo>
                <a:cubicBezTo>
                  <a:pt x="1458560" y="1673283"/>
                  <a:pt x="1428804" y="1651210"/>
                  <a:pt x="1406275" y="1621128"/>
                </a:cubicBezTo>
                <a:lnTo>
                  <a:pt x="1409987" y="1616244"/>
                </a:lnTo>
                <a:close/>
                <a:moveTo>
                  <a:pt x="1747910" y="1614877"/>
                </a:moveTo>
                <a:cubicBezTo>
                  <a:pt x="1740227" y="1644047"/>
                  <a:pt x="1728442" y="1671915"/>
                  <a:pt x="1712554" y="1698481"/>
                </a:cubicBezTo>
                <a:cubicBezTo>
                  <a:pt x="1715159" y="1701867"/>
                  <a:pt x="1718154" y="1706360"/>
                  <a:pt x="1721540" y="1711959"/>
                </a:cubicBezTo>
                <a:cubicBezTo>
                  <a:pt x="1725447" y="1705058"/>
                  <a:pt x="1729223" y="1698090"/>
                  <a:pt x="1732869" y="1691058"/>
                </a:cubicBezTo>
                <a:lnTo>
                  <a:pt x="1732869" y="1807088"/>
                </a:lnTo>
                <a:lnTo>
                  <a:pt x="1745762" y="1807088"/>
                </a:lnTo>
                <a:lnTo>
                  <a:pt x="1745762" y="1662930"/>
                </a:lnTo>
                <a:cubicBezTo>
                  <a:pt x="1751752" y="1648215"/>
                  <a:pt x="1756831" y="1633369"/>
                  <a:pt x="1760998" y="1618393"/>
                </a:cubicBezTo>
                <a:close/>
                <a:moveTo>
                  <a:pt x="2065128" y="1614682"/>
                </a:moveTo>
                <a:cubicBezTo>
                  <a:pt x="2055622" y="1649582"/>
                  <a:pt x="2041362" y="1681292"/>
                  <a:pt x="2022349" y="1709811"/>
                </a:cubicBezTo>
                <a:cubicBezTo>
                  <a:pt x="2025084" y="1715410"/>
                  <a:pt x="2027428" y="1721010"/>
                  <a:pt x="2029381" y="1726610"/>
                </a:cubicBezTo>
                <a:cubicBezTo>
                  <a:pt x="2036674" y="1716582"/>
                  <a:pt x="2043576" y="1705513"/>
                  <a:pt x="2050087" y="1693402"/>
                </a:cubicBezTo>
                <a:lnTo>
                  <a:pt x="2050087" y="1806698"/>
                </a:lnTo>
                <a:lnTo>
                  <a:pt x="2065128" y="1806698"/>
                </a:lnTo>
                <a:lnTo>
                  <a:pt x="2065128" y="1661758"/>
                </a:lnTo>
                <a:cubicBezTo>
                  <a:pt x="2070598" y="1648605"/>
                  <a:pt x="2075807" y="1634476"/>
                  <a:pt x="2080755" y="1619370"/>
                </a:cubicBezTo>
                <a:close/>
                <a:moveTo>
                  <a:pt x="1697123" y="1614486"/>
                </a:moveTo>
                <a:cubicBezTo>
                  <a:pt x="1685663" y="1643136"/>
                  <a:pt x="1673747" y="1666120"/>
                  <a:pt x="1661376" y="1683440"/>
                </a:cubicBezTo>
                <a:lnTo>
                  <a:pt x="1665087" y="1696332"/>
                </a:lnTo>
                <a:cubicBezTo>
                  <a:pt x="1671729" y="1695551"/>
                  <a:pt x="1680714" y="1694835"/>
                  <a:pt x="1692044" y="1694184"/>
                </a:cubicBezTo>
                <a:cubicBezTo>
                  <a:pt x="1681626" y="1713327"/>
                  <a:pt x="1672185" y="1727326"/>
                  <a:pt x="1663720" y="1736181"/>
                </a:cubicBezTo>
                <a:lnTo>
                  <a:pt x="1666259" y="1750636"/>
                </a:lnTo>
                <a:cubicBezTo>
                  <a:pt x="1680975" y="1748032"/>
                  <a:pt x="1698490" y="1745362"/>
                  <a:pt x="1718805" y="1742627"/>
                </a:cubicBezTo>
                <a:cubicBezTo>
                  <a:pt x="1719066" y="1737418"/>
                  <a:pt x="1719521" y="1732535"/>
                  <a:pt x="1720172" y="1727977"/>
                </a:cubicBezTo>
                <a:cubicBezTo>
                  <a:pt x="1706499" y="1730321"/>
                  <a:pt x="1694323" y="1732144"/>
                  <a:pt x="1683644" y="1733446"/>
                </a:cubicBezTo>
                <a:cubicBezTo>
                  <a:pt x="1698490" y="1710136"/>
                  <a:pt x="1712164" y="1686566"/>
                  <a:pt x="1724665" y="1662735"/>
                </a:cubicBezTo>
                <a:lnTo>
                  <a:pt x="1711187" y="1656288"/>
                </a:lnTo>
                <a:cubicBezTo>
                  <a:pt x="1706890" y="1665534"/>
                  <a:pt x="1702722" y="1674129"/>
                  <a:pt x="1698685" y="1682073"/>
                </a:cubicBezTo>
                <a:cubicBezTo>
                  <a:pt x="1690742" y="1682464"/>
                  <a:pt x="1683775" y="1682659"/>
                  <a:pt x="1677784" y="1682659"/>
                </a:cubicBezTo>
                <a:cubicBezTo>
                  <a:pt x="1688463" y="1664428"/>
                  <a:pt x="1699336" y="1643526"/>
                  <a:pt x="1710406" y="1619956"/>
                </a:cubicBezTo>
                <a:close/>
                <a:moveTo>
                  <a:pt x="2051064" y="1439250"/>
                </a:moveTo>
                <a:lnTo>
                  <a:pt x="2051064" y="1454096"/>
                </a:lnTo>
                <a:lnTo>
                  <a:pt x="2112204" y="1454096"/>
                </a:lnTo>
                <a:lnTo>
                  <a:pt x="2112204" y="1505274"/>
                </a:lnTo>
                <a:lnTo>
                  <a:pt x="2030944" y="1505274"/>
                </a:lnTo>
                <a:lnTo>
                  <a:pt x="2030944" y="1520120"/>
                </a:lnTo>
                <a:lnTo>
                  <a:pt x="2210263" y="1520120"/>
                </a:lnTo>
                <a:lnTo>
                  <a:pt x="2210263" y="1505274"/>
                </a:lnTo>
                <a:lnTo>
                  <a:pt x="2128808" y="1505274"/>
                </a:lnTo>
                <a:lnTo>
                  <a:pt x="2128808" y="1454096"/>
                </a:lnTo>
                <a:lnTo>
                  <a:pt x="2190144" y="1454096"/>
                </a:lnTo>
                <a:lnTo>
                  <a:pt x="2190144" y="1439250"/>
                </a:lnTo>
                <a:close/>
                <a:moveTo>
                  <a:pt x="1814032" y="1423721"/>
                </a:moveTo>
                <a:cubicBezTo>
                  <a:pt x="1817027" y="1423721"/>
                  <a:pt x="1819566" y="1424714"/>
                  <a:pt x="1821650" y="1426700"/>
                </a:cubicBezTo>
                <a:cubicBezTo>
                  <a:pt x="1823734" y="1428686"/>
                  <a:pt x="1824775" y="1431339"/>
                  <a:pt x="1824775" y="1434660"/>
                </a:cubicBezTo>
                <a:cubicBezTo>
                  <a:pt x="1824775" y="1437655"/>
                  <a:pt x="1823701" y="1440097"/>
                  <a:pt x="1821552" y="1441985"/>
                </a:cubicBezTo>
                <a:cubicBezTo>
                  <a:pt x="1819404" y="1443874"/>
                  <a:pt x="1817092" y="1444818"/>
                  <a:pt x="1814618" y="1444818"/>
                </a:cubicBezTo>
                <a:cubicBezTo>
                  <a:pt x="1812144" y="1444818"/>
                  <a:pt x="1809718" y="1443906"/>
                  <a:pt x="1807342" y="1442083"/>
                </a:cubicBezTo>
                <a:cubicBezTo>
                  <a:pt x="1804965" y="1440260"/>
                  <a:pt x="1803777" y="1437753"/>
                  <a:pt x="1803777" y="1434562"/>
                </a:cubicBezTo>
                <a:cubicBezTo>
                  <a:pt x="1803777" y="1431307"/>
                  <a:pt x="1804786" y="1428686"/>
                  <a:pt x="1806804" y="1426700"/>
                </a:cubicBezTo>
                <a:cubicBezTo>
                  <a:pt x="1808823" y="1424714"/>
                  <a:pt x="1811232" y="1423721"/>
                  <a:pt x="1814032" y="1423721"/>
                </a:cubicBezTo>
                <a:close/>
                <a:moveTo>
                  <a:pt x="1347284" y="1422061"/>
                </a:moveTo>
                <a:lnTo>
                  <a:pt x="1401001" y="1422061"/>
                </a:lnTo>
                <a:lnTo>
                  <a:pt x="1401001" y="1464254"/>
                </a:lnTo>
                <a:lnTo>
                  <a:pt x="1347284" y="1464254"/>
                </a:lnTo>
                <a:close/>
                <a:moveTo>
                  <a:pt x="1814911" y="1409266"/>
                </a:moveTo>
                <a:cubicBezTo>
                  <a:pt x="1808334" y="1409266"/>
                  <a:pt x="1802474" y="1411610"/>
                  <a:pt x="1797331" y="1416298"/>
                </a:cubicBezTo>
                <a:cubicBezTo>
                  <a:pt x="1792187" y="1420986"/>
                  <a:pt x="1789615" y="1426944"/>
                  <a:pt x="1789615" y="1434172"/>
                </a:cubicBezTo>
                <a:cubicBezTo>
                  <a:pt x="1789615" y="1441269"/>
                  <a:pt x="1792040" y="1447194"/>
                  <a:pt x="1796891" y="1451947"/>
                </a:cubicBezTo>
                <a:cubicBezTo>
                  <a:pt x="1801742" y="1456701"/>
                  <a:pt x="1807521" y="1459077"/>
                  <a:pt x="1814227" y="1459077"/>
                </a:cubicBezTo>
                <a:cubicBezTo>
                  <a:pt x="1820934" y="1459077"/>
                  <a:pt x="1826664" y="1456749"/>
                  <a:pt x="1831417" y="1452094"/>
                </a:cubicBezTo>
                <a:cubicBezTo>
                  <a:pt x="1836170" y="1447438"/>
                  <a:pt x="1838547" y="1441399"/>
                  <a:pt x="1838547" y="1433976"/>
                </a:cubicBezTo>
                <a:cubicBezTo>
                  <a:pt x="1838547" y="1427400"/>
                  <a:pt x="1836203" y="1421638"/>
                  <a:pt x="1831514" y="1416689"/>
                </a:cubicBezTo>
                <a:cubicBezTo>
                  <a:pt x="1826826" y="1411740"/>
                  <a:pt x="1821292" y="1409266"/>
                  <a:pt x="1814911" y="1409266"/>
                </a:cubicBezTo>
                <a:close/>
                <a:moveTo>
                  <a:pt x="2145216" y="1387486"/>
                </a:moveTo>
                <a:lnTo>
                  <a:pt x="2135840" y="1398816"/>
                </a:lnTo>
                <a:cubicBezTo>
                  <a:pt x="2162536" y="1415615"/>
                  <a:pt x="2185716" y="1431697"/>
                  <a:pt x="2205380" y="1447064"/>
                </a:cubicBezTo>
                <a:lnTo>
                  <a:pt x="2216514" y="1433586"/>
                </a:lnTo>
                <a:cubicBezTo>
                  <a:pt x="2196329" y="1419131"/>
                  <a:pt x="2172563" y="1403764"/>
                  <a:pt x="2145216" y="1387486"/>
                </a:cubicBezTo>
                <a:close/>
                <a:moveTo>
                  <a:pt x="2095015" y="1387291"/>
                </a:moveTo>
                <a:cubicBezTo>
                  <a:pt x="2072877" y="1405522"/>
                  <a:pt x="2049045" y="1421149"/>
                  <a:pt x="2023521" y="1434172"/>
                </a:cubicBezTo>
                <a:cubicBezTo>
                  <a:pt x="2027298" y="1437297"/>
                  <a:pt x="2031205" y="1441529"/>
                  <a:pt x="2035242" y="1446869"/>
                </a:cubicBezTo>
                <a:cubicBezTo>
                  <a:pt x="2057510" y="1434367"/>
                  <a:pt x="2081276" y="1418219"/>
                  <a:pt x="2106540" y="1398425"/>
                </a:cubicBezTo>
                <a:close/>
                <a:moveTo>
                  <a:pt x="2120213" y="1336503"/>
                </a:moveTo>
                <a:lnTo>
                  <a:pt x="2105758" y="1343535"/>
                </a:lnTo>
                <a:cubicBezTo>
                  <a:pt x="2110251" y="1350633"/>
                  <a:pt x="2113995" y="1357014"/>
                  <a:pt x="2116990" y="1362678"/>
                </a:cubicBezTo>
                <a:lnTo>
                  <a:pt x="2032116" y="1362678"/>
                </a:lnTo>
                <a:lnTo>
                  <a:pt x="2032116" y="1400574"/>
                </a:lnTo>
                <a:lnTo>
                  <a:pt x="2048134" y="1400574"/>
                </a:lnTo>
                <a:lnTo>
                  <a:pt x="2048134" y="1377524"/>
                </a:lnTo>
                <a:lnTo>
                  <a:pt x="2193269" y="1377524"/>
                </a:lnTo>
                <a:lnTo>
                  <a:pt x="2193269" y="1400574"/>
                </a:lnTo>
                <a:lnTo>
                  <a:pt x="2209287" y="1400574"/>
                </a:lnTo>
                <a:lnTo>
                  <a:pt x="2209287" y="1362678"/>
                </a:lnTo>
                <a:lnTo>
                  <a:pt x="2126952" y="1362678"/>
                </a:lnTo>
                <a:lnTo>
                  <a:pt x="2134082" y="1359162"/>
                </a:lnTo>
                <a:cubicBezTo>
                  <a:pt x="2130175" y="1351740"/>
                  <a:pt x="2125552" y="1344186"/>
                  <a:pt x="2120213" y="1336503"/>
                </a:cubicBezTo>
                <a:close/>
                <a:moveTo>
                  <a:pt x="1343572" y="1336308"/>
                </a:moveTo>
                <a:cubicBezTo>
                  <a:pt x="1334326" y="1362223"/>
                  <a:pt x="1320457" y="1385598"/>
                  <a:pt x="1301965" y="1406434"/>
                </a:cubicBezTo>
                <a:cubicBezTo>
                  <a:pt x="1306653" y="1410080"/>
                  <a:pt x="1310690" y="1413726"/>
                  <a:pt x="1314076" y="1417373"/>
                </a:cubicBezTo>
                <a:cubicBezTo>
                  <a:pt x="1324950" y="1404025"/>
                  <a:pt x="1334782" y="1389440"/>
                  <a:pt x="1343572" y="1373617"/>
                </a:cubicBezTo>
                <a:lnTo>
                  <a:pt x="1401001" y="1373617"/>
                </a:lnTo>
                <a:lnTo>
                  <a:pt x="1401001" y="1408387"/>
                </a:lnTo>
                <a:lnTo>
                  <a:pt x="1331852" y="1408387"/>
                </a:lnTo>
                <a:lnTo>
                  <a:pt x="1331852" y="1464254"/>
                </a:lnTo>
                <a:lnTo>
                  <a:pt x="1300403" y="1464254"/>
                </a:lnTo>
                <a:lnTo>
                  <a:pt x="1300403" y="1478318"/>
                </a:lnTo>
                <a:lnTo>
                  <a:pt x="1401001" y="1478318"/>
                </a:lnTo>
                <a:lnTo>
                  <a:pt x="1401001" y="1531059"/>
                </a:lnTo>
                <a:lnTo>
                  <a:pt x="1416823" y="1531059"/>
                </a:lnTo>
                <a:lnTo>
                  <a:pt x="1416823" y="1478318"/>
                </a:lnTo>
                <a:lnTo>
                  <a:pt x="1494177" y="1478318"/>
                </a:lnTo>
                <a:lnTo>
                  <a:pt x="1494177" y="1464254"/>
                </a:lnTo>
                <a:lnTo>
                  <a:pt x="1416823" y="1464254"/>
                </a:lnTo>
                <a:lnTo>
                  <a:pt x="1416823" y="1422061"/>
                </a:lnTo>
                <a:lnTo>
                  <a:pt x="1482066" y="1422061"/>
                </a:lnTo>
                <a:lnTo>
                  <a:pt x="1482066" y="1408387"/>
                </a:lnTo>
                <a:lnTo>
                  <a:pt x="1416823" y="1408387"/>
                </a:lnTo>
                <a:lnTo>
                  <a:pt x="1416823" y="1373617"/>
                </a:lnTo>
                <a:lnTo>
                  <a:pt x="1485387" y="1373617"/>
                </a:lnTo>
                <a:lnTo>
                  <a:pt x="1485387" y="1359553"/>
                </a:lnTo>
                <a:lnTo>
                  <a:pt x="1350995" y="1359553"/>
                </a:lnTo>
                <a:cubicBezTo>
                  <a:pt x="1353990" y="1353498"/>
                  <a:pt x="1356855" y="1347247"/>
                  <a:pt x="1359590" y="1340801"/>
                </a:cubicBezTo>
                <a:close/>
                <a:moveTo>
                  <a:pt x="2086225" y="1191898"/>
                </a:moveTo>
                <a:lnTo>
                  <a:pt x="2086225" y="1192717"/>
                </a:lnTo>
                <a:lnTo>
                  <a:pt x="2085551" y="1192717"/>
                </a:lnTo>
                <a:close/>
                <a:moveTo>
                  <a:pt x="2155178" y="1123567"/>
                </a:moveTo>
                <a:lnTo>
                  <a:pt x="2155178" y="1168886"/>
                </a:lnTo>
                <a:cubicBezTo>
                  <a:pt x="2155178" y="1184643"/>
                  <a:pt x="2161755" y="1192521"/>
                  <a:pt x="2174907" y="1192521"/>
                </a:cubicBezTo>
                <a:lnTo>
                  <a:pt x="2190534" y="1192521"/>
                </a:lnTo>
                <a:cubicBezTo>
                  <a:pt x="2202776" y="1192521"/>
                  <a:pt x="2210329" y="1187182"/>
                  <a:pt x="2213193" y="1176504"/>
                </a:cubicBezTo>
                <a:cubicBezTo>
                  <a:pt x="2214496" y="1171685"/>
                  <a:pt x="2215668" y="1166151"/>
                  <a:pt x="2216710" y="1159900"/>
                </a:cubicBezTo>
                <a:cubicBezTo>
                  <a:pt x="2212542" y="1158598"/>
                  <a:pt x="2207919" y="1156775"/>
                  <a:pt x="2202841" y="1154431"/>
                </a:cubicBezTo>
                <a:cubicBezTo>
                  <a:pt x="2202190" y="1160942"/>
                  <a:pt x="2201343" y="1166476"/>
                  <a:pt x="2200301" y="1171034"/>
                </a:cubicBezTo>
                <a:cubicBezTo>
                  <a:pt x="2199259" y="1175983"/>
                  <a:pt x="2194962" y="1178457"/>
                  <a:pt x="2187409" y="1178457"/>
                </a:cubicBezTo>
                <a:lnTo>
                  <a:pt x="2178619" y="1178457"/>
                </a:lnTo>
                <a:cubicBezTo>
                  <a:pt x="2172629" y="1178457"/>
                  <a:pt x="2169633" y="1175006"/>
                  <a:pt x="2169633" y="1168104"/>
                </a:cubicBezTo>
                <a:lnTo>
                  <a:pt x="2169633" y="1154821"/>
                </a:lnTo>
                <a:cubicBezTo>
                  <a:pt x="2185456" y="1150849"/>
                  <a:pt x="2199585" y="1146292"/>
                  <a:pt x="2212021" y="1141148"/>
                </a:cubicBezTo>
                <a:lnTo>
                  <a:pt x="2206747" y="1128060"/>
                </a:lnTo>
                <a:cubicBezTo>
                  <a:pt x="2195027" y="1133399"/>
                  <a:pt x="2182656" y="1137957"/>
                  <a:pt x="2169633" y="1141734"/>
                </a:cubicBezTo>
                <a:lnTo>
                  <a:pt x="2169633" y="1123567"/>
                </a:lnTo>
                <a:close/>
                <a:moveTo>
                  <a:pt x="1712945" y="1094462"/>
                </a:moveTo>
                <a:lnTo>
                  <a:pt x="1712945" y="1107745"/>
                </a:lnTo>
                <a:lnTo>
                  <a:pt x="1767932" y="1107745"/>
                </a:lnTo>
                <a:cubicBezTo>
                  <a:pt x="1753087" y="1137567"/>
                  <a:pt x="1730656" y="1164132"/>
                  <a:pt x="1700639" y="1187443"/>
                </a:cubicBezTo>
                <a:cubicBezTo>
                  <a:pt x="1703764" y="1192912"/>
                  <a:pt x="1706434" y="1197926"/>
                  <a:pt x="1708648" y="1202484"/>
                </a:cubicBezTo>
                <a:cubicBezTo>
                  <a:pt x="1720172" y="1193107"/>
                  <a:pt x="1730721" y="1183275"/>
                  <a:pt x="1740292" y="1172988"/>
                </a:cubicBezTo>
                <a:lnTo>
                  <a:pt x="1740292" y="1223580"/>
                </a:lnTo>
                <a:cubicBezTo>
                  <a:pt x="1740292" y="1231003"/>
                  <a:pt x="1738013" y="1236863"/>
                  <a:pt x="1733455" y="1241160"/>
                </a:cubicBezTo>
                <a:lnTo>
                  <a:pt x="1744004" y="1254639"/>
                </a:lnTo>
                <a:cubicBezTo>
                  <a:pt x="1747650" y="1251253"/>
                  <a:pt x="1751426" y="1248192"/>
                  <a:pt x="1755333" y="1245458"/>
                </a:cubicBezTo>
                <a:cubicBezTo>
                  <a:pt x="1766923" y="1237905"/>
                  <a:pt x="1779425" y="1230417"/>
                  <a:pt x="1792838" y="1222994"/>
                </a:cubicBezTo>
                <a:cubicBezTo>
                  <a:pt x="1791666" y="1218696"/>
                  <a:pt x="1790624" y="1213422"/>
                  <a:pt x="1789712" y="1207172"/>
                </a:cubicBezTo>
                <a:cubicBezTo>
                  <a:pt x="1777992" y="1214334"/>
                  <a:pt x="1766598" y="1221041"/>
                  <a:pt x="1755528" y="1227291"/>
                </a:cubicBezTo>
                <a:lnTo>
                  <a:pt x="1755528" y="1155407"/>
                </a:lnTo>
                <a:cubicBezTo>
                  <a:pt x="1762040" y="1147138"/>
                  <a:pt x="1768030" y="1138641"/>
                  <a:pt x="1773499" y="1129916"/>
                </a:cubicBezTo>
                <a:cubicBezTo>
                  <a:pt x="1783592" y="1182331"/>
                  <a:pt x="1807162" y="1219999"/>
                  <a:pt x="1844211" y="1242918"/>
                </a:cubicBezTo>
                <a:cubicBezTo>
                  <a:pt x="1847727" y="1238230"/>
                  <a:pt x="1851830" y="1233282"/>
                  <a:pt x="1856518" y="1228073"/>
                </a:cubicBezTo>
                <a:cubicBezTo>
                  <a:pt x="1833989" y="1216938"/>
                  <a:pt x="1816408" y="1199326"/>
                  <a:pt x="1803777" y="1175234"/>
                </a:cubicBezTo>
                <a:cubicBezTo>
                  <a:pt x="1819273" y="1164100"/>
                  <a:pt x="1833793" y="1152998"/>
                  <a:pt x="1847337" y="1141929"/>
                </a:cubicBezTo>
                <a:lnTo>
                  <a:pt x="1836203" y="1129818"/>
                </a:lnTo>
                <a:cubicBezTo>
                  <a:pt x="1824092" y="1140822"/>
                  <a:pt x="1811167" y="1151403"/>
                  <a:pt x="1797428" y="1161560"/>
                </a:cubicBezTo>
                <a:cubicBezTo>
                  <a:pt x="1791438" y="1146845"/>
                  <a:pt x="1786945" y="1130111"/>
                  <a:pt x="1783950" y="1111359"/>
                </a:cubicBezTo>
                <a:cubicBezTo>
                  <a:pt x="1784536" y="1110122"/>
                  <a:pt x="1785122" y="1108917"/>
                  <a:pt x="1785708" y="1107745"/>
                </a:cubicBezTo>
                <a:lnTo>
                  <a:pt x="1854369" y="1107745"/>
                </a:lnTo>
                <a:lnTo>
                  <a:pt x="1854369" y="1094462"/>
                </a:lnTo>
                <a:close/>
                <a:moveTo>
                  <a:pt x="1475229" y="1071608"/>
                </a:moveTo>
                <a:cubicBezTo>
                  <a:pt x="1429260" y="1076166"/>
                  <a:pt x="1375542" y="1079421"/>
                  <a:pt x="1314076" y="1081375"/>
                </a:cubicBezTo>
                <a:cubicBezTo>
                  <a:pt x="1315379" y="1087625"/>
                  <a:pt x="1316420" y="1093030"/>
                  <a:pt x="1317202" y="1097588"/>
                </a:cubicBezTo>
                <a:cubicBezTo>
                  <a:pt x="1342465" y="1096481"/>
                  <a:pt x="1366166" y="1095309"/>
                  <a:pt x="1388304" y="1094072"/>
                </a:cubicBezTo>
                <a:lnTo>
                  <a:pt x="1388304" y="1147203"/>
                </a:lnTo>
                <a:lnTo>
                  <a:pt x="1304114" y="1147203"/>
                </a:lnTo>
                <a:lnTo>
                  <a:pt x="1304114" y="1162439"/>
                </a:lnTo>
                <a:lnTo>
                  <a:pt x="1388304" y="1162439"/>
                </a:lnTo>
                <a:lnTo>
                  <a:pt x="1388304" y="1252880"/>
                </a:lnTo>
                <a:lnTo>
                  <a:pt x="1405494" y="1252880"/>
                </a:lnTo>
                <a:lnTo>
                  <a:pt x="1405494" y="1162439"/>
                </a:lnTo>
                <a:lnTo>
                  <a:pt x="1489294" y="1162439"/>
                </a:lnTo>
                <a:lnTo>
                  <a:pt x="1489294" y="1147203"/>
                </a:lnTo>
                <a:lnTo>
                  <a:pt x="1405494" y="1147203"/>
                </a:lnTo>
                <a:lnTo>
                  <a:pt x="1405494" y="1093095"/>
                </a:lnTo>
                <a:cubicBezTo>
                  <a:pt x="1431930" y="1091467"/>
                  <a:pt x="1455956" y="1089709"/>
                  <a:pt x="1477573" y="1087821"/>
                </a:cubicBezTo>
                <a:close/>
                <a:moveTo>
                  <a:pt x="2200106" y="1067310"/>
                </a:moveTo>
                <a:cubicBezTo>
                  <a:pt x="2157132" y="1070175"/>
                  <a:pt x="2102893" y="1071998"/>
                  <a:pt x="2037390" y="1072780"/>
                </a:cubicBezTo>
                <a:cubicBezTo>
                  <a:pt x="2038562" y="1077598"/>
                  <a:pt x="2039474" y="1082026"/>
                  <a:pt x="2040125" y="1086063"/>
                </a:cubicBezTo>
                <a:cubicBezTo>
                  <a:pt x="2066105" y="1085542"/>
                  <a:pt x="2090522" y="1084956"/>
                  <a:pt x="2113376" y="1084305"/>
                </a:cubicBezTo>
                <a:lnTo>
                  <a:pt x="2113376" y="1102471"/>
                </a:lnTo>
                <a:lnTo>
                  <a:pt x="2026647" y="1102471"/>
                </a:lnTo>
                <a:lnTo>
                  <a:pt x="2026647" y="1115363"/>
                </a:lnTo>
                <a:lnTo>
                  <a:pt x="2113376" y="1115363"/>
                </a:lnTo>
                <a:lnTo>
                  <a:pt x="2113376" y="1158923"/>
                </a:lnTo>
                <a:lnTo>
                  <a:pt x="2086225" y="1191898"/>
                </a:lnTo>
                <a:lnTo>
                  <a:pt x="2086225" y="1123567"/>
                </a:lnTo>
                <a:lnTo>
                  <a:pt x="2071770" y="1123567"/>
                </a:lnTo>
                <a:lnTo>
                  <a:pt x="2071770" y="1137827"/>
                </a:lnTo>
                <a:lnTo>
                  <a:pt x="2030358" y="1137827"/>
                </a:lnTo>
                <a:lnTo>
                  <a:pt x="2030358" y="1150329"/>
                </a:lnTo>
                <a:lnTo>
                  <a:pt x="2071770" y="1150329"/>
                </a:lnTo>
                <a:lnTo>
                  <a:pt x="2071770" y="1168788"/>
                </a:lnTo>
                <a:cubicBezTo>
                  <a:pt x="2055492" y="1172174"/>
                  <a:pt x="2039995" y="1175006"/>
                  <a:pt x="2025279" y="1177285"/>
                </a:cubicBezTo>
                <a:lnTo>
                  <a:pt x="2028991" y="1192326"/>
                </a:lnTo>
                <a:cubicBezTo>
                  <a:pt x="2045139" y="1188615"/>
                  <a:pt x="2059398" y="1185424"/>
                  <a:pt x="2071770" y="1182754"/>
                </a:cubicBezTo>
                <a:lnTo>
                  <a:pt x="2071770" y="1192717"/>
                </a:lnTo>
                <a:lnTo>
                  <a:pt x="2085551" y="1192717"/>
                </a:lnTo>
                <a:lnTo>
                  <a:pt x="2074895" y="1205658"/>
                </a:lnTo>
                <a:cubicBezTo>
                  <a:pt x="2059887" y="1217931"/>
                  <a:pt x="2042697" y="1226901"/>
                  <a:pt x="2023326" y="1232565"/>
                </a:cubicBezTo>
                <a:cubicBezTo>
                  <a:pt x="2027493" y="1237774"/>
                  <a:pt x="2031074" y="1242528"/>
                  <a:pt x="2034070" y="1246825"/>
                </a:cubicBezTo>
                <a:cubicBezTo>
                  <a:pt x="2071249" y="1231459"/>
                  <a:pt x="2097684" y="1209874"/>
                  <a:pt x="2113376" y="1182071"/>
                </a:cubicBezTo>
                <a:lnTo>
                  <a:pt x="2113376" y="1254443"/>
                </a:lnTo>
                <a:lnTo>
                  <a:pt x="2127831" y="1254443"/>
                </a:lnTo>
                <a:lnTo>
                  <a:pt x="2127831" y="1179434"/>
                </a:lnTo>
                <a:cubicBezTo>
                  <a:pt x="2143458" y="1210427"/>
                  <a:pt x="2169894" y="1232435"/>
                  <a:pt x="2207138" y="1245458"/>
                </a:cubicBezTo>
                <a:cubicBezTo>
                  <a:pt x="2210784" y="1239467"/>
                  <a:pt x="2214626" y="1233998"/>
                  <a:pt x="2218663" y="1229049"/>
                </a:cubicBezTo>
                <a:cubicBezTo>
                  <a:pt x="2179530" y="1221887"/>
                  <a:pt x="2149253" y="1197502"/>
                  <a:pt x="2127831" y="1155896"/>
                </a:cubicBezTo>
                <a:lnTo>
                  <a:pt x="2127831" y="1115363"/>
                </a:lnTo>
                <a:lnTo>
                  <a:pt x="2216124" y="1115363"/>
                </a:lnTo>
                <a:lnTo>
                  <a:pt x="2216124" y="1102471"/>
                </a:lnTo>
                <a:lnTo>
                  <a:pt x="2127831" y="1102471"/>
                </a:lnTo>
                <a:lnTo>
                  <a:pt x="2127831" y="1083816"/>
                </a:lnTo>
                <a:cubicBezTo>
                  <a:pt x="2155048" y="1082905"/>
                  <a:pt x="2179856" y="1081896"/>
                  <a:pt x="2202255" y="1080789"/>
                </a:cubicBezTo>
                <a:close/>
                <a:moveTo>
                  <a:pt x="1701420" y="1062232"/>
                </a:moveTo>
                <a:cubicBezTo>
                  <a:pt x="1691783" y="1099346"/>
                  <a:pt x="1678240" y="1130925"/>
                  <a:pt x="1660790" y="1156970"/>
                </a:cubicBezTo>
                <a:cubicBezTo>
                  <a:pt x="1663004" y="1162179"/>
                  <a:pt x="1665022" y="1167518"/>
                  <a:pt x="1666845" y="1172988"/>
                </a:cubicBezTo>
                <a:cubicBezTo>
                  <a:pt x="1673031" y="1164067"/>
                  <a:pt x="1678891" y="1154463"/>
                  <a:pt x="1684426" y="1144175"/>
                </a:cubicBezTo>
                <a:lnTo>
                  <a:pt x="1684426" y="1254248"/>
                </a:lnTo>
                <a:lnTo>
                  <a:pt x="1698490" y="1254248"/>
                </a:lnTo>
                <a:lnTo>
                  <a:pt x="1698490" y="1114680"/>
                </a:lnTo>
                <a:cubicBezTo>
                  <a:pt x="1704806" y="1099769"/>
                  <a:pt x="1710601" y="1083719"/>
                  <a:pt x="1715875" y="1066529"/>
                </a:cubicBezTo>
                <a:close/>
                <a:moveTo>
                  <a:pt x="1775843" y="1060083"/>
                </a:moveTo>
                <a:lnTo>
                  <a:pt x="1762951" y="1068092"/>
                </a:lnTo>
                <a:cubicBezTo>
                  <a:pt x="1769202" y="1075905"/>
                  <a:pt x="1775062" y="1084370"/>
                  <a:pt x="1780532" y="1093486"/>
                </a:cubicBezTo>
                <a:lnTo>
                  <a:pt x="1794205" y="1084500"/>
                </a:lnTo>
                <a:cubicBezTo>
                  <a:pt x="1788736" y="1076687"/>
                  <a:pt x="1782615" y="1068548"/>
                  <a:pt x="1775843" y="1060083"/>
                </a:cubicBezTo>
                <a:close/>
                <a:moveTo>
                  <a:pt x="2054385" y="932705"/>
                </a:moveTo>
                <a:lnTo>
                  <a:pt x="2080755" y="932705"/>
                </a:lnTo>
                <a:lnTo>
                  <a:pt x="2080755" y="953410"/>
                </a:lnTo>
                <a:lnTo>
                  <a:pt x="2054385" y="953410"/>
                </a:lnTo>
                <a:close/>
                <a:moveTo>
                  <a:pt x="2125487" y="920398"/>
                </a:moveTo>
                <a:lnTo>
                  <a:pt x="2125487" y="933681"/>
                </a:lnTo>
                <a:lnTo>
                  <a:pt x="2188386" y="933681"/>
                </a:lnTo>
                <a:lnTo>
                  <a:pt x="2188386" y="920398"/>
                </a:lnTo>
                <a:close/>
                <a:moveTo>
                  <a:pt x="1759044" y="912976"/>
                </a:moveTo>
                <a:lnTo>
                  <a:pt x="1832100" y="912976"/>
                </a:lnTo>
                <a:lnTo>
                  <a:pt x="1832100" y="950871"/>
                </a:lnTo>
                <a:lnTo>
                  <a:pt x="1759044" y="950871"/>
                </a:lnTo>
                <a:close/>
                <a:moveTo>
                  <a:pt x="2054385" y="899693"/>
                </a:moveTo>
                <a:lnTo>
                  <a:pt x="2080755" y="899693"/>
                </a:lnTo>
                <a:lnTo>
                  <a:pt x="2080755" y="920398"/>
                </a:lnTo>
                <a:lnTo>
                  <a:pt x="2054385" y="920398"/>
                </a:lnTo>
                <a:close/>
                <a:moveTo>
                  <a:pt x="2054385" y="866681"/>
                </a:moveTo>
                <a:lnTo>
                  <a:pt x="2080755" y="866681"/>
                </a:lnTo>
                <a:lnTo>
                  <a:pt x="2080755" y="887386"/>
                </a:lnTo>
                <a:lnTo>
                  <a:pt x="2054385" y="887386"/>
                </a:lnTo>
                <a:close/>
                <a:moveTo>
                  <a:pt x="1759044" y="862579"/>
                </a:moveTo>
                <a:lnTo>
                  <a:pt x="1832100" y="862579"/>
                </a:lnTo>
                <a:lnTo>
                  <a:pt x="1832100" y="900083"/>
                </a:lnTo>
                <a:lnTo>
                  <a:pt x="1759044" y="900083"/>
                </a:lnTo>
                <a:close/>
                <a:moveTo>
                  <a:pt x="1304700" y="833864"/>
                </a:moveTo>
                <a:lnTo>
                  <a:pt x="1304700" y="848710"/>
                </a:lnTo>
                <a:lnTo>
                  <a:pt x="1356464" y="848710"/>
                </a:lnTo>
                <a:cubicBezTo>
                  <a:pt x="1348000" y="882568"/>
                  <a:pt x="1329052" y="914994"/>
                  <a:pt x="1299621" y="945988"/>
                </a:cubicBezTo>
                <a:cubicBezTo>
                  <a:pt x="1303137" y="948852"/>
                  <a:pt x="1307109" y="952824"/>
                  <a:pt x="1311537" y="957903"/>
                </a:cubicBezTo>
                <a:cubicBezTo>
                  <a:pt x="1340837" y="927431"/>
                  <a:pt x="1361022" y="890837"/>
                  <a:pt x="1372091" y="848124"/>
                </a:cubicBezTo>
                <a:lnTo>
                  <a:pt x="1372091" y="833864"/>
                </a:lnTo>
                <a:close/>
                <a:moveTo>
                  <a:pt x="2084466" y="827809"/>
                </a:moveTo>
                <a:lnTo>
                  <a:pt x="2075676" y="835036"/>
                </a:lnTo>
                <a:cubicBezTo>
                  <a:pt x="2081016" y="840506"/>
                  <a:pt x="2086225" y="846431"/>
                  <a:pt x="2091303" y="852812"/>
                </a:cubicBezTo>
                <a:lnTo>
                  <a:pt x="2101265" y="844803"/>
                </a:lnTo>
                <a:cubicBezTo>
                  <a:pt x="2094754" y="837771"/>
                  <a:pt x="2089155" y="832106"/>
                  <a:pt x="2084466" y="827809"/>
                </a:cubicBezTo>
                <a:close/>
                <a:moveTo>
                  <a:pt x="2162406" y="825855"/>
                </a:moveTo>
                <a:lnTo>
                  <a:pt x="2153225" y="833083"/>
                </a:lnTo>
                <a:cubicBezTo>
                  <a:pt x="2160778" y="841938"/>
                  <a:pt x="2166703" y="849296"/>
                  <a:pt x="2171001" y="855156"/>
                </a:cubicBezTo>
                <a:lnTo>
                  <a:pt x="2181354" y="846756"/>
                </a:lnTo>
                <a:cubicBezTo>
                  <a:pt x="2175103" y="839073"/>
                  <a:pt x="2168787" y="832106"/>
                  <a:pt x="2162406" y="825855"/>
                </a:cubicBezTo>
                <a:close/>
                <a:moveTo>
                  <a:pt x="1759044" y="812182"/>
                </a:moveTo>
                <a:lnTo>
                  <a:pt x="1832100" y="812182"/>
                </a:lnTo>
                <a:lnTo>
                  <a:pt x="1832100" y="849686"/>
                </a:lnTo>
                <a:lnTo>
                  <a:pt x="1759044" y="849686"/>
                </a:lnTo>
                <a:close/>
                <a:moveTo>
                  <a:pt x="1744199" y="798899"/>
                </a:moveTo>
                <a:lnTo>
                  <a:pt x="1744199" y="977437"/>
                </a:lnTo>
                <a:lnTo>
                  <a:pt x="1759044" y="977437"/>
                </a:lnTo>
                <a:lnTo>
                  <a:pt x="1759044" y="964154"/>
                </a:lnTo>
                <a:lnTo>
                  <a:pt x="1832100" y="964154"/>
                </a:lnTo>
                <a:lnTo>
                  <a:pt x="1832100" y="977437"/>
                </a:lnTo>
                <a:lnTo>
                  <a:pt x="1846946" y="977437"/>
                </a:lnTo>
                <a:lnTo>
                  <a:pt x="1846946" y="798899"/>
                </a:lnTo>
                <a:close/>
                <a:moveTo>
                  <a:pt x="1694193" y="786593"/>
                </a:moveTo>
                <a:lnTo>
                  <a:pt x="1694193" y="825465"/>
                </a:lnTo>
                <a:lnTo>
                  <a:pt x="1663915" y="825465"/>
                </a:lnTo>
                <a:lnTo>
                  <a:pt x="1663915" y="838552"/>
                </a:lnTo>
                <a:lnTo>
                  <a:pt x="1693900" y="838552"/>
                </a:lnTo>
                <a:cubicBezTo>
                  <a:pt x="1686737" y="864597"/>
                  <a:pt x="1675961" y="887647"/>
                  <a:pt x="1661571" y="907702"/>
                </a:cubicBezTo>
                <a:cubicBezTo>
                  <a:pt x="1664306" y="913431"/>
                  <a:pt x="1666650" y="919096"/>
                  <a:pt x="1668603" y="924696"/>
                </a:cubicBezTo>
                <a:cubicBezTo>
                  <a:pt x="1678631" y="911152"/>
                  <a:pt x="1687160" y="894712"/>
                  <a:pt x="1694193" y="875373"/>
                </a:cubicBezTo>
                <a:lnTo>
                  <a:pt x="1694193" y="977046"/>
                </a:lnTo>
                <a:lnTo>
                  <a:pt x="1708452" y="977046"/>
                </a:lnTo>
                <a:lnTo>
                  <a:pt x="1708452" y="875373"/>
                </a:lnTo>
                <a:cubicBezTo>
                  <a:pt x="1716005" y="883382"/>
                  <a:pt x="1723363" y="891619"/>
                  <a:pt x="1730525" y="900083"/>
                </a:cubicBezTo>
                <a:lnTo>
                  <a:pt x="1741073" y="889731"/>
                </a:lnTo>
                <a:cubicBezTo>
                  <a:pt x="1733520" y="881657"/>
                  <a:pt x="1725251" y="873257"/>
                  <a:pt x="1716266" y="864532"/>
                </a:cubicBezTo>
                <a:lnTo>
                  <a:pt x="1708452" y="872541"/>
                </a:lnTo>
                <a:lnTo>
                  <a:pt x="1708452" y="838552"/>
                </a:lnTo>
                <a:lnTo>
                  <a:pt x="1736971" y="838552"/>
                </a:lnTo>
                <a:lnTo>
                  <a:pt x="1736971" y="825465"/>
                </a:lnTo>
                <a:lnTo>
                  <a:pt x="1708452" y="825465"/>
                </a:lnTo>
                <a:lnTo>
                  <a:pt x="1708452" y="786593"/>
                </a:lnTo>
                <a:close/>
                <a:moveTo>
                  <a:pt x="1388109" y="786202"/>
                </a:moveTo>
                <a:lnTo>
                  <a:pt x="1388109" y="943839"/>
                </a:lnTo>
                <a:cubicBezTo>
                  <a:pt x="1388109" y="953606"/>
                  <a:pt x="1383030" y="958489"/>
                  <a:pt x="1372873" y="958489"/>
                </a:cubicBezTo>
                <a:cubicBezTo>
                  <a:pt x="1366361" y="958489"/>
                  <a:pt x="1357897" y="957968"/>
                  <a:pt x="1347479" y="956926"/>
                </a:cubicBezTo>
                <a:cubicBezTo>
                  <a:pt x="1348911" y="963828"/>
                  <a:pt x="1349953" y="969688"/>
                  <a:pt x="1350604" y="974507"/>
                </a:cubicBezTo>
                <a:cubicBezTo>
                  <a:pt x="1361804" y="974637"/>
                  <a:pt x="1370268" y="974702"/>
                  <a:pt x="1375998" y="974702"/>
                </a:cubicBezTo>
                <a:cubicBezTo>
                  <a:pt x="1394620" y="974702"/>
                  <a:pt x="1403931" y="965000"/>
                  <a:pt x="1403931" y="945597"/>
                </a:cubicBezTo>
                <a:lnTo>
                  <a:pt x="1403931" y="854277"/>
                </a:lnTo>
                <a:cubicBezTo>
                  <a:pt x="1420991" y="894060"/>
                  <a:pt x="1446645" y="927431"/>
                  <a:pt x="1480894" y="954387"/>
                </a:cubicBezTo>
                <a:cubicBezTo>
                  <a:pt x="1484280" y="950090"/>
                  <a:pt x="1488707" y="945206"/>
                  <a:pt x="1494177" y="939737"/>
                </a:cubicBezTo>
                <a:cubicBezTo>
                  <a:pt x="1469304" y="922742"/>
                  <a:pt x="1448273" y="900637"/>
                  <a:pt x="1431083" y="873420"/>
                </a:cubicBezTo>
                <a:cubicBezTo>
                  <a:pt x="1448012" y="859616"/>
                  <a:pt x="1464095" y="844738"/>
                  <a:pt x="1479331" y="828785"/>
                </a:cubicBezTo>
                <a:lnTo>
                  <a:pt x="1466244" y="817065"/>
                </a:lnTo>
                <a:cubicBezTo>
                  <a:pt x="1451919" y="833734"/>
                  <a:pt x="1437562" y="848059"/>
                  <a:pt x="1423172" y="860039"/>
                </a:cubicBezTo>
                <a:cubicBezTo>
                  <a:pt x="1415944" y="846952"/>
                  <a:pt x="1409531" y="832790"/>
                  <a:pt x="1403931" y="817553"/>
                </a:cubicBezTo>
                <a:lnTo>
                  <a:pt x="1403931" y="786202"/>
                </a:lnTo>
                <a:close/>
                <a:moveTo>
                  <a:pt x="2068840" y="785811"/>
                </a:moveTo>
                <a:cubicBezTo>
                  <a:pt x="2067147" y="793885"/>
                  <a:pt x="2065323" y="801438"/>
                  <a:pt x="2063370" y="808470"/>
                </a:cubicBezTo>
                <a:lnTo>
                  <a:pt x="2029577" y="808470"/>
                </a:lnTo>
                <a:lnTo>
                  <a:pt x="2029577" y="840896"/>
                </a:lnTo>
                <a:lnTo>
                  <a:pt x="2043250" y="840896"/>
                </a:lnTo>
                <a:lnTo>
                  <a:pt x="2043250" y="820972"/>
                </a:lnTo>
                <a:lnTo>
                  <a:pt x="2059854" y="820972"/>
                </a:lnTo>
                <a:cubicBezTo>
                  <a:pt x="2052561" y="845194"/>
                  <a:pt x="2040125" y="868178"/>
                  <a:pt x="2022545" y="889926"/>
                </a:cubicBezTo>
                <a:cubicBezTo>
                  <a:pt x="2026321" y="895656"/>
                  <a:pt x="2028926" y="899888"/>
                  <a:pt x="2030358" y="902623"/>
                </a:cubicBezTo>
                <a:cubicBezTo>
                  <a:pt x="2034135" y="897674"/>
                  <a:pt x="2037716" y="892661"/>
                  <a:pt x="2041102" y="887582"/>
                </a:cubicBezTo>
                <a:lnTo>
                  <a:pt x="2041102" y="978218"/>
                </a:lnTo>
                <a:lnTo>
                  <a:pt x="2054385" y="978218"/>
                </a:lnTo>
                <a:lnTo>
                  <a:pt x="2054385" y="965912"/>
                </a:lnTo>
                <a:lnTo>
                  <a:pt x="2126464" y="965912"/>
                </a:lnTo>
                <a:lnTo>
                  <a:pt x="2126464" y="953410"/>
                </a:lnTo>
                <a:lnTo>
                  <a:pt x="2094038" y="953410"/>
                </a:lnTo>
                <a:lnTo>
                  <a:pt x="2094038" y="932705"/>
                </a:lnTo>
                <a:lnTo>
                  <a:pt x="2119822" y="932705"/>
                </a:lnTo>
                <a:lnTo>
                  <a:pt x="2119822" y="920398"/>
                </a:lnTo>
                <a:lnTo>
                  <a:pt x="2094038" y="920398"/>
                </a:lnTo>
                <a:lnTo>
                  <a:pt x="2094038" y="899693"/>
                </a:lnTo>
                <a:lnTo>
                  <a:pt x="2119822" y="899693"/>
                </a:lnTo>
                <a:lnTo>
                  <a:pt x="2119822" y="887386"/>
                </a:lnTo>
                <a:lnTo>
                  <a:pt x="2094038" y="887386"/>
                </a:lnTo>
                <a:lnTo>
                  <a:pt x="2094038" y="866681"/>
                </a:lnTo>
                <a:lnTo>
                  <a:pt x="2121385" y="866681"/>
                </a:lnTo>
                <a:lnTo>
                  <a:pt x="2121385" y="854179"/>
                </a:lnTo>
                <a:lnTo>
                  <a:pt x="2060049" y="854179"/>
                </a:lnTo>
                <a:cubicBezTo>
                  <a:pt x="2064737" y="844543"/>
                  <a:pt x="2069230" y="833473"/>
                  <a:pt x="2073528" y="820972"/>
                </a:cubicBezTo>
                <a:lnTo>
                  <a:pt x="2108688" y="820972"/>
                </a:lnTo>
                <a:lnTo>
                  <a:pt x="2108688" y="840896"/>
                </a:lnTo>
                <a:lnTo>
                  <a:pt x="2122362" y="840896"/>
                </a:lnTo>
                <a:lnTo>
                  <a:pt x="2122362" y="808470"/>
                </a:lnTo>
                <a:lnTo>
                  <a:pt x="2077630" y="808470"/>
                </a:lnTo>
                <a:cubicBezTo>
                  <a:pt x="2079583" y="802220"/>
                  <a:pt x="2081406" y="795839"/>
                  <a:pt x="2083099" y="789327"/>
                </a:cubicBezTo>
                <a:close/>
                <a:moveTo>
                  <a:pt x="2159281" y="785421"/>
                </a:moveTo>
                <a:cubicBezTo>
                  <a:pt x="2157718" y="792062"/>
                  <a:pt x="2156090" y="798508"/>
                  <a:pt x="2154397" y="804759"/>
                </a:cubicBezTo>
                <a:lnTo>
                  <a:pt x="2132324" y="804759"/>
                </a:lnTo>
                <a:lnTo>
                  <a:pt x="2132324" y="902818"/>
                </a:lnTo>
                <a:lnTo>
                  <a:pt x="2196981" y="902818"/>
                </a:lnTo>
                <a:cubicBezTo>
                  <a:pt x="2196460" y="918315"/>
                  <a:pt x="2195874" y="930751"/>
                  <a:pt x="2195223" y="940127"/>
                </a:cubicBezTo>
                <a:cubicBezTo>
                  <a:pt x="2194311" y="952629"/>
                  <a:pt x="2187344" y="958880"/>
                  <a:pt x="2174321" y="958880"/>
                </a:cubicBezTo>
                <a:cubicBezTo>
                  <a:pt x="2166899" y="958880"/>
                  <a:pt x="2156871" y="958359"/>
                  <a:pt x="2144240" y="957317"/>
                </a:cubicBezTo>
                <a:cubicBezTo>
                  <a:pt x="2145802" y="963047"/>
                  <a:pt x="2147039" y="968321"/>
                  <a:pt x="2147951" y="973139"/>
                </a:cubicBezTo>
                <a:cubicBezTo>
                  <a:pt x="2158239" y="973530"/>
                  <a:pt x="2167550" y="973725"/>
                  <a:pt x="2175884" y="973725"/>
                </a:cubicBezTo>
                <a:cubicBezTo>
                  <a:pt x="2196460" y="973725"/>
                  <a:pt x="2207464" y="963177"/>
                  <a:pt x="2208896" y="942081"/>
                </a:cubicBezTo>
                <a:cubicBezTo>
                  <a:pt x="2209677" y="932574"/>
                  <a:pt x="2210329" y="915059"/>
                  <a:pt x="2210849" y="889535"/>
                </a:cubicBezTo>
                <a:lnTo>
                  <a:pt x="2145607" y="889535"/>
                </a:lnTo>
                <a:lnTo>
                  <a:pt x="2145607" y="817651"/>
                </a:lnTo>
                <a:lnTo>
                  <a:pt x="2190925" y="817651"/>
                </a:lnTo>
                <a:cubicBezTo>
                  <a:pt x="2190404" y="836013"/>
                  <a:pt x="2190144" y="846170"/>
                  <a:pt x="2190144" y="848124"/>
                </a:cubicBezTo>
                <a:cubicBezTo>
                  <a:pt x="2190014" y="859063"/>
                  <a:pt x="2184414" y="864272"/>
                  <a:pt x="2173345" y="863751"/>
                </a:cubicBezTo>
                <a:cubicBezTo>
                  <a:pt x="2168136" y="863490"/>
                  <a:pt x="2162015" y="862969"/>
                  <a:pt x="2154983" y="862188"/>
                </a:cubicBezTo>
                <a:cubicBezTo>
                  <a:pt x="2156025" y="867006"/>
                  <a:pt x="2156871" y="871759"/>
                  <a:pt x="2157522" y="876448"/>
                </a:cubicBezTo>
                <a:cubicBezTo>
                  <a:pt x="2164555" y="876708"/>
                  <a:pt x="2170219" y="876838"/>
                  <a:pt x="2174517" y="876838"/>
                </a:cubicBezTo>
                <a:cubicBezTo>
                  <a:pt x="2193399" y="877099"/>
                  <a:pt x="2203036" y="868309"/>
                  <a:pt x="2203427" y="850468"/>
                </a:cubicBezTo>
                <a:cubicBezTo>
                  <a:pt x="2204338" y="821167"/>
                  <a:pt x="2204794" y="805931"/>
                  <a:pt x="2204794" y="804759"/>
                </a:cubicBezTo>
                <a:lnTo>
                  <a:pt x="2168461" y="804759"/>
                </a:lnTo>
                <a:cubicBezTo>
                  <a:pt x="2170805" y="797206"/>
                  <a:pt x="2172498" y="791736"/>
                  <a:pt x="2173540" y="788351"/>
                </a:cubicBezTo>
                <a:close/>
                <a:moveTo>
                  <a:pt x="2056533" y="617412"/>
                </a:moveTo>
                <a:lnTo>
                  <a:pt x="2183893" y="617412"/>
                </a:lnTo>
                <a:lnTo>
                  <a:pt x="2183893" y="670935"/>
                </a:lnTo>
                <a:lnTo>
                  <a:pt x="2056533" y="670935"/>
                </a:lnTo>
                <a:close/>
                <a:moveTo>
                  <a:pt x="1300793" y="578345"/>
                </a:moveTo>
                <a:lnTo>
                  <a:pt x="1300793" y="592604"/>
                </a:lnTo>
                <a:lnTo>
                  <a:pt x="1325796" y="592604"/>
                </a:lnTo>
                <a:lnTo>
                  <a:pt x="1325796" y="659214"/>
                </a:lnTo>
                <a:cubicBezTo>
                  <a:pt x="1316160" y="667158"/>
                  <a:pt x="1307500" y="674581"/>
                  <a:pt x="1299817" y="681483"/>
                </a:cubicBezTo>
                <a:lnTo>
                  <a:pt x="1308216" y="698086"/>
                </a:lnTo>
                <a:cubicBezTo>
                  <a:pt x="1316551" y="687929"/>
                  <a:pt x="1324755" y="679399"/>
                  <a:pt x="1332829" y="672497"/>
                </a:cubicBezTo>
                <a:cubicBezTo>
                  <a:pt x="1343247" y="687213"/>
                  <a:pt x="1358678" y="694831"/>
                  <a:pt x="1379123" y="695352"/>
                </a:cubicBezTo>
                <a:cubicBezTo>
                  <a:pt x="1399438" y="696003"/>
                  <a:pt x="1435641" y="696003"/>
                  <a:pt x="1487731" y="695352"/>
                </a:cubicBezTo>
                <a:cubicBezTo>
                  <a:pt x="1489684" y="690273"/>
                  <a:pt x="1491768" y="685064"/>
                  <a:pt x="1493982" y="679725"/>
                </a:cubicBezTo>
                <a:cubicBezTo>
                  <a:pt x="1454393" y="681287"/>
                  <a:pt x="1416889" y="681678"/>
                  <a:pt x="1381467" y="680897"/>
                </a:cubicBezTo>
                <a:cubicBezTo>
                  <a:pt x="1364278" y="680376"/>
                  <a:pt x="1350930" y="674060"/>
                  <a:pt x="1341423" y="661949"/>
                </a:cubicBezTo>
                <a:lnTo>
                  <a:pt x="1341423" y="578345"/>
                </a:lnTo>
                <a:close/>
                <a:moveTo>
                  <a:pt x="2056533" y="552170"/>
                </a:moveTo>
                <a:lnTo>
                  <a:pt x="2183893" y="552170"/>
                </a:lnTo>
                <a:lnTo>
                  <a:pt x="2183893" y="603348"/>
                </a:lnTo>
                <a:lnTo>
                  <a:pt x="2056533" y="603348"/>
                </a:lnTo>
                <a:close/>
                <a:moveTo>
                  <a:pt x="1360371" y="522478"/>
                </a:moveTo>
                <a:lnTo>
                  <a:pt x="1360371" y="537129"/>
                </a:lnTo>
                <a:lnTo>
                  <a:pt x="1462142" y="537129"/>
                </a:lnTo>
                <a:cubicBezTo>
                  <a:pt x="1448077" y="547807"/>
                  <a:pt x="1432646" y="558225"/>
                  <a:pt x="1415847" y="568383"/>
                </a:cubicBezTo>
                <a:lnTo>
                  <a:pt x="1415847" y="635383"/>
                </a:lnTo>
                <a:cubicBezTo>
                  <a:pt x="1415847" y="646062"/>
                  <a:pt x="1411094" y="651401"/>
                  <a:pt x="1401587" y="651401"/>
                </a:cubicBezTo>
                <a:cubicBezTo>
                  <a:pt x="1393774" y="651401"/>
                  <a:pt x="1384398" y="650685"/>
                  <a:pt x="1373459" y="649252"/>
                </a:cubicBezTo>
                <a:cubicBezTo>
                  <a:pt x="1374631" y="654852"/>
                  <a:pt x="1375607" y="660517"/>
                  <a:pt x="1376389" y="666246"/>
                </a:cubicBezTo>
                <a:cubicBezTo>
                  <a:pt x="1383812" y="666767"/>
                  <a:pt x="1392797" y="667028"/>
                  <a:pt x="1403345" y="667028"/>
                </a:cubicBezTo>
                <a:cubicBezTo>
                  <a:pt x="1422358" y="667028"/>
                  <a:pt x="1431864" y="657521"/>
                  <a:pt x="1431864" y="638509"/>
                </a:cubicBezTo>
                <a:lnTo>
                  <a:pt x="1431864" y="576196"/>
                </a:lnTo>
                <a:cubicBezTo>
                  <a:pt x="1447491" y="566299"/>
                  <a:pt x="1465007" y="554253"/>
                  <a:pt x="1484410" y="540059"/>
                </a:cubicBezTo>
                <a:lnTo>
                  <a:pt x="1484410" y="522478"/>
                </a:lnTo>
                <a:close/>
                <a:moveTo>
                  <a:pt x="1321499" y="511344"/>
                </a:moveTo>
                <a:lnTo>
                  <a:pt x="1309584" y="519939"/>
                </a:lnTo>
                <a:cubicBezTo>
                  <a:pt x="1316876" y="528925"/>
                  <a:pt x="1326122" y="541687"/>
                  <a:pt x="1337321" y="558225"/>
                </a:cubicBezTo>
                <a:cubicBezTo>
                  <a:pt x="1342009" y="554839"/>
                  <a:pt x="1346698" y="551779"/>
                  <a:pt x="1351386" y="549044"/>
                </a:cubicBezTo>
                <a:cubicBezTo>
                  <a:pt x="1339665" y="533678"/>
                  <a:pt x="1329703" y="521111"/>
                  <a:pt x="1321499" y="511344"/>
                </a:cubicBezTo>
                <a:close/>
                <a:moveTo>
                  <a:pt x="1751036" y="508610"/>
                </a:moveTo>
                <a:lnTo>
                  <a:pt x="1751036" y="543770"/>
                </a:lnTo>
                <a:lnTo>
                  <a:pt x="1666064" y="543770"/>
                </a:lnTo>
                <a:lnTo>
                  <a:pt x="1666064" y="558225"/>
                </a:lnTo>
                <a:lnTo>
                  <a:pt x="1744883" y="558225"/>
                </a:lnTo>
                <a:cubicBezTo>
                  <a:pt x="1726521" y="592149"/>
                  <a:pt x="1698816" y="624314"/>
                  <a:pt x="1661767" y="654722"/>
                </a:cubicBezTo>
                <a:cubicBezTo>
                  <a:pt x="1665283" y="657717"/>
                  <a:pt x="1669580" y="661623"/>
                  <a:pt x="1674659" y="666442"/>
                </a:cubicBezTo>
                <a:cubicBezTo>
                  <a:pt x="1708973" y="635709"/>
                  <a:pt x="1734432" y="603804"/>
                  <a:pt x="1751036" y="570727"/>
                </a:cubicBezTo>
                <a:lnTo>
                  <a:pt x="1751036" y="648080"/>
                </a:lnTo>
                <a:lnTo>
                  <a:pt x="1704741" y="648080"/>
                </a:lnTo>
                <a:lnTo>
                  <a:pt x="1704741" y="661754"/>
                </a:lnTo>
                <a:lnTo>
                  <a:pt x="1751036" y="661754"/>
                </a:lnTo>
                <a:lnTo>
                  <a:pt x="1751036" y="701798"/>
                </a:lnTo>
                <a:lnTo>
                  <a:pt x="1766272" y="701798"/>
                </a:lnTo>
                <a:lnTo>
                  <a:pt x="1766272" y="661754"/>
                </a:lnTo>
                <a:lnTo>
                  <a:pt x="1811004" y="661754"/>
                </a:lnTo>
                <a:lnTo>
                  <a:pt x="1811004" y="648080"/>
                </a:lnTo>
                <a:lnTo>
                  <a:pt x="1766272" y="648080"/>
                </a:lnTo>
                <a:lnTo>
                  <a:pt x="1766272" y="570727"/>
                </a:lnTo>
                <a:cubicBezTo>
                  <a:pt x="1785024" y="608687"/>
                  <a:pt x="1810158" y="639811"/>
                  <a:pt x="1841672" y="664098"/>
                </a:cubicBezTo>
                <a:cubicBezTo>
                  <a:pt x="1847141" y="658368"/>
                  <a:pt x="1851569" y="653810"/>
                  <a:pt x="1854955" y="650424"/>
                </a:cubicBezTo>
                <a:cubicBezTo>
                  <a:pt x="1820250" y="627895"/>
                  <a:pt x="1792545" y="597162"/>
                  <a:pt x="1771839" y="558225"/>
                </a:cubicBezTo>
                <a:lnTo>
                  <a:pt x="1851244" y="558225"/>
                </a:lnTo>
                <a:lnTo>
                  <a:pt x="1851244" y="543770"/>
                </a:lnTo>
                <a:lnTo>
                  <a:pt x="1766272" y="543770"/>
                </a:lnTo>
                <a:lnTo>
                  <a:pt x="1766272" y="508610"/>
                </a:lnTo>
                <a:close/>
                <a:moveTo>
                  <a:pt x="2103610" y="507438"/>
                </a:moveTo>
                <a:cubicBezTo>
                  <a:pt x="2100289" y="517530"/>
                  <a:pt x="2096317" y="527622"/>
                  <a:pt x="2091694" y="537715"/>
                </a:cubicBezTo>
                <a:lnTo>
                  <a:pt x="2040516" y="537715"/>
                </a:lnTo>
                <a:lnTo>
                  <a:pt x="2040516" y="699063"/>
                </a:lnTo>
                <a:lnTo>
                  <a:pt x="2056533" y="699063"/>
                </a:lnTo>
                <a:lnTo>
                  <a:pt x="2056533" y="685389"/>
                </a:lnTo>
                <a:lnTo>
                  <a:pt x="2183893" y="685389"/>
                </a:lnTo>
                <a:lnTo>
                  <a:pt x="2183893" y="699063"/>
                </a:lnTo>
                <a:lnTo>
                  <a:pt x="2199911" y="699063"/>
                </a:lnTo>
                <a:lnTo>
                  <a:pt x="2199911" y="537715"/>
                </a:lnTo>
                <a:lnTo>
                  <a:pt x="2108395" y="537715"/>
                </a:lnTo>
                <a:cubicBezTo>
                  <a:pt x="2112562" y="529380"/>
                  <a:pt x="2116632" y="520786"/>
                  <a:pt x="2120604" y="511930"/>
                </a:cubicBezTo>
                <a:close/>
                <a:moveTo>
                  <a:pt x="0" y="0"/>
                </a:moveTo>
                <a:lnTo>
                  <a:pt x="3697357" y="0"/>
                </a:lnTo>
                <a:lnTo>
                  <a:pt x="3697357" y="3823855"/>
                </a:lnTo>
                <a:lnTo>
                  <a:pt x="0" y="3823855"/>
                </a:lnTo>
                <a:close/>
              </a:path>
            </a:pathLst>
          </a:cu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xmlns="" id="{927F7AA8-EE02-4A68-976E-6B046FE11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29" y="1429899"/>
            <a:ext cx="3762868" cy="3823855"/>
          </a:xfrm>
          <a:custGeom>
            <a:avLst/>
            <a:gdLst/>
            <a:ahLst/>
            <a:cxnLst/>
            <a:rect l="l" t="t" r="r" b="b"/>
            <a:pathLst>
              <a:path w="3763616" h="3823855">
                <a:moveTo>
                  <a:pt x="1855669" y="3548060"/>
                </a:moveTo>
                <a:lnTo>
                  <a:pt x="1855669" y="3561929"/>
                </a:lnTo>
                <a:lnTo>
                  <a:pt x="1907726" y="3578630"/>
                </a:lnTo>
                <a:lnTo>
                  <a:pt x="1907726" y="3560171"/>
                </a:lnTo>
                <a:close/>
                <a:moveTo>
                  <a:pt x="2323394" y="3524973"/>
                </a:moveTo>
                <a:lnTo>
                  <a:pt x="2354062" y="3524973"/>
                </a:lnTo>
                <a:lnTo>
                  <a:pt x="2354062" y="3566971"/>
                </a:lnTo>
                <a:lnTo>
                  <a:pt x="2323394" y="3566971"/>
                </a:lnTo>
                <a:close/>
                <a:moveTo>
                  <a:pt x="2278857" y="3524973"/>
                </a:moveTo>
                <a:lnTo>
                  <a:pt x="2309134" y="3524973"/>
                </a:lnTo>
                <a:lnTo>
                  <a:pt x="2309134" y="3566971"/>
                </a:lnTo>
                <a:lnTo>
                  <a:pt x="2278857" y="3566971"/>
                </a:lnTo>
                <a:close/>
                <a:moveTo>
                  <a:pt x="2234320" y="3524973"/>
                </a:moveTo>
                <a:lnTo>
                  <a:pt x="2264598" y="3524973"/>
                </a:lnTo>
                <a:lnTo>
                  <a:pt x="2264598" y="3566971"/>
                </a:lnTo>
                <a:lnTo>
                  <a:pt x="2234320" y="3566971"/>
                </a:lnTo>
                <a:close/>
                <a:moveTo>
                  <a:pt x="2219670" y="3512276"/>
                </a:moveTo>
                <a:lnTo>
                  <a:pt x="2219670" y="3566971"/>
                </a:lnTo>
                <a:lnTo>
                  <a:pt x="2198964" y="3566971"/>
                </a:lnTo>
                <a:lnTo>
                  <a:pt x="2198964" y="3580644"/>
                </a:lnTo>
                <a:lnTo>
                  <a:pt x="2390590" y="3580644"/>
                </a:lnTo>
                <a:lnTo>
                  <a:pt x="2390590" y="3566971"/>
                </a:lnTo>
                <a:lnTo>
                  <a:pt x="2368712" y="3566971"/>
                </a:lnTo>
                <a:lnTo>
                  <a:pt x="2368712" y="3512276"/>
                </a:lnTo>
                <a:close/>
                <a:moveTo>
                  <a:pt x="2257566" y="3394097"/>
                </a:moveTo>
                <a:lnTo>
                  <a:pt x="2245650" y="3402497"/>
                </a:lnTo>
                <a:cubicBezTo>
                  <a:pt x="2250533" y="3408683"/>
                  <a:pt x="2255222" y="3414933"/>
                  <a:pt x="2259714" y="3421249"/>
                </a:cubicBezTo>
                <a:lnTo>
                  <a:pt x="2204825" y="3421249"/>
                </a:lnTo>
                <a:lnTo>
                  <a:pt x="2204825" y="3434337"/>
                </a:lnTo>
                <a:lnTo>
                  <a:pt x="2287061" y="3434337"/>
                </a:lnTo>
                <a:lnTo>
                  <a:pt x="2287061" y="3451917"/>
                </a:lnTo>
                <a:lnTo>
                  <a:pt x="2213419" y="3451917"/>
                </a:lnTo>
                <a:lnTo>
                  <a:pt x="2213419" y="3464614"/>
                </a:lnTo>
                <a:lnTo>
                  <a:pt x="2287061" y="3464614"/>
                </a:lnTo>
                <a:lnTo>
                  <a:pt x="2287061" y="3482390"/>
                </a:lnTo>
                <a:lnTo>
                  <a:pt x="2202481" y="3482390"/>
                </a:lnTo>
                <a:lnTo>
                  <a:pt x="2202481" y="3495477"/>
                </a:lnTo>
                <a:lnTo>
                  <a:pt x="2386879" y="3495477"/>
                </a:lnTo>
                <a:lnTo>
                  <a:pt x="2386879" y="3482390"/>
                </a:lnTo>
                <a:lnTo>
                  <a:pt x="2301712" y="3482390"/>
                </a:lnTo>
                <a:lnTo>
                  <a:pt x="2301712" y="3464614"/>
                </a:lnTo>
                <a:lnTo>
                  <a:pt x="2375940" y="3464614"/>
                </a:lnTo>
                <a:lnTo>
                  <a:pt x="2375940" y="3451917"/>
                </a:lnTo>
                <a:lnTo>
                  <a:pt x="2301712" y="3451917"/>
                </a:lnTo>
                <a:lnTo>
                  <a:pt x="2301712" y="3434337"/>
                </a:lnTo>
                <a:lnTo>
                  <a:pt x="2384535" y="3434337"/>
                </a:lnTo>
                <a:lnTo>
                  <a:pt x="2384535" y="3421249"/>
                </a:lnTo>
                <a:lnTo>
                  <a:pt x="2329254" y="3421249"/>
                </a:lnTo>
                <a:cubicBezTo>
                  <a:pt x="2334463" y="3415324"/>
                  <a:pt x="2339542" y="3409464"/>
                  <a:pt x="2344490" y="3403669"/>
                </a:cubicBezTo>
                <a:lnTo>
                  <a:pt x="2329254" y="3394293"/>
                </a:lnTo>
                <a:cubicBezTo>
                  <a:pt x="2323980" y="3403083"/>
                  <a:pt x="2317925" y="3412068"/>
                  <a:pt x="2311088" y="3421249"/>
                </a:cubicBezTo>
                <a:lnTo>
                  <a:pt x="2264305" y="3421249"/>
                </a:lnTo>
                <a:lnTo>
                  <a:pt x="2274560" y="3414022"/>
                </a:lnTo>
                <a:cubicBezTo>
                  <a:pt x="2269611" y="3407901"/>
                  <a:pt x="2263947" y="3401260"/>
                  <a:pt x="2257566" y="3394097"/>
                </a:cubicBezTo>
                <a:close/>
                <a:moveTo>
                  <a:pt x="1924525" y="3270468"/>
                </a:moveTo>
                <a:lnTo>
                  <a:pt x="1924525" y="3304652"/>
                </a:lnTo>
                <a:lnTo>
                  <a:pt x="1853814" y="3304652"/>
                </a:lnTo>
                <a:lnTo>
                  <a:pt x="1853814" y="3319497"/>
                </a:lnTo>
                <a:lnTo>
                  <a:pt x="1924525" y="3319497"/>
                </a:lnTo>
                <a:lnTo>
                  <a:pt x="1924525" y="3363643"/>
                </a:lnTo>
                <a:lnTo>
                  <a:pt x="1837796" y="3363643"/>
                </a:lnTo>
                <a:lnTo>
                  <a:pt x="1837796" y="3378489"/>
                </a:lnTo>
                <a:lnTo>
                  <a:pt x="1911047" y="3378489"/>
                </a:lnTo>
                <a:cubicBezTo>
                  <a:pt x="1897569" y="3398869"/>
                  <a:pt x="1883830" y="3416515"/>
                  <a:pt x="1869831" y="3431425"/>
                </a:cubicBezTo>
                <a:cubicBezTo>
                  <a:pt x="1865534" y="3435723"/>
                  <a:pt x="1860129" y="3438978"/>
                  <a:pt x="1853618" y="3441192"/>
                </a:cubicBezTo>
                <a:lnTo>
                  <a:pt x="1862018" y="3457405"/>
                </a:lnTo>
                <a:cubicBezTo>
                  <a:pt x="1869440" y="3455712"/>
                  <a:pt x="1875040" y="3454670"/>
                  <a:pt x="1878817" y="3454280"/>
                </a:cubicBezTo>
                <a:cubicBezTo>
                  <a:pt x="1910787" y="3451805"/>
                  <a:pt x="1948617" y="3449852"/>
                  <a:pt x="1992307" y="3448420"/>
                </a:cubicBezTo>
                <a:cubicBezTo>
                  <a:pt x="1996344" y="3453954"/>
                  <a:pt x="2000251" y="3459424"/>
                  <a:pt x="2004028" y="3464828"/>
                </a:cubicBezTo>
                <a:lnTo>
                  <a:pt x="2018482" y="3455061"/>
                </a:lnTo>
                <a:cubicBezTo>
                  <a:pt x="2002204" y="3433444"/>
                  <a:pt x="1985275" y="3412282"/>
                  <a:pt x="1967695" y="3391577"/>
                </a:cubicBezTo>
                <a:lnTo>
                  <a:pt x="1955389" y="3400171"/>
                </a:lnTo>
                <a:cubicBezTo>
                  <a:pt x="1965025" y="3412217"/>
                  <a:pt x="1974174" y="3424035"/>
                  <a:pt x="1982834" y="3435625"/>
                </a:cubicBezTo>
                <a:cubicBezTo>
                  <a:pt x="1932046" y="3437253"/>
                  <a:pt x="1899262" y="3438262"/>
                  <a:pt x="1884481" y="3438653"/>
                </a:cubicBezTo>
                <a:cubicBezTo>
                  <a:pt x="1902192" y="3418403"/>
                  <a:pt x="1918144" y="3398348"/>
                  <a:pt x="1932339" y="3378489"/>
                </a:cubicBezTo>
                <a:lnTo>
                  <a:pt x="2029031" y="3378489"/>
                </a:lnTo>
                <a:lnTo>
                  <a:pt x="2029031" y="3363643"/>
                </a:lnTo>
                <a:lnTo>
                  <a:pt x="1941520" y="3363643"/>
                </a:lnTo>
                <a:lnTo>
                  <a:pt x="1941520" y="3319497"/>
                </a:lnTo>
                <a:lnTo>
                  <a:pt x="2013599" y="3319497"/>
                </a:lnTo>
                <a:lnTo>
                  <a:pt x="2013599" y="3304652"/>
                </a:lnTo>
                <a:lnTo>
                  <a:pt x="1941520" y="3304652"/>
                </a:lnTo>
                <a:lnTo>
                  <a:pt x="1941520" y="3270468"/>
                </a:lnTo>
                <a:close/>
                <a:moveTo>
                  <a:pt x="2331403" y="3268086"/>
                </a:moveTo>
                <a:lnTo>
                  <a:pt x="2323785" y="3280197"/>
                </a:lnTo>
                <a:cubicBezTo>
                  <a:pt x="2342146" y="3288532"/>
                  <a:pt x="2359727" y="3297192"/>
                  <a:pt x="2376526" y="3306177"/>
                </a:cubicBezTo>
                <a:lnTo>
                  <a:pt x="2385121" y="3292113"/>
                </a:lnTo>
                <a:cubicBezTo>
                  <a:pt x="2368191" y="3284169"/>
                  <a:pt x="2350286" y="3276160"/>
                  <a:pt x="2331403" y="3268086"/>
                </a:cubicBezTo>
                <a:close/>
                <a:moveTo>
                  <a:pt x="2253073" y="3267305"/>
                </a:moveTo>
                <a:cubicBezTo>
                  <a:pt x="2233669" y="3279286"/>
                  <a:pt x="2217001" y="3288206"/>
                  <a:pt x="2203067" y="3294066"/>
                </a:cubicBezTo>
                <a:cubicBezTo>
                  <a:pt x="2206452" y="3299536"/>
                  <a:pt x="2209122" y="3303898"/>
                  <a:pt x="2211075" y="3307154"/>
                </a:cubicBezTo>
                <a:cubicBezTo>
                  <a:pt x="2225009" y="3300643"/>
                  <a:pt x="2242264" y="3291201"/>
                  <a:pt x="2262840" y="3278830"/>
                </a:cubicBezTo>
                <a:close/>
                <a:moveTo>
                  <a:pt x="2282373" y="3190928"/>
                </a:moveTo>
                <a:cubicBezTo>
                  <a:pt x="2273518" y="3196268"/>
                  <a:pt x="2260105" y="3203170"/>
                  <a:pt x="2242134" y="3211634"/>
                </a:cubicBezTo>
                <a:cubicBezTo>
                  <a:pt x="2235883" y="3214239"/>
                  <a:pt x="2229828" y="3216192"/>
                  <a:pt x="2223968" y="3217494"/>
                </a:cubicBezTo>
                <a:lnTo>
                  <a:pt x="2230609" y="3230582"/>
                </a:lnTo>
                <a:cubicBezTo>
                  <a:pt x="2235427" y="3229800"/>
                  <a:pt x="2240246" y="3229149"/>
                  <a:pt x="2245064" y="3228628"/>
                </a:cubicBezTo>
                <a:cubicBezTo>
                  <a:pt x="2260821" y="3227326"/>
                  <a:pt x="2276350" y="3226154"/>
                  <a:pt x="2291652" y="3225112"/>
                </a:cubicBezTo>
                <a:cubicBezTo>
                  <a:pt x="2276871" y="3231233"/>
                  <a:pt x="2260561" y="3237484"/>
                  <a:pt x="2242720" y="3243865"/>
                </a:cubicBezTo>
                <a:cubicBezTo>
                  <a:pt x="2235427" y="3246599"/>
                  <a:pt x="2226767" y="3248943"/>
                  <a:pt x="2216740" y="3250897"/>
                </a:cubicBezTo>
                <a:lnTo>
                  <a:pt x="2224749" y="3266328"/>
                </a:lnTo>
                <a:cubicBezTo>
                  <a:pt x="2231130" y="3265156"/>
                  <a:pt x="2238683" y="3264310"/>
                  <a:pt x="2247408" y="3263789"/>
                </a:cubicBezTo>
                <a:cubicBezTo>
                  <a:pt x="2262123" y="3263008"/>
                  <a:pt x="2276839" y="3262259"/>
                  <a:pt x="2291554" y="3261543"/>
                </a:cubicBezTo>
                <a:lnTo>
                  <a:pt x="2291554" y="3283713"/>
                </a:lnTo>
                <a:cubicBezTo>
                  <a:pt x="2291554" y="3290876"/>
                  <a:pt x="2287778" y="3294457"/>
                  <a:pt x="2280225" y="3294457"/>
                </a:cubicBezTo>
                <a:cubicBezTo>
                  <a:pt x="2273323" y="3294457"/>
                  <a:pt x="2265444" y="3293936"/>
                  <a:pt x="2256589" y="3292894"/>
                </a:cubicBezTo>
                <a:cubicBezTo>
                  <a:pt x="2257631" y="3298754"/>
                  <a:pt x="2258412" y="3303898"/>
                  <a:pt x="2258933" y="3308326"/>
                </a:cubicBezTo>
                <a:cubicBezTo>
                  <a:pt x="2267398" y="3308586"/>
                  <a:pt x="2275537" y="3308717"/>
                  <a:pt x="2283350" y="3308717"/>
                </a:cubicBezTo>
                <a:cubicBezTo>
                  <a:pt x="2298716" y="3308717"/>
                  <a:pt x="2306400" y="3300903"/>
                  <a:pt x="2306400" y="3285276"/>
                </a:cubicBezTo>
                <a:lnTo>
                  <a:pt x="2306400" y="3260761"/>
                </a:lnTo>
                <a:cubicBezTo>
                  <a:pt x="2323264" y="3259915"/>
                  <a:pt x="2340063" y="3259101"/>
                  <a:pt x="2356797" y="3258320"/>
                </a:cubicBezTo>
                <a:cubicBezTo>
                  <a:pt x="2361355" y="3262747"/>
                  <a:pt x="2365978" y="3267305"/>
                  <a:pt x="2370666" y="3271993"/>
                </a:cubicBezTo>
                <a:lnTo>
                  <a:pt x="2381604" y="3261836"/>
                </a:lnTo>
                <a:cubicBezTo>
                  <a:pt x="2369884" y="3251027"/>
                  <a:pt x="2356276" y="3239177"/>
                  <a:pt x="2340779" y="3226284"/>
                </a:cubicBezTo>
                <a:lnTo>
                  <a:pt x="2331012" y="3234489"/>
                </a:lnTo>
                <a:cubicBezTo>
                  <a:pt x="2335700" y="3238656"/>
                  <a:pt x="2340519" y="3243018"/>
                  <a:pt x="2345467" y="3247576"/>
                </a:cubicBezTo>
                <a:cubicBezTo>
                  <a:pt x="2317729" y="3249334"/>
                  <a:pt x="2286280" y="3250897"/>
                  <a:pt x="2251119" y="3252264"/>
                </a:cubicBezTo>
                <a:cubicBezTo>
                  <a:pt x="2289275" y="3238591"/>
                  <a:pt x="2323003" y="3225243"/>
                  <a:pt x="2352304" y="3212220"/>
                </a:cubicBezTo>
                <a:lnTo>
                  <a:pt x="2340584" y="3202258"/>
                </a:lnTo>
                <a:cubicBezTo>
                  <a:pt x="2333552" y="3206034"/>
                  <a:pt x="2325868" y="3209844"/>
                  <a:pt x="2317534" y="3213685"/>
                </a:cubicBezTo>
                <a:cubicBezTo>
                  <a:pt x="2296242" y="3215248"/>
                  <a:pt x="2274104" y="3216648"/>
                  <a:pt x="2251119" y="3217885"/>
                </a:cubicBezTo>
                <a:cubicBezTo>
                  <a:pt x="2264663" y="3212155"/>
                  <a:pt x="2278922" y="3205969"/>
                  <a:pt x="2293898" y="3199328"/>
                </a:cubicBezTo>
                <a:close/>
                <a:moveTo>
                  <a:pt x="2252291" y="3119630"/>
                </a:moveTo>
                <a:lnTo>
                  <a:pt x="2252291" y="3179111"/>
                </a:lnTo>
                <a:cubicBezTo>
                  <a:pt x="2244478" y="3180152"/>
                  <a:pt x="2236469" y="3181194"/>
                  <a:pt x="2228265" y="3182236"/>
                </a:cubicBezTo>
                <a:lnTo>
                  <a:pt x="2228265" y="3134281"/>
                </a:lnTo>
                <a:lnTo>
                  <a:pt x="2214005" y="3134281"/>
                </a:lnTo>
                <a:lnTo>
                  <a:pt x="2214005" y="3184092"/>
                </a:lnTo>
                <a:cubicBezTo>
                  <a:pt x="2209187" y="3184678"/>
                  <a:pt x="2204304" y="3185264"/>
                  <a:pt x="2199355" y="3185850"/>
                </a:cubicBezTo>
                <a:lnTo>
                  <a:pt x="2202871" y="3200891"/>
                </a:lnTo>
                <a:cubicBezTo>
                  <a:pt x="2235688" y="3194770"/>
                  <a:pt x="2267528" y="3189691"/>
                  <a:pt x="2298391" y="3185654"/>
                </a:cubicBezTo>
                <a:cubicBezTo>
                  <a:pt x="2298651" y="3181487"/>
                  <a:pt x="2299107" y="3177059"/>
                  <a:pt x="2299758" y="3172371"/>
                </a:cubicBezTo>
                <a:cubicBezTo>
                  <a:pt x="2289080" y="3173999"/>
                  <a:pt x="2278076" y="3175594"/>
                  <a:pt x="2266746" y="3177157"/>
                </a:cubicBezTo>
                <a:lnTo>
                  <a:pt x="2266746" y="3154010"/>
                </a:lnTo>
                <a:lnTo>
                  <a:pt x="2299563" y="3154010"/>
                </a:lnTo>
                <a:lnTo>
                  <a:pt x="2299563" y="3141508"/>
                </a:lnTo>
                <a:lnTo>
                  <a:pt x="2266746" y="3141508"/>
                </a:lnTo>
                <a:lnTo>
                  <a:pt x="2266746" y="3119630"/>
                </a:lnTo>
                <a:close/>
                <a:moveTo>
                  <a:pt x="2306595" y="3119435"/>
                </a:moveTo>
                <a:lnTo>
                  <a:pt x="2306595" y="3173739"/>
                </a:lnTo>
                <a:cubicBezTo>
                  <a:pt x="2306595" y="3189105"/>
                  <a:pt x="2314083" y="3196789"/>
                  <a:pt x="2329059" y="3196789"/>
                </a:cubicBezTo>
                <a:lnTo>
                  <a:pt x="2362266" y="3196789"/>
                </a:lnTo>
                <a:cubicBezTo>
                  <a:pt x="2376330" y="3196789"/>
                  <a:pt x="2384600" y="3190863"/>
                  <a:pt x="2387074" y="3179013"/>
                </a:cubicBezTo>
                <a:cubicBezTo>
                  <a:pt x="2388246" y="3173543"/>
                  <a:pt x="2389483" y="3166186"/>
                  <a:pt x="2390785" y="3156940"/>
                </a:cubicBezTo>
                <a:cubicBezTo>
                  <a:pt x="2386097" y="3155247"/>
                  <a:pt x="2381214" y="3153163"/>
                  <a:pt x="2376135" y="3150689"/>
                </a:cubicBezTo>
                <a:cubicBezTo>
                  <a:pt x="2375484" y="3160586"/>
                  <a:pt x="2374572" y="3168139"/>
                  <a:pt x="2373400" y="3173348"/>
                </a:cubicBezTo>
                <a:cubicBezTo>
                  <a:pt x="2371707" y="3179859"/>
                  <a:pt x="2367280" y="3183115"/>
                  <a:pt x="2360117" y="3183115"/>
                </a:cubicBezTo>
                <a:lnTo>
                  <a:pt x="2332575" y="3183115"/>
                </a:lnTo>
                <a:cubicBezTo>
                  <a:pt x="2324892" y="3183115"/>
                  <a:pt x="2321050" y="3179013"/>
                  <a:pt x="2321050" y="3170809"/>
                </a:cubicBezTo>
                <a:lnTo>
                  <a:pt x="2321050" y="3165730"/>
                </a:lnTo>
                <a:cubicBezTo>
                  <a:pt x="2340323" y="3157330"/>
                  <a:pt x="2359401" y="3147759"/>
                  <a:pt x="2378284" y="3137015"/>
                </a:cubicBezTo>
                <a:lnTo>
                  <a:pt x="2367540" y="3125686"/>
                </a:lnTo>
                <a:cubicBezTo>
                  <a:pt x="2353020" y="3134932"/>
                  <a:pt x="2337523" y="3143332"/>
                  <a:pt x="2321050" y="3150884"/>
                </a:cubicBezTo>
                <a:lnTo>
                  <a:pt x="2321050" y="3119435"/>
                </a:lnTo>
                <a:close/>
                <a:moveTo>
                  <a:pt x="1993284" y="3001861"/>
                </a:moveTo>
                <a:cubicBezTo>
                  <a:pt x="1963463" y="3023999"/>
                  <a:pt x="1932404" y="3040472"/>
                  <a:pt x="1900108" y="3051281"/>
                </a:cubicBezTo>
                <a:cubicBezTo>
                  <a:pt x="1903104" y="3056490"/>
                  <a:pt x="1905643" y="3061308"/>
                  <a:pt x="1907726" y="3065736"/>
                </a:cubicBezTo>
                <a:cubicBezTo>
                  <a:pt x="1941064" y="3053886"/>
                  <a:pt x="1972969" y="3036826"/>
                  <a:pt x="2003442" y="3014558"/>
                </a:cubicBezTo>
                <a:close/>
                <a:moveTo>
                  <a:pt x="1872370" y="2995415"/>
                </a:moveTo>
                <a:lnTo>
                  <a:pt x="1872370" y="3075112"/>
                </a:lnTo>
                <a:lnTo>
                  <a:pt x="1837991" y="3075112"/>
                </a:lnTo>
                <a:lnTo>
                  <a:pt x="1837991" y="3090348"/>
                </a:lnTo>
                <a:lnTo>
                  <a:pt x="1872370" y="3090348"/>
                </a:lnTo>
                <a:lnTo>
                  <a:pt x="1872370" y="3158326"/>
                </a:lnTo>
                <a:cubicBezTo>
                  <a:pt x="1872370" y="3164316"/>
                  <a:pt x="1870157" y="3169069"/>
                  <a:pt x="1865729" y="3172585"/>
                </a:cubicBezTo>
                <a:lnTo>
                  <a:pt x="1877449" y="3187626"/>
                </a:lnTo>
                <a:cubicBezTo>
                  <a:pt x="1881877" y="3184110"/>
                  <a:pt x="1886695" y="3180920"/>
                  <a:pt x="1891904" y="3178055"/>
                </a:cubicBezTo>
                <a:cubicBezTo>
                  <a:pt x="1906099" y="3171023"/>
                  <a:pt x="1920944" y="3164316"/>
                  <a:pt x="1936441" y="3157935"/>
                </a:cubicBezTo>
                <a:cubicBezTo>
                  <a:pt x="1935920" y="3152335"/>
                  <a:pt x="1935660" y="3146475"/>
                  <a:pt x="1935660" y="3140355"/>
                </a:cubicBezTo>
                <a:cubicBezTo>
                  <a:pt x="1918991" y="3148168"/>
                  <a:pt x="1903234" y="3155070"/>
                  <a:pt x="1888388" y="3161060"/>
                </a:cubicBezTo>
                <a:lnTo>
                  <a:pt x="1888388" y="3090348"/>
                </a:lnTo>
                <a:lnTo>
                  <a:pt x="1924135" y="3090348"/>
                </a:lnTo>
                <a:cubicBezTo>
                  <a:pt x="1940218" y="3132281"/>
                  <a:pt x="1971667" y="3162167"/>
                  <a:pt x="2018482" y="3180008"/>
                </a:cubicBezTo>
                <a:cubicBezTo>
                  <a:pt x="2021999" y="3175190"/>
                  <a:pt x="2025970" y="3169851"/>
                  <a:pt x="2030398" y="3163991"/>
                </a:cubicBezTo>
                <a:cubicBezTo>
                  <a:pt x="1986903" y="3150577"/>
                  <a:pt x="1957016" y="3126030"/>
                  <a:pt x="1940738" y="3090348"/>
                </a:cubicBezTo>
                <a:lnTo>
                  <a:pt x="2026296" y="3090348"/>
                </a:lnTo>
                <a:lnTo>
                  <a:pt x="2026296" y="3075112"/>
                </a:lnTo>
                <a:lnTo>
                  <a:pt x="1888388" y="3075112"/>
                </a:lnTo>
                <a:lnTo>
                  <a:pt x="1888388" y="2995415"/>
                </a:lnTo>
                <a:close/>
                <a:moveTo>
                  <a:pt x="2302298" y="2943027"/>
                </a:moveTo>
                <a:lnTo>
                  <a:pt x="2360703" y="2943027"/>
                </a:lnTo>
                <a:lnTo>
                  <a:pt x="2360703" y="3001629"/>
                </a:lnTo>
                <a:lnTo>
                  <a:pt x="2302298" y="3001629"/>
                </a:lnTo>
                <a:close/>
                <a:moveTo>
                  <a:pt x="2229046" y="2943027"/>
                </a:moveTo>
                <a:lnTo>
                  <a:pt x="2287257" y="2943027"/>
                </a:lnTo>
                <a:lnTo>
                  <a:pt x="2287257" y="3001629"/>
                </a:lnTo>
                <a:lnTo>
                  <a:pt x="2229046" y="3001629"/>
                </a:lnTo>
                <a:close/>
                <a:moveTo>
                  <a:pt x="2302298" y="2871534"/>
                </a:moveTo>
                <a:lnTo>
                  <a:pt x="2360703" y="2871534"/>
                </a:lnTo>
                <a:lnTo>
                  <a:pt x="2360703" y="2928182"/>
                </a:lnTo>
                <a:lnTo>
                  <a:pt x="2302298" y="2928182"/>
                </a:lnTo>
                <a:close/>
                <a:moveTo>
                  <a:pt x="2229046" y="2871534"/>
                </a:moveTo>
                <a:lnTo>
                  <a:pt x="2287257" y="2871534"/>
                </a:lnTo>
                <a:lnTo>
                  <a:pt x="2287257" y="2928182"/>
                </a:lnTo>
                <a:lnTo>
                  <a:pt x="2229046" y="2928182"/>
                </a:lnTo>
                <a:close/>
                <a:moveTo>
                  <a:pt x="2213810" y="2856688"/>
                </a:moveTo>
                <a:lnTo>
                  <a:pt x="2213810" y="3030538"/>
                </a:lnTo>
                <a:lnTo>
                  <a:pt x="2229046" y="3030538"/>
                </a:lnTo>
                <a:lnTo>
                  <a:pt x="2229046" y="3016474"/>
                </a:lnTo>
                <a:lnTo>
                  <a:pt x="2360703" y="3016474"/>
                </a:lnTo>
                <a:lnTo>
                  <a:pt x="2360703" y="3030538"/>
                </a:lnTo>
                <a:lnTo>
                  <a:pt x="2375940" y="3030538"/>
                </a:lnTo>
                <a:lnTo>
                  <a:pt x="2375940" y="2856688"/>
                </a:lnTo>
                <a:close/>
                <a:moveTo>
                  <a:pt x="1940348" y="2819202"/>
                </a:moveTo>
                <a:lnTo>
                  <a:pt x="1995823" y="2819202"/>
                </a:lnTo>
                <a:lnTo>
                  <a:pt x="1995823" y="2847526"/>
                </a:lnTo>
                <a:lnTo>
                  <a:pt x="1940348" y="2847526"/>
                </a:lnTo>
                <a:close/>
                <a:moveTo>
                  <a:pt x="1869636" y="2819202"/>
                </a:moveTo>
                <a:lnTo>
                  <a:pt x="1925111" y="2819202"/>
                </a:lnTo>
                <a:lnTo>
                  <a:pt x="1925111" y="2847526"/>
                </a:lnTo>
                <a:lnTo>
                  <a:pt x="1869636" y="2847526"/>
                </a:lnTo>
                <a:close/>
                <a:moveTo>
                  <a:pt x="1881747" y="2741654"/>
                </a:moveTo>
                <a:lnTo>
                  <a:pt x="1983517" y="2741654"/>
                </a:lnTo>
                <a:lnTo>
                  <a:pt x="1983517" y="2767829"/>
                </a:lnTo>
                <a:lnTo>
                  <a:pt x="1881747" y="2767829"/>
                </a:lnTo>
                <a:close/>
                <a:moveTo>
                  <a:pt x="1866315" y="2727980"/>
                </a:moveTo>
                <a:lnTo>
                  <a:pt x="1866315" y="2790683"/>
                </a:lnTo>
                <a:lnTo>
                  <a:pt x="1881747" y="2790683"/>
                </a:lnTo>
                <a:lnTo>
                  <a:pt x="1881747" y="2781502"/>
                </a:lnTo>
                <a:lnTo>
                  <a:pt x="1925111" y="2781502"/>
                </a:lnTo>
                <a:lnTo>
                  <a:pt x="1925111" y="2805529"/>
                </a:lnTo>
                <a:lnTo>
                  <a:pt x="1854790" y="2805529"/>
                </a:lnTo>
                <a:lnTo>
                  <a:pt x="1854790" y="2868623"/>
                </a:lnTo>
                <a:lnTo>
                  <a:pt x="1869636" y="2868623"/>
                </a:lnTo>
                <a:lnTo>
                  <a:pt x="1869636" y="2861200"/>
                </a:lnTo>
                <a:lnTo>
                  <a:pt x="1925111" y="2861200"/>
                </a:lnTo>
                <a:lnTo>
                  <a:pt x="1925111" y="2888938"/>
                </a:lnTo>
                <a:cubicBezTo>
                  <a:pt x="1895681" y="2890045"/>
                  <a:pt x="1866771" y="2890956"/>
                  <a:pt x="1838382" y="2891672"/>
                </a:cubicBezTo>
                <a:lnTo>
                  <a:pt x="1839554" y="2906909"/>
                </a:lnTo>
                <a:cubicBezTo>
                  <a:pt x="1902062" y="2904499"/>
                  <a:pt x="1956561" y="2901960"/>
                  <a:pt x="2003051" y="2899290"/>
                </a:cubicBezTo>
                <a:cubicBezTo>
                  <a:pt x="2006632" y="2903718"/>
                  <a:pt x="2010213" y="2908341"/>
                  <a:pt x="2013794" y="2913159"/>
                </a:cubicBezTo>
                <a:lnTo>
                  <a:pt x="2027077" y="2903392"/>
                </a:lnTo>
                <a:cubicBezTo>
                  <a:pt x="2017180" y="2891542"/>
                  <a:pt x="2005916" y="2879106"/>
                  <a:pt x="1993284" y="2866083"/>
                </a:cubicBezTo>
                <a:lnTo>
                  <a:pt x="1981759" y="2874483"/>
                </a:lnTo>
                <a:cubicBezTo>
                  <a:pt x="1985210" y="2878194"/>
                  <a:pt x="1988661" y="2882036"/>
                  <a:pt x="1992112" y="2886008"/>
                </a:cubicBezTo>
                <a:cubicBezTo>
                  <a:pt x="1974662" y="2886854"/>
                  <a:pt x="1957407" y="2887636"/>
                  <a:pt x="1940348" y="2888352"/>
                </a:cubicBezTo>
                <a:lnTo>
                  <a:pt x="1940348" y="2861200"/>
                </a:lnTo>
                <a:lnTo>
                  <a:pt x="2010669" y="2861200"/>
                </a:lnTo>
                <a:lnTo>
                  <a:pt x="2010669" y="2805529"/>
                </a:lnTo>
                <a:lnTo>
                  <a:pt x="1940348" y="2805529"/>
                </a:lnTo>
                <a:lnTo>
                  <a:pt x="1940348" y="2781502"/>
                </a:lnTo>
                <a:lnTo>
                  <a:pt x="1983517" y="2781502"/>
                </a:lnTo>
                <a:lnTo>
                  <a:pt x="1983517" y="2790683"/>
                </a:lnTo>
                <a:lnTo>
                  <a:pt x="1998949" y="2790683"/>
                </a:lnTo>
                <a:lnTo>
                  <a:pt x="1998949" y="2727980"/>
                </a:lnTo>
                <a:close/>
                <a:moveTo>
                  <a:pt x="2240571" y="2696494"/>
                </a:moveTo>
                <a:lnTo>
                  <a:pt x="2348788" y="2696494"/>
                </a:lnTo>
                <a:lnTo>
                  <a:pt x="2348788" y="2709972"/>
                </a:lnTo>
                <a:lnTo>
                  <a:pt x="2240571" y="2709972"/>
                </a:lnTo>
                <a:close/>
                <a:moveTo>
                  <a:pt x="2240571" y="2670904"/>
                </a:moveTo>
                <a:lnTo>
                  <a:pt x="2348788" y="2670904"/>
                </a:lnTo>
                <a:lnTo>
                  <a:pt x="2348788" y="2684383"/>
                </a:lnTo>
                <a:lnTo>
                  <a:pt x="2240571" y="2684383"/>
                </a:lnTo>
                <a:close/>
                <a:moveTo>
                  <a:pt x="2225140" y="2658403"/>
                </a:moveTo>
                <a:lnTo>
                  <a:pt x="2225140" y="2757439"/>
                </a:lnTo>
                <a:lnTo>
                  <a:pt x="2240571" y="2757439"/>
                </a:lnTo>
                <a:lnTo>
                  <a:pt x="2240571" y="2722083"/>
                </a:lnTo>
                <a:lnTo>
                  <a:pt x="2348788" y="2722083"/>
                </a:lnTo>
                <a:lnTo>
                  <a:pt x="2348788" y="2733022"/>
                </a:lnTo>
                <a:cubicBezTo>
                  <a:pt x="2348788" y="2739012"/>
                  <a:pt x="2345207" y="2742007"/>
                  <a:pt x="2338044" y="2742007"/>
                </a:cubicBezTo>
                <a:cubicBezTo>
                  <a:pt x="2328278" y="2742007"/>
                  <a:pt x="2318185" y="2741616"/>
                  <a:pt x="2307767" y="2740835"/>
                </a:cubicBezTo>
                <a:cubicBezTo>
                  <a:pt x="2309200" y="2746695"/>
                  <a:pt x="2310176" y="2751709"/>
                  <a:pt x="2310697" y="2755876"/>
                </a:cubicBezTo>
                <a:cubicBezTo>
                  <a:pt x="2320855" y="2756006"/>
                  <a:pt x="2330687" y="2756071"/>
                  <a:pt x="2340193" y="2756071"/>
                </a:cubicBezTo>
                <a:cubicBezTo>
                  <a:pt x="2356341" y="2756202"/>
                  <a:pt x="2364415" y="2749430"/>
                  <a:pt x="2364415" y="2735756"/>
                </a:cubicBezTo>
                <a:lnTo>
                  <a:pt x="2364415" y="2658403"/>
                </a:lnTo>
                <a:close/>
                <a:moveTo>
                  <a:pt x="2287257" y="2565423"/>
                </a:moveTo>
                <a:lnTo>
                  <a:pt x="2287257" y="2582808"/>
                </a:lnTo>
                <a:lnTo>
                  <a:pt x="2204825" y="2582808"/>
                </a:lnTo>
                <a:lnTo>
                  <a:pt x="2204825" y="2595309"/>
                </a:lnTo>
                <a:lnTo>
                  <a:pt x="2287257" y="2595309"/>
                </a:lnTo>
                <a:lnTo>
                  <a:pt x="2287257" y="2608397"/>
                </a:lnTo>
                <a:lnTo>
                  <a:pt x="2214982" y="2608397"/>
                </a:lnTo>
                <a:lnTo>
                  <a:pt x="2214982" y="2620703"/>
                </a:lnTo>
                <a:lnTo>
                  <a:pt x="2287257" y="2620703"/>
                </a:lnTo>
                <a:lnTo>
                  <a:pt x="2287257" y="2633986"/>
                </a:lnTo>
                <a:lnTo>
                  <a:pt x="2200918" y="2633986"/>
                </a:lnTo>
                <a:lnTo>
                  <a:pt x="2200918" y="2646487"/>
                </a:lnTo>
                <a:lnTo>
                  <a:pt x="2388441" y="2646487"/>
                </a:lnTo>
                <a:lnTo>
                  <a:pt x="2388441" y="2633986"/>
                </a:lnTo>
                <a:lnTo>
                  <a:pt x="2302884" y="2633986"/>
                </a:lnTo>
                <a:lnTo>
                  <a:pt x="2302884" y="2620703"/>
                </a:lnTo>
                <a:lnTo>
                  <a:pt x="2370470" y="2620703"/>
                </a:lnTo>
                <a:lnTo>
                  <a:pt x="2370470" y="2608397"/>
                </a:lnTo>
                <a:lnTo>
                  <a:pt x="2302884" y="2608397"/>
                </a:lnTo>
                <a:lnTo>
                  <a:pt x="2302884" y="2595309"/>
                </a:lnTo>
                <a:lnTo>
                  <a:pt x="2384535" y="2595309"/>
                </a:lnTo>
                <a:lnTo>
                  <a:pt x="2384535" y="2582808"/>
                </a:lnTo>
                <a:lnTo>
                  <a:pt x="2302884" y="2582808"/>
                </a:lnTo>
                <a:lnTo>
                  <a:pt x="2302884" y="2565423"/>
                </a:lnTo>
                <a:close/>
                <a:moveTo>
                  <a:pt x="1626158" y="2528620"/>
                </a:moveTo>
                <a:cubicBezTo>
                  <a:pt x="1629153" y="2528620"/>
                  <a:pt x="1631692" y="2529613"/>
                  <a:pt x="1633776" y="2531599"/>
                </a:cubicBezTo>
                <a:cubicBezTo>
                  <a:pt x="1635859" y="2533585"/>
                  <a:pt x="1636901" y="2536238"/>
                  <a:pt x="1636901" y="2539559"/>
                </a:cubicBezTo>
                <a:cubicBezTo>
                  <a:pt x="1636901" y="2542554"/>
                  <a:pt x="1635827" y="2544996"/>
                  <a:pt x="1633678" y="2546884"/>
                </a:cubicBezTo>
                <a:cubicBezTo>
                  <a:pt x="1631529" y="2548772"/>
                  <a:pt x="1629218" y="2549717"/>
                  <a:pt x="1626744" y="2549717"/>
                </a:cubicBezTo>
                <a:cubicBezTo>
                  <a:pt x="1624269" y="2549717"/>
                  <a:pt x="1621844" y="2548805"/>
                  <a:pt x="1619467" y="2546982"/>
                </a:cubicBezTo>
                <a:cubicBezTo>
                  <a:pt x="1617091" y="2545159"/>
                  <a:pt x="1615902" y="2542652"/>
                  <a:pt x="1615902" y="2539461"/>
                </a:cubicBezTo>
                <a:cubicBezTo>
                  <a:pt x="1615902" y="2536206"/>
                  <a:pt x="1616912" y="2533585"/>
                  <a:pt x="1618930" y="2531599"/>
                </a:cubicBezTo>
                <a:cubicBezTo>
                  <a:pt x="1620949" y="2529613"/>
                  <a:pt x="1623358" y="2528620"/>
                  <a:pt x="1626158" y="2528620"/>
                </a:cubicBezTo>
                <a:close/>
                <a:moveTo>
                  <a:pt x="1885849" y="2517193"/>
                </a:moveTo>
                <a:lnTo>
                  <a:pt x="1984298" y="2517193"/>
                </a:lnTo>
                <a:lnTo>
                  <a:pt x="1984298" y="2554698"/>
                </a:lnTo>
                <a:lnTo>
                  <a:pt x="1884384" y="2554698"/>
                </a:lnTo>
                <a:cubicBezTo>
                  <a:pt x="1885360" y="2542717"/>
                  <a:pt x="1885849" y="2530215"/>
                  <a:pt x="1885849" y="2517193"/>
                </a:cubicBezTo>
                <a:close/>
                <a:moveTo>
                  <a:pt x="1627037" y="2514165"/>
                </a:moveTo>
                <a:cubicBezTo>
                  <a:pt x="1620460" y="2514165"/>
                  <a:pt x="1614600" y="2516509"/>
                  <a:pt x="1609456" y="2521197"/>
                </a:cubicBezTo>
                <a:cubicBezTo>
                  <a:pt x="1604312" y="2525885"/>
                  <a:pt x="1601740" y="2531843"/>
                  <a:pt x="1601740" y="2539071"/>
                </a:cubicBezTo>
                <a:cubicBezTo>
                  <a:pt x="1601740" y="2546168"/>
                  <a:pt x="1604166" y="2552093"/>
                  <a:pt x="1609017" y="2556846"/>
                </a:cubicBezTo>
                <a:cubicBezTo>
                  <a:pt x="1613868" y="2561600"/>
                  <a:pt x="1619646" y="2563976"/>
                  <a:pt x="1626353" y="2563976"/>
                </a:cubicBezTo>
                <a:cubicBezTo>
                  <a:pt x="1633060" y="2563976"/>
                  <a:pt x="1638789" y="2561648"/>
                  <a:pt x="1643543" y="2556993"/>
                </a:cubicBezTo>
                <a:cubicBezTo>
                  <a:pt x="1648296" y="2552337"/>
                  <a:pt x="1650672" y="2546298"/>
                  <a:pt x="1650672" y="2538875"/>
                </a:cubicBezTo>
                <a:cubicBezTo>
                  <a:pt x="1650672" y="2532299"/>
                  <a:pt x="1648328" y="2526537"/>
                  <a:pt x="1643640" y="2521588"/>
                </a:cubicBezTo>
                <a:cubicBezTo>
                  <a:pt x="1638952" y="2516640"/>
                  <a:pt x="1633418" y="2514165"/>
                  <a:pt x="1627037" y="2514165"/>
                </a:cubicBezTo>
                <a:close/>
                <a:moveTo>
                  <a:pt x="1885849" y="2465819"/>
                </a:moveTo>
                <a:lnTo>
                  <a:pt x="1984298" y="2465819"/>
                </a:lnTo>
                <a:lnTo>
                  <a:pt x="1984298" y="2502933"/>
                </a:lnTo>
                <a:lnTo>
                  <a:pt x="1885849" y="2502933"/>
                </a:lnTo>
                <a:close/>
                <a:moveTo>
                  <a:pt x="1869831" y="2451169"/>
                </a:moveTo>
                <a:lnTo>
                  <a:pt x="1869831" y="2518756"/>
                </a:lnTo>
                <a:cubicBezTo>
                  <a:pt x="1869831" y="2543368"/>
                  <a:pt x="1868334" y="2562641"/>
                  <a:pt x="1865338" y="2576575"/>
                </a:cubicBezTo>
                <a:cubicBezTo>
                  <a:pt x="1861041" y="2595458"/>
                  <a:pt x="1852576" y="2611736"/>
                  <a:pt x="1839945" y="2625410"/>
                </a:cubicBezTo>
                <a:cubicBezTo>
                  <a:pt x="1844763" y="2629186"/>
                  <a:pt x="1849256" y="2633093"/>
                  <a:pt x="1853423" y="2637130"/>
                </a:cubicBezTo>
                <a:cubicBezTo>
                  <a:pt x="1870092" y="2616815"/>
                  <a:pt x="1879891" y="2594091"/>
                  <a:pt x="1882821" y="2568957"/>
                </a:cubicBezTo>
                <a:lnTo>
                  <a:pt x="1984298" y="2568957"/>
                </a:lnTo>
                <a:lnTo>
                  <a:pt x="1984298" y="2601383"/>
                </a:lnTo>
                <a:cubicBezTo>
                  <a:pt x="1984298" y="2611671"/>
                  <a:pt x="1979024" y="2616815"/>
                  <a:pt x="1968476" y="2616815"/>
                </a:cubicBezTo>
                <a:cubicBezTo>
                  <a:pt x="1961574" y="2616815"/>
                  <a:pt x="1952133" y="2616424"/>
                  <a:pt x="1940152" y="2615643"/>
                </a:cubicBezTo>
                <a:cubicBezTo>
                  <a:pt x="1941455" y="2621894"/>
                  <a:pt x="1942431" y="2627363"/>
                  <a:pt x="1943082" y="2632051"/>
                </a:cubicBezTo>
                <a:cubicBezTo>
                  <a:pt x="1955193" y="2632311"/>
                  <a:pt x="1965090" y="2632442"/>
                  <a:pt x="1972774" y="2632442"/>
                </a:cubicBezTo>
                <a:cubicBezTo>
                  <a:pt x="1991135" y="2632442"/>
                  <a:pt x="2000316" y="2622805"/>
                  <a:pt x="2000316" y="2603532"/>
                </a:cubicBezTo>
                <a:lnTo>
                  <a:pt x="2000316" y="2451169"/>
                </a:lnTo>
                <a:close/>
                <a:moveTo>
                  <a:pt x="2217619" y="2443160"/>
                </a:moveTo>
                <a:lnTo>
                  <a:pt x="2217619" y="2457029"/>
                </a:lnTo>
                <a:lnTo>
                  <a:pt x="2269676" y="2473731"/>
                </a:lnTo>
                <a:lnTo>
                  <a:pt x="2269676" y="2455271"/>
                </a:lnTo>
                <a:close/>
                <a:moveTo>
                  <a:pt x="1486785" y="2186860"/>
                </a:moveTo>
                <a:lnTo>
                  <a:pt x="1486785" y="2312852"/>
                </a:lnTo>
                <a:lnTo>
                  <a:pt x="1502021" y="2312852"/>
                </a:lnTo>
                <a:lnTo>
                  <a:pt x="1502021" y="2186860"/>
                </a:lnTo>
                <a:close/>
                <a:moveTo>
                  <a:pt x="1553590" y="2182953"/>
                </a:moveTo>
                <a:lnTo>
                  <a:pt x="1553590" y="2197017"/>
                </a:lnTo>
                <a:lnTo>
                  <a:pt x="1640124" y="2197017"/>
                </a:lnTo>
                <a:lnTo>
                  <a:pt x="1640124" y="2249758"/>
                </a:lnTo>
                <a:lnTo>
                  <a:pt x="1558278" y="2249758"/>
                </a:lnTo>
                <a:lnTo>
                  <a:pt x="1558278" y="2263432"/>
                </a:lnTo>
                <a:lnTo>
                  <a:pt x="1640124" y="2263432"/>
                </a:lnTo>
                <a:lnTo>
                  <a:pt x="1640124" y="2324377"/>
                </a:lnTo>
                <a:lnTo>
                  <a:pt x="1547339" y="2324377"/>
                </a:lnTo>
                <a:lnTo>
                  <a:pt x="1547339" y="2338050"/>
                </a:lnTo>
                <a:lnTo>
                  <a:pt x="1640124" y="2338050"/>
                </a:lnTo>
                <a:lnTo>
                  <a:pt x="1640124" y="2351333"/>
                </a:lnTo>
                <a:lnTo>
                  <a:pt x="1655360" y="2351333"/>
                </a:lnTo>
                <a:lnTo>
                  <a:pt x="1655360" y="2182953"/>
                </a:lnTo>
                <a:close/>
                <a:moveTo>
                  <a:pt x="2197792" y="2180414"/>
                </a:moveTo>
                <a:lnTo>
                  <a:pt x="2197792" y="2194868"/>
                </a:lnTo>
                <a:lnTo>
                  <a:pt x="2294875" y="2194868"/>
                </a:lnTo>
                <a:cubicBezTo>
                  <a:pt x="2294745" y="2218830"/>
                  <a:pt x="2294810" y="2239015"/>
                  <a:pt x="2295070" y="2255423"/>
                </a:cubicBezTo>
                <a:cubicBezTo>
                  <a:pt x="2296112" y="2303476"/>
                  <a:pt x="2308093" y="2333818"/>
                  <a:pt x="2331012" y="2346450"/>
                </a:cubicBezTo>
                <a:cubicBezTo>
                  <a:pt x="2340258" y="2351008"/>
                  <a:pt x="2350872" y="2353287"/>
                  <a:pt x="2362852" y="2353287"/>
                </a:cubicBezTo>
                <a:cubicBezTo>
                  <a:pt x="2372359" y="2353287"/>
                  <a:pt x="2379195" y="2348208"/>
                  <a:pt x="2383363" y="2338050"/>
                </a:cubicBezTo>
                <a:cubicBezTo>
                  <a:pt x="2387009" y="2328284"/>
                  <a:pt x="2389874" y="2317019"/>
                  <a:pt x="2391957" y="2304257"/>
                </a:cubicBezTo>
                <a:cubicBezTo>
                  <a:pt x="2387530" y="2302955"/>
                  <a:pt x="2382060" y="2300936"/>
                  <a:pt x="2375549" y="2298202"/>
                </a:cubicBezTo>
                <a:cubicBezTo>
                  <a:pt x="2373856" y="2310313"/>
                  <a:pt x="2371903" y="2320079"/>
                  <a:pt x="2369689" y="2327502"/>
                </a:cubicBezTo>
                <a:cubicBezTo>
                  <a:pt x="2366694" y="2336748"/>
                  <a:pt x="2358945" y="2339222"/>
                  <a:pt x="2346444" y="2334925"/>
                </a:cubicBezTo>
                <a:cubicBezTo>
                  <a:pt x="2323003" y="2327632"/>
                  <a:pt x="2311251" y="2300220"/>
                  <a:pt x="2311186" y="2252688"/>
                </a:cubicBezTo>
                <a:cubicBezTo>
                  <a:pt x="2333389" y="2264148"/>
                  <a:pt x="2353736" y="2275543"/>
                  <a:pt x="2372228" y="2286872"/>
                </a:cubicBezTo>
                <a:lnTo>
                  <a:pt x="2381604" y="2271245"/>
                </a:lnTo>
                <a:cubicBezTo>
                  <a:pt x="2362396" y="2261348"/>
                  <a:pt x="2342277" y="2251614"/>
                  <a:pt x="2321245" y="2242042"/>
                </a:cubicBezTo>
                <a:cubicBezTo>
                  <a:pt x="2348072" y="2222964"/>
                  <a:pt x="2366629" y="2209779"/>
                  <a:pt x="2376916" y="2202487"/>
                </a:cubicBezTo>
                <a:lnTo>
                  <a:pt x="2362852" y="2188227"/>
                </a:lnTo>
                <a:cubicBezTo>
                  <a:pt x="2351783" y="2199426"/>
                  <a:pt x="2334528" y="2214109"/>
                  <a:pt x="2311088" y="2232275"/>
                </a:cubicBezTo>
                <a:cubicBezTo>
                  <a:pt x="2311088" y="2215021"/>
                  <a:pt x="2311348" y="2197733"/>
                  <a:pt x="2311869" y="2180414"/>
                </a:cubicBezTo>
                <a:close/>
                <a:moveTo>
                  <a:pt x="1904992" y="2168107"/>
                </a:moveTo>
                <a:lnTo>
                  <a:pt x="1904992" y="2234620"/>
                </a:lnTo>
                <a:lnTo>
                  <a:pt x="1837796" y="2241945"/>
                </a:lnTo>
                <a:lnTo>
                  <a:pt x="1839359" y="2258158"/>
                </a:lnTo>
                <a:lnTo>
                  <a:pt x="1904992" y="2250832"/>
                </a:lnTo>
                <a:lnTo>
                  <a:pt x="1904992" y="2322423"/>
                </a:lnTo>
                <a:cubicBezTo>
                  <a:pt x="1904992" y="2342739"/>
                  <a:pt x="1915996" y="2352896"/>
                  <a:pt x="1938004" y="2352896"/>
                </a:cubicBezTo>
                <a:lnTo>
                  <a:pt x="1986447" y="2352896"/>
                </a:lnTo>
                <a:cubicBezTo>
                  <a:pt x="2004548" y="2352896"/>
                  <a:pt x="2015357" y="2346124"/>
                  <a:pt x="2018873" y="2332581"/>
                </a:cubicBezTo>
                <a:cubicBezTo>
                  <a:pt x="2020957" y="2324377"/>
                  <a:pt x="2023040" y="2313503"/>
                  <a:pt x="2025124" y="2299960"/>
                </a:cubicBezTo>
                <a:cubicBezTo>
                  <a:pt x="2018743" y="2297746"/>
                  <a:pt x="2013078" y="2295532"/>
                  <a:pt x="2008130" y="2293318"/>
                </a:cubicBezTo>
                <a:cubicBezTo>
                  <a:pt x="2006958" y="2304778"/>
                  <a:pt x="2005525" y="2315066"/>
                  <a:pt x="2003832" y="2324182"/>
                </a:cubicBezTo>
                <a:cubicBezTo>
                  <a:pt x="2002400" y="2332386"/>
                  <a:pt x="1994716" y="2336488"/>
                  <a:pt x="1980782" y="2336488"/>
                </a:cubicBezTo>
                <a:lnTo>
                  <a:pt x="1942301" y="2336488"/>
                </a:lnTo>
                <a:cubicBezTo>
                  <a:pt x="1929148" y="2336488"/>
                  <a:pt x="1922572" y="2330497"/>
                  <a:pt x="1922572" y="2318517"/>
                </a:cubicBezTo>
                <a:lnTo>
                  <a:pt x="1922572" y="2248879"/>
                </a:lnTo>
                <a:lnTo>
                  <a:pt x="2027273" y="2237061"/>
                </a:lnTo>
                <a:lnTo>
                  <a:pt x="2025905" y="2221239"/>
                </a:lnTo>
                <a:lnTo>
                  <a:pt x="1922572" y="2232666"/>
                </a:lnTo>
                <a:lnTo>
                  <a:pt x="1922572" y="2168107"/>
                </a:lnTo>
                <a:close/>
                <a:moveTo>
                  <a:pt x="1527024" y="2167717"/>
                </a:moveTo>
                <a:lnTo>
                  <a:pt x="1527024" y="2253470"/>
                </a:lnTo>
                <a:cubicBezTo>
                  <a:pt x="1527024" y="2296965"/>
                  <a:pt x="1517062" y="2328088"/>
                  <a:pt x="1497138" y="2346841"/>
                </a:cubicBezTo>
                <a:cubicBezTo>
                  <a:pt x="1501826" y="2351529"/>
                  <a:pt x="1505732" y="2355891"/>
                  <a:pt x="1508858" y="2359928"/>
                </a:cubicBezTo>
                <a:cubicBezTo>
                  <a:pt x="1531387" y="2339743"/>
                  <a:pt x="1542586" y="2302173"/>
                  <a:pt x="1542456" y="2247219"/>
                </a:cubicBezTo>
                <a:lnTo>
                  <a:pt x="1542456" y="2167717"/>
                </a:lnTo>
                <a:close/>
                <a:moveTo>
                  <a:pt x="2234125" y="1945405"/>
                </a:moveTo>
                <a:lnTo>
                  <a:pt x="2275146" y="1945405"/>
                </a:lnTo>
                <a:cubicBezTo>
                  <a:pt x="2272802" y="1973012"/>
                  <a:pt x="2265054" y="1997625"/>
                  <a:pt x="2251901" y="2019242"/>
                </a:cubicBezTo>
                <a:cubicBezTo>
                  <a:pt x="2242264" y="2003745"/>
                  <a:pt x="2234776" y="1983691"/>
                  <a:pt x="2229437" y="1959078"/>
                </a:cubicBezTo>
                <a:cubicBezTo>
                  <a:pt x="2231000" y="1954651"/>
                  <a:pt x="2232562" y="1950093"/>
                  <a:pt x="2234125" y="1945405"/>
                </a:cubicBezTo>
                <a:close/>
                <a:moveTo>
                  <a:pt x="1482683" y="1937396"/>
                </a:moveTo>
                <a:cubicBezTo>
                  <a:pt x="1480208" y="1956409"/>
                  <a:pt x="1477148" y="1972687"/>
                  <a:pt x="1473502" y="1986230"/>
                </a:cubicBezTo>
                <a:cubicBezTo>
                  <a:pt x="1478841" y="1987272"/>
                  <a:pt x="1483464" y="1988314"/>
                  <a:pt x="1487371" y="1989355"/>
                </a:cubicBezTo>
                <a:cubicBezTo>
                  <a:pt x="1490887" y="1973728"/>
                  <a:pt x="1493882" y="1957060"/>
                  <a:pt x="1496356" y="1939349"/>
                </a:cubicBezTo>
                <a:close/>
                <a:moveTo>
                  <a:pt x="1544214" y="1906728"/>
                </a:moveTo>
                <a:lnTo>
                  <a:pt x="1544214" y="1921574"/>
                </a:lnTo>
                <a:lnTo>
                  <a:pt x="1631139" y="1921574"/>
                </a:lnTo>
                <a:cubicBezTo>
                  <a:pt x="1594025" y="1962985"/>
                  <a:pt x="1567459" y="1995085"/>
                  <a:pt x="1551441" y="2017875"/>
                </a:cubicBezTo>
                <a:cubicBezTo>
                  <a:pt x="1540112" y="2034283"/>
                  <a:pt x="1536075" y="2047566"/>
                  <a:pt x="1539330" y="2057723"/>
                </a:cubicBezTo>
                <a:cubicBezTo>
                  <a:pt x="1542846" y="2067881"/>
                  <a:pt x="1553134" y="2073415"/>
                  <a:pt x="1570194" y="2074327"/>
                </a:cubicBezTo>
                <a:cubicBezTo>
                  <a:pt x="1588816" y="2075108"/>
                  <a:pt x="1609000" y="2075108"/>
                  <a:pt x="1630748" y="2074327"/>
                </a:cubicBezTo>
                <a:cubicBezTo>
                  <a:pt x="1650021" y="2073936"/>
                  <a:pt x="1661025" y="2065602"/>
                  <a:pt x="1663760" y="2049324"/>
                </a:cubicBezTo>
                <a:cubicBezTo>
                  <a:pt x="1665713" y="2038125"/>
                  <a:pt x="1667211" y="2025558"/>
                  <a:pt x="1668253" y="2011624"/>
                </a:cubicBezTo>
                <a:cubicBezTo>
                  <a:pt x="1660569" y="2009280"/>
                  <a:pt x="1655100" y="2007326"/>
                  <a:pt x="1651844" y="2005764"/>
                </a:cubicBezTo>
                <a:cubicBezTo>
                  <a:pt x="1650933" y="2022693"/>
                  <a:pt x="1649696" y="2035260"/>
                  <a:pt x="1648133" y="2043464"/>
                </a:cubicBezTo>
                <a:cubicBezTo>
                  <a:pt x="1646440" y="2053621"/>
                  <a:pt x="1639668" y="2058895"/>
                  <a:pt x="1627818" y="2059286"/>
                </a:cubicBezTo>
                <a:cubicBezTo>
                  <a:pt x="1609196" y="2060067"/>
                  <a:pt x="1591941" y="2060133"/>
                  <a:pt x="1576054" y="2059481"/>
                </a:cubicBezTo>
                <a:cubicBezTo>
                  <a:pt x="1562771" y="2059221"/>
                  <a:pt x="1555608" y="2056486"/>
                  <a:pt x="1554567" y="2051277"/>
                </a:cubicBezTo>
                <a:cubicBezTo>
                  <a:pt x="1553395" y="2046068"/>
                  <a:pt x="1558278" y="2035846"/>
                  <a:pt x="1569217" y="2020609"/>
                </a:cubicBezTo>
                <a:cubicBezTo>
                  <a:pt x="1588360" y="1994434"/>
                  <a:pt x="1615642" y="1961878"/>
                  <a:pt x="1651063" y="1922941"/>
                </a:cubicBezTo>
                <a:lnTo>
                  <a:pt x="1651063" y="1906728"/>
                </a:lnTo>
                <a:close/>
                <a:moveTo>
                  <a:pt x="1924135" y="1892664"/>
                </a:moveTo>
                <a:lnTo>
                  <a:pt x="1924135" y="2054207"/>
                </a:lnTo>
                <a:lnTo>
                  <a:pt x="1869245" y="2054207"/>
                </a:lnTo>
                <a:lnTo>
                  <a:pt x="1869245" y="1928996"/>
                </a:lnTo>
                <a:lnTo>
                  <a:pt x="1852641" y="1928996"/>
                </a:lnTo>
                <a:lnTo>
                  <a:pt x="1852641" y="2069053"/>
                </a:lnTo>
                <a:lnTo>
                  <a:pt x="1996409" y="2069053"/>
                </a:lnTo>
                <a:lnTo>
                  <a:pt x="1996409" y="2081359"/>
                </a:lnTo>
                <a:lnTo>
                  <a:pt x="2013208" y="2081359"/>
                </a:lnTo>
                <a:lnTo>
                  <a:pt x="2013208" y="1928996"/>
                </a:lnTo>
                <a:lnTo>
                  <a:pt x="1996409" y="1928996"/>
                </a:lnTo>
                <a:lnTo>
                  <a:pt x="1996409" y="2054207"/>
                </a:lnTo>
                <a:lnTo>
                  <a:pt x="1941129" y="2054207"/>
                </a:lnTo>
                <a:lnTo>
                  <a:pt x="1941129" y="1892664"/>
                </a:lnTo>
                <a:close/>
                <a:moveTo>
                  <a:pt x="2314995" y="1892468"/>
                </a:moveTo>
                <a:lnTo>
                  <a:pt x="2314995" y="2052059"/>
                </a:lnTo>
                <a:lnTo>
                  <a:pt x="2331208" y="2052059"/>
                </a:lnTo>
                <a:lnTo>
                  <a:pt x="2331208" y="1960446"/>
                </a:lnTo>
                <a:cubicBezTo>
                  <a:pt x="2349439" y="1973598"/>
                  <a:pt x="2365457" y="1986230"/>
                  <a:pt x="2379260" y="1998341"/>
                </a:cubicBezTo>
                <a:lnTo>
                  <a:pt x="2389809" y="1984863"/>
                </a:lnTo>
                <a:cubicBezTo>
                  <a:pt x="2374963" y="1972752"/>
                  <a:pt x="2358294" y="1960446"/>
                  <a:pt x="2339802" y="1947944"/>
                </a:cubicBezTo>
                <a:lnTo>
                  <a:pt x="2331208" y="1957906"/>
                </a:lnTo>
                <a:lnTo>
                  <a:pt x="2331208" y="1892468"/>
                </a:lnTo>
                <a:close/>
                <a:moveTo>
                  <a:pt x="1503193" y="1892273"/>
                </a:moveTo>
                <a:lnTo>
                  <a:pt x="1503193" y="2083117"/>
                </a:lnTo>
                <a:lnTo>
                  <a:pt x="1518625" y="2083117"/>
                </a:lnTo>
                <a:lnTo>
                  <a:pt x="1518625" y="1938763"/>
                </a:lnTo>
                <a:cubicBezTo>
                  <a:pt x="1525917" y="1946577"/>
                  <a:pt x="1532754" y="1955432"/>
                  <a:pt x="1539135" y="1965329"/>
                </a:cubicBezTo>
                <a:lnTo>
                  <a:pt x="1550855" y="1955757"/>
                </a:lnTo>
                <a:cubicBezTo>
                  <a:pt x="1543302" y="1945860"/>
                  <a:pt x="1535033" y="1936419"/>
                  <a:pt x="1526047" y="1927434"/>
                </a:cubicBezTo>
                <a:lnTo>
                  <a:pt x="1518625" y="1933294"/>
                </a:lnTo>
                <a:lnTo>
                  <a:pt x="1518625" y="1892273"/>
                </a:lnTo>
                <a:close/>
                <a:moveTo>
                  <a:pt x="2231781" y="1891687"/>
                </a:moveTo>
                <a:cubicBezTo>
                  <a:pt x="2224098" y="1930624"/>
                  <a:pt x="2212247" y="1964352"/>
                  <a:pt x="2196230" y="1992871"/>
                </a:cubicBezTo>
                <a:cubicBezTo>
                  <a:pt x="2201048" y="1998211"/>
                  <a:pt x="2204825" y="2002703"/>
                  <a:pt x="2207559" y="2006350"/>
                </a:cubicBezTo>
                <a:cubicBezTo>
                  <a:pt x="2212117" y="1998146"/>
                  <a:pt x="2216415" y="1989551"/>
                  <a:pt x="2220452" y="1980565"/>
                </a:cubicBezTo>
                <a:cubicBezTo>
                  <a:pt x="2225921" y="2001401"/>
                  <a:pt x="2233344" y="2018786"/>
                  <a:pt x="2242720" y="2032720"/>
                </a:cubicBezTo>
                <a:cubicBezTo>
                  <a:pt x="2231130" y="2047957"/>
                  <a:pt x="2216545" y="2061500"/>
                  <a:pt x="2198964" y="2073350"/>
                </a:cubicBezTo>
                <a:cubicBezTo>
                  <a:pt x="2203262" y="2076997"/>
                  <a:pt x="2207559" y="2080838"/>
                  <a:pt x="2211857" y="2084875"/>
                </a:cubicBezTo>
                <a:cubicBezTo>
                  <a:pt x="2228005" y="2073415"/>
                  <a:pt x="2241743" y="2060263"/>
                  <a:pt x="2253073" y="2045417"/>
                </a:cubicBezTo>
                <a:cubicBezTo>
                  <a:pt x="2266616" y="2059872"/>
                  <a:pt x="2283350" y="2068792"/>
                  <a:pt x="2303274" y="2072178"/>
                </a:cubicBezTo>
                <a:cubicBezTo>
                  <a:pt x="2323069" y="2076085"/>
                  <a:pt x="2350806" y="2077387"/>
                  <a:pt x="2386488" y="2076085"/>
                </a:cubicBezTo>
                <a:cubicBezTo>
                  <a:pt x="2388051" y="2070355"/>
                  <a:pt x="2389939" y="2064951"/>
                  <a:pt x="2392153" y="2059872"/>
                </a:cubicBezTo>
                <a:cubicBezTo>
                  <a:pt x="2353997" y="2061565"/>
                  <a:pt x="2324957" y="2060653"/>
                  <a:pt x="2305032" y="2057137"/>
                </a:cubicBezTo>
                <a:cubicBezTo>
                  <a:pt x="2288103" y="2054142"/>
                  <a:pt x="2273713" y="2045938"/>
                  <a:pt x="2261863" y="2032525"/>
                </a:cubicBezTo>
                <a:cubicBezTo>
                  <a:pt x="2277620" y="2007652"/>
                  <a:pt x="2287322" y="1978417"/>
                  <a:pt x="2290968" y="1944819"/>
                </a:cubicBezTo>
                <a:lnTo>
                  <a:pt x="2290968" y="1930559"/>
                </a:lnTo>
                <a:lnTo>
                  <a:pt x="2238813" y="1930559"/>
                </a:lnTo>
                <a:cubicBezTo>
                  <a:pt x="2242199" y="1918969"/>
                  <a:pt x="2245259" y="1906858"/>
                  <a:pt x="2247994" y="1894226"/>
                </a:cubicBezTo>
                <a:close/>
                <a:moveTo>
                  <a:pt x="1895225" y="1768997"/>
                </a:moveTo>
                <a:cubicBezTo>
                  <a:pt x="1873347" y="1773034"/>
                  <a:pt x="1853227" y="1776289"/>
                  <a:pt x="1834866" y="1778764"/>
                </a:cubicBezTo>
                <a:lnTo>
                  <a:pt x="1838186" y="1793219"/>
                </a:lnTo>
                <a:cubicBezTo>
                  <a:pt x="1855767" y="1789572"/>
                  <a:pt x="1874389" y="1786317"/>
                  <a:pt x="1894053" y="1783452"/>
                </a:cubicBezTo>
                <a:cubicBezTo>
                  <a:pt x="1894313" y="1779024"/>
                  <a:pt x="1894704" y="1774206"/>
                  <a:pt x="1895225" y="1768997"/>
                </a:cubicBezTo>
                <a:close/>
                <a:moveTo>
                  <a:pt x="1481120" y="1724655"/>
                </a:moveTo>
                <a:lnTo>
                  <a:pt x="1481120" y="1739110"/>
                </a:lnTo>
                <a:lnTo>
                  <a:pt x="1546167" y="1739110"/>
                </a:lnTo>
                <a:cubicBezTo>
                  <a:pt x="1535619" y="1753956"/>
                  <a:pt x="1524680" y="1766913"/>
                  <a:pt x="1513350" y="1777982"/>
                </a:cubicBezTo>
                <a:cubicBezTo>
                  <a:pt x="1508923" y="1781889"/>
                  <a:pt x="1503519" y="1785014"/>
                  <a:pt x="1497138" y="1787358"/>
                </a:cubicBezTo>
                <a:lnTo>
                  <a:pt x="1505928" y="1803571"/>
                </a:lnTo>
                <a:cubicBezTo>
                  <a:pt x="1511527" y="1801227"/>
                  <a:pt x="1517062" y="1799795"/>
                  <a:pt x="1522531" y="1799274"/>
                </a:cubicBezTo>
                <a:cubicBezTo>
                  <a:pt x="1556390" y="1796800"/>
                  <a:pt x="1589532" y="1794586"/>
                  <a:pt x="1621958" y="1792633"/>
                </a:cubicBezTo>
                <a:cubicBezTo>
                  <a:pt x="1627427" y="1798493"/>
                  <a:pt x="1632246" y="1803832"/>
                  <a:pt x="1636413" y="1808650"/>
                </a:cubicBezTo>
                <a:lnTo>
                  <a:pt x="1649110" y="1797321"/>
                </a:lnTo>
                <a:cubicBezTo>
                  <a:pt x="1635436" y="1782605"/>
                  <a:pt x="1619158" y="1766848"/>
                  <a:pt x="1600276" y="1750049"/>
                </a:cubicBezTo>
                <a:lnTo>
                  <a:pt x="1589727" y="1759816"/>
                </a:lnTo>
                <a:cubicBezTo>
                  <a:pt x="1596890" y="1766978"/>
                  <a:pt x="1603466" y="1773620"/>
                  <a:pt x="1609456" y="1779740"/>
                </a:cubicBezTo>
                <a:cubicBezTo>
                  <a:pt x="1583281" y="1781043"/>
                  <a:pt x="1555804" y="1782410"/>
                  <a:pt x="1527024" y="1783842"/>
                </a:cubicBezTo>
                <a:cubicBezTo>
                  <a:pt x="1539656" y="1770820"/>
                  <a:pt x="1552613" y="1755909"/>
                  <a:pt x="1565896" y="1739110"/>
                </a:cubicBezTo>
                <a:lnTo>
                  <a:pt x="1660439" y="1739110"/>
                </a:lnTo>
                <a:lnTo>
                  <a:pt x="1660439" y="1724655"/>
                </a:lnTo>
                <a:close/>
                <a:moveTo>
                  <a:pt x="2280225" y="1684611"/>
                </a:moveTo>
                <a:lnTo>
                  <a:pt x="2318315" y="1684611"/>
                </a:lnTo>
                <a:lnTo>
                  <a:pt x="2318315" y="1734617"/>
                </a:lnTo>
                <a:lnTo>
                  <a:pt x="2280225" y="1734617"/>
                </a:lnTo>
                <a:close/>
                <a:moveTo>
                  <a:pt x="1516476" y="1684416"/>
                </a:moveTo>
                <a:lnTo>
                  <a:pt x="1516476" y="1698871"/>
                </a:lnTo>
                <a:lnTo>
                  <a:pt x="1624302" y="1698871"/>
                </a:lnTo>
                <a:lnTo>
                  <a:pt x="1624302" y="1684416"/>
                </a:lnTo>
                <a:close/>
                <a:moveTo>
                  <a:pt x="1952068" y="1680705"/>
                </a:moveTo>
                <a:cubicBezTo>
                  <a:pt x="1944385" y="1699327"/>
                  <a:pt x="1936115" y="1714042"/>
                  <a:pt x="1927260" y="1724851"/>
                </a:cubicBezTo>
                <a:cubicBezTo>
                  <a:pt x="1931167" y="1727585"/>
                  <a:pt x="1934878" y="1730255"/>
                  <a:pt x="1938394" y="1732859"/>
                </a:cubicBezTo>
                <a:cubicBezTo>
                  <a:pt x="1942562" y="1726999"/>
                  <a:pt x="1946598" y="1720749"/>
                  <a:pt x="1950505" y="1714107"/>
                </a:cubicBezTo>
                <a:lnTo>
                  <a:pt x="1970625" y="1714107"/>
                </a:lnTo>
                <a:cubicBezTo>
                  <a:pt x="1970495" y="1723483"/>
                  <a:pt x="1969974" y="1731492"/>
                  <a:pt x="1969062" y="1738134"/>
                </a:cubicBezTo>
                <a:lnTo>
                  <a:pt x="1928628" y="1738134"/>
                </a:lnTo>
                <a:lnTo>
                  <a:pt x="1928628" y="1751416"/>
                </a:lnTo>
                <a:lnTo>
                  <a:pt x="1966328" y="1751416"/>
                </a:lnTo>
                <a:cubicBezTo>
                  <a:pt x="1961119" y="1768606"/>
                  <a:pt x="1947836" y="1783321"/>
                  <a:pt x="1926479" y="1795563"/>
                </a:cubicBezTo>
                <a:cubicBezTo>
                  <a:pt x="1930386" y="1799730"/>
                  <a:pt x="1933641" y="1803702"/>
                  <a:pt x="1936246" y="1807478"/>
                </a:cubicBezTo>
                <a:cubicBezTo>
                  <a:pt x="1956821" y="1794195"/>
                  <a:pt x="1970495" y="1778894"/>
                  <a:pt x="1977266" y="1761574"/>
                </a:cubicBezTo>
                <a:cubicBezTo>
                  <a:pt x="1987164" y="1781629"/>
                  <a:pt x="2001423" y="1796279"/>
                  <a:pt x="2020045" y="1805525"/>
                </a:cubicBezTo>
                <a:cubicBezTo>
                  <a:pt x="2021087" y="1803571"/>
                  <a:pt x="2024408" y="1799014"/>
                  <a:pt x="2030007" y="1791851"/>
                </a:cubicBezTo>
                <a:cubicBezTo>
                  <a:pt x="2010213" y="1784559"/>
                  <a:pt x="1995433" y="1771080"/>
                  <a:pt x="1985666" y="1751416"/>
                </a:cubicBezTo>
                <a:lnTo>
                  <a:pt x="2024929" y="1751416"/>
                </a:lnTo>
                <a:lnTo>
                  <a:pt x="2024929" y="1738134"/>
                </a:lnTo>
                <a:lnTo>
                  <a:pt x="1982736" y="1738134"/>
                </a:lnTo>
                <a:cubicBezTo>
                  <a:pt x="1983647" y="1731101"/>
                  <a:pt x="1984233" y="1723093"/>
                  <a:pt x="1984494" y="1714107"/>
                </a:cubicBezTo>
                <a:lnTo>
                  <a:pt x="2016334" y="1714107"/>
                </a:lnTo>
                <a:lnTo>
                  <a:pt x="2016334" y="1700824"/>
                </a:lnTo>
                <a:lnTo>
                  <a:pt x="1957733" y="1700824"/>
                </a:lnTo>
                <a:cubicBezTo>
                  <a:pt x="1960337" y="1695615"/>
                  <a:pt x="1962877" y="1690211"/>
                  <a:pt x="1965351" y="1684611"/>
                </a:cubicBezTo>
                <a:close/>
                <a:moveTo>
                  <a:pt x="2266160" y="1670742"/>
                </a:moveTo>
                <a:lnTo>
                  <a:pt x="2266160" y="1758449"/>
                </a:lnTo>
                <a:lnTo>
                  <a:pt x="2280225" y="1758449"/>
                </a:lnTo>
                <a:lnTo>
                  <a:pt x="2280225" y="1748486"/>
                </a:lnTo>
                <a:lnTo>
                  <a:pt x="2332380" y="1748486"/>
                </a:lnTo>
                <a:lnTo>
                  <a:pt x="2332380" y="1670742"/>
                </a:lnTo>
                <a:close/>
                <a:moveTo>
                  <a:pt x="2260691" y="1628940"/>
                </a:moveTo>
                <a:lnTo>
                  <a:pt x="2260691" y="1643395"/>
                </a:lnTo>
                <a:lnTo>
                  <a:pt x="2359336" y="1643395"/>
                </a:lnTo>
                <a:lnTo>
                  <a:pt x="2359336" y="1773099"/>
                </a:lnTo>
                <a:cubicBezTo>
                  <a:pt x="2359336" y="1784168"/>
                  <a:pt x="2354388" y="1789572"/>
                  <a:pt x="2344490" y="1789312"/>
                </a:cubicBezTo>
                <a:cubicBezTo>
                  <a:pt x="2335114" y="1789312"/>
                  <a:pt x="2324892" y="1788791"/>
                  <a:pt x="2313823" y="1787749"/>
                </a:cubicBezTo>
                <a:cubicBezTo>
                  <a:pt x="2315125" y="1794130"/>
                  <a:pt x="2316167" y="1799730"/>
                  <a:pt x="2316948" y="1804548"/>
                </a:cubicBezTo>
                <a:cubicBezTo>
                  <a:pt x="2331533" y="1804809"/>
                  <a:pt x="2341886" y="1804874"/>
                  <a:pt x="2348007" y="1804743"/>
                </a:cubicBezTo>
                <a:cubicBezTo>
                  <a:pt x="2365717" y="1804613"/>
                  <a:pt x="2374572" y="1794911"/>
                  <a:pt x="2374572" y="1775638"/>
                </a:cubicBezTo>
                <a:lnTo>
                  <a:pt x="2374572" y="1643395"/>
                </a:lnTo>
                <a:lnTo>
                  <a:pt x="2391762" y="1643395"/>
                </a:lnTo>
                <a:lnTo>
                  <a:pt x="2391762" y="1628940"/>
                </a:lnTo>
                <a:close/>
                <a:moveTo>
                  <a:pt x="1942692" y="1625815"/>
                </a:moveTo>
                <a:lnTo>
                  <a:pt x="1942692" y="1639098"/>
                </a:lnTo>
                <a:lnTo>
                  <a:pt x="1991526" y="1639098"/>
                </a:lnTo>
                <a:lnTo>
                  <a:pt x="1988401" y="1664492"/>
                </a:lnTo>
                <a:lnTo>
                  <a:pt x="1930190" y="1664492"/>
                </a:lnTo>
                <a:lnTo>
                  <a:pt x="1930190" y="1677775"/>
                </a:lnTo>
                <a:lnTo>
                  <a:pt x="2027273" y="1677775"/>
                </a:lnTo>
                <a:lnTo>
                  <a:pt x="2027273" y="1664492"/>
                </a:lnTo>
                <a:lnTo>
                  <a:pt x="2002465" y="1664492"/>
                </a:lnTo>
                <a:lnTo>
                  <a:pt x="2006958" y="1625815"/>
                </a:lnTo>
                <a:close/>
                <a:moveTo>
                  <a:pt x="1563162" y="1616243"/>
                </a:moveTo>
                <a:cubicBezTo>
                  <a:pt x="1539982" y="1647628"/>
                  <a:pt x="1509704" y="1672891"/>
                  <a:pt x="1472330" y="1692034"/>
                </a:cubicBezTo>
                <a:cubicBezTo>
                  <a:pt x="1476367" y="1696852"/>
                  <a:pt x="1479948" y="1701606"/>
                  <a:pt x="1483073" y="1706294"/>
                </a:cubicBezTo>
                <a:cubicBezTo>
                  <a:pt x="1515499" y="1687541"/>
                  <a:pt x="1544735" y="1662799"/>
                  <a:pt x="1570780" y="1632066"/>
                </a:cubicBezTo>
                <a:cubicBezTo>
                  <a:pt x="1591616" y="1661627"/>
                  <a:pt x="1620916" y="1685588"/>
                  <a:pt x="1658681" y="1703950"/>
                </a:cubicBezTo>
                <a:cubicBezTo>
                  <a:pt x="1662067" y="1698089"/>
                  <a:pt x="1665713" y="1692555"/>
                  <a:pt x="1669620" y="1687346"/>
                </a:cubicBezTo>
                <a:cubicBezTo>
                  <a:pt x="1632636" y="1673282"/>
                  <a:pt x="1602880" y="1651209"/>
                  <a:pt x="1580351" y="1621127"/>
                </a:cubicBezTo>
                <a:lnTo>
                  <a:pt x="1584062" y="1616243"/>
                </a:lnTo>
                <a:close/>
                <a:moveTo>
                  <a:pt x="1921986" y="1614876"/>
                </a:moveTo>
                <a:cubicBezTo>
                  <a:pt x="1914303" y="1644046"/>
                  <a:pt x="1902518" y="1671914"/>
                  <a:pt x="1886630" y="1698480"/>
                </a:cubicBezTo>
                <a:cubicBezTo>
                  <a:pt x="1889235" y="1701866"/>
                  <a:pt x="1892230" y="1706359"/>
                  <a:pt x="1895616" y="1711958"/>
                </a:cubicBezTo>
                <a:cubicBezTo>
                  <a:pt x="1899522" y="1705057"/>
                  <a:pt x="1903299" y="1698089"/>
                  <a:pt x="1906945" y="1691057"/>
                </a:cubicBezTo>
                <a:lnTo>
                  <a:pt x="1906945" y="1807087"/>
                </a:lnTo>
                <a:lnTo>
                  <a:pt x="1919837" y="1807087"/>
                </a:lnTo>
                <a:lnTo>
                  <a:pt x="1919837" y="1662929"/>
                </a:lnTo>
                <a:cubicBezTo>
                  <a:pt x="1925828" y="1648214"/>
                  <a:pt x="1930906" y="1633368"/>
                  <a:pt x="1935074" y="1618392"/>
                </a:cubicBezTo>
                <a:close/>
                <a:moveTo>
                  <a:pt x="2239204" y="1614681"/>
                </a:moveTo>
                <a:cubicBezTo>
                  <a:pt x="2229698" y="1649581"/>
                  <a:pt x="2215438" y="1681291"/>
                  <a:pt x="2196425" y="1709810"/>
                </a:cubicBezTo>
                <a:cubicBezTo>
                  <a:pt x="2199160" y="1715409"/>
                  <a:pt x="2201504" y="1721009"/>
                  <a:pt x="2203457" y="1726609"/>
                </a:cubicBezTo>
                <a:cubicBezTo>
                  <a:pt x="2210750" y="1716581"/>
                  <a:pt x="2217652" y="1705512"/>
                  <a:pt x="2224163" y="1693401"/>
                </a:cubicBezTo>
                <a:lnTo>
                  <a:pt x="2224163" y="1806697"/>
                </a:lnTo>
                <a:lnTo>
                  <a:pt x="2239204" y="1806697"/>
                </a:lnTo>
                <a:lnTo>
                  <a:pt x="2239204" y="1661757"/>
                </a:lnTo>
                <a:cubicBezTo>
                  <a:pt x="2244673" y="1648604"/>
                  <a:pt x="2249882" y="1634475"/>
                  <a:pt x="2254831" y="1619369"/>
                </a:cubicBezTo>
                <a:close/>
                <a:moveTo>
                  <a:pt x="1871198" y="1614485"/>
                </a:moveTo>
                <a:cubicBezTo>
                  <a:pt x="1859739" y="1643135"/>
                  <a:pt x="1847823" y="1666119"/>
                  <a:pt x="1835452" y="1683439"/>
                </a:cubicBezTo>
                <a:lnTo>
                  <a:pt x="1839163" y="1696331"/>
                </a:lnTo>
                <a:cubicBezTo>
                  <a:pt x="1845805" y="1695550"/>
                  <a:pt x="1854790" y="1694834"/>
                  <a:pt x="1866120" y="1694183"/>
                </a:cubicBezTo>
                <a:cubicBezTo>
                  <a:pt x="1855702" y="1713326"/>
                  <a:pt x="1846260" y="1727325"/>
                  <a:pt x="1837796" y="1736180"/>
                </a:cubicBezTo>
                <a:lnTo>
                  <a:pt x="1840335" y="1750635"/>
                </a:lnTo>
                <a:cubicBezTo>
                  <a:pt x="1855051" y="1748031"/>
                  <a:pt x="1872566" y="1745361"/>
                  <a:pt x="1892881" y="1742626"/>
                </a:cubicBezTo>
                <a:cubicBezTo>
                  <a:pt x="1893141" y="1737417"/>
                  <a:pt x="1893597" y="1732534"/>
                  <a:pt x="1894248" y="1727976"/>
                </a:cubicBezTo>
                <a:cubicBezTo>
                  <a:pt x="1880575" y="1730320"/>
                  <a:pt x="1868399" y="1732143"/>
                  <a:pt x="1857720" y="1733445"/>
                </a:cubicBezTo>
                <a:cubicBezTo>
                  <a:pt x="1872566" y="1710135"/>
                  <a:pt x="1886239" y="1686565"/>
                  <a:pt x="1898741" y="1662734"/>
                </a:cubicBezTo>
                <a:lnTo>
                  <a:pt x="1885263" y="1656287"/>
                </a:lnTo>
                <a:cubicBezTo>
                  <a:pt x="1880965" y="1665533"/>
                  <a:pt x="1876798" y="1674128"/>
                  <a:pt x="1872761" y="1682072"/>
                </a:cubicBezTo>
                <a:cubicBezTo>
                  <a:pt x="1864817" y="1682463"/>
                  <a:pt x="1857850" y="1682658"/>
                  <a:pt x="1851860" y="1682658"/>
                </a:cubicBezTo>
                <a:cubicBezTo>
                  <a:pt x="1862538" y="1664427"/>
                  <a:pt x="1873412" y="1643525"/>
                  <a:pt x="1884481" y="1619955"/>
                </a:cubicBezTo>
                <a:close/>
                <a:moveTo>
                  <a:pt x="2225140" y="1439249"/>
                </a:moveTo>
                <a:lnTo>
                  <a:pt x="2225140" y="1454095"/>
                </a:lnTo>
                <a:lnTo>
                  <a:pt x="2286280" y="1454095"/>
                </a:lnTo>
                <a:lnTo>
                  <a:pt x="2286280" y="1505273"/>
                </a:lnTo>
                <a:lnTo>
                  <a:pt x="2205020" y="1505273"/>
                </a:lnTo>
                <a:lnTo>
                  <a:pt x="2205020" y="1520119"/>
                </a:lnTo>
                <a:lnTo>
                  <a:pt x="2384339" y="1520119"/>
                </a:lnTo>
                <a:lnTo>
                  <a:pt x="2384339" y="1505273"/>
                </a:lnTo>
                <a:lnTo>
                  <a:pt x="2302884" y="1505273"/>
                </a:lnTo>
                <a:lnTo>
                  <a:pt x="2302884" y="1454095"/>
                </a:lnTo>
                <a:lnTo>
                  <a:pt x="2364220" y="1454095"/>
                </a:lnTo>
                <a:lnTo>
                  <a:pt x="2364220" y="1439249"/>
                </a:lnTo>
                <a:close/>
                <a:moveTo>
                  <a:pt x="1988108" y="1423720"/>
                </a:moveTo>
                <a:cubicBezTo>
                  <a:pt x="1991103" y="1423720"/>
                  <a:pt x="1993642" y="1424713"/>
                  <a:pt x="1995726" y="1426699"/>
                </a:cubicBezTo>
                <a:cubicBezTo>
                  <a:pt x="1997809" y="1428685"/>
                  <a:pt x="1998851" y="1431338"/>
                  <a:pt x="1998851" y="1434659"/>
                </a:cubicBezTo>
                <a:cubicBezTo>
                  <a:pt x="1998851" y="1437654"/>
                  <a:pt x="1997777" y="1440096"/>
                  <a:pt x="1995628" y="1441984"/>
                </a:cubicBezTo>
                <a:cubicBezTo>
                  <a:pt x="1993479" y="1443873"/>
                  <a:pt x="1991168" y="1444817"/>
                  <a:pt x="1988694" y="1444817"/>
                </a:cubicBezTo>
                <a:cubicBezTo>
                  <a:pt x="1986219" y="1444817"/>
                  <a:pt x="1983794" y="1443905"/>
                  <a:pt x="1981417" y="1442082"/>
                </a:cubicBezTo>
                <a:cubicBezTo>
                  <a:pt x="1979041" y="1440259"/>
                  <a:pt x="1977852" y="1437752"/>
                  <a:pt x="1977852" y="1434561"/>
                </a:cubicBezTo>
                <a:cubicBezTo>
                  <a:pt x="1977852" y="1431306"/>
                  <a:pt x="1978862" y="1428685"/>
                  <a:pt x="1980880" y="1426699"/>
                </a:cubicBezTo>
                <a:cubicBezTo>
                  <a:pt x="1982899" y="1424713"/>
                  <a:pt x="1985308" y="1423720"/>
                  <a:pt x="1988108" y="1423720"/>
                </a:cubicBezTo>
                <a:close/>
                <a:moveTo>
                  <a:pt x="1521359" y="1422060"/>
                </a:moveTo>
                <a:lnTo>
                  <a:pt x="1575077" y="1422060"/>
                </a:lnTo>
                <a:lnTo>
                  <a:pt x="1575077" y="1464253"/>
                </a:lnTo>
                <a:lnTo>
                  <a:pt x="1521359" y="1464253"/>
                </a:lnTo>
                <a:close/>
                <a:moveTo>
                  <a:pt x="1988987" y="1409265"/>
                </a:moveTo>
                <a:cubicBezTo>
                  <a:pt x="1982410" y="1409265"/>
                  <a:pt x="1976550" y="1411609"/>
                  <a:pt x="1971406" y="1416297"/>
                </a:cubicBezTo>
                <a:cubicBezTo>
                  <a:pt x="1966262" y="1420985"/>
                  <a:pt x="1963690" y="1426943"/>
                  <a:pt x="1963690" y="1434171"/>
                </a:cubicBezTo>
                <a:cubicBezTo>
                  <a:pt x="1963690" y="1441268"/>
                  <a:pt x="1966116" y="1447193"/>
                  <a:pt x="1970967" y="1451946"/>
                </a:cubicBezTo>
                <a:cubicBezTo>
                  <a:pt x="1975818" y="1456700"/>
                  <a:pt x="1981596" y="1459076"/>
                  <a:pt x="1988303" y="1459076"/>
                </a:cubicBezTo>
                <a:cubicBezTo>
                  <a:pt x="1995010" y="1459076"/>
                  <a:pt x="2000739" y="1456748"/>
                  <a:pt x="2005493" y="1452093"/>
                </a:cubicBezTo>
                <a:cubicBezTo>
                  <a:pt x="2010246" y="1447437"/>
                  <a:pt x="2012622" y="1441398"/>
                  <a:pt x="2012622" y="1433975"/>
                </a:cubicBezTo>
                <a:cubicBezTo>
                  <a:pt x="2012622" y="1427399"/>
                  <a:pt x="2010278" y="1421637"/>
                  <a:pt x="2005590" y="1416688"/>
                </a:cubicBezTo>
                <a:cubicBezTo>
                  <a:pt x="2000902" y="1411739"/>
                  <a:pt x="1995368" y="1409265"/>
                  <a:pt x="1988987" y="1409265"/>
                </a:cubicBezTo>
                <a:close/>
                <a:moveTo>
                  <a:pt x="2319292" y="1387485"/>
                </a:moveTo>
                <a:lnTo>
                  <a:pt x="2309916" y="1398815"/>
                </a:lnTo>
                <a:cubicBezTo>
                  <a:pt x="2336612" y="1415614"/>
                  <a:pt x="2359792" y="1431696"/>
                  <a:pt x="2379456" y="1447063"/>
                </a:cubicBezTo>
                <a:lnTo>
                  <a:pt x="2390590" y="1433585"/>
                </a:lnTo>
                <a:cubicBezTo>
                  <a:pt x="2370405" y="1419130"/>
                  <a:pt x="2346639" y="1403763"/>
                  <a:pt x="2319292" y="1387485"/>
                </a:cubicBezTo>
                <a:close/>
                <a:moveTo>
                  <a:pt x="2269090" y="1387290"/>
                </a:moveTo>
                <a:cubicBezTo>
                  <a:pt x="2246952" y="1405521"/>
                  <a:pt x="2223121" y="1421148"/>
                  <a:pt x="2197597" y="1434171"/>
                </a:cubicBezTo>
                <a:cubicBezTo>
                  <a:pt x="2201374" y="1437296"/>
                  <a:pt x="2205280" y="1441528"/>
                  <a:pt x="2209317" y="1446868"/>
                </a:cubicBezTo>
                <a:cubicBezTo>
                  <a:pt x="2231586" y="1434366"/>
                  <a:pt x="2255352" y="1418218"/>
                  <a:pt x="2280615" y="1398424"/>
                </a:cubicBezTo>
                <a:close/>
                <a:moveTo>
                  <a:pt x="2294289" y="1336502"/>
                </a:moveTo>
                <a:lnTo>
                  <a:pt x="2279834" y="1343534"/>
                </a:lnTo>
                <a:cubicBezTo>
                  <a:pt x="2284327" y="1350632"/>
                  <a:pt x="2288071" y="1357013"/>
                  <a:pt x="2291066" y="1362677"/>
                </a:cubicBezTo>
                <a:lnTo>
                  <a:pt x="2206192" y="1362677"/>
                </a:lnTo>
                <a:lnTo>
                  <a:pt x="2206192" y="1400573"/>
                </a:lnTo>
                <a:lnTo>
                  <a:pt x="2222210" y="1400573"/>
                </a:lnTo>
                <a:lnTo>
                  <a:pt x="2222210" y="1377523"/>
                </a:lnTo>
                <a:lnTo>
                  <a:pt x="2367345" y="1377523"/>
                </a:lnTo>
                <a:lnTo>
                  <a:pt x="2367345" y="1400573"/>
                </a:lnTo>
                <a:lnTo>
                  <a:pt x="2383363" y="1400573"/>
                </a:lnTo>
                <a:lnTo>
                  <a:pt x="2383363" y="1362677"/>
                </a:lnTo>
                <a:lnTo>
                  <a:pt x="2301028" y="1362677"/>
                </a:lnTo>
                <a:lnTo>
                  <a:pt x="2308158" y="1359161"/>
                </a:lnTo>
                <a:cubicBezTo>
                  <a:pt x="2304251" y="1351739"/>
                  <a:pt x="2299628" y="1344185"/>
                  <a:pt x="2294289" y="1336502"/>
                </a:cubicBezTo>
                <a:close/>
                <a:moveTo>
                  <a:pt x="1517648" y="1336307"/>
                </a:moveTo>
                <a:cubicBezTo>
                  <a:pt x="1508402" y="1362222"/>
                  <a:pt x="1494533" y="1385597"/>
                  <a:pt x="1476041" y="1406433"/>
                </a:cubicBezTo>
                <a:cubicBezTo>
                  <a:pt x="1480729" y="1410079"/>
                  <a:pt x="1484766" y="1413725"/>
                  <a:pt x="1488152" y="1417372"/>
                </a:cubicBezTo>
                <a:cubicBezTo>
                  <a:pt x="1499026" y="1404024"/>
                  <a:pt x="1508858" y="1389439"/>
                  <a:pt x="1517648" y="1373616"/>
                </a:cubicBezTo>
                <a:lnTo>
                  <a:pt x="1575077" y="1373616"/>
                </a:lnTo>
                <a:lnTo>
                  <a:pt x="1575077" y="1408386"/>
                </a:lnTo>
                <a:lnTo>
                  <a:pt x="1505928" y="1408386"/>
                </a:lnTo>
                <a:lnTo>
                  <a:pt x="1505928" y="1464253"/>
                </a:lnTo>
                <a:lnTo>
                  <a:pt x="1474478" y="1464253"/>
                </a:lnTo>
                <a:lnTo>
                  <a:pt x="1474478" y="1478317"/>
                </a:lnTo>
                <a:lnTo>
                  <a:pt x="1575077" y="1478317"/>
                </a:lnTo>
                <a:lnTo>
                  <a:pt x="1575077" y="1531058"/>
                </a:lnTo>
                <a:lnTo>
                  <a:pt x="1590899" y="1531058"/>
                </a:lnTo>
                <a:lnTo>
                  <a:pt x="1590899" y="1478317"/>
                </a:lnTo>
                <a:lnTo>
                  <a:pt x="1668253" y="1478317"/>
                </a:lnTo>
                <a:lnTo>
                  <a:pt x="1668253" y="1464253"/>
                </a:lnTo>
                <a:lnTo>
                  <a:pt x="1590899" y="1464253"/>
                </a:lnTo>
                <a:lnTo>
                  <a:pt x="1590899" y="1422060"/>
                </a:lnTo>
                <a:lnTo>
                  <a:pt x="1656142" y="1422060"/>
                </a:lnTo>
                <a:lnTo>
                  <a:pt x="1656142" y="1408386"/>
                </a:lnTo>
                <a:lnTo>
                  <a:pt x="1590899" y="1408386"/>
                </a:lnTo>
                <a:lnTo>
                  <a:pt x="1590899" y="1373616"/>
                </a:lnTo>
                <a:lnTo>
                  <a:pt x="1659463" y="1373616"/>
                </a:lnTo>
                <a:lnTo>
                  <a:pt x="1659463" y="1359552"/>
                </a:lnTo>
                <a:lnTo>
                  <a:pt x="1525071" y="1359552"/>
                </a:lnTo>
                <a:cubicBezTo>
                  <a:pt x="1528066" y="1353497"/>
                  <a:pt x="1530931" y="1347246"/>
                  <a:pt x="1533666" y="1340800"/>
                </a:cubicBezTo>
                <a:close/>
                <a:moveTo>
                  <a:pt x="2260300" y="1191898"/>
                </a:moveTo>
                <a:lnTo>
                  <a:pt x="2260300" y="1192716"/>
                </a:lnTo>
                <a:lnTo>
                  <a:pt x="2259627" y="1192716"/>
                </a:lnTo>
                <a:close/>
                <a:moveTo>
                  <a:pt x="2329254" y="1123566"/>
                </a:moveTo>
                <a:lnTo>
                  <a:pt x="2329254" y="1168885"/>
                </a:lnTo>
                <a:cubicBezTo>
                  <a:pt x="2329254" y="1184642"/>
                  <a:pt x="2335831" y="1192520"/>
                  <a:pt x="2348983" y="1192520"/>
                </a:cubicBezTo>
                <a:lnTo>
                  <a:pt x="2364610" y="1192520"/>
                </a:lnTo>
                <a:cubicBezTo>
                  <a:pt x="2376851" y="1192520"/>
                  <a:pt x="2384404" y="1187181"/>
                  <a:pt x="2387269" y="1176503"/>
                </a:cubicBezTo>
                <a:cubicBezTo>
                  <a:pt x="2388572" y="1171684"/>
                  <a:pt x="2389744" y="1166150"/>
                  <a:pt x="2390785" y="1159899"/>
                </a:cubicBezTo>
                <a:cubicBezTo>
                  <a:pt x="2386618" y="1158597"/>
                  <a:pt x="2381995" y="1156774"/>
                  <a:pt x="2376916" y="1154430"/>
                </a:cubicBezTo>
                <a:cubicBezTo>
                  <a:pt x="2376265" y="1160941"/>
                  <a:pt x="2375419" y="1166475"/>
                  <a:pt x="2374377" y="1171033"/>
                </a:cubicBezTo>
                <a:cubicBezTo>
                  <a:pt x="2373335" y="1175982"/>
                  <a:pt x="2369038" y="1178456"/>
                  <a:pt x="2361485" y="1178456"/>
                </a:cubicBezTo>
                <a:lnTo>
                  <a:pt x="2352695" y="1178456"/>
                </a:lnTo>
                <a:cubicBezTo>
                  <a:pt x="2346704" y="1178456"/>
                  <a:pt x="2343709" y="1175005"/>
                  <a:pt x="2343709" y="1168103"/>
                </a:cubicBezTo>
                <a:lnTo>
                  <a:pt x="2343709" y="1154820"/>
                </a:lnTo>
                <a:cubicBezTo>
                  <a:pt x="2359531" y="1150848"/>
                  <a:pt x="2373661" y="1146291"/>
                  <a:pt x="2386097" y="1141147"/>
                </a:cubicBezTo>
                <a:lnTo>
                  <a:pt x="2380823" y="1128059"/>
                </a:lnTo>
                <a:cubicBezTo>
                  <a:pt x="2369103" y="1133398"/>
                  <a:pt x="2356732" y="1137956"/>
                  <a:pt x="2343709" y="1141733"/>
                </a:cubicBezTo>
                <a:lnTo>
                  <a:pt x="2343709" y="1123566"/>
                </a:lnTo>
                <a:close/>
                <a:moveTo>
                  <a:pt x="1887021" y="1094461"/>
                </a:moveTo>
                <a:lnTo>
                  <a:pt x="1887021" y="1107744"/>
                </a:lnTo>
                <a:lnTo>
                  <a:pt x="1942008" y="1107744"/>
                </a:lnTo>
                <a:cubicBezTo>
                  <a:pt x="1927162" y="1137566"/>
                  <a:pt x="1904731" y="1164131"/>
                  <a:pt x="1874714" y="1187442"/>
                </a:cubicBezTo>
                <a:cubicBezTo>
                  <a:pt x="1877840" y="1192911"/>
                  <a:pt x="1880510" y="1197925"/>
                  <a:pt x="1882723" y="1202483"/>
                </a:cubicBezTo>
                <a:cubicBezTo>
                  <a:pt x="1894248" y="1193106"/>
                  <a:pt x="1904796" y="1183274"/>
                  <a:pt x="1914368" y="1172987"/>
                </a:cubicBezTo>
                <a:lnTo>
                  <a:pt x="1914368" y="1223579"/>
                </a:lnTo>
                <a:cubicBezTo>
                  <a:pt x="1914368" y="1231002"/>
                  <a:pt x="1912089" y="1236862"/>
                  <a:pt x="1907531" y="1241159"/>
                </a:cubicBezTo>
                <a:lnTo>
                  <a:pt x="1918079" y="1254638"/>
                </a:lnTo>
                <a:cubicBezTo>
                  <a:pt x="1921726" y="1251252"/>
                  <a:pt x="1925502" y="1248191"/>
                  <a:pt x="1929409" y="1245457"/>
                </a:cubicBezTo>
                <a:cubicBezTo>
                  <a:pt x="1940999" y="1237904"/>
                  <a:pt x="1953500" y="1230416"/>
                  <a:pt x="1966914" y="1222993"/>
                </a:cubicBezTo>
                <a:cubicBezTo>
                  <a:pt x="1965742" y="1218695"/>
                  <a:pt x="1964700" y="1213421"/>
                  <a:pt x="1963788" y="1207171"/>
                </a:cubicBezTo>
                <a:cubicBezTo>
                  <a:pt x="1952068" y="1214333"/>
                  <a:pt x="1940673" y="1221040"/>
                  <a:pt x="1929604" y="1227290"/>
                </a:cubicBezTo>
                <a:lnTo>
                  <a:pt x="1929604" y="1155406"/>
                </a:lnTo>
                <a:cubicBezTo>
                  <a:pt x="1936115" y="1147137"/>
                  <a:pt x="1942106" y="1138640"/>
                  <a:pt x="1947575" y="1129915"/>
                </a:cubicBezTo>
                <a:cubicBezTo>
                  <a:pt x="1957668" y="1182330"/>
                  <a:pt x="1981238" y="1219998"/>
                  <a:pt x="2018287" y="1242917"/>
                </a:cubicBezTo>
                <a:cubicBezTo>
                  <a:pt x="2021803" y="1238229"/>
                  <a:pt x="2025905" y="1233281"/>
                  <a:pt x="2030593" y="1228072"/>
                </a:cubicBezTo>
                <a:cubicBezTo>
                  <a:pt x="2008064" y="1216937"/>
                  <a:pt x="1990484" y="1199325"/>
                  <a:pt x="1977852" y="1175233"/>
                </a:cubicBezTo>
                <a:cubicBezTo>
                  <a:pt x="1993349" y="1164099"/>
                  <a:pt x="2007869" y="1152997"/>
                  <a:pt x="2021413" y="1141928"/>
                </a:cubicBezTo>
                <a:lnTo>
                  <a:pt x="2010278" y="1129817"/>
                </a:lnTo>
                <a:cubicBezTo>
                  <a:pt x="1998167" y="1140821"/>
                  <a:pt x="1985243" y="1151402"/>
                  <a:pt x="1971504" y="1161559"/>
                </a:cubicBezTo>
                <a:cubicBezTo>
                  <a:pt x="1965514" y="1146844"/>
                  <a:pt x="1961021" y="1130110"/>
                  <a:pt x="1958026" y="1111358"/>
                </a:cubicBezTo>
                <a:cubicBezTo>
                  <a:pt x="1958612" y="1110121"/>
                  <a:pt x="1959198" y="1108916"/>
                  <a:pt x="1959784" y="1107744"/>
                </a:cubicBezTo>
                <a:lnTo>
                  <a:pt x="2028445" y="1107744"/>
                </a:lnTo>
                <a:lnTo>
                  <a:pt x="2028445" y="1094461"/>
                </a:lnTo>
                <a:close/>
                <a:moveTo>
                  <a:pt x="1649305" y="1071607"/>
                </a:moveTo>
                <a:cubicBezTo>
                  <a:pt x="1603336" y="1076165"/>
                  <a:pt x="1549618" y="1079420"/>
                  <a:pt x="1488152" y="1081374"/>
                </a:cubicBezTo>
                <a:cubicBezTo>
                  <a:pt x="1489454" y="1087624"/>
                  <a:pt x="1490496" y="1093029"/>
                  <a:pt x="1491278" y="1097587"/>
                </a:cubicBezTo>
                <a:cubicBezTo>
                  <a:pt x="1516541" y="1096480"/>
                  <a:pt x="1540242" y="1095308"/>
                  <a:pt x="1562380" y="1094071"/>
                </a:cubicBezTo>
                <a:lnTo>
                  <a:pt x="1562380" y="1147202"/>
                </a:lnTo>
                <a:lnTo>
                  <a:pt x="1478190" y="1147202"/>
                </a:lnTo>
                <a:lnTo>
                  <a:pt x="1478190" y="1162438"/>
                </a:lnTo>
                <a:lnTo>
                  <a:pt x="1562380" y="1162438"/>
                </a:lnTo>
                <a:lnTo>
                  <a:pt x="1562380" y="1252879"/>
                </a:lnTo>
                <a:lnTo>
                  <a:pt x="1579570" y="1252879"/>
                </a:lnTo>
                <a:lnTo>
                  <a:pt x="1579570" y="1162438"/>
                </a:lnTo>
                <a:lnTo>
                  <a:pt x="1663369" y="1162438"/>
                </a:lnTo>
                <a:lnTo>
                  <a:pt x="1663369" y="1147202"/>
                </a:lnTo>
                <a:lnTo>
                  <a:pt x="1579570" y="1147202"/>
                </a:lnTo>
                <a:lnTo>
                  <a:pt x="1579570" y="1093094"/>
                </a:lnTo>
                <a:cubicBezTo>
                  <a:pt x="1606005" y="1091466"/>
                  <a:pt x="1630032" y="1089708"/>
                  <a:pt x="1651649" y="1087820"/>
                </a:cubicBezTo>
                <a:close/>
                <a:moveTo>
                  <a:pt x="2374182" y="1067309"/>
                </a:moveTo>
                <a:cubicBezTo>
                  <a:pt x="2331208" y="1070174"/>
                  <a:pt x="2276969" y="1071997"/>
                  <a:pt x="2211466" y="1072779"/>
                </a:cubicBezTo>
                <a:cubicBezTo>
                  <a:pt x="2212638" y="1077597"/>
                  <a:pt x="2213550" y="1082025"/>
                  <a:pt x="2214201" y="1086062"/>
                </a:cubicBezTo>
                <a:cubicBezTo>
                  <a:pt x="2240181" y="1085541"/>
                  <a:pt x="2264598" y="1084955"/>
                  <a:pt x="2287452" y="1084304"/>
                </a:cubicBezTo>
                <a:lnTo>
                  <a:pt x="2287452" y="1102470"/>
                </a:lnTo>
                <a:lnTo>
                  <a:pt x="2200723" y="1102470"/>
                </a:lnTo>
                <a:lnTo>
                  <a:pt x="2200723" y="1115362"/>
                </a:lnTo>
                <a:lnTo>
                  <a:pt x="2287452" y="1115362"/>
                </a:lnTo>
                <a:lnTo>
                  <a:pt x="2287452" y="1158922"/>
                </a:lnTo>
                <a:lnTo>
                  <a:pt x="2260300" y="1191898"/>
                </a:lnTo>
                <a:lnTo>
                  <a:pt x="2260300" y="1123566"/>
                </a:lnTo>
                <a:lnTo>
                  <a:pt x="2245845" y="1123566"/>
                </a:lnTo>
                <a:lnTo>
                  <a:pt x="2245845" y="1137826"/>
                </a:lnTo>
                <a:lnTo>
                  <a:pt x="2204434" y="1137826"/>
                </a:lnTo>
                <a:lnTo>
                  <a:pt x="2204434" y="1150328"/>
                </a:lnTo>
                <a:lnTo>
                  <a:pt x="2245845" y="1150328"/>
                </a:lnTo>
                <a:lnTo>
                  <a:pt x="2245845" y="1168787"/>
                </a:lnTo>
                <a:cubicBezTo>
                  <a:pt x="2229567" y="1172173"/>
                  <a:pt x="2214071" y="1175005"/>
                  <a:pt x="2199355" y="1177284"/>
                </a:cubicBezTo>
                <a:lnTo>
                  <a:pt x="2203067" y="1192325"/>
                </a:lnTo>
                <a:cubicBezTo>
                  <a:pt x="2219214" y="1188614"/>
                  <a:pt x="2233474" y="1185423"/>
                  <a:pt x="2245845" y="1182753"/>
                </a:cubicBezTo>
                <a:lnTo>
                  <a:pt x="2245845" y="1192716"/>
                </a:lnTo>
                <a:lnTo>
                  <a:pt x="2259627" y="1192716"/>
                </a:lnTo>
                <a:lnTo>
                  <a:pt x="2248971" y="1205657"/>
                </a:lnTo>
                <a:cubicBezTo>
                  <a:pt x="2233963" y="1217930"/>
                  <a:pt x="2216773" y="1226900"/>
                  <a:pt x="2197402" y="1232564"/>
                </a:cubicBezTo>
                <a:cubicBezTo>
                  <a:pt x="2201569" y="1237773"/>
                  <a:pt x="2205150" y="1242527"/>
                  <a:pt x="2208145" y="1246824"/>
                </a:cubicBezTo>
                <a:cubicBezTo>
                  <a:pt x="2245324" y="1231458"/>
                  <a:pt x="2271760" y="1209873"/>
                  <a:pt x="2287452" y="1182070"/>
                </a:cubicBezTo>
                <a:lnTo>
                  <a:pt x="2287452" y="1254442"/>
                </a:lnTo>
                <a:lnTo>
                  <a:pt x="2301907" y="1254442"/>
                </a:lnTo>
                <a:lnTo>
                  <a:pt x="2301907" y="1179433"/>
                </a:lnTo>
                <a:cubicBezTo>
                  <a:pt x="2317534" y="1210426"/>
                  <a:pt x="2343970" y="1232434"/>
                  <a:pt x="2381214" y="1245457"/>
                </a:cubicBezTo>
                <a:cubicBezTo>
                  <a:pt x="2384860" y="1239466"/>
                  <a:pt x="2388702" y="1233997"/>
                  <a:pt x="2392739" y="1229048"/>
                </a:cubicBezTo>
                <a:cubicBezTo>
                  <a:pt x="2353606" y="1221886"/>
                  <a:pt x="2323329" y="1197501"/>
                  <a:pt x="2301907" y="1155895"/>
                </a:cubicBezTo>
                <a:lnTo>
                  <a:pt x="2301907" y="1115362"/>
                </a:lnTo>
                <a:lnTo>
                  <a:pt x="2390199" y="1115362"/>
                </a:lnTo>
                <a:lnTo>
                  <a:pt x="2390199" y="1102470"/>
                </a:lnTo>
                <a:lnTo>
                  <a:pt x="2301907" y="1102470"/>
                </a:lnTo>
                <a:lnTo>
                  <a:pt x="2301907" y="1083815"/>
                </a:lnTo>
                <a:cubicBezTo>
                  <a:pt x="2329124" y="1082904"/>
                  <a:pt x="2353932" y="1081895"/>
                  <a:pt x="2376330" y="1080788"/>
                </a:cubicBezTo>
                <a:close/>
                <a:moveTo>
                  <a:pt x="1875496" y="1062231"/>
                </a:moveTo>
                <a:cubicBezTo>
                  <a:pt x="1865859" y="1099345"/>
                  <a:pt x="1852316" y="1130924"/>
                  <a:pt x="1834866" y="1156969"/>
                </a:cubicBezTo>
                <a:cubicBezTo>
                  <a:pt x="1837080" y="1162178"/>
                  <a:pt x="1839098" y="1167517"/>
                  <a:pt x="1840921" y="1172987"/>
                </a:cubicBezTo>
                <a:cubicBezTo>
                  <a:pt x="1847107" y="1164066"/>
                  <a:pt x="1852967" y="1154462"/>
                  <a:pt x="1858502" y="1144174"/>
                </a:cubicBezTo>
                <a:lnTo>
                  <a:pt x="1858502" y="1254247"/>
                </a:lnTo>
                <a:lnTo>
                  <a:pt x="1872566" y="1254247"/>
                </a:lnTo>
                <a:lnTo>
                  <a:pt x="1872566" y="1114679"/>
                </a:lnTo>
                <a:cubicBezTo>
                  <a:pt x="1878882" y="1099768"/>
                  <a:pt x="1884677" y="1083718"/>
                  <a:pt x="1889951" y="1066528"/>
                </a:cubicBezTo>
                <a:close/>
                <a:moveTo>
                  <a:pt x="1949919" y="1060082"/>
                </a:moveTo>
                <a:lnTo>
                  <a:pt x="1937027" y="1068091"/>
                </a:lnTo>
                <a:cubicBezTo>
                  <a:pt x="1943278" y="1075904"/>
                  <a:pt x="1949138" y="1084369"/>
                  <a:pt x="1954607" y="1093485"/>
                </a:cubicBezTo>
                <a:lnTo>
                  <a:pt x="1968281" y="1084499"/>
                </a:lnTo>
                <a:cubicBezTo>
                  <a:pt x="1962812" y="1076686"/>
                  <a:pt x="1956691" y="1068547"/>
                  <a:pt x="1949919" y="1060082"/>
                </a:cubicBezTo>
                <a:close/>
                <a:moveTo>
                  <a:pt x="2228460" y="932704"/>
                </a:moveTo>
                <a:lnTo>
                  <a:pt x="2254831" y="932704"/>
                </a:lnTo>
                <a:lnTo>
                  <a:pt x="2254831" y="953409"/>
                </a:lnTo>
                <a:lnTo>
                  <a:pt x="2228460" y="953409"/>
                </a:lnTo>
                <a:close/>
                <a:moveTo>
                  <a:pt x="2299563" y="920397"/>
                </a:moveTo>
                <a:lnTo>
                  <a:pt x="2299563" y="933680"/>
                </a:lnTo>
                <a:lnTo>
                  <a:pt x="2362461" y="933680"/>
                </a:lnTo>
                <a:lnTo>
                  <a:pt x="2362461" y="920397"/>
                </a:lnTo>
                <a:close/>
                <a:moveTo>
                  <a:pt x="1933120" y="912975"/>
                </a:moveTo>
                <a:lnTo>
                  <a:pt x="2006176" y="912975"/>
                </a:lnTo>
                <a:lnTo>
                  <a:pt x="2006176" y="950870"/>
                </a:lnTo>
                <a:lnTo>
                  <a:pt x="1933120" y="950870"/>
                </a:lnTo>
                <a:close/>
                <a:moveTo>
                  <a:pt x="2228460" y="899692"/>
                </a:moveTo>
                <a:lnTo>
                  <a:pt x="2254831" y="899692"/>
                </a:lnTo>
                <a:lnTo>
                  <a:pt x="2254831" y="920397"/>
                </a:lnTo>
                <a:lnTo>
                  <a:pt x="2228460" y="920397"/>
                </a:lnTo>
                <a:close/>
                <a:moveTo>
                  <a:pt x="2228460" y="866680"/>
                </a:moveTo>
                <a:lnTo>
                  <a:pt x="2254831" y="866680"/>
                </a:lnTo>
                <a:lnTo>
                  <a:pt x="2254831" y="887385"/>
                </a:lnTo>
                <a:lnTo>
                  <a:pt x="2228460" y="887385"/>
                </a:lnTo>
                <a:close/>
                <a:moveTo>
                  <a:pt x="1933120" y="862578"/>
                </a:moveTo>
                <a:lnTo>
                  <a:pt x="2006176" y="862578"/>
                </a:lnTo>
                <a:lnTo>
                  <a:pt x="2006176" y="900082"/>
                </a:lnTo>
                <a:lnTo>
                  <a:pt x="1933120" y="900082"/>
                </a:lnTo>
                <a:close/>
                <a:moveTo>
                  <a:pt x="1478776" y="833863"/>
                </a:moveTo>
                <a:lnTo>
                  <a:pt x="1478776" y="848709"/>
                </a:lnTo>
                <a:lnTo>
                  <a:pt x="1530540" y="848709"/>
                </a:lnTo>
                <a:cubicBezTo>
                  <a:pt x="1522076" y="882567"/>
                  <a:pt x="1503128" y="914993"/>
                  <a:pt x="1473697" y="945987"/>
                </a:cubicBezTo>
                <a:cubicBezTo>
                  <a:pt x="1477213" y="948851"/>
                  <a:pt x="1481185" y="952823"/>
                  <a:pt x="1485613" y="957902"/>
                </a:cubicBezTo>
                <a:cubicBezTo>
                  <a:pt x="1514913" y="927430"/>
                  <a:pt x="1535098" y="890836"/>
                  <a:pt x="1546167" y="848123"/>
                </a:cubicBezTo>
                <a:lnTo>
                  <a:pt x="1546167" y="833863"/>
                </a:lnTo>
                <a:close/>
                <a:moveTo>
                  <a:pt x="2258542" y="827808"/>
                </a:moveTo>
                <a:lnTo>
                  <a:pt x="2249752" y="835035"/>
                </a:lnTo>
                <a:cubicBezTo>
                  <a:pt x="2255091" y="840505"/>
                  <a:pt x="2260300" y="846430"/>
                  <a:pt x="2265379" y="852811"/>
                </a:cubicBezTo>
                <a:lnTo>
                  <a:pt x="2275341" y="844802"/>
                </a:lnTo>
                <a:cubicBezTo>
                  <a:pt x="2268830" y="837770"/>
                  <a:pt x="2263230" y="832105"/>
                  <a:pt x="2258542" y="827808"/>
                </a:cubicBezTo>
                <a:close/>
                <a:moveTo>
                  <a:pt x="2336482" y="825854"/>
                </a:moveTo>
                <a:lnTo>
                  <a:pt x="2327301" y="833082"/>
                </a:lnTo>
                <a:cubicBezTo>
                  <a:pt x="2334854" y="841937"/>
                  <a:pt x="2340779" y="849295"/>
                  <a:pt x="2345076" y="855155"/>
                </a:cubicBezTo>
                <a:lnTo>
                  <a:pt x="2355429" y="846755"/>
                </a:lnTo>
                <a:cubicBezTo>
                  <a:pt x="2349179" y="839072"/>
                  <a:pt x="2342863" y="832105"/>
                  <a:pt x="2336482" y="825854"/>
                </a:cubicBezTo>
                <a:close/>
                <a:moveTo>
                  <a:pt x="1933120" y="812181"/>
                </a:moveTo>
                <a:lnTo>
                  <a:pt x="2006176" y="812181"/>
                </a:lnTo>
                <a:lnTo>
                  <a:pt x="2006176" y="849685"/>
                </a:lnTo>
                <a:lnTo>
                  <a:pt x="1933120" y="849685"/>
                </a:lnTo>
                <a:close/>
                <a:moveTo>
                  <a:pt x="1918275" y="798898"/>
                </a:moveTo>
                <a:lnTo>
                  <a:pt x="1918275" y="977436"/>
                </a:lnTo>
                <a:lnTo>
                  <a:pt x="1933120" y="977436"/>
                </a:lnTo>
                <a:lnTo>
                  <a:pt x="1933120" y="964153"/>
                </a:lnTo>
                <a:lnTo>
                  <a:pt x="2006176" y="964153"/>
                </a:lnTo>
                <a:lnTo>
                  <a:pt x="2006176" y="977436"/>
                </a:lnTo>
                <a:lnTo>
                  <a:pt x="2021022" y="977436"/>
                </a:lnTo>
                <a:lnTo>
                  <a:pt x="2021022" y="798898"/>
                </a:lnTo>
                <a:close/>
                <a:moveTo>
                  <a:pt x="1868268" y="786592"/>
                </a:moveTo>
                <a:lnTo>
                  <a:pt x="1868268" y="825464"/>
                </a:lnTo>
                <a:lnTo>
                  <a:pt x="1837991" y="825464"/>
                </a:lnTo>
                <a:lnTo>
                  <a:pt x="1837991" y="838551"/>
                </a:lnTo>
                <a:lnTo>
                  <a:pt x="1867975" y="838551"/>
                </a:lnTo>
                <a:cubicBezTo>
                  <a:pt x="1860813" y="864596"/>
                  <a:pt x="1850037" y="887646"/>
                  <a:pt x="1835647" y="907701"/>
                </a:cubicBezTo>
                <a:cubicBezTo>
                  <a:pt x="1838382" y="913430"/>
                  <a:pt x="1840726" y="919095"/>
                  <a:pt x="1842679" y="924695"/>
                </a:cubicBezTo>
                <a:cubicBezTo>
                  <a:pt x="1852707" y="911151"/>
                  <a:pt x="1861236" y="894711"/>
                  <a:pt x="1868268" y="875372"/>
                </a:cubicBezTo>
                <a:lnTo>
                  <a:pt x="1868268" y="977045"/>
                </a:lnTo>
                <a:lnTo>
                  <a:pt x="1882528" y="977045"/>
                </a:lnTo>
                <a:lnTo>
                  <a:pt x="1882528" y="875372"/>
                </a:lnTo>
                <a:cubicBezTo>
                  <a:pt x="1890081" y="883381"/>
                  <a:pt x="1897439" y="891618"/>
                  <a:pt x="1904601" y="900082"/>
                </a:cubicBezTo>
                <a:lnTo>
                  <a:pt x="1915149" y="889730"/>
                </a:lnTo>
                <a:cubicBezTo>
                  <a:pt x="1907596" y="881656"/>
                  <a:pt x="1899327" y="873256"/>
                  <a:pt x="1890342" y="864531"/>
                </a:cubicBezTo>
                <a:lnTo>
                  <a:pt x="1882528" y="872540"/>
                </a:lnTo>
                <a:lnTo>
                  <a:pt x="1882528" y="838551"/>
                </a:lnTo>
                <a:lnTo>
                  <a:pt x="1911047" y="838551"/>
                </a:lnTo>
                <a:lnTo>
                  <a:pt x="1911047" y="825464"/>
                </a:lnTo>
                <a:lnTo>
                  <a:pt x="1882528" y="825464"/>
                </a:lnTo>
                <a:lnTo>
                  <a:pt x="1882528" y="786592"/>
                </a:lnTo>
                <a:close/>
                <a:moveTo>
                  <a:pt x="1562185" y="786201"/>
                </a:moveTo>
                <a:lnTo>
                  <a:pt x="1562185" y="943838"/>
                </a:lnTo>
                <a:cubicBezTo>
                  <a:pt x="1562185" y="953605"/>
                  <a:pt x="1557106" y="958488"/>
                  <a:pt x="1546948" y="958488"/>
                </a:cubicBezTo>
                <a:cubicBezTo>
                  <a:pt x="1540437" y="958488"/>
                  <a:pt x="1531973" y="957967"/>
                  <a:pt x="1521555" y="956925"/>
                </a:cubicBezTo>
                <a:cubicBezTo>
                  <a:pt x="1522987" y="963827"/>
                  <a:pt x="1524029" y="969687"/>
                  <a:pt x="1524680" y="974506"/>
                </a:cubicBezTo>
                <a:cubicBezTo>
                  <a:pt x="1535879" y="974636"/>
                  <a:pt x="1544344" y="974701"/>
                  <a:pt x="1550074" y="974701"/>
                </a:cubicBezTo>
                <a:cubicBezTo>
                  <a:pt x="1568696" y="974701"/>
                  <a:pt x="1578007" y="964999"/>
                  <a:pt x="1578007" y="945596"/>
                </a:cubicBezTo>
                <a:lnTo>
                  <a:pt x="1578007" y="854276"/>
                </a:lnTo>
                <a:cubicBezTo>
                  <a:pt x="1595066" y="894059"/>
                  <a:pt x="1620721" y="927430"/>
                  <a:pt x="1654970" y="954386"/>
                </a:cubicBezTo>
                <a:cubicBezTo>
                  <a:pt x="1658356" y="950089"/>
                  <a:pt x="1662783" y="945205"/>
                  <a:pt x="1668253" y="939736"/>
                </a:cubicBezTo>
                <a:cubicBezTo>
                  <a:pt x="1643380" y="922741"/>
                  <a:pt x="1622348" y="900636"/>
                  <a:pt x="1605159" y="873419"/>
                </a:cubicBezTo>
                <a:cubicBezTo>
                  <a:pt x="1622088" y="859615"/>
                  <a:pt x="1638171" y="844737"/>
                  <a:pt x="1653407" y="828784"/>
                </a:cubicBezTo>
                <a:lnTo>
                  <a:pt x="1640320" y="817064"/>
                </a:lnTo>
                <a:cubicBezTo>
                  <a:pt x="1625995" y="833733"/>
                  <a:pt x="1611638" y="848058"/>
                  <a:pt x="1597248" y="860038"/>
                </a:cubicBezTo>
                <a:cubicBezTo>
                  <a:pt x="1590020" y="846951"/>
                  <a:pt x="1583607" y="832789"/>
                  <a:pt x="1578007" y="817552"/>
                </a:cubicBezTo>
                <a:lnTo>
                  <a:pt x="1578007" y="786201"/>
                </a:lnTo>
                <a:close/>
                <a:moveTo>
                  <a:pt x="2242915" y="785810"/>
                </a:moveTo>
                <a:cubicBezTo>
                  <a:pt x="2241222" y="793884"/>
                  <a:pt x="2239399" y="801437"/>
                  <a:pt x="2237446" y="808469"/>
                </a:cubicBezTo>
                <a:lnTo>
                  <a:pt x="2203653" y="808469"/>
                </a:lnTo>
                <a:lnTo>
                  <a:pt x="2203653" y="840895"/>
                </a:lnTo>
                <a:lnTo>
                  <a:pt x="2217326" y="840895"/>
                </a:lnTo>
                <a:lnTo>
                  <a:pt x="2217326" y="820971"/>
                </a:lnTo>
                <a:lnTo>
                  <a:pt x="2233930" y="820971"/>
                </a:lnTo>
                <a:cubicBezTo>
                  <a:pt x="2226637" y="845193"/>
                  <a:pt x="2214201" y="868177"/>
                  <a:pt x="2196620" y="889925"/>
                </a:cubicBezTo>
                <a:cubicBezTo>
                  <a:pt x="2200397" y="895655"/>
                  <a:pt x="2203001" y="899887"/>
                  <a:pt x="2204434" y="902622"/>
                </a:cubicBezTo>
                <a:cubicBezTo>
                  <a:pt x="2208210" y="897673"/>
                  <a:pt x="2211792" y="892660"/>
                  <a:pt x="2215177" y="887581"/>
                </a:cubicBezTo>
                <a:lnTo>
                  <a:pt x="2215177" y="978217"/>
                </a:lnTo>
                <a:lnTo>
                  <a:pt x="2228460" y="978217"/>
                </a:lnTo>
                <a:lnTo>
                  <a:pt x="2228460" y="965911"/>
                </a:lnTo>
                <a:lnTo>
                  <a:pt x="2300540" y="965911"/>
                </a:lnTo>
                <a:lnTo>
                  <a:pt x="2300540" y="953409"/>
                </a:lnTo>
                <a:lnTo>
                  <a:pt x="2268114" y="953409"/>
                </a:lnTo>
                <a:lnTo>
                  <a:pt x="2268114" y="932704"/>
                </a:lnTo>
                <a:lnTo>
                  <a:pt x="2293898" y="932704"/>
                </a:lnTo>
                <a:lnTo>
                  <a:pt x="2293898" y="920397"/>
                </a:lnTo>
                <a:lnTo>
                  <a:pt x="2268114" y="920397"/>
                </a:lnTo>
                <a:lnTo>
                  <a:pt x="2268114" y="899692"/>
                </a:lnTo>
                <a:lnTo>
                  <a:pt x="2293898" y="899692"/>
                </a:lnTo>
                <a:lnTo>
                  <a:pt x="2293898" y="887385"/>
                </a:lnTo>
                <a:lnTo>
                  <a:pt x="2268114" y="887385"/>
                </a:lnTo>
                <a:lnTo>
                  <a:pt x="2268114" y="866680"/>
                </a:lnTo>
                <a:lnTo>
                  <a:pt x="2295461" y="866680"/>
                </a:lnTo>
                <a:lnTo>
                  <a:pt x="2295461" y="854178"/>
                </a:lnTo>
                <a:lnTo>
                  <a:pt x="2234125" y="854178"/>
                </a:lnTo>
                <a:cubicBezTo>
                  <a:pt x="2238813" y="844542"/>
                  <a:pt x="2243306" y="833472"/>
                  <a:pt x="2247603" y="820971"/>
                </a:cubicBezTo>
                <a:lnTo>
                  <a:pt x="2282764" y="820971"/>
                </a:lnTo>
                <a:lnTo>
                  <a:pt x="2282764" y="840895"/>
                </a:lnTo>
                <a:lnTo>
                  <a:pt x="2296438" y="840895"/>
                </a:lnTo>
                <a:lnTo>
                  <a:pt x="2296438" y="808469"/>
                </a:lnTo>
                <a:lnTo>
                  <a:pt x="2251705" y="808469"/>
                </a:lnTo>
                <a:cubicBezTo>
                  <a:pt x="2253659" y="802219"/>
                  <a:pt x="2255482" y="795838"/>
                  <a:pt x="2257175" y="789326"/>
                </a:cubicBezTo>
                <a:close/>
                <a:moveTo>
                  <a:pt x="2333356" y="785420"/>
                </a:moveTo>
                <a:cubicBezTo>
                  <a:pt x="2331794" y="792061"/>
                  <a:pt x="2330166" y="798507"/>
                  <a:pt x="2328473" y="804758"/>
                </a:cubicBezTo>
                <a:lnTo>
                  <a:pt x="2306400" y="804758"/>
                </a:lnTo>
                <a:lnTo>
                  <a:pt x="2306400" y="902817"/>
                </a:lnTo>
                <a:lnTo>
                  <a:pt x="2371056" y="902817"/>
                </a:lnTo>
                <a:cubicBezTo>
                  <a:pt x="2370535" y="918314"/>
                  <a:pt x="2369949" y="930750"/>
                  <a:pt x="2369298" y="940126"/>
                </a:cubicBezTo>
                <a:cubicBezTo>
                  <a:pt x="2368387" y="952628"/>
                  <a:pt x="2361420" y="958879"/>
                  <a:pt x="2348397" y="958879"/>
                </a:cubicBezTo>
                <a:cubicBezTo>
                  <a:pt x="2340974" y="958879"/>
                  <a:pt x="2330947" y="958358"/>
                  <a:pt x="2318315" y="957316"/>
                </a:cubicBezTo>
                <a:cubicBezTo>
                  <a:pt x="2319878" y="963046"/>
                  <a:pt x="2321115" y="968320"/>
                  <a:pt x="2322027" y="973138"/>
                </a:cubicBezTo>
                <a:cubicBezTo>
                  <a:pt x="2332314" y="973529"/>
                  <a:pt x="2341626" y="973724"/>
                  <a:pt x="2349960" y="973724"/>
                </a:cubicBezTo>
                <a:cubicBezTo>
                  <a:pt x="2370535" y="973724"/>
                  <a:pt x="2381539" y="963176"/>
                  <a:pt x="2382972" y="942080"/>
                </a:cubicBezTo>
                <a:cubicBezTo>
                  <a:pt x="2383753" y="932573"/>
                  <a:pt x="2384404" y="915058"/>
                  <a:pt x="2384925" y="889534"/>
                </a:cubicBezTo>
                <a:lnTo>
                  <a:pt x="2319683" y="889534"/>
                </a:lnTo>
                <a:lnTo>
                  <a:pt x="2319683" y="817650"/>
                </a:lnTo>
                <a:lnTo>
                  <a:pt x="2365001" y="817650"/>
                </a:lnTo>
                <a:cubicBezTo>
                  <a:pt x="2364480" y="836012"/>
                  <a:pt x="2364220" y="846169"/>
                  <a:pt x="2364220" y="848123"/>
                </a:cubicBezTo>
                <a:cubicBezTo>
                  <a:pt x="2364089" y="859062"/>
                  <a:pt x="2358490" y="864271"/>
                  <a:pt x="2347421" y="863750"/>
                </a:cubicBezTo>
                <a:cubicBezTo>
                  <a:pt x="2342212" y="863489"/>
                  <a:pt x="2336091" y="862968"/>
                  <a:pt x="2329059" y="862187"/>
                </a:cubicBezTo>
                <a:cubicBezTo>
                  <a:pt x="2330101" y="867005"/>
                  <a:pt x="2330947" y="871758"/>
                  <a:pt x="2331598" y="876447"/>
                </a:cubicBezTo>
                <a:cubicBezTo>
                  <a:pt x="2338630" y="876707"/>
                  <a:pt x="2344295" y="876837"/>
                  <a:pt x="2348593" y="876837"/>
                </a:cubicBezTo>
                <a:cubicBezTo>
                  <a:pt x="2367475" y="877098"/>
                  <a:pt x="2377112" y="868308"/>
                  <a:pt x="2377502" y="850467"/>
                </a:cubicBezTo>
                <a:cubicBezTo>
                  <a:pt x="2378414" y="821166"/>
                  <a:pt x="2378870" y="805930"/>
                  <a:pt x="2378870" y="804758"/>
                </a:cubicBezTo>
                <a:lnTo>
                  <a:pt x="2342537" y="804758"/>
                </a:lnTo>
                <a:cubicBezTo>
                  <a:pt x="2344881" y="797205"/>
                  <a:pt x="2346574" y="791735"/>
                  <a:pt x="2347616" y="788350"/>
                </a:cubicBezTo>
                <a:close/>
                <a:moveTo>
                  <a:pt x="2230609" y="617411"/>
                </a:moveTo>
                <a:lnTo>
                  <a:pt x="2357969" y="617411"/>
                </a:lnTo>
                <a:lnTo>
                  <a:pt x="2357969" y="670934"/>
                </a:lnTo>
                <a:lnTo>
                  <a:pt x="2230609" y="670934"/>
                </a:lnTo>
                <a:close/>
                <a:moveTo>
                  <a:pt x="1474869" y="578344"/>
                </a:moveTo>
                <a:lnTo>
                  <a:pt x="1474869" y="592603"/>
                </a:lnTo>
                <a:lnTo>
                  <a:pt x="1499872" y="592603"/>
                </a:lnTo>
                <a:lnTo>
                  <a:pt x="1499872" y="659213"/>
                </a:lnTo>
                <a:cubicBezTo>
                  <a:pt x="1490236" y="667157"/>
                  <a:pt x="1481576" y="674580"/>
                  <a:pt x="1473892" y="681482"/>
                </a:cubicBezTo>
                <a:lnTo>
                  <a:pt x="1482292" y="698085"/>
                </a:lnTo>
                <a:cubicBezTo>
                  <a:pt x="1490626" y="687928"/>
                  <a:pt x="1498830" y="679398"/>
                  <a:pt x="1506904" y="672496"/>
                </a:cubicBezTo>
                <a:cubicBezTo>
                  <a:pt x="1517322" y="687212"/>
                  <a:pt x="1532754" y="694830"/>
                  <a:pt x="1553199" y="695351"/>
                </a:cubicBezTo>
                <a:cubicBezTo>
                  <a:pt x="1573514" y="696002"/>
                  <a:pt x="1609717" y="696002"/>
                  <a:pt x="1661807" y="695351"/>
                </a:cubicBezTo>
                <a:cubicBezTo>
                  <a:pt x="1663760" y="690272"/>
                  <a:pt x="1665844" y="685063"/>
                  <a:pt x="1668057" y="679724"/>
                </a:cubicBezTo>
                <a:cubicBezTo>
                  <a:pt x="1628469" y="681286"/>
                  <a:pt x="1590964" y="681677"/>
                  <a:pt x="1555543" y="680896"/>
                </a:cubicBezTo>
                <a:cubicBezTo>
                  <a:pt x="1538354" y="680375"/>
                  <a:pt x="1525006" y="674059"/>
                  <a:pt x="1515499" y="661948"/>
                </a:cubicBezTo>
                <a:lnTo>
                  <a:pt x="1515499" y="578344"/>
                </a:lnTo>
                <a:close/>
                <a:moveTo>
                  <a:pt x="2230609" y="552169"/>
                </a:moveTo>
                <a:lnTo>
                  <a:pt x="2357969" y="552169"/>
                </a:lnTo>
                <a:lnTo>
                  <a:pt x="2357969" y="603347"/>
                </a:lnTo>
                <a:lnTo>
                  <a:pt x="2230609" y="603347"/>
                </a:lnTo>
                <a:close/>
                <a:moveTo>
                  <a:pt x="1534447" y="522477"/>
                </a:moveTo>
                <a:lnTo>
                  <a:pt x="1534447" y="537128"/>
                </a:lnTo>
                <a:lnTo>
                  <a:pt x="1636217" y="537128"/>
                </a:lnTo>
                <a:cubicBezTo>
                  <a:pt x="1622153" y="547806"/>
                  <a:pt x="1606722" y="558224"/>
                  <a:pt x="1589923" y="568382"/>
                </a:cubicBezTo>
                <a:lnTo>
                  <a:pt x="1589923" y="635382"/>
                </a:lnTo>
                <a:cubicBezTo>
                  <a:pt x="1589923" y="646061"/>
                  <a:pt x="1585169" y="651400"/>
                  <a:pt x="1575663" y="651400"/>
                </a:cubicBezTo>
                <a:cubicBezTo>
                  <a:pt x="1567850" y="651400"/>
                  <a:pt x="1558473" y="650684"/>
                  <a:pt x="1547534" y="649251"/>
                </a:cubicBezTo>
                <a:cubicBezTo>
                  <a:pt x="1548706" y="654851"/>
                  <a:pt x="1549683" y="660516"/>
                  <a:pt x="1550464" y="666245"/>
                </a:cubicBezTo>
                <a:cubicBezTo>
                  <a:pt x="1557887" y="666766"/>
                  <a:pt x="1566873" y="667027"/>
                  <a:pt x="1577421" y="667027"/>
                </a:cubicBezTo>
                <a:cubicBezTo>
                  <a:pt x="1596434" y="667027"/>
                  <a:pt x="1605940" y="657520"/>
                  <a:pt x="1605940" y="638508"/>
                </a:cubicBezTo>
                <a:lnTo>
                  <a:pt x="1605940" y="576195"/>
                </a:lnTo>
                <a:cubicBezTo>
                  <a:pt x="1621567" y="566298"/>
                  <a:pt x="1639082" y="554252"/>
                  <a:pt x="1658486" y="540058"/>
                </a:cubicBezTo>
                <a:lnTo>
                  <a:pt x="1658486" y="522477"/>
                </a:lnTo>
                <a:close/>
                <a:moveTo>
                  <a:pt x="1495575" y="511343"/>
                </a:moveTo>
                <a:lnTo>
                  <a:pt x="1483659" y="519938"/>
                </a:lnTo>
                <a:cubicBezTo>
                  <a:pt x="1490952" y="528924"/>
                  <a:pt x="1500198" y="541686"/>
                  <a:pt x="1511397" y="558224"/>
                </a:cubicBezTo>
                <a:cubicBezTo>
                  <a:pt x="1516085" y="554838"/>
                  <a:pt x="1520773" y="551778"/>
                  <a:pt x="1525461" y="549043"/>
                </a:cubicBezTo>
                <a:cubicBezTo>
                  <a:pt x="1513741" y="533677"/>
                  <a:pt x="1503779" y="521110"/>
                  <a:pt x="1495575" y="511343"/>
                </a:cubicBezTo>
                <a:close/>
                <a:moveTo>
                  <a:pt x="1925111" y="508609"/>
                </a:moveTo>
                <a:lnTo>
                  <a:pt x="1925111" y="543769"/>
                </a:lnTo>
                <a:lnTo>
                  <a:pt x="1840140" y="543769"/>
                </a:lnTo>
                <a:lnTo>
                  <a:pt x="1840140" y="558224"/>
                </a:lnTo>
                <a:lnTo>
                  <a:pt x="1918958" y="558224"/>
                </a:lnTo>
                <a:cubicBezTo>
                  <a:pt x="1900597" y="592148"/>
                  <a:pt x="1872891" y="624313"/>
                  <a:pt x="1835842" y="654721"/>
                </a:cubicBezTo>
                <a:cubicBezTo>
                  <a:pt x="1839359" y="657716"/>
                  <a:pt x="1843656" y="661622"/>
                  <a:pt x="1848735" y="666441"/>
                </a:cubicBezTo>
                <a:cubicBezTo>
                  <a:pt x="1883049" y="635708"/>
                  <a:pt x="1908508" y="603803"/>
                  <a:pt x="1925111" y="570726"/>
                </a:cubicBezTo>
                <a:lnTo>
                  <a:pt x="1925111" y="648079"/>
                </a:lnTo>
                <a:lnTo>
                  <a:pt x="1878817" y="648079"/>
                </a:lnTo>
                <a:lnTo>
                  <a:pt x="1878817" y="661753"/>
                </a:lnTo>
                <a:lnTo>
                  <a:pt x="1925111" y="661753"/>
                </a:lnTo>
                <a:lnTo>
                  <a:pt x="1925111" y="701797"/>
                </a:lnTo>
                <a:lnTo>
                  <a:pt x="1940348" y="701797"/>
                </a:lnTo>
                <a:lnTo>
                  <a:pt x="1940348" y="661753"/>
                </a:lnTo>
                <a:lnTo>
                  <a:pt x="1985080" y="661753"/>
                </a:lnTo>
                <a:lnTo>
                  <a:pt x="1985080" y="648079"/>
                </a:lnTo>
                <a:lnTo>
                  <a:pt x="1940348" y="648079"/>
                </a:lnTo>
                <a:lnTo>
                  <a:pt x="1940348" y="570726"/>
                </a:lnTo>
                <a:cubicBezTo>
                  <a:pt x="1959100" y="608686"/>
                  <a:pt x="1984233" y="639810"/>
                  <a:pt x="2015748" y="664097"/>
                </a:cubicBezTo>
                <a:cubicBezTo>
                  <a:pt x="2021217" y="658367"/>
                  <a:pt x="2025645" y="653809"/>
                  <a:pt x="2029031" y="650423"/>
                </a:cubicBezTo>
                <a:cubicBezTo>
                  <a:pt x="1994326" y="627894"/>
                  <a:pt x="1966621" y="597161"/>
                  <a:pt x="1945915" y="558224"/>
                </a:cubicBezTo>
                <a:lnTo>
                  <a:pt x="2025319" y="558224"/>
                </a:lnTo>
                <a:lnTo>
                  <a:pt x="2025319" y="543769"/>
                </a:lnTo>
                <a:lnTo>
                  <a:pt x="1940348" y="543769"/>
                </a:lnTo>
                <a:lnTo>
                  <a:pt x="1940348" y="508609"/>
                </a:lnTo>
                <a:close/>
                <a:moveTo>
                  <a:pt x="2277685" y="507437"/>
                </a:moveTo>
                <a:cubicBezTo>
                  <a:pt x="2274365" y="517529"/>
                  <a:pt x="2270393" y="527621"/>
                  <a:pt x="2265770" y="537714"/>
                </a:cubicBezTo>
                <a:lnTo>
                  <a:pt x="2214591" y="537714"/>
                </a:lnTo>
                <a:lnTo>
                  <a:pt x="2214591" y="699062"/>
                </a:lnTo>
                <a:lnTo>
                  <a:pt x="2230609" y="699062"/>
                </a:lnTo>
                <a:lnTo>
                  <a:pt x="2230609" y="685388"/>
                </a:lnTo>
                <a:lnTo>
                  <a:pt x="2357969" y="685388"/>
                </a:lnTo>
                <a:lnTo>
                  <a:pt x="2357969" y="699062"/>
                </a:lnTo>
                <a:lnTo>
                  <a:pt x="2373986" y="699062"/>
                </a:lnTo>
                <a:lnTo>
                  <a:pt x="2373986" y="537714"/>
                </a:lnTo>
                <a:lnTo>
                  <a:pt x="2282471" y="537714"/>
                </a:lnTo>
                <a:cubicBezTo>
                  <a:pt x="2286638" y="529379"/>
                  <a:pt x="2290708" y="520785"/>
                  <a:pt x="2294680" y="511929"/>
                </a:cubicBezTo>
                <a:close/>
                <a:moveTo>
                  <a:pt x="0" y="0"/>
                </a:moveTo>
                <a:lnTo>
                  <a:pt x="3763616" y="0"/>
                </a:lnTo>
                <a:lnTo>
                  <a:pt x="3763616" y="3823855"/>
                </a:lnTo>
                <a:lnTo>
                  <a:pt x="0" y="3823855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93937F4-8498-458E-BF52-623E7E55164C}"/>
              </a:ext>
            </a:extLst>
          </p:cNvPr>
          <p:cNvSpPr/>
          <p:nvPr/>
        </p:nvSpPr>
        <p:spPr>
          <a:xfrm>
            <a:off x="5581796" y="1429896"/>
            <a:ext cx="1179564" cy="3823855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C6DC2A4-7211-40BA-A2CD-FCA9E99446C6}"/>
              </a:ext>
            </a:extLst>
          </p:cNvPr>
          <p:cNvSpPr txBox="1"/>
          <p:nvPr/>
        </p:nvSpPr>
        <p:spPr>
          <a:xfrm>
            <a:off x="5747537" y="1429896"/>
            <a:ext cx="800219" cy="4632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发 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39A2883-8531-429B-8193-363EA70B3E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856" y="0"/>
            <a:ext cx="2179840" cy="27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75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1D3629B-6E3D-4CED-AD37-864538BE1A57}"/>
              </a:ext>
            </a:extLst>
          </p:cNvPr>
          <p:cNvGrpSpPr/>
          <p:nvPr/>
        </p:nvGrpSpPr>
        <p:grpSpPr>
          <a:xfrm>
            <a:off x="1198634" y="1725439"/>
            <a:ext cx="6235275" cy="3413474"/>
            <a:chOff x="1525205" y="1377096"/>
            <a:chExt cx="6235275" cy="341347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39F8559-F404-4D1D-9A9C-FB57A2D659B6}"/>
                </a:ext>
              </a:extLst>
            </p:cNvPr>
            <p:cNvGrpSpPr/>
            <p:nvPr/>
          </p:nvGrpSpPr>
          <p:grpSpPr>
            <a:xfrm>
              <a:off x="1525205" y="1382487"/>
              <a:ext cx="2044293" cy="1762321"/>
              <a:chOff x="2221890" y="2514600"/>
              <a:chExt cx="2738801" cy="2361035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77F66E6F-BB7A-4856-9DAC-6A0D816CD5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57" t="10697" r="3198" b="21372"/>
              <a:stretch>
                <a:fillRect/>
              </a:stretch>
            </p:blipFill>
            <p:spPr>
              <a:xfrm>
                <a:off x="2348337" y="2561837"/>
                <a:ext cx="2485905" cy="2266560"/>
              </a:xfrm>
              <a:custGeom>
                <a:avLst/>
                <a:gdLst>
                  <a:gd name="connsiteX0" fmla="*/ 497181 w 2485905"/>
                  <a:gd name="connsiteY0" fmla="*/ 0 h 2266560"/>
                  <a:gd name="connsiteX1" fmla="*/ 1988724 w 2485905"/>
                  <a:gd name="connsiteY1" fmla="*/ 0 h 2266560"/>
                  <a:gd name="connsiteX2" fmla="*/ 2485905 w 2485905"/>
                  <a:gd name="connsiteY2" fmla="*/ 1133280 h 2266560"/>
                  <a:gd name="connsiteX3" fmla="*/ 1988724 w 2485905"/>
                  <a:gd name="connsiteY3" fmla="*/ 2266560 h 2266560"/>
                  <a:gd name="connsiteX4" fmla="*/ 497181 w 2485905"/>
                  <a:gd name="connsiteY4" fmla="*/ 2266560 h 2266560"/>
                  <a:gd name="connsiteX5" fmla="*/ 0 w 2485905"/>
                  <a:gd name="connsiteY5" fmla="*/ 1133280 h 226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5905" h="2266560">
                    <a:moveTo>
                      <a:pt x="497181" y="0"/>
                    </a:moveTo>
                    <a:lnTo>
                      <a:pt x="1988724" y="0"/>
                    </a:lnTo>
                    <a:lnTo>
                      <a:pt x="2485905" y="1133280"/>
                    </a:lnTo>
                    <a:lnTo>
                      <a:pt x="1988724" y="2266560"/>
                    </a:lnTo>
                    <a:lnTo>
                      <a:pt x="497181" y="2266560"/>
                    </a:lnTo>
                    <a:lnTo>
                      <a:pt x="0" y="1133280"/>
                    </a:lnTo>
                    <a:close/>
                  </a:path>
                </a:pathLst>
              </a:custGeom>
            </p:spPr>
          </p:pic>
          <p:sp>
            <p:nvSpPr>
              <p:cNvPr id="6" name="六边形 5">
                <a:extLst>
                  <a:ext uri="{FF2B5EF4-FFF2-40B4-BE49-F238E27FC236}">
                    <a16:creationId xmlns:a16="http://schemas.microsoft.com/office/drawing/2014/main" xmlns="" id="{3A3FDC79-6798-4698-A48C-F337E5EFEB9B}"/>
                  </a:ext>
                </a:extLst>
              </p:cNvPr>
              <p:cNvSpPr/>
              <p:nvPr/>
            </p:nvSpPr>
            <p:spPr>
              <a:xfrm>
                <a:off x="2221890" y="2514600"/>
                <a:ext cx="2738801" cy="2361035"/>
              </a:xfrm>
              <a:prstGeom prst="hexagon">
                <a:avLst/>
              </a:prstGeom>
              <a:noFill/>
              <a:ln w="19050">
                <a:solidFill>
                  <a:srgbClr val="AD41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F5A56E91-C8DD-4973-942F-904C6D8A8375}"/>
                </a:ext>
              </a:extLst>
            </p:cNvPr>
            <p:cNvGrpSpPr/>
            <p:nvPr/>
          </p:nvGrpSpPr>
          <p:grpSpPr>
            <a:xfrm>
              <a:off x="2922199" y="3028249"/>
              <a:ext cx="2044293" cy="1762321"/>
              <a:chOff x="2221890" y="2514600"/>
              <a:chExt cx="2738801" cy="2361035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C923B276-C7AA-434F-9AA7-EB10236D0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57" t="10697" r="3198" b="21372"/>
              <a:stretch>
                <a:fillRect/>
              </a:stretch>
            </p:blipFill>
            <p:spPr>
              <a:xfrm>
                <a:off x="2348337" y="2561837"/>
                <a:ext cx="2485905" cy="2266560"/>
              </a:xfrm>
              <a:custGeom>
                <a:avLst/>
                <a:gdLst>
                  <a:gd name="connsiteX0" fmla="*/ 497181 w 2485905"/>
                  <a:gd name="connsiteY0" fmla="*/ 0 h 2266560"/>
                  <a:gd name="connsiteX1" fmla="*/ 1988724 w 2485905"/>
                  <a:gd name="connsiteY1" fmla="*/ 0 h 2266560"/>
                  <a:gd name="connsiteX2" fmla="*/ 2485905 w 2485905"/>
                  <a:gd name="connsiteY2" fmla="*/ 1133280 h 2266560"/>
                  <a:gd name="connsiteX3" fmla="*/ 1988724 w 2485905"/>
                  <a:gd name="connsiteY3" fmla="*/ 2266560 h 2266560"/>
                  <a:gd name="connsiteX4" fmla="*/ 497181 w 2485905"/>
                  <a:gd name="connsiteY4" fmla="*/ 2266560 h 2266560"/>
                  <a:gd name="connsiteX5" fmla="*/ 0 w 2485905"/>
                  <a:gd name="connsiteY5" fmla="*/ 1133280 h 226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5905" h="2266560">
                    <a:moveTo>
                      <a:pt x="497181" y="0"/>
                    </a:moveTo>
                    <a:lnTo>
                      <a:pt x="1988724" y="0"/>
                    </a:lnTo>
                    <a:lnTo>
                      <a:pt x="2485905" y="1133280"/>
                    </a:lnTo>
                    <a:lnTo>
                      <a:pt x="1988724" y="2266560"/>
                    </a:lnTo>
                    <a:lnTo>
                      <a:pt x="497181" y="2266560"/>
                    </a:lnTo>
                    <a:lnTo>
                      <a:pt x="0" y="1133280"/>
                    </a:lnTo>
                    <a:close/>
                  </a:path>
                </a:pathLst>
              </a:custGeom>
            </p:spPr>
          </p:pic>
          <p:sp>
            <p:nvSpPr>
              <p:cNvPr id="10" name="六边形 9">
                <a:extLst>
                  <a:ext uri="{FF2B5EF4-FFF2-40B4-BE49-F238E27FC236}">
                    <a16:creationId xmlns:a16="http://schemas.microsoft.com/office/drawing/2014/main" xmlns="" id="{39223EA6-3984-414D-A573-6308A3773E96}"/>
                  </a:ext>
                </a:extLst>
              </p:cNvPr>
              <p:cNvSpPr/>
              <p:nvPr/>
            </p:nvSpPr>
            <p:spPr>
              <a:xfrm>
                <a:off x="2221890" y="2514600"/>
                <a:ext cx="2738801" cy="2361035"/>
              </a:xfrm>
              <a:prstGeom prst="hexagon">
                <a:avLst/>
              </a:prstGeom>
              <a:noFill/>
              <a:ln w="19050">
                <a:solidFill>
                  <a:srgbClr val="AD41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D5631CB-710D-417A-9975-8A864FD12FBA}"/>
                </a:ext>
              </a:extLst>
            </p:cNvPr>
            <p:cNvGrpSpPr/>
            <p:nvPr/>
          </p:nvGrpSpPr>
          <p:grpSpPr>
            <a:xfrm>
              <a:off x="4319193" y="1377096"/>
              <a:ext cx="2044293" cy="1762321"/>
              <a:chOff x="2221890" y="2514600"/>
              <a:chExt cx="2738801" cy="2361035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0FA38E28-7831-4DCD-9ABD-3C5CAA69B1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57" t="10697" r="3198" b="21372"/>
              <a:stretch>
                <a:fillRect/>
              </a:stretch>
            </p:blipFill>
            <p:spPr>
              <a:xfrm>
                <a:off x="2348337" y="2561837"/>
                <a:ext cx="2485905" cy="2266560"/>
              </a:xfrm>
              <a:custGeom>
                <a:avLst/>
                <a:gdLst>
                  <a:gd name="connsiteX0" fmla="*/ 497181 w 2485905"/>
                  <a:gd name="connsiteY0" fmla="*/ 0 h 2266560"/>
                  <a:gd name="connsiteX1" fmla="*/ 1988724 w 2485905"/>
                  <a:gd name="connsiteY1" fmla="*/ 0 h 2266560"/>
                  <a:gd name="connsiteX2" fmla="*/ 2485905 w 2485905"/>
                  <a:gd name="connsiteY2" fmla="*/ 1133280 h 2266560"/>
                  <a:gd name="connsiteX3" fmla="*/ 1988724 w 2485905"/>
                  <a:gd name="connsiteY3" fmla="*/ 2266560 h 2266560"/>
                  <a:gd name="connsiteX4" fmla="*/ 497181 w 2485905"/>
                  <a:gd name="connsiteY4" fmla="*/ 2266560 h 2266560"/>
                  <a:gd name="connsiteX5" fmla="*/ 0 w 2485905"/>
                  <a:gd name="connsiteY5" fmla="*/ 1133280 h 226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5905" h="2266560">
                    <a:moveTo>
                      <a:pt x="497181" y="0"/>
                    </a:moveTo>
                    <a:lnTo>
                      <a:pt x="1988724" y="0"/>
                    </a:lnTo>
                    <a:lnTo>
                      <a:pt x="2485905" y="1133280"/>
                    </a:lnTo>
                    <a:lnTo>
                      <a:pt x="1988724" y="2266560"/>
                    </a:lnTo>
                    <a:lnTo>
                      <a:pt x="497181" y="2266560"/>
                    </a:lnTo>
                    <a:lnTo>
                      <a:pt x="0" y="1133280"/>
                    </a:lnTo>
                    <a:close/>
                  </a:path>
                </a:pathLst>
              </a:custGeom>
            </p:spPr>
          </p:pic>
          <p:sp>
            <p:nvSpPr>
              <p:cNvPr id="13" name="六边形 12">
                <a:extLst>
                  <a:ext uri="{FF2B5EF4-FFF2-40B4-BE49-F238E27FC236}">
                    <a16:creationId xmlns:a16="http://schemas.microsoft.com/office/drawing/2014/main" xmlns="" id="{14EFC4E2-5329-425E-8051-E582B6A7A6B0}"/>
                  </a:ext>
                </a:extLst>
              </p:cNvPr>
              <p:cNvSpPr/>
              <p:nvPr/>
            </p:nvSpPr>
            <p:spPr>
              <a:xfrm>
                <a:off x="2221890" y="2514600"/>
                <a:ext cx="2738801" cy="2361035"/>
              </a:xfrm>
              <a:prstGeom prst="hexagon">
                <a:avLst/>
              </a:prstGeom>
              <a:noFill/>
              <a:ln w="19050">
                <a:solidFill>
                  <a:srgbClr val="AD41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C4328DFF-87A8-4C59-AF64-F4FFA1828136}"/>
                </a:ext>
              </a:extLst>
            </p:cNvPr>
            <p:cNvGrpSpPr/>
            <p:nvPr/>
          </p:nvGrpSpPr>
          <p:grpSpPr>
            <a:xfrm>
              <a:off x="5716187" y="3028248"/>
              <a:ext cx="2044293" cy="1762321"/>
              <a:chOff x="2221890" y="2514600"/>
              <a:chExt cx="2738801" cy="2361035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7DE2B057-0C87-4A2D-8298-FE82522378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57" t="10697" r="3198" b="21372"/>
              <a:stretch>
                <a:fillRect/>
              </a:stretch>
            </p:blipFill>
            <p:spPr>
              <a:xfrm>
                <a:off x="2348337" y="2561837"/>
                <a:ext cx="2485905" cy="2266560"/>
              </a:xfrm>
              <a:custGeom>
                <a:avLst/>
                <a:gdLst>
                  <a:gd name="connsiteX0" fmla="*/ 497181 w 2485905"/>
                  <a:gd name="connsiteY0" fmla="*/ 0 h 2266560"/>
                  <a:gd name="connsiteX1" fmla="*/ 1988724 w 2485905"/>
                  <a:gd name="connsiteY1" fmla="*/ 0 h 2266560"/>
                  <a:gd name="connsiteX2" fmla="*/ 2485905 w 2485905"/>
                  <a:gd name="connsiteY2" fmla="*/ 1133280 h 2266560"/>
                  <a:gd name="connsiteX3" fmla="*/ 1988724 w 2485905"/>
                  <a:gd name="connsiteY3" fmla="*/ 2266560 h 2266560"/>
                  <a:gd name="connsiteX4" fmla="*/ 497181 w 2485905"/>
                  <a:gd name="connsiteY4" fmla="*/ 2266560 h 2266560"/>
                  <a:gd name="connsiteX5" fmla="*/ 0 w 2485905"/>
                  <a:gd name="connsiteY5" fmla="*/ 1133280 h 226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5905" h="2266560">
                    <a:moveTo>
                      <a:pt x="497181" y="0"/>
                    </a:moveTo>
                    <a:lnTo>
                      <a:pt x="1988724" y="0"/>
                    </a:lnTo>
                    <a:lnTo>
                      <a:pt x="2485905" y="1133280"/>
                    </a:lnTo>
                    <a:lnTo>
                      <a:pt x="1988724" y="2266560"/>
                    </a:lnTo>
                    <a:lnTo>
                      <a:pt x="497181" y="2266560"/>
                    </a:lnTo>
                    <a:lnTo>
                      <a:pt x="0" y="1133280"/>
                    </a:lnTo>
                    <a:close/>
                  </a:path>
                </a:pathLst>
              </a:custGeom>
            </p:spPr>
          </p:pic>
          <p:sp>
            <p:nvSpPr>
              <p:cNvPr id="16" name="六边形 15">
                <a:extLst>
                  <a:ext uri="{FF2B5EF4-FFF2-40B4-BE49-F238E27FC236}">
                    <a16:creationId xmlns:a16="http://schemas.microsoft.com/office/drawing/2014/main" xmlns="" id="{F5BB2086-2A89-48C5-AE58-C9911DEBCDDC}"/>
                  </a:ext>
                </a:extLst>
              </p:cNvPr>
              <p:cNvSpPr/>
              <p:nvPr/>
            </p:nvSpPr>
            <p:spPr>
              <a:xfrm>
                <a:off x="2221890" y="2514600"/>
                <a:ext cx="2738801" cy="2361035"/>
              </a:xfrm>
              <a:prstGeom prst="hexagon">
                <a:avLst/>
              </a:prstGeom>
              <a:noFill/>
              <a:ln w="19050">
                <a:solidFill>
                  <a:srgbClr val="AD41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1C3F6DC-F938-4060-AF35-E1E9B4796135}"/>
              </a:ext>
            </a:extLst>
          </p:cNvPr>
          <p:cNvSpPr/>
          <p:nvPr/>
        </p:nvSpPr>
        <p:spPr>
          <a:xfrm>
            <a:off x="7845397" y="1760698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5D086E5-8119-4E9F-B6CB-5BB372ECF06E}"/>
              </a:ext>
            </a:extLst>
          </p:cNvPr>
          <p:cNvSpPr/>
          <p:nvPr/>
        </p:nvSpPr>
        <p:spPr>
          <a:xfrm>
            <a:off x="9242391" y="1774823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4169B1F-F777-48F1-9364-0B5F8B80B1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0813" y="3920716"/>
            <a:ext cx="2436392" cy="243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42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528DEDF-A4D8-4F94-B510-283D8380B691}"/>
              </a:ext>
            </a:extLst>
          </p:cNvPr>
          <p:cNvGrpSpPr/>
          <p:nvPr/>
        </p:nvGrpSpPr>
        <p:grpSpPr>
          <a:xfrm>
            <a:off x="3968574" y="1352648"/>
            <a:ext cx="1480456" cy="4005942"/>
            <a:chOff x="2111830" y="1480458"/>
            <a:chExt cx="1480456" cy="492034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DCBE18CF-FA8E-4211-9E9B-166AEE0E11A1}"/>
                </a:ext>
              </a:extLst>
            </p:cNvPr>
            <p:cNvGrpSpPr/>
            <p:nvPr/>
          </p:nvGrpSpPr>
          <p:grpSpPr>
            <a:xfrm>
              <a:off x="2111830" y="1480458"/>
              <a:ext cx="1480456" cy="4920342"/>
              <a:chOff x="1926773" y="729343"/>
              <a:chExt cx="1621970" cy="3799114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03A4B015-9C63-4E36-A4EF-C0D3049D9808}"/>
                  </a:ext>
                </a:extLst>
              </p:cNvPr>
              <p:cNvSpPr/>
              <p:nvPr/>
            </p:nvSpPr>
            <p:spPr>
              <a:xfrm>
                <a:off x="1926773" y="729343"/>
                <a:ext cx="1621970" cy="3799114"/>
              </a:xfrm>
              <a:prstGeom prst="rect">
                <a:avLst/>
              </a:prstGeom>
              <a:noFill/>
              <a:ln w="19050">
                <a:solidFill>
                  <a:srgbClr val="AD41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1ED35ACC-7BCA-428A-A06C-CDDE38089392}"/>
                  </a:ext>
                </a:extLst>
              </p:cNvPr>
              <p:cNvSpPr/>
              <p:nvPr/>
            </p:nvSpPr>
            <p:spPr>
              <a:xfrm>
                <a:off x="2035629" y="838200"/>
                <a:ext cx="1404257" cy="3581400"/>
              </a:xfrm>
              <a:prstGeom prst="rect">
                <a:avLst/>
              </a:prstGeom>
              <a:noFill/>
              <a:ln w="19050">
                <a:solidFill>
                  <a:srgbClr val="AD41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xmlns="" id="{38019A07-007D-47BF-B1F4-3D64261D08F1}"/>
                  </a:ext>
                </a:extLst>
              </p:cNvPr>
              <p:cNvSpPr/>
              <p:nvPr/>
            </p:nvSpPr>
            <p:spPr>
              <a:xfrm>
                <a:off x="2654273" y="729343"/>
                <a:ext cx="241325" cy="252153"/>
              </a:xfrm>
              <a:prstGeom prst="rect">
                <a:avLst/>
              </a:prstGeom>
              <a:solidFill>
                <a:srgbClr val="AD41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25B1806-FE38-44D3-A686-FFF22549C90C}"/>
                </a:ext>
              </a:extLst>
            </p:cNvPr>
            <p:cNvSpPr/>
            <p:nvPr/>
          </p:nvSpPr>
          <p:spPr>
            <a:xfrm>
              <a:off x="2338765" y="2095501"/>
              <a:ext cx="1154162" cy="40646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白鹤乘空何处飞</a:t>
              </a:r>
              <a:r>
                <a:rPr lang="en-US" altLang="zh-CN" sz="1400" spc="6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spc="6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青田紫盖本相依。缑山七月虽长去</a:t>
              </a:r>
              <a:r>
                <a:rPr lang="en-US" altLang="zh-CN" sz="1400" spc="6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spc="600" dirty="0">
                  <a:solidFill>
                    <a:srgbClr val="AD41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辽水千年会忆归。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395D5BD-B0F8-426C-BDD9-9FCC40EE3DE7}"/>
              </a:ext>
            </a:extLst>
          </p:cNvPr>
          <p:cNvSpPr/>
          <p:nvPr/>
        </p:nvSpPr>
        <p:spPr>
          <a:xfrm>
            <a:off x="6497765" y="1315035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40637D2-6269-410F-8012-1F904F1253CC}"/>
              </a:ext>
            </a:extLst>
          </p:cNvPr>
          <p:cNvSpPr/>
          <p:nvPr/>
        </p:nvSpPr>
        <p:spPr>
          <a:xfrm>
            <a:off x="7034874" y="2685113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F67FCBF-5997-4A2D-9741-958A730FCFB1}"/>
              </a:ext>
            </a:extLst>
          </p:cNvPr>
          <p:cNvSpPr/>
          <p:nvPr/>
        </p:nvSpPr>
        <p:spPr>
          <a:xfrm>
            <a:off x="7593513" y="4070108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18CF70B-5080-4399-A6C7-E4F5045945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294" y="1815778"/>
            <a:ext cx="958720" cy="12774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73AC76E-8B6E-4801-9F0F-0D1A438047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057" y="3714122"/>
            <a:ext cx="958720" cy="127749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5F9CACB-E0E1-4259-89D6-83DA018B00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370" y="5289884"/>
            <a:ext cx="958720" cy="127749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49C713-B285-4683-B942-DE8B60FDB1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49" y="1649621"/>
            <a:ext cx="3735831" cy="416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07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949FB86-99BE-446A-8EA4-80ECA6F414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640" b="89640" l="521" r="28750">
                        <a14:foregroundMark x1="3177" y1="29353" x2="3802" y2="42446"/>
                        <a14:foregroundMark x1="8229" y1="12230" x2="8229" y2="12230"/>
                        <a14:foregroundMark x1="8073" y1="10072" x2="8073" y2="10072"/>
                        <a14:foregroundMark x1="1302" y1="29784" x2="5573" y2="42878"/>
                        <a14:foregroundMark x1="17083" y1="54532" x2="1146" y2="42878"/>
                        <a14:foregroundMark x1="24792" y1="50647" x2="22292" y2="42014"/>
                        <a14:foregroundMark x1="24792" y1="45468" x2="23385" y2="37554"/>
                        <a14:foregroundMark x1="13281" y1="55396" x2="5104" y2="54101"/>
                        <a14:foregroundMark x1="5104" y1="54101" x2="3333" y2="50647"/>
                        <a14:foregroundMark x1="15365" y1="59424" x2="6719" y2="58993"/>
                        <a14:foregroundMark x1="6719" y1="58993" x2="521" y2="49784"/>
                        <a14:foregroundMark x1="23542" y1="42446" x2="25625" y2="49353"/>
                        <a14:foregroundMark x1="24167" y1="41439" x2="25938" y2="44604"/>
                        <a14:foregroundMark x1="7448" y1="9640" x2="7448" y2="9640"/>
                      </a14:backgroundRemoval>
                    </a14:imgEffect>
                  </a14:imgLayer>
                </a14:imgProps>
              </a:ext>
            </a:extLst>
          </a:blip>
          <a:srcRect r="68056" b="45192"/>
          <a:stretch/>
        </p:blipFill>
        <p:spPr>
          <a:xfrm>
            <a:off x="0" y="2199179"/>
            <a:ext cx="7502013" cy="465882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162921E-45F5-46D2-A913-A71738E41D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8039" y="1172940"/>
            <a:ext cx="1262561" cy="168236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858115-AF87-4180-91AE-DA59E7454C18}"/>
              </a:ext>
            </a:extLst>
          </p:cNvPr>
          <p:cNvSpPr txBox="1"/>
          <p:nvPr/>
        </p:nvSpPr>
        <p:spPr>
          <a:xfrm>
            <a:off x="7140494" y="2199179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中国风文化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78BFB42-5669-4D7E-B6D7-3AD0F522E50F}"/>
              </a:ext>
            </a:extLst>
          </p:cNvPr>
          <p:cNvSpPr txBox="1"/>
          <p:nvPr/>
        </p:nvSpPr>
        <p:spPr>
          <a:xfrm>
            <a:off x="8425118" y="2199179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中国风发扬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0484906-23A9-414E-84C5-E441C3D9D349}"/>
              </a:ext>
            </a:extLst>
          </p:cNvPr>
          <p:cNvSpPr txBox="1"/>
          <p:nvPr/>
        </p:nvSpPr>
        <p:spPr>
          <a:xfrm>
            <a:off x="9709742" y="2199179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中国风发展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A4F1C58-C1E1-4F03-AF84-966BBF3093A3}"/>
              </a:ext>
            </a:extLst>
          </p:cNvPr>
          <p:cNvSpPr txBox="1"/>
          <p:nvPr/>
        </p:nvSpPr>
        <p:spPr>
          <a:xfrm>
            <a:off x="5855870" y="2199179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中国风传统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863A1D6-5C31-407E-9743-712D7C77CE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898" y="1172940"/>
            <a:ext cx="1262561" cy="168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2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5EC82A5-6F62-41F6-911D-A328EAB08A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5426264" y="1634488"/>
            <a:ext cx="6765735" cy="522351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C2F761-30D1-4CCD-BFAA-E49696AA22AA}"/>
              </a:ext>
            </a:extLst>
          </p:cNvPr>
          <p:cNvSpPr/>
          <p:nvPr/>
        </p:nvSpPr>
        <p:spPr>
          <a:xfrm>
            <a:off x="3229265" y="0"/>
            <a:ext cx="2196999" cy="2540000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D911452-A12D-4C6C-8342-FF838A254B8A}"/>
              </a:ext>
            </a:extLst>
          </p:cNvPr>
          <p:cNvSpPr txBox="1"/>
          <p:nvPr/>
        </p:nvSpPr>
        <p:spPr>
          <a:xfrm>
            <a:off x="2972628" y="1899075"/>
            <a:ext cx="271027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</a:t>
            </a:r>
            <a:endParaRPr lang="en-US" altLang="zh-CN" sz="1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博大精深 源远流长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E02ECB-9E69-4E64-B8C8-ADC4B8FA459B}"/>
              </a:ext>
            </a:extLst>
          </p:cNvPr>
          <p:cNvSpPr txBox="1"/>
          <p:nvPr/>
        </p:nvSpPr>
        <p:spPr>
          <a:xfrm>
            <a:off x="3122625" y="2861311"/>
            <a:ext cx="461272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发 展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73C6497-1519-4ED0-B0F4-9F0DD14C91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9265" y="4016074"/>
            <a:ext cx="1485799" cy="42300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310525-AD11-42B6-8073-338039FFCA16}"/>
              </a:ext>
            </a:extLst>
          </p:cNvPr>
          <p:cNvSpPr/>
          <p:nvPr/>
        </p:nvSpPr>
        <p:spPr>
          <a:xfrm>
            <a:off x="3229265" y="4439075"/>
            <a:ext cx="2196999" cy="2418924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8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2963059-9061-4E4C-8B1F-D57C24EC88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9" t="6031" r="3041" b="6031"/>
          <a:stretch/>
        </p:blipFill>
        <p:spPr>
          <a:xfrm>
            <a:off x="-1" y="-1"/>
            <a:ext cx="3679371" cy="6861899"/>
          </a:xfrm>
          <a:custGeom>
            <a:avLst/>
            <a:gdLst>
              <a:gd name="connsiteX0" fmla="*/ 0 w 6057900"/>
              <a:gd name="connsiteY0" fmla="*/ 0 h 6858000"/>
              <a:gd name="connsiteX1" fmla="*/ 6057900 w 6057900"/>
              <a:gd name="connsiteY1" fmla="*/ 0 h 6858000"/>
              <a:gd name="connsiteX2" fmla="*/ 6057900 w 6057900"/>
              <a:gd name="connsiteY2" fmla="*/ 6858000 h 6858000"/>
              <a:gd name="connsiteX3" fmla="*/ 0 w 6057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7900" h="6858000">
                <a:moveTo>
                  <a:pt x="0" y="0"/>
                </a:moveTo>
                <a:lnTo>
                  <a:pt x="6057900" y="0"/>
                </a:lnTo>
                <a:lnTo>
                  <a:pt x="6057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05BBFFB-3B0C-4E76-8810-A27C4D70EED9}"/>
              </a:ext>
            </a:extLst>
          </p:cNvPr>
          <p:cNvSpPr/>
          <p:nvPr/>
        </p:nvSpPr>
        <p:spPr>
          <a:xfrm>
            <a:off x="3874260" y="3898"/>
            <a:ext cx="99025" cy="6858000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63615EF-3183-4E42-AC9A-4D3C8C3732DE}"/>
              </a:ext>
            </a:extLst>
          </p:cNvPr>
          <p:cNvSpPr/>
          <p:nvPr/>
        </p:nvSpPr>
        <p:spPr>
          <a:xfrm>
            <a:off x="4800600" y="1262743"/>
            <a:ext cx="5704114" cy="4310743"/>
          </a:xfrm>
          <a:prstGeom prst="rect">
            <a:avLst/>
          </a:prstGeom>
          <a:noFill/>
          <a:ln w="19050">
            <a:solidFill>
              <a:srgbClr val="AD41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7E088D8-8876-45AA-A1D6-D18AC908564D}"/>
              </a:ext>
            </a:extLst>
          </p:cNvPr>
          <p:cNvSpPr/>
          <p:nvPr/>
        </p:nvSpPr>
        <p:spPr>
          <a:xfrm>
            <a:off x="5072743" y="1542276"/>
            <a:ext cx="1360714" cy="3777343"/>
          </a:xfrm>
          <a:prstGeom prst="rect">
            <a:avLst/>
          </a:prstGeom>
          <a:noFill/>
          <a:ln w="19050">
            <a:solidFill>
              <a:srgbClr val="AD41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EB2B5F4-2154-42F5-A12E-47D0907B1BF5}"/>
              </a:ext>
            </a:extLst>
          </p:cNvPr>
          <p:cNvSpPr/>
          <p:nvPr/>
        </p:nvSpPr>
        <p:spPr>
          <a:xfrm>
            <a:off x="6599343" y="2385402"/>
            <a:ext cx="3739485" cy="16858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C5293D7-8709-44C5-B6D0-7975A75F38E4}"/>
              </a:ext>
            </a:extLst>
          </p:cNvPr>
          <p:cNvSpPr txBox="1"/>
          <p:nvPr/>
        </p:nvSpPr>
        <p:spPr>
          <a:xfrm>
            <a:off x="5476101" y="2229766"/>
            <a:ext cx="553998" cy="4632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发 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0400556-C02A-4AF4-ADE6-767B139F89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5127" y="3750906"/>
            <a:ext cx="2320798" cy="294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76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899A97B-84BD-4779-83EC-1B32353007FF}"/>
              </a:ext>
            </a:extLst>
          </p:cNvPr>
          <p:cNvSpPr/>
          <p:nvPr/>
        </p:nvSpPr>
        <p:spPr>
          <a:xfrm>
            <a:off x="2083806" y="1880415"/>
            <a:ext cx="5355312" cy="31292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辽水千年会忆归。缑山杳杳翔寥廓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辽水累累叹城郭。 经随羽客步丹丘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曾逐仙人游碧落。迢迢碧落断氛埃，</a:t>
            </a:r>
            <a:b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霞堂云阁几重开。欲寻东海黄金灶，仍向西山白玉台。</a:t>
            </a:r>
            <a:b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九皋独唳方清切，五里惊群俄断绝。月下分行似度云，</a:t>
            </a:r>
            <a:b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风前飏影疑回雪。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5676FBA-2F90-4B5C-A582-62292EA4CA09}"/>
              </a:ext>
            </a:extLst>
          </p:cNvPr>
          <p:cNvSpPr txBox="1"/>
          <p:nvPr/>
        </p:nvSpPr>
        <p:spPr>
          <a:xfrm>
            <a:off x="4315715" y="1077191"/>
            <a:ext cx="3222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传 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23A5CEA-C3E8-4BEE-BC9E-BF7F00BC192C}"/>
              </a:ext>
            </a:extLst>
          </p:cNvPr>
          <p:cNvSpPr txBox="1"/>
          <p:nvPr/>
        </p:nvSpPr>
        <p:spPr>
          <a:xfrm>
            <a:off x="7537886" y="1440555"/>
            <a:ext cx="677108" cy="33927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</a:t>
            </a:r>
            <a:endParaRPr lang="en-US" altLang="zh-CN" sz="1600" spc="600" dirty="0">
              <a:solidFill>
                <a:srgbClr val="AD41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博大精深 源远流长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1458F94-A8AF-41C5-97B1-BEF3FBA26A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613" y="3147120"/>
            <a:ext cx="2697821" cy="337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78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6D64682-9E08-49D6-A21C-7F2DE6004D44}"/>
              </a:ext>
            </a:extLst>
          </p:cNvPr>
          <p:cNvSpPr/>
          <p:nvPr/>
        </p:nvSpPr>
        <p:spPr>
          <a:xfrm>
            <a:off x="0" y="2156178"/>
            <a:ext cx="12192000" cy="1535289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8BF2677-0BF0-4A30-BEFB-2C2D31969F26}"/>
              </a:ext>
            </a:extLst>
          </p:cNvPr>
          <p:cNvSpPr txBox="1"/>
          <p:nvPr/>
        </p:nvSpPr>
        <p:spPr>
          <a:xfrm>
            <a:off x="3826933" y="2508323"/>
            <a:ext cx="5437073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传 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1D6C14-5AB5-474B-AF7A-F7F4CF8447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9659" y="2968976"/>
            <a:ext cx="1486963" cy="72248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952AB59-A6F2-4382-9B04-DF6CDDB8C4D1}"/>
              </a:ext>
            </a:extLst>
          </p:cNvPr>
          <p:cNvSpPr/>
          <p:nvPr/>
        </p:nvSpPr>
        <p:spPr>
          <a:xfrm>
            <a:off x="1831594" y="4380292"/>
            <a:ext cx="8528810" cy="10618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  <a:p>
            <a:pPr algn="ctr">
              <a:lnSpc>
                <a:spcPct val="150000"/>
              </a:lnSpc>
            </a:pPr>
            <a:endParaRPr lang="zh-CN" altLang="en-US" sz="1400" spc="600" dirty="0">
              <a:solidFill>
                <a:srgbClr val="AD41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CE0F06B-6B4E-40BF-A3AD-62F1ED4DE858}"/>
              </a:ext>
            </a:extLst>
          </p:cNvPr>
          <p:cNvSpPr txBox="1"/>
          <p:nvPr/>
        </p:nvSpPr>
        <p:spPr>
          <a:xfrm>
            <a:off x="3646561" y="3982841"/>
            <a:ext cx="4898877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中国文化博大精深 源远流长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496EF49-91C6-4116-A22E-BACDB58A82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898" y="1172940"/>
            <a:ext cx="1262561" cy="16823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A7B15B4-6282-4CF8-8EED-7DA5CC7B1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2186" y="1206807"/>
            <a:ext cx="1262561" cy="168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99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C68B3D0-9579-4ED1-B15C-A69C4E1FB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4429" y="-606271"/>
            <a:ext cx="3306567" cy="330656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720097A-907D-4CEB-984C-3C8B811B571A}"/>
              </a:ext>
            </a:extLst>
          </p:cNvPr>
          <p:cNvSpPr/>
          <p:nvPr/>
        </p:nvSpPr>
        <p:spPr>
          <a:xfrm>
            <a:off x="8000757" y="1965354"/>
            <a:ext cx="1154162" cy="31908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539F562-A623-498A-83AA-FBD9BC85EF65}"/>
              </a:ext>
            </a:extLst>
          </p:cNvPr>
          <p:cNvSpPr/>
          <p:nvPr/>
        </p:nvSpPr>
        <p:spPr>
          <a:xfrm>
            <a:off x="5954243" y="1965354"/>
            <a:ext cx="1154162" cy="31908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C2D6275-CC7B-40EB-A17F-C9713E771AFF}"/>
              </a:ext>
            </a:extLst>
          </p:cNvPr>
          <p:cNvSpPr/>
          <p:nvPr/>
        </p:nvSpPr>
        <p:spPr>
          <a:xfrm>
            <a:off x="3907729" y="1965354"/>
            <a:ext cx="1154162" cy="31908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1E351D8-909F-4D53-9083-B20CEDB49DB6}"/>
              </a:ext>
            </a:extLst>
          </p:cNvPr>
          <p:cNvSpPr/>
          <p:nvPr/>
        </p:nvSpPr>
        <p:spPr>
          <a:xfrm>
            <a:off x="1861215" y="1965354"/>
            <a:ext cx="1154162" cy="31908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020015D-7681-4C87-B6D7-5B6AE7DFA6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0074" y="1621971"/>
            <a:ext cx="841200" cy="2394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7F9F913-C18E-49FB-96FF-37A521CCBE6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7371" y="1621971"/>
            <a:ext cx="841200" cy="2394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62D998-06D6-4BB7-87C8-16B12DDEDD6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668" y="1627896"/>
            <a:ext cx="841200" cy="2394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171281E-31DD-48C4-B0FE-B74CA00DB5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1965" y="1621971"/>
            <a:ext cx="841200" cy="2394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839B734-4E13-4ED7-9B03-AE7EAF59DC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151836" y="4750099"/>
            <a:ext cx="206478" cy="4061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3208474-7A5B-4573-9099-7AB6F6F2D5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994296" y="4750098"/>
            <a:ext cx="206478" cy="4061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A7771EA-68FC-4EE7-BFBF-229EF584F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212207" y="4750098"/>
            <a:ext cx="206478" cy="4061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B34D47B-0651-42DC-B59D-6245786193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258721" y="4750099"/>
            <a:ext cx="206478" cy="4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76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AB291F5-74C5-4713-A658-E64FB8C324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2881745" y="739628"/>
            <a:ext cx="9310255" cy="611837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CD84E89-6C53-477A-86A8-CCABA334050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62333"/>
            <a:ext cx="2087707" cy="59436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12DEF2A-9E62-42BF-8BF8-B9DEF938E615}"/>
              </a:ext>
            </a:extLst>
          </p:cNvPr>
          <p:cNvSpPr txBox="1"/>
          <p:nvPr/>
        </p:nvSpPr>
        <p:spPr>
          <a:xfrm>
            <a:off x="5366929" y="788946"/>
            <a:ext cx="430887" cy="3712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中国文化博大精深 源远流长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375695-9649-4C0C-863D-CD5A13205B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731">
            <a:off x="1213970" y="1598509"/>
            <a:ext cx="2541511" cy="224251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6DABFCE-8056-4D41-890A-17F4B92459F9}"/>
              </a:ext>
            </a:extLst>
          </p:cNvPr>
          <p:cNvSpPr txBox="1"/>
          <p:nvPr/>
        </p:nvSpPr>
        <p:spPr>
          <a:xfrm>
            <a:off x="3560784" y="788946"/>
            <a:ext cx="1415772" cy="5242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66E2739-A250-40ED-AE32-A871DBA27F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269" flipH="1">
            <a:off x="4214429" y="4754037"/>
            <a:ext cx="2541511" cy="22425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8412491-D282-4654-B456-9667C4EC031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039" y="4879387"/>
            <a:ext cx="2087707" cy="5943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5F58932-0849-4B9D-897A-2F02ADBBD52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625" y="5437041"/>
            <a:ext cx="2087707" cy="59436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6629330-6B91-4DE4-88AD-5A4DB24A843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015678"/>
            <a:ext cx="2087707" cy="5943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3B1A90-6CFC-436C-BB76-EBF04181144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3901" y="6216861"/>
            <a:ext cx="2087707" cy="59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3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100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5EC82A5-6F62-41F6-911D-A328EAB08A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5426264" y="1634488"/>
            <a:ext cx="6765735" cy="522351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C2F761-30D1-4CCD-BFAA-E49696AA22AA}"/>
              </a:ext>
            </a:extLst>
          </p:cNvPr>
          <p:cNvSpPr/>
          <p:nvPr/>
        </p:nvSpPr>
        <p:spPr>
          <a:xfrm>
            <a:off x="3229265" y="0"/>
            <a:ext cx="2196999" cy="2540000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D911452-A12D-4C6C-8342-FF838A254B8A}"/>
              </a:ext>
            </a:extLst>
          </p:cNvPr>
          <p:cNvSpPr txBox="1"/>
          <p:nvPr/>
        </p:nvSpPr>
        <p:spPr>
          <a:xfrm>
            <a:off x="2972628" y="1899075"/>
            <a:ext cx="271027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</a:t>
            </a:r>
            <a:endParaRPr lang="en-US" altLang="zh-CN" sz="1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博大精深 源远流长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E02ECB-9E69-4E64-B8C8-ADC4B8FA459B}"/>
              </a:ext>
            </a:extLst>
          </p:cNvPr>
          <p:cNvSpPr txBox="1"/>
          <p:nvPr/>
        </p:nvSpPr>
        <p:spPr>
          <a:xfrm>
            <a:off x="3122625" y="2861311"/>
            <a:ext cx="461272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传 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73C6497-1519-4ED0-B0F4-9F0DD14C91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9265" y="3919822"/>
            <a:ext cx="1485799" cy="42300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310525-AD11-42B6-8073-338039FFCA16}"/>
              </a:ext>
            </a:extLst>
          </p:cNvPr>
          <p:cNvSpPr/>
          <p:nvPr/>
        </p:nvSpPr>
        <p:spPr>
          <a:xfrm>
            <a:off x="3229265" y="4324763"/>
            <a:ext cx="2196999" cy="2533236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14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6991F80-F7F6-4352-96A5-EC8CD40949BE}"/>
              </a:ext>
            </a:extLst>
          </p:cNvPr>
          <p:cNvSpPr/>
          <p:nvPr/>
        </p:nvSpPr>
        <p:spPr>
          <a:xfrm>
            <a:off x="5563021" y="1965473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837178D-A760-4B09-8564-DD4D7B632EFC}"/>
              </a:ext>
            </a:extLst>
          </p:cNvPr>
          <p:cNvSpPr/>
          <p:nvPr/>
        </p:nvSpPr>
        <p:spPr>
          <a:xfrm>
            <a:off x="7237760" y="1965473"/>
            <a:ext cx="1292662" cy="33640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25A44AC-8F72-4A95-B3A6-0235943A62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168" y="1323179"/>
            <a:ext cx="3925831" cy="605334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A648792-494F-43E0-8CA5-ED17DE3918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640" b="89640" l="521" r="28750">
                        <a14:foregroundMark x1="3177" y1="29353" x2="3802" y2="42446"/>
                        <a14:foregroundMark x1="8229" y1="12230" x2="8229" y2="12230"/>
                        <a14:foregroundMark x1="8073" y1="10072" x2="8073" y2="10072"/>
                        <a14:foregroundMark x1="1302" y1="29784" x2="5573" y2="42878"/>
                        <a14:foregroundMark x1="17083" y1="54532" x2="1146" y2="42878"/>
                        <a14:foregroundMark x1="24792" y1="50647" x2="22292" y2="42014"/>
                        <a14:foregroundMark x1="24792" y1="45468" x2="23385" y2="37554"/>
                        <a14:foregroundMark x1="13281" y1="55396" x2="5104" y2="54101"/>
                        <a14:foregroundMark x1="5104" y1="54101" x2="3333" y2="50647"/>
                        <a14:foregroundMark x1="15365" y1="59424" x2="6719" y2="58993"/>
                        <a14:foregroundMark x1="6719" y1="58993" x2="521" y2="49784"/>
                        <a14:foregroundMark x1="23542" y1="42446" x2="25625" y2="49353"/>
                        <a14:foregroundMark x1="24167" y1="41439" x2="25938" y2="44604"/>
                        <a14:foregroundMark x1="7448" y1="9640" x2="7448" y2="9640"/>
                      </a14:backgroundRemoval>
                    </a14:imgEffect>
                  </a14:imgLayer>
                </a14:imgProps>
              </a:ext>
            </a:extLst>
          </a:blip>
          <a:srcRect r="68056" b="45192"/>
          <a:stretch/>
        </p:blipFill>
        <p:spPr>
          <a:xfrm>
            <a:off x="0" y="2892490"/>
            <a:ext cx="6385587" cy="39655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C46501F-2489-4034-B9B1-2EC1DF9D7B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731">
            <a:off x="2893480" y="1597931"/>
            <a:ext cx="2541511" cy="224251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22F6125-81E0-4F44-9B44-700DD702E1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269" flipH="1">
            <a:off x="7886713" y="4624601"/>
            <a:ext cx="2541511" cy="224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5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46AC6BA-C630-4CB0-8B73-14BD8F36BE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" b="12638"/>
          <a:stretch>
            <a:fillRect/>
          </a:stretch>
        </p:blipFill>
        <p:spPr>
          <a:xfrm>
            <a:off x="4618452" y="2015192"/>
            <a:ext cx="3066439" cy="3069992"/>
          </a:xfrm>
          <a:custGeom>
            <a:avLst/>
            <a:gdLst>
              <a:gd name="connsiteX0" fmla="*/ 1544715 w 3085855"/>
              <a:gd name="connsiteY0" fmla="*/ 0 h 3089430"/>
              <a:gd name="connsiteX1" fmla="*/ 3081455 w 3085855"/>
              <a:gd name="connsiteY1" fmla="*/ 1386777 h 3089430"/>
              <a:gd name="connsiteX2" fmla="*/ 3085855 w 3085855"/>
              <a:gd name="connsiteY2" fmla="*/ 1473918 h 3089430"/>
              <a:gd name="connsiteX3" fmla="*/ 3085855 w 3085855"/>
              <a:gd name="connsiteY3" fmla="*/ 1615513 h 3089430"/>
              <a:gd name="connsiteX4" fmla="*/ 3081455 w 3085855"/>
              <a:gd name="connsiteY4" fmla="*/ 1702653 h 3089430"/>
              <a:gd name="connsiteX5" fmla="*/ 1544715 w 3085855"/>
              <a:gd name="connsiteY5" fmla="*/ 3089430 h 3089430"/>
              <a:gd name="connsiteX6" fmla="*/ 0 w 3085855"/>
              <a:gd name="connsiteY6" fmla="*/ 1544715 h 3089430"/>
              <a:gd name="connsiteX7" fmla="*/ 1544715 w 3085855"/>
              <a:gd name="connsiteY7" fmla="*/ 0 h 308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5855" h="3089430">
                <a:moveTo>
                  <a:pt x="1544715" y="0"/>
                </a:moveTo>
                <a:cubicBezTo>
                  <a:pt x="2344518" y="0"/>
                  <a:pt x="3002350" y="607845"/>
                  <a:pt x="3081455" y="1386777"/>
                </a:cubicBezTo>
                <a:lnTo>
                  <a:pt x="3085855" y="1473918"/>
                </a:lnTo>
                <a:lnTo>
                  <a:pt x="3085855" y="1615513"/>
                </a:lnTo>
                <a:lnTo>
                  <a:pt x="3081455" y="1702653"/>
                </a:lnTo>
                <a:cubicBezTo>
                  <a:pt x="3002350" y="2481586"/>
                  <a:pt x="2344518" y="3089430"/>
                  <a:pt x="1544715" y="3089430"/>
                </a:cubicBezTo>
                <a:cubicBezTo>
                  <a:pt x="691592" y="3089430"/>
                  <a:pt x="0" y="2397838"/>
                  <a:pt x="0" y="1544715"/>
                </a:cubicBezTo>
                <a:cubicBezTo>
                  <a:pt x="0" y="691592"/>
                  <a:pt x="691592" y="0"/>
                  <a:pt x="1544715" y="0"/>
                </a:cubicBez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CB539B4-FF2D-4EBC-827D-33BF52761126}"/>
              </a:ext>
            </a:extLst>
          </p:cNvPr>
          <p:cNvSpPr/>
          <p:nvPr/>
        </p:nvSpPr>
        <p:spPr>
          <a:xfrm>
            <a:off x="1952911" y="3599936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2336F77-B0F1-40BE-91D5-1E283FEBBDD6}"/>
              </a:ext>
            </a:extLst>
          </p:cNvPr>
          <p:cNvSpPr/>
          <p:nvPr/>
        </p:nvSpPr>
        <p:spPr>
          <a:xfrm>
            <a:off x="8361328" y="2335463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DF0DE9-612A-4239-9432-3B4810E1C3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105" y="4102595"/>
            <a:ext cx="3442213" cy="25505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D59E249-D67E-4542-A2B5-15EF159607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682" y="143780"/>
            <a:ext cx="5484377" cy="54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9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3215DC0-401B-4717-B538-F80CB463F5F5}"/>
              </a:ext>
            </a:extLst>
          </p:cNvPr>
          <p:cNvSpPr/>
          <p:nvPr/>
        </p:nvSpPr>
        <p:spPr>
          <a:xfrm>
            <a:off x="5625572" y="0"/>
            <a:ext cx="938916" cy="6858000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7470D8A-E74B-47FC-A920-EDE7CFA0ED4A}"/>
              </a:ext>
            </a:extLst>
          </p:cNvPr>
          <p:cNvSpPr txBox="1"/>
          <p:nvPr/>
        </p:nvSpPr>
        <p:spPr>
          <a:xfrm>
            <a:off x="5725698" y="888551"/>
            <a:ext cx="738664" cy="50808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传 统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FBBB6D5-2877-4B44-8A4D-5F14C7960DFC}"/>
              </a:ext>
            </a:extLst>
          </p:cNvPr>
          <p:cNvSpPr/>
          <p:nvPr/>
        </p:nvSpPr>
        <p:spPr>
          <a:xfrm>
            <a:off x="2639938" y="1296826"/>
            <a:ext cx="2031325" cy="413702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辽水千年会忆归。缑山杳杳翔寥廓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辽水累累叹城郭。 经随羽客步丹丘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曾逐仙人游碧落。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01A54CC-0C4F-4691-90CB-5FCC41351B82}"/>
              </a:ext>
            </a:extLst>
          </p:cNvPr>
          <p:cNvSpPr/>
          <p:nvPr/>
        </p:nvSpPr>
        <p:spPr>
          <a:xfrm>
            <a:off x="7564974" y="1296826"/>
            <a:ext cx="2031325" cy="413702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辽水千年会忆归。缑山杳杳翔寥廓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辽水累累叹城郭。 经随羽客步丹丘</a:t>
            </a:r>
            <a:r>
              <a:rPr lang="en-US" altLang="zh-CN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曾逐仙人游碧落。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DD5281D-DAFD-4671-8208-E151154F89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377" y="4416603"/>
            <a:ext cx="2034490" cy="20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339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3B71863-3B20-43A9-9276-9017EAF6ACE1}"/>
              </a:ext>
            </a:extLst>
          </p:cNvPr>
          <p:cNvGrpSpPr/>
          <p:nvPr/>
        </p:nvGrpSpPr>
        <p:grpSpPr>
          <a:xfrm>
            <a:off x="1774373" y="576943"/>
            <a:ext cx="1905000" cy="4256314"/>
            <a:chOff x="1926773" y="1273629"/>
            <a:chExt cx="1905000" cy="425631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AAC19628-DEAE-4193-97AB-CFC00FD5CDD7}"/>
                </a:ext>
              </a:extLst>
            </p:cNvPr>
            <p:cNvSpPr/>
            <p:nvPr/>
          </p:nvSpPr>
          <p:spPr>
            <a:xfrm>
              <a:off x="1926773" y="1273629"/>
              <a:ext cx="1905000" cy="4256314"/>
            </a:xfrm>
            <a:prstGeom prst="rect">
              <a:avLst/>
            </a:prstGeom>
            <a:solidFill>
              <a:srgbClr val="AD41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C399E951-73A8-46AA-8041-3E2DA6974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39" t="6031" r="3041" b="6031"/>
            <a:stretch/>
          </p:blipFill>
          <p:spPr>
            <a:xfrm>
              <a:off x="2186449" y="1502229"/>
              <a:ext cx="1385647" cy="2981072"/>
            </a:xfrm>
            <a:custGeom>
              <a:avLst/>
              <a:gdLst>
                <a:gd name="connsiteX0" fmla="*/ 0 w 6057900"/>
                <a:gd name="connsiteY0" fmla="*/ 0 h 6858000"/>
                <a:gd name="connsiteX1" fmla="*/ 6057900 w 6057900"/>
                <a:gd name="connsiteY1" fmla="*/ 0 h 6858000"/>
                <a:gd name="connsiteX2" fmla="*/ 6057900 w 6057900"/>
                <a:gd name="connsiteY2" fmla="*/ 6858000 h 6858000"/>
                <a:gd name="connsiteX3" fmla="*/ 0 w 60579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00" h="6858000">
                  <a:moveTo>
                    <a:pt x="0" y="0"/>
                  </a:moveTo>
                  <a:lnTo>
                    <a:pt x="6057900" y="0"/>
                  </a:lnTo>
                  <a:lnTo>
                    <a:pt x="60579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AB9E5E1-E660-44FE-88BB-68EFF6D9F2B6}"/>
                </a:ext>
              </a:extLst>
            </p:cNvPr>
            <p:cNvSpPr/>
            <p:nvPr/>
          </p:nvSpPr>
          <p:spPr>
            <a:xfrm>
              <a:off x="2079173" y="1426029"/>
              <a:ext cx="1621970" cy="37991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F7C653F-753C-495A-BA93-3FB5C38EDE1C}"/>
              </a:ext>
            </a:extLst>
          </p:cNvPr>
          <p:cNvGrpSpPr/>
          <p:nvPr/>
        </p:nvGrpSpPr>
        <p:grpSpPr>
          <a:xfrm>
            <a:off x="5263244" y="576943"/>
            <a:ext cx="1905000" cy="4256314"/>
            <a:chOff x="1926773" y="1273629"/>
            <a:chExt cx="1905000" cy="4256314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C62A72B6-6849-4FAA-A7BF-E629B26E0796}"/>
                </a:ext>
              </a:extLst>
            </p:cNvPr>
            <p:cNvSpPr/>
            <p:nvPr/>
          </p:nvSpPr>
          <p:spPr>
            <a:xfrm>
              <a:off x="1926773" y="1273629"/>
              <a:ext cx="1905000" cy="4256314"/>
            </a:xfrm>
            <a:prstGeom prst="rect">
              <a:avLst/>
            </a:prstGeom>
            <a:solidFill>
              <a:srgbClr val="AD41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76C9DF9-FEE7-4ABA-B6BB-D13156CFAB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39" t="6031" r="3041" b="6031"/>
            <a:stretch/>
          </p:blipFill>
          <p:spPr>
            <a:xfrm>
              <a:off x="2186449" y="1502229"/>
              <a:ext cx="1385647" cy="2981072"/>
            </a:xfrm>
            <a:custGeom>
              <a:avLst/>
              <a:gdLst>
                <a:gd name="connsiteX0" fmla="*/ 0 w 6057900"/>
                <a:gd name="connsiteY0" fmla="*/ 0 h 6858000"/>
                <a:gd name="connsiteX1" fmla="*/ 6057900 w 6057900"/>
                <a:gd name="connsiteY1" fmla="*/ 0 h 6858000"/>
                <a:gd name="connsiteX2" fmla="*/ 6057900 w 6057900"/>
                <a:gd name="connsiteY2" fmla="*/ 6858000 h 6858000"/>
                <a:gd name="connsiteX3" fmla="*/ 0 w 60579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00" h="6858000">
                  <a:moveTo>
                    <a:pt x="0" y="0"/>
                  </a:moveTo>
                  <a:lnTo>
                    <a:pt x="6057900" y="0"/>
                  </a:lnTo>
                  <a:lnTo>
                    <a:pt x="60579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9079DFF-E42E-4C66-B73C-7E184A62972C}"/>
                </a:ext>
              </a:extLst>
            </p:cNvPr>
            <p:cNvSpPr/>
            <p:nvPr/>
          </p:nvSpPr>
          <p:spPr>
            <a:xfrm>
              <a:off x="2079173" y="1426029"/>
              <a:ext cx="1621970" cy="37991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2917209-7BF7-41BE-8095-19F5B049AEA7}"/>
              </a:ext>
            </a:extLst>
          </p:cNvPr>
          <p:cNvGrpSpPr/>
          <p:nvPr/>
        </p:nvGrpSpPr>
        <p:grpSpPr>
          <a:xfrm>
            <a:off x="8752116" y="576943"/>
            <a:ext cx="1905000" cy="4256314"/>
            <a:chOff x="1926773" y="1273629"/>
            <a:chExt cx="1905000" cy="425631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44C5B94-7FB1-49F6-9AC7-B419A64044DC}"/>
                </a:ext>
              </a:extLst>
            </p:cNvPr>
            <p:cNvSpPr/>
            <p:nvPr/>
          </p:nvSpPr>
          <p:spPr>
            <a:xfrm>
              <a:off x="1926773" y="1273629"/>
              <a:ext cx="1905000" cy="4256314"/>
            </a:xfrm>
            <a:prstGeom prst="rect">
              <a:avLst/>
            </a:prstGeom>
            <a:solidFill>
              <a:srgbClr val="AD41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781E69E-E446-4FDD-B1BD-E8628167F0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39" t="6031" r="3041" b="6031"/>
            <a:stretch/>
          </p:blipFill>
          <p:spPr>
            <a:xfrm>
              <a:off x="2186449" y="1502229"/>
              <a:ext cx="1385647" cy="2981072"/>
            </a:xfrm>
            <a:custGeom>
              <a:avLst/>
              <a:gdLst>
                <a:gd name="connsiteX0" fmla="*/ 0 w 6057900"/>
                <a:gd name="connsiteY0" fmla="*/ 0 h 6858000"/>
                <a:gd name="connsiteX1" fmla="*/ 6057900 w 6057900"/>
                <a:gd name="connsiteY1" fmla="*/ 0 h 6858000"/>
                <a:gd name="connsiteX2" fmla="*/ 6057900 w 6057900"/>
                <a:gd name="connsiteY2" fmla="*/ 6858000 h 6858000"/>
                <a:gd name="connsiteX3" fmla="*/ 0 w 60579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00" h="6858000">
                  <a:moveTo>
                    <a:pt x="0" y="0"/>
                  </a:moveTo>
                  <a:lnTo>
                    <a:pt x="6057900" y="0"/>
                  </a:lnTo>
                  <a:lnTo>
                    <a:pt x="60579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7CDD79AC-6F32-4394-A0C8-E3E08FEC074C}"/>
                </a:ext>
              </a:extLst>
            </p:cNvPr>
            <p:cNvSpPr/>
            <p:nvPr/>
          </p:nvSpPr>
          <p:spPr>
            <a:xfrm>
              <a:off x="2079173" y="1426029"/>
              <a:ext cx="1621970" cy="37991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A5AD16B-E545-40B2-9D40-A935BFBB0992}"/>
              </a:ext>
            </a:extLst>
          </p:cNvPr>
          <p:cNvSpPr/>
          <p:nvPr/>
        </p:nvSpPr>
        <p:spPr>
          <a:xfrm>
            <a:off x="1774373" y="4842529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4FE0756-5F4C-45FB-BD14-4D2787F040FE}"/>
              </a:ext>
            </a:extLst>
          </p:cNvPr>
          <p:cNvSpPr/>
          <p:nvPr/>
        </p:nvSpPr>
        <p:spPr>
          <a:xfrm>
            <a:off x="5263244" y="4931228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79D3CA1-B077-4859-91EA-0CA0F3FE17C4}"/>
              </a:ext>
            </a:extLst>
          </p:cNvPr>
          <p:cNvSpPr/>
          <p:nvPr/>
        </p:nvSpPr>
        <p:spPr>
          <a:xfrm>
            <a:off x="8752116" y="4909457"/>
            <a:ext cx="219149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DD8738D-7BA6-408A-85AF-39D088AA2F5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3136" y="4392386"/>
            <a:ext cx="1491213" cy="4245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55155CA-A1AE-4D6A-B59D-AA88FCACA0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2799" y="4370614"/>
            <a:ext cx="1491213" cy="4245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43620E8-5004-49EC-B337-6C5F05575C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0879" y="4446815"/>
            <a:ext cx="1491213" cy="42454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D6F7AC5-5239-4EDC-9007-5C3FD67575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148" y="0"/>
            <a:ext cx="4679852" cy="467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4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8F9D82E-A9A8-43F1-AC47-412397757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45" y="1958723"/>
            <a:ext cx="3995209" cy="285024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0B49BC3-6777-48D2-A731-A1097FE81AE2}"/>
              </a:ext>
            </a:extLst>
          </p:cNvPr>
          <p:cNvSpPr/>
          <p:nvPr/>
        </p:nvSpPr>
        <p:spPr>
          <a:xfrm>
            <a:off x="6282212" y="1975758"/>
            <a:ext cx="1154162" cy="28332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EE329A9-0058-4C14-B759-8D36E832F76E}"/>
              </a:ext>
            </a:extLst>
          </p:cNvPr>
          <p:cNvSpPr/>
          <p:nvPr/>
        </p:nvSpPr>
        <p:spPr>
          <a:xfrm>
            <a:off x="7840078" y="2003879"/>
            <a:ext cx="1154162" cy="28332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015A315-AC73-4550-BCB2-5B42828B65F4}"/>
              </a:ext>
            </a:extLst>
          </p:cNvPr>
          <p:cNvSpPr/>
          <p:nvPr/>
        </p:nvSpPr>
        <p:spPr>
          <a:xfrm>
            <a:off x="9397944" y="2012396"/>
            <a:ext cx="1154162" cy="28332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青田紫盖本相依。缑山七月虽长去</a:t>
            </a:r>
            <a:r>
              <a:rPr lang="en-US" altLang="zh-CN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3D057FA-E4F4-4DCE-8BC4-A72BB3C4EC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731">
            <a:off x="23853" y="1422109"/>
            <a:ext cx="2541511" cy="224251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1099BAE-4C29-446D-BEFB-26781955AF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269" flipH="1">
            <a:off x="4830534" y="3925103"/>
            <a:ext cx="2541511" cy="224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5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5EC82A5-6F62-41F6-911D-A328EAB08A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496" b="99424" l="50417" r="99792">
                        <a14:foregroundMark x1="98177" y1="35971" x2="96406" y2="46187"/>
                        <a14:foregroundMark x1="96406" y1="46187" x2="94635" y2="46906"/>
                        <a14:foregroundMark x1="87083" y1="90791" x2="78229" y2="90072"/>
                        <a14:foregroundMark x1="78229" y1="90072" x2="74688" y2="95396"/>
                        <a14:foregroundMark x1="74688" y1="95396" x2="79167" y2="96835"/>
                        <a14:foregroundMark x1="79167" y1="96835" x2="84688" y2="89784"/>
                        <a14:foregroundMark x1="84688" y1="89784" x2="88698" y2="92950"/>
                        <a14:foregroundMark x1="88698" y1="92950" x2="87448" y2="92518"/>
                        <a14:foregroundMark x1="99792" y1="73957" x2="95938" y2="74101"/>
                        <a14:foregroundMark x1="99479" y1="59712" x2="98281" y2="59712"/>
                        <a14:foregroundMark x1="90313" y1="91223" x2="86198" y2="99424"/>
                        <a14:foregroundMark x1="86198" y1="99424" x2="73385" y2="97986"/>
                      </a14:backgroundRemoval>
                    </a14:imgEffect>
                  </a14:imgLayer>
                </a14:imgProps>
              </a:ext>
            </a:extLst>
          </a:blip>
          <a:srcRect l="44935" r="1730"/>
          <a:stretch/>
        </p:blipFill>
        <p:spPr>
          <a:xfrm>
            <a:off x="5426264" y="1634488"/>
            <a:ext cx="6765735" cy="522351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C2F761-30D1-4CCD-BFAA-E49696AA22AA}"/>
              </a:ext>
            </a:extLst>
          </p:cNvPr>
          <p:cNvSpPr/>
          <p:nvPr/>
        </p:nvSpPr>
        <p:spPr>
          <a:xfrm>
            <a:off x="3229265" y="0"/>
            <a:ext cx="2196999" cy="2540000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D911452-A12D-4C6C-8342-FF838A254B8A}"/>
              </a:ext>
            </a:extLst>
          </p:cNvPr>
          <p:cNvSpPr txBox="1"/>
          <p:nvPr/>
        </p:nvSpPr>
        <p:spPr>
          <a:xfrm>
            <a:off x="2972628" y="1899075"/>
            <a:ext cx="2710271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中国文化</a:t>
            </a:r>
            <a:endParaRPr lang="en-US" altLang="zh-CN" sz="1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博大精深 源远流长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E02ECB-9E69-4E64-B8C8-ADC4B8FA459B}"/>
              </a:ext>
            </a:extLst>
          </p:cNvPr>
          <p:cNvSpPr txBox="1"/>
          <p:nvPr/>
        </p:nvSpPr>
        <p:spPr>
          <a:xfrm>
            <a:off x="3122625" y="2861311"/>
            <a:ext cx="461272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spc="600" dirty="0">
                <a:solidFill>
                  <a:srgbClr val="AD41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文 化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73C6497-1519-4ED0-B0F4-9F0DD14C91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9265" y="4016074"/>
            <a:ext cx="1485799" cy="42300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310525-AD11-42B6-8073-338039FFCA16}"/>
              </a:ext>
            </a:extLst>
          </p:cNvPr>
          <p:cNvSpPr/>
          <p:nvPr/>
        </p:nvSpPr>
        <p:spPr>
          <a:xfrm>
            <a:off x="3229265" y="4439075"/>
            <a:ext cx="2196999" cy="2418924"/>
          </a:xfrm>
          <a:prstGeom prst="rect">
            <a:avLst/>
          </a:prstGeom>
          <a:solidFill>
            <a:srgbClr val="AD4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32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1783</Words>
  <Application>Microsoft Office PowerPoint</Application>
  <PresentationFormat>宽屏</PresentationFormat>
  <Paragraphs>107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134</cp:revision>
  <dcterms:created xsi:type="dcterms:W3CDTF">2017-08-18T03:02:00Z</dcterms:created>
  <dcterms:modified xsi:type="dcterms:W3CDTF">2018-10-02T10:58:00Z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