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62" r:id="rId3"/>
  </p:sldMasterIdLst>
  <p:notesMasterIdLst>
    <p:notesMasterId r:id="rId28"/>
  </p:notesMasterIdLst>
  <p:sldIdLst>
    <p:sldId id="260" r:id="rId4"/>
    <p:sldId id="264" r:id="rId5"/>
    <p:sldId id="270" r:id="rId6"/>
    <p:sldId id="263" r:id="rId7"/>
    <p:sldId id="262" r:id="rId8"/>
    <p:sldId id="274" r:id="rId9"/>
    <p:sldId id="271" r:id="rId10"/>
    <p:sldId id="275" r:id="rId11"/>
    <p:sldId id="267" r:id="rId12"/>
    <p:sldId id="272" r:id="rId13"/>
    <p:sldId id="276" r:id="rId14"/>
    <p:sldId id="277" r:id="rId15"/>
    <p:sldId id="278" r:id="rId16"/>
    <p:sldId id="268" r:id="rId17"/>
    <p:sldId id="273" r:id="rId18"/>
    <p:sldId id="281" r:id="rId19"/>
    <p:sldId id="280" r:id="rId20"/>
    <p:sldId id="269" r:id="rId21"/>
    <p:sldId id="279" r:id="rId22"/>
    <p:sldId id="265" r:id="rId23"/>
    <p:sldId id="266" r:id="rId24"/>
    <p:sldId id="261" r:id="rId25"/>
    <p:sldId id="283" r:id="rId26"/>
    <p:sldId id="282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5F71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5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DCECA-097E-41DC-B17B-276C1792766F}" type="datetimeFigureOut">
              <a:rPr lang="zh-CN" altLang="en-US" smtClean="0"/>
              <a:t>2018/10/3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4AC87D-36ED-41FB-B594-006CCC29B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551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5059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7577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5859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4985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06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5188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3206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8431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185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4129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065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1897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4380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4342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4552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0325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766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693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39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5949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7326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709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261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560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602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0243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9027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6324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703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036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3619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8644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989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0700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9115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9106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8783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291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581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497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373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648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245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445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777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266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731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D6192C0-07BC-47B6-B789-2C96717FC2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BC09B9D-A080-410D-9C86-509DDFD224C8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C7279B2-A283-46A7-8B4C-299FB52444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759" y="107574"/>
            <a:ext cx="5178563" cy="135941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525EB97-E11B-41F3-AAAE-4918BB5374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7447" y="5350672"/>
            <a:ext cx="5178563" cy="13594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2AE1905-014C-427C-A181-330EA70864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430" y="1885949"/>
            <a:ext cx="4101891" cy="513193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9FD02E5-6F8D-41BA-A630-02C78D9CD6D9}"/>
              </a:ext>
            </a:extLst>
          </p:cNvPr>
          <p:cNvSpPr txBox="1"/>
          <p:nvPr/>
        </p:nvSpPr>
        <p:spPr>
          <a:xfrm>
            <a:off x="6203812" y="800100"/>
            <a:ext cx="161925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国学经典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F934149-A7F5-4100-8826-CB5C4A439F00}"/>
              </a:ext>
            </a:extLst>
          </p:cNvPr>
          <p:cNvSpPr txBox="1"/>
          <p:nvPr/>
        </p:nvSpPr>
        <p:spPr>
          <a:xfrm>
            <a:off x="7823062" y="3162300"/>
            <a:ext cx="4446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汇报人</a:t>
            </a:r>
            <a:endParaRPr lang="en-US" altLang="zh-CN" sz="24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</a:t>
            </a:r>
            <a:r>
              <a:rPr lang="zh-CN" altLang="en-US" sz="24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小</a:t>
            </a:r>
            <a:endParaRPr lang="en-US" altLang="zh-CN" sz="24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优品</a:t>
            </a:r>
            <a:endParaRPr lang="zh-CN" altLang="en-US" sz="24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194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0.25 1.85185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5BB193C-812F-4C07-8BFC-17651603FB22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717354F-5CD2-46BB-BA5E-9D82D760A5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723" y="687474"/>
            <a:ext cx="3053013" cy="617052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99263B5-F159-44AB-957A-E1BD5F7479D0}"/>
              </a:ext>
            </a:extLst>
          </p:cNvPr>
          <p:cNvSpPr txBox="1"/>
          <p:nvPr/>
        </p:nvSpPr>
        <p:spPr>
          <a:xfrm>
            <a:off x="8101266" y="2679910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9D60293-213E-4AAC-B77D-305C07689631}"/>
              </a:ext>
            </a:extLst>
          </p:cNvPr>
          <p:cNvSpPr txBox="1"/>
          <p:nvPr/>
        </p:nvSpPr>
        <p:spPr>
          <a:xfrm>
            <a:off x="7500632" y="2679910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36631A8-183B-4EE4-902C-B346EB2229C2}"/>
              </a:ext>
            </a:extLst>
          </p:cNvPr>
          <p:cNvSpPr txBox="1"/>
          <p:nvPr/>
        </p:nvSpPr>
        <p:spPr>
          <a:xfrm>
            <a:off x="6908964" y="2679910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8CD6AA8-9367-4E7A-AADC-80B0467A1442}"/>
              </a:ext>
            </a:extLst>
          </p:cNvPr>
          <p:cNvSpPr txBox="1"/>
          <p:nvPr/>
        </p:nvSpPr>
        <p:spPr>
          <a:xfrm>
            <a:off x="6294261" y="2679910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7F44907-AD3F-414E-A4CD-5CA81FBD57FC}"/>
              </a:ext>
            </a:extLst>
          </p:cNvPr>
          <p:cNvSpPr txBox="1"/>
          <p:nvPr/>
        </p:nvSpPr>
        <p:spPr>
          <a:xfrm>
            <a:off x="5664798" y="2679910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56B8F49-EFB6-4200-BDEC-4A266D6557FE}"/>
              </a:ext>
            </a:extLst>
          </p:cNvPr>
          <p:cNvCxnSpPr/>
          <p:nvPr/>
        </p:nvCxnSpPr>
        <p:spPr>
          <a:xfrm>
            <a:off x="8101266" y="2786659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0467B80-950B-4FA8-AE86-2A8C67065BC2}"/>
              </a:ext>
            </a:extLst>
          </p:cNvPr>
          <p:cNvCxnSpPr/>
          <p:nvPr/>
        </p:nvCxnSpPr>
        <p:spPr>
          <a:xfrm>
            <a:off x="7496766" y="2786659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64394F77-0A9F-4FF3-8275-4D09DFE52158}"/>
              </a:ext>
            </a:extLst>
          </p:cNvPr>
          <p:cNvCxnSpPr/>
          <p:nvPr/>
        </p:nvCxnSpPr>
        <p:spPr>
          <a:xfrm>
            <a:off x="6908964" y="277686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6758FA0A-B5BB-4813-95EE-45802EA6B6BD}"/>
              </a:ext>
            </a:extLst>
          </p:cNvPr>
          <p:cNvCxnSpPr/>
          <p:nvPr/>
        </p:nvCxnSpPr>
        <p:spPr>
          <a:xfrm>
            <a:off x="6290395" y="2786659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E8724EF3-060E-4BD2-B2E7-E8EFC90C9E42}"/>
              </a:ext>
            </a:extLst>
          </p:cNvPr>
          <p:cNvCxnSpPr/>
          <p:nvPr/>
        </p:nvCxnSpPr>
        <p:spPr>
          <a:xfrm>
            <a:off x="5664798" y="2786659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2E5BDFF-02F1-469D-BF24-6269A4AFB8E1}"/>
              </a:ext>
            </a:extLst>
          </p:cNvPr>
          <p:cNvSpPr txBox="1"/>
          <p:nvPr/>
        </p:nvSpPr>
        <p:spPr>
          <a:xfrm>
            <a:off x="9034351" y="687474"/>
            <a:ext cx="1050316" cy="2308324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国学</a:t>
            </a:r>
          </a:p>
        </p:txBody>
      </p:sp>
    </p:spTree>
    <p:extLst>
      <p:ext uri="{BB962C8B-B14F-4D97-AF65-F5344CB8AC3E}">
        <p14:creationId xmlns:p14="http://schemas.microsoft.com/office/powerpoint/2010/main" val="40551916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FAACA67-43E2-451D-8033-C1609C4CF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20C3A32-7A79-423C-9FFC-AEEDF613DB0D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183A75A4-0A4F-4F8D-A5DB-37FA77C66A4D}"/>
              </a:ext>
            </a:extLst>
          </p:cNvPr>
          <p:cNvSpPr/>
          <p:nvPr/>
        </p:nvSpPr>
        <p:spPr>
          <a:xfrm>
            <a:off x="1469409" y="1197591"/>
            <a:ext cx="9253182" cy="446281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F3F4E59-6448-47B7-85CF-47BC7E1472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177" y="455970"/>
            <a:ext cx="5378824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DA19D29-4C87-40D0-BC93-8B34E121176C}"/>
              </a:ext>
            </a:extLst>
          </p:cNvPr>
          <p:cNvSpPr txBox="1"/>
          <p:nvPr/>
        </p:nvSpPr>
        <p:spPr>
          <a:xfrm>
            <a:off x="2346948" y="2254666"/>
            <a:ext cx="1050316" cy="2308324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国学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1615C91-15C0-4EF0-8CB6-65E732384B52}"/>
              </a:ext>
            </a:extLst>
          </p:cNvPr>
          <p:cNvSpPr txBox="1"/>
          <p:nvPr/>
        </p:nvSpPr>
        <p:spPr>
          <a:xfrm>
            <a:off x="7141777" y="2325939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2381F38-8105-4B9F-A8D6-725E4E020B8C}"/>
              </a:ext>
            </a:extLst>
          </p:cNvPr>
          <p:cNvSpPr txBox="1"/>
          <p:nvPr/>
        </p:nvSpPr>
        <p:spPr>
          <a:xfrm>
            <a:off x="6541143" y="2325939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52A6A01-30BE-4E4B-914A-EA277971B7FC}"/>
              </a:ext>
            </a:extLst>
          </p:cNvPr>
          <p:cNvSpPr txBox="1"/>
          <p:nvPr/>
        </p:nvSpPr>
        <p:spPr>
          <a:xfrm>
            <a:off x="5949475" y="2325939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601560D-6443-4A50-90AE-6D3A8D81E813}"/>
              </a:ext>
            </a:extLst>
          </p:cNvPr>
          <p:cNvSpPr txBox="1"/>
          <p:nvPr/>
        </p:nvSpPr>
        <p:spPr>
          <a:xfrm>
            <a:off x="5334772" y="2325939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15C92D36-21A8-4D69-82F9-62F13C93147F}"/>
              </a:ext>
            </a:extLst>
          </p:cNvPr>
          <p:cNvSpPr txBox="1"/>
          <p:nvPr/>
        </p:nvSpPr>
        <p:spPr>
          <a:xfrm>
            <a:off x="4705309" y="2325939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5825CF36-9F4C-428A-8A3B-9434834A588C}"/>
              </a:ext>
            </a:extLst>
          </p:cNvPr>
          <p:cNvCxnSpPr/>
          <p:nvPr/>
        </p:nvCxnSpPr>
        <p:spPr>
          <a:xfrm>
            <a:off x="7141777" y="2432688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23809142-1F99-4023-8E2C-13E3B96455D3}"/>
              </a:ext>
            </a:extLst>
          </p:cNvPr>
          <p:cNvCxnSpPr/>
          <p:nvPr/>
        </p:nvCxnSpPr>
        <p:spPr>
          <a:xfrm>
            <a:off x="6537277" y="2432688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D4B16FD8-79B4-44B0-A8AF-DE2F99FB8515}"/>
              </a:ext>
            </a:extLst>
          </p:cNvPr>
          <p:cNvCxnSpPr/>
          <p:nvPr/>
        </p:nvCxnSpPr>
        <p:spPr>
          <a:xfrm>
            <a:off x="5949475" y="2422896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EE79C5E9-4DE8-43F6-BF98-6EB7FECAB286}"/>
              </a:ext>
            </a:extLst>
          </p:cNvPr>
          <p:cNvCxnSpPr/>
          <p:nvPr/>
        </p:nvCxnSpPr>
        <p:spPr>
          <a:xfrm>
            <a:off x="5330906" y="2432688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ED494592-30AF-4988-BA16-22184D2C961E}"/>
              </a:ext>
            </a:extLst>
          </p:cNvPr>
          <p:cNvCxnSpPr/>
          <p:nvPr/>
        </p:nvCxnSpPr>
        <p:spPr>
          <a:xfrm>
            <a:off x="4705309" y="2432688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60772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FAACA67-43E2-451D-8033-C1609C4CF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20C3A32-7A79-423C-9FFC-AEEDF613DB0D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42AEF21-EE60-4939-83DD-1B97CB0A34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6" y="682388"/>
            <a:ext cx="6858000" cy="685800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D6B37A5-009A-4517-A113-AB85DE5A0A49}"/>
              </a:ext>
            </a:extLst>
          </p:cNvPr>
          <p:cNvSpPr txBox="1"/>
          <p:nvPr/>
        </p:nvSpPr>
        <p:spPr>
          <a:xfrm>
            <a:off x="7902054" y="1346370"/>
            <a:ext cx="80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国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7EE77A9-380D-4D13-9F51-0F6BD04B23A9}"/>
              </a:ext>
            </a:extLst>
          </p:cNvPr>
          <p:cNvSpPr txBox="1"/>
          <p:nvPr/>
        </p:nvSpPr>
        <p:spPr>
          <a:xfrm>
            <a:off x="8304663" y="1963383"/>
            <a:ext cx="80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759224E8-EF29-4E9D-B611-563960771057}"/>
              </a:ext>
            </a:extLst>
          </p:cNvPr>
          <p:cNvSpPr txBox="1"/>
          <p:nvPr/>
        </p:nvSpPr>
        <p:spPr>
          <a:xfrm>
            <a:off x="6491786" y="2209604"/>
            <a:ext cx="2402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书墨香</a:t>
            </a:r>
            <a:r>
              <a:rPr lang="en-US" altLang="zh-CN" sz="28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】</a:t>
            </a:r>
            <a:endParaRPr lang="zh-CN" altLang="en-US" sz="28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15ADED9-B366-4B31-B195-9EB542AFB658}"/>
              </a:ext>
            </a:extLst>
          </p:cNvPr>
          <p:cNvSpPr txBox="1"/>
          <p:nvPr/>
        </p:nvSpPr>
        <p:spPr>
          <a:xfrm>
            <a:off x="8304664" y="2979045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79991499-3A8C-472D-BC8D-98056935A0F8}"/>
              </a:ext>
            </a:extLst>
          </p:cNvPr>
          <p:cNvSpPr txBox="1"/>
          <p:nvPr/>
        </p:nvSpPr>
        <p:spPr>
          <a:xfrm>
            <a:off x="7704031" y="2979045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37CFD9D-D546-47E7-B8FD-42B24F9D29A1}"/>
              </a:ext>
            </a:extLst>
          </p:cNvPr>
          <p:cNvSpPr txBox="1"/>
          <p:nvPr/>
        </p:nvSpPr>
        <p:spPr>
          <a:xfrm>
            <a:off x="7112363" y="2979045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F25B7676-1B7A-4F9C-B285-468B8F66CEBD}"/>
              </a:ext>
            </a:extLst>
          </p:cNvPr>
          <p:cNvSpPr txBox="1"/>
          <p:nvPr/>
        </p:nvSpPr>
        <p:spPr>
          <a:xfrm>
            <a:off x="6497660" y="2979045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0A3E87B8-0900-46A1-B927-ADA20B32B5E0}"/>
              </a:ext>
            </a:extLst>
          </p:cNvPr>
          <p:cNvSpPr txBox="1"/>
          <p:nvPr/>
        </p:nvSpPr>
        <p:spPr>
          <a:xfrm>
            <a:off x="5868196" y="2979045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C9075B1F-F5D9-464D-ABEB-8652ED58136D}"/>
              </a:ext>
            </a:extLst>
          </p:cNvPr>
          <p:cNvCxnSpPr/>
          <p:nvPr/>
        </p:nvCxnSpPr>
        <p:spPr>
          <a:xfrm>
            <a:off x="8304663" y="3085794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85773BA4-EAA2-4182-B26D-07C827F87247}"/>
              </a:ext>
            </a:extLst>
          </p:cNvPr>
          <p:cNvCxnSpPr/>
          <p:nvPr/>
        </p:nvCxnSpPr>
        <p:spPr>
          <a:xfrm>
            <a:off x="7700163" y="3085794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6A11F416-A68A-416A-95E3-DE9307822A8C}"/>
              </a:ext>
            </a:extLst>
          </p:cNvPr>
          <p:cNvCxnSpPr/>
          <p:nvPr/>
        </p:nvCxnSpPr>
        <p:spPr>
          <a:xfrm>
            <a:off x="7112361" y="3076002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4A7CB3CA-5E9A-46EC-ADC7-AA9BC8428C75}"/>
              </a:ext>
            </a:extLst>
          </p:cNvPr>
          <p:cNvCxnSpPr/>
          <p:nvPr/>
        </p:nvCxnSpPr>
        <p:spPr>
          <a:xfrm>
            <a:off x="6493792" y="3085794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F6B14046-DAF7-4EEE-BB58-E2CC3E2C1379}"/>
              </a:ext>
            </a:extLst>
          </p:cNvPr>
          <p:cNvCxnSpPr/>
          <p:nvPr/>
        </p:nvCxnSpPr>
        <p:spPr>
          <a:xfrm>
            <a:off x="5868195" y="3085794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6B25AC65-E34E-43DC-BCB5-821FAFCBEE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556259" y="-534471"/>
            <a:ext cx="3025598" cy="2700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257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FAACA67-43E2-451D-8033-C1609C4CF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20C3A32-7A79-423C-9FFC-AEEDF613DB0D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A736B96-4615-4A17-91E4-D1F936E54857}"/>
              </a:ext>
            </a:extLst>
          </p:cNvPr>
          <p:cNvSpPr/>
          <p:nvPr/>
        </p:nvSpPr>
        <p:spPr>
          <a:xfrm>
            <a:off x="0" y="2224585"/>
            <a:ext cx="12192000" cy="3439236"/>
          </a:xfrm>
          <a:prstGeom prst="rect">
            <a:avLst/>
          </a:prstGeom>
          <a:solidFill>
            <a:schemeClr val="bg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9BEEBD5-A74A-4336-8921-46B346D26C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85" y="1970"/>
            <a:ext cx="3990586" cy="685405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FFCCF76-002D-411C-B588-7C00CF963160}"/>
              </a:ext>
            </a:extLst>
          </p:cNvPr>
          <p:cNvSpPr txBox="1"/>
          <p:nvPr/>
        </p:nvSpPr>
        <p:spPr>
          <a:xfrm>
            <a:off x="8434316" y="1459098"/>
            <a:ext cx="80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国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092A284-B59C-45BD-B4DC-6C490A5C3C7D}"/>
              </a:ext>
            </a:extLst>
          </p:cNvPr>
          <p:cNvSpPr txBox="1"/>
          <p:nvPr/>
        </p:nvSpPr>
        <p:spPr>
          <a:xfrm>
            <a:off x="8836925" y="2076111"/>
            <a:ext cx="80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485F7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82622BC-B220-4A39-B81C-B208017E4E1D}"/>
              </a:ext>
            </a:extLst>
          </p:cNvPr>
          <p:cNvSpPr txBox="1"/>
          <p:nvPr/>
        </p:nvSpPr>
        <p:spPr>
          <a:xfrm>
            <a:off x="7024048" y="2322332"/>
            <a:ext cx="2402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5F7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【</a:t>
            </a:r>
            <a:r>
              <a:rPr lang="zh-CN" altLang="en-US" sz="2800" dirty="0">
                <a:solidFill>
                  <a:srgbClr val="485F7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书墨香</a:t>
            </a:r>
            <a:r>
              <a:rPr lang="en-US" altLang="zh-CN" sz="2800" dirty="0">
                <a:solidFill>
                  <a:srgbClr val="485F7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】</a:t>
            </a:r>
            <a:endParaRPr lang="zh-CN" altLang="en-US" sz="2800" dirty="0">
              <a:solidFill>
                <a:srgbClr val="485F7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CBB3D38-FBE1-4446-A41F-C88AF29520DD}"/>
              </a:ext>
            </a:extLst>
          </p:cNvPr>
          <p:cNvSpPr txBox="1"/>
          <p:nvPr/>
        </p:nvSpPr>
        <p:spPr>
          <a:xfrm>
            <a:off x="8836927" y="3091773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rgbClr val="485F7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7892C77-8288-43A0-9A1F-8AE196AE9073}"/>
              </a:ext>
            </a:extLst>
          </p:cNvPr>
          <p:cNvSpPr txBox="1"/>
          <p:nvPr/>
        </p:nvSpPr>
        <p:spPr>
          <a:xfrm>
            <a:off x="8236294" y="3091773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rgbClr val="485F7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6E722D-EC18-402E-B802-246A06CD416F}"/>
              </a:ext>
            </a:extLst>
          </p:cNvPr>
          <p:cNvSpPr txBox="1"/>
          <p:nvPr/>
        </p:nvSpPr>
        <p:spPr>
          <a:xfrm>
            <a:off x="7644626" y="3091773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rgbClr val="485F7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C6C1A2B-1496-47F3-8032-CFE75B39F2A5}"/>
              </a:ext>
            </a:extLst>
          </p:cNvPr>
          <p:cNvSpPr txBox="1"/>
          <p:nvPr/>
        </p:nvSpPr>
        <p:spPr>
          <a:xfrm>
            <a:off x="7029923" y="3091773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rgbClr val="485F7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2BD8204-7FE8-4F9D-8FF5-7F5978B9F78A}"/>
              </a:ext>
            </a:extLst>
          </p:cNvPr>
          <p:cNvSpPr txBox="1"/>
          <p:nvPr/>
        </p:nvSpPr>
        <p:spPr>
          <a:xfrm>
            <a:off x="6400459" y="3091773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rgbClr val="485F7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C7B68C22-D076-4134-B1E3-26ABD70FEF95}"/>
              </a:ext>
            </a:extLst>
          </p:cNvPr>
          <p:cNvCxnSpPr/>
          <p:nvPr/>
        </p:nvCxnSpPr>
        <p:spPr>
          <a:xfrm>
            <a:off x="8836925" y="3198522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F0ADB383-CA6B-458B-92A8-1F5EFE5A2F3D}"/>
              </a:ext>
            </a:extLst>
          </p:cNvPr>
          <p:cNvCxnSpPr/>
          <p:nvPr/>
        </p:nvCxnSpPr>
        <p:spPr>
          <a:xfrm>
            <a:off x="8232425" y="3198522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6CC4E19F-B1FF-460F-BE94-6859778C1718}"/>
              </a:ext>
            </a:extLst>
          </p:cNvPr>
          <p:cNvCxnSpPr/>
          <p:nvPr/>
        </p:nvCxnSpPr>
        <p:spPr>
          <a:xfrm>
            <a:off x="7644623" y="3188730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E806DD33-8C69-46ED-8918-49C88A8B668D}"/>
              </a:ext>
            </a:extLst>
          </p:cNvPr>
          <p:cNvCxnSpPr/>
          <p:nvPr/>
        </p:nvCxnSpPr>
        <p:spPr>
          <a:xfrm>
            <a:off x="7026054" y="3198522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28C9ABF1-DA9B-445D-A5F1-CDFA244893B0}"/>
              </a:ext>
            </a:extLst>
          </p:cNvPr>
          <p:cNvCxnSpPr/>
          <p:nvPr/>
        </p:nvCxnSpPr>
        <p:spPr>
          <a:xfrm>
            <a:off x="6400457" y="3198522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43481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FAACA67-43E2-451D-8033-C1609C4CF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20C3A32-7A79-423C-9FFC-AEEDF613DB0D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9D4BF67-FED2-4351-B14A-F33EA5A1D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91297">
            <a:off x="4053958" y="3087751"/>
            <a:ext cx="4903462" cy="4377174"/>
          </a:xfrm>
          <a:prstGeom prst="rect">
            <a:avLst/>
          </a:prstGeom>
        </p:spPr>
      </p:pic>
      <p:sp>
        <p:nvSpPr>
          <p:cNvPr id="7" name="菱形 6">
            <a:extLst>
              <a:ext uri="{FF2B5EF4-FFF2-40B4-BE49-F238E27FC236}">
                <a16:creationId xmlns:a16="http://schemas.microsoft.com/office/drawing/2014/main" xmlns="" id="{1592DAF9-7AE5-4E60-B173-EA3764254854}"/>
              </a:ext>
            </a:extLst>
          </p:cNvPr>
          <p:cNvSpPr/>
          <p:nvPr/>
        </p:nvSpPr>
        <p:spPr>
          <a:xfrm>
            <a:off x="4648200" y="857250"/>
            <a:ext cx="3314700" cy="3390900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1EBF8C8-A5A2-468E-9C55-266603A74B12}"/>
              </a:ext>
            </a:extLst>
          </p:cNvPr>
          <p:cNvSpPr txBox="1"/>
          <p:nvPr/>
        </p:nvSpPr>
        <p:spPr>
          <a:xfrm>
            <a:off x="5524500" y="1621676"/>
            <a:ext cx="15621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rgbClr val="485F7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叁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0CE4036-A181-4415-8C19-85A7E2450D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759" y="107574"/>
            <a:ext cx="5178563" cy="135941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4B73404-9711-4D4E-964C-3E1AEFA005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7447" y="5350672"/>
            <a:ext cx="5178563" cy="1359411"/>
          </a:xfrm>
          <a:prstGeom prst="rect">
            <a:avLst/>
          </a:prstGeom>
        </p:spPr>
      </p:pic>
      <p:sp>
        <p:nvSpPr>
          <p:cNvPr id="11" name="菱形 10">
            <a:extLst>
              <a:ext uri="{FF2B5EF4-FFF2-40B4-BE49-F238E27FC236}">
                <a16:creationId xmlns:a16="http://schemas.microsoft.com/office/drawing/2014/main" xmlns="" id="{6D1B0263-5401-4BA8-BB4C-92A196189E32}"/>
              </a:ext>
            </a:extLst>
          </p:cNvPr>
          <p:cNvSpPr/>
          <p:nvPr/>
        </p:nvSpPr>
        <p:spPr>
          <a:xfrm>
            <a:off x="4800600" y="1009650"/>
            <a:ext cx="3314700" cy="3390900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279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0.25 1.85185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5BB193C-812F-4C07-8BFC-17651603FB22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78A36A-03C4-4D8D-9310-84C95481A617}"/>
              </a:ext>
            </a:extLst>
          </p:cNvPr>
          <p:cNvSpPr/>
          <p:nvPr/>
        </p:nvSpPr>
        <p:spPr>
          <a:xfrm>
            <a:off x="0" y="1733266"/>
            <a:ext cx="12192000" cy="3671247"/>
          </a:xfrm>
          <a:prstGeom prst="rect">
            <a:avLst/>
          </a:prstGeom>
          <a:solidFill>
            <a:srgbClr val="485F7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6B5A059F-DDE4-4FEC-82E0-139D11E8AC5B}"/>
              </a:ext>
            </a:extLst>
          </p:cNvPr>
          <p:cNvSpPr/>
          <p:nvPr/>
        </p:nvSpPr>
        <p:spPr>
          <a:xfrm>
            <a:off x="3767352" y="920521"/>
            <a:ext cx="5016957" cy="50169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DD56BA7-9157-44C6-AE80-BEE35B94FE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283" y="3606871"/>
            <a:ext cx="3810000" cy="2286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41497E3-5E22-4F31-A768-DEB9C51497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68" y="1874812"/>
            <a:ext cx="3602438" cy="360243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411E4D1-CD57-4158-98B5-2F27FE993A71}"/>
              </a:ext>
            </a:extLst>
          </p:cNvPr>
          <p:cNvSpPr txBox="1"/>
          <p:nvPr/>
        </p:nvSpPr>
        <p:spPr>
          <a:xfrm>
            <a:off x="5750672" y="1874812"/>
            <a:ext cx="1050316" cy="2308324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国学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A19D463-604E-4902-A2D0-00E8056C0567}"/>
              </a:ext>
            </a:extLst>
          </p:cNvPr>
          <p:cNvSpPr txBox="1"/>
          <p:nvPr/>
        </p:nvSpPr>
        <p:spPr>
          <a:xfrm>
            <a:off x="11439708" y="2416806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15504D7-5B71-49FC-BA08-BBFED60227FC}"/>
              </a:ext>
            </a:extLst>
          </p:cNvPr>
          <p:cNvSpPr txBox="1"/>
          <p:nvPr/>
        </p:nvSpPr>
        <p:spPr>
          <a:xfrm>
            <a:off x="10839074" y="2416806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5745DE0-1C3E-421D-BE6D-31119C54DBB7}"/>
              </a:ext>
            </a:extLst>
          </p:cNvPr>
          <p:cNvSpPr txBox="1"/>
          <p:nvPr/>
        </p:nvSpPr>
        <p:spPr>
          <a:xfrm>
            <a:off x="10247406" y="2416806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1232F8C-26E5-4BB7-A792-295EDC4F3885}"/>
              </a:ext>
            </a:extLst>
          </p:cNvPr>
          <p:cNvSpPr txBox="1"/>
          <p:nvPr/>
        </p:nvSpPr>
        <p:spPr>
          <a:xfrm>
            <a:off x="9632703" y="2416806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653ADEB-52B1-45BA-93E5-1F33FDBDD108}"/>
              </a:ext>
            </a:extLst>
          </p:cNvPr>
          <p:cNvSpPr txBox="1"/>
          <p:nvPr/>
        </p:nvSpPr>
        <p:spPr>
          <a:xfrm>
            <a:off x="9003240" y="2416806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87E423A0-D62E-406F-8FB4-1790F3719D6B}"/>
              </a:ext>
            </a:extLst>
          </p:cNvPr>
          <p:cNvCxnSpPr/>
          <p:nvPr/>
        </p:nvCxnSpPr>
        <p:spPr>
          <a:xfrm>
            <a:off x="11439707" y="2523555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A0E6956-FBF9-428A-B55B-45A226C574E3}"/>
              </a:ext>
            </a:extLst>
          </p:cNvPr>
          <p:cNvCxnSpPr/>
          <p:nvPr/>
        </p:nvCxnSpPr>
        <p:spPr>
          <a:xfrm>
            <a:off x="10835207" y="2523555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5E8E268F-A081-4CFF-98FC-750BB1EE49CD}"/>
              </a:ext>
            </a:extLst>
          </p:cNvPr>
          <p:cNvCxnSpPr/>
          <p:nvPr/>
        </p:nvCxnSpPr>
        <p:spPr>
          <a:xfrm>
            <a:off x="10247405" y="2513763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7952DC03-EF9D-4E76-8296-B33FF5221867}"/>
              </a:ext>
            </a:extLst>
          </p:cNvPr>
          <p:cNvCxnSpPr/>
          <p:nvPr/>
        </p:nvCxnSpPr>
        <p:spPr>
          <a:xfrm>
            <a:off x="9628836" y="2523555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268AB924-85A9-4E5B-A8DD-CF7592732C2F}"/>
              </a:ext>
            </a:extLst>
          </p:cNvPr>
          <p:cNvCxnSpPr/>
          <p:nvPr/>
        </p:nvCxnSpPr>
        <p:spPr>
          <a:xfrm>
            <a:off x="9003239" y="2523555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51540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5BB193C-812F-4C07-8BFC-17651603FB22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EE73E31-A586-4008-B4BA-0E204A3B01A0}"/>
              </a:ext>
            </a:extLst>
          </p:cNvPr>
          <p:cNvSpPr/>
          <p:nvPr/>
        </p:nvSpPr>
        <p:spPr>
          <a:xfrm>
            <a:off x="9157648" y="0"/>
            <a:ext cx="3034352" cy="6858000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EDCA40C-DBA9-4D0E-AFA7-484BD10684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091" y="2688059"/>
            <a:ext cx="4408867" cy="454851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62DC8DB-FC57-4456-9F1B-28A0B4E87C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74454" y="2265528"/>
            <a:ext cx="2661371" cy="330125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DB18D50-FCCA-4A2A-BCBD-03D95A8052E1}"/>
              </a:ext>
            </a:extLst>
          </p:cNvPr>
          <p:cNvSpPr txBox="1"/>
          <p:nvPr/>
        </p:nvSpPr>
        <p:spPr>
          <a:xfrm>
            <a:off x="3299548" y="646513"/>
            <a:ext cx="1050316" cy="2308324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国学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CBD2133-AB36-41F8-802E-9BE2E22338B3}"/>
              </a:ext>
            </a:extLst>
          </p:cNvPr>
          <p:cNvSpPr txBox="1"/>
          <p:nvPr/>
        </p:nvSpPr>
        <p:spPr>
          <a:xfrm>
            <a:off x="7686724" y="2648768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846402F-3489-4F22-ACD0-5D8432AA25B3}"/>
              </a:ext>
            </a:extLst>
          </p:cNvPr>
          <p:cNvSpPr txBox="1"/>
          <p:nvPr/>
        </p:nvSpPr>
        <p:spPr>
          <a:xfrm>
            <a:off x="7086090" y="2648768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BB2CB1D-9F73-4DB2-960A-D6C1F1C22AC6}"/>
              </a:ext>
            </a:extLst>
          </p:cNvPr>
          <p:cNvSpPr txBox="1"/>
          <p:nvPr/>
        </p:nvSpPr>
        <p:spPr>
          <a:xfrm>
            <a:off x="6494422" y="2648768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DDE1818-6940-46FB-B73E-990065D80E38}"/>
              </a:ext>
            </a:extLst>
          </p:cNvPr>
          <p:cNvSpPr txBox="1"/>
          <p:nvPr/>
        </p:nvSpPr>
        <p:spPr>
          <a:xfrm>
            <a:off x="5879719" y="2648768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18EABB6-BABD-4424-B805-4CD09AD41CC4}"/>
              </a:ext>
            </a:extLst>
          </p:cNvPr>
          <p:cNvSpPr txBox="1"/>
          <p:nvPr/>
        </p:nvSpPr>
        <p:spPr>
          <a:xfrm>
            <a:off x="5250256" y="2648768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F587953E-AAB1-4398-AC88-4E81F8C9F6F4}"/>
              </a:ext>
            </a:extLst>
          </p:cNvPr>
          <p:cNvCxnSpPr/>
          <p:nvPr/>
        </p:nvCxnSpPr>
        <p:spPr>
          <a:xfrm>
            <a:off x="7686724" y="275551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B2B9A98E-3877-4A38-B5C4-23344DB9D47B}"/>
              </a:ext>
            </a:extLst>
          </p:cNvPr>
          <p:cNvCxnSpPr/>
          <p:nvPr/>
        </p:nvCxnSpPr>
        <p:spPr>
          <a:xfrm>
            <a:off x="7082224" y="275551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62DCE0EF-2C34-45F5-8D6B-D8F425B4CF82}"/>
              </a:ext>
            </a:extLst>
          </p:cNvPr>
          <p:cNvCxnSpPr/>
          <p:nvPr/>
        </p:nvCxnSpPr>
        <p:spPr>
          <a:xfrm>
            <a:off x="6494422" y="2745725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F74184E5-2F33-41A6-B0BE-1DCED8584004}"/>
              </a:ext>
            </a:extLst>
          </p:cNvPr>
          <p:cNvCxnSpPr/>
          <p:nvPr/>
        </p:nvCxnSpPr>
        <p:spPr>
          <a:xfrm>
            <a:off x="5875853" y="275551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CA6CE4CD-20EC-4030-AAF3-F287E61CC361}"/>
              </a:ext>
            </a:extLst>
          </p:cNvPr>
          <p:cNvCxnSpPr/>
          <p:nvPr/>
        </p:nvCxnSpPr>
        <p:spPr>
          <a:xfrm>
            <a:off x="5250256" y="275551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2226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FAACA67-43E2-451D-8033-C1609C4CF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20C3A32-7A79-423C-9FFC-AEEDF613DB0D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EFC251B-3FDA-468B-A592-D5795B9867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0" y="1094748"/>
            <a:ext cx="5320635" cy="4368254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B1C9D56-B043-4950-B387-1B84313A88BA}"/>
              </a:ext>
            </a:extLst>
          </p:cNvPr>
          <p:cNvSpPr/>
          <p:nvPr/>
        </p:nvSpPr>
        <p:spPr>
          <a:xfrm>
            <a:off x="5868537" y="1064525"/>
            <a:ext cx="6323463" cy="4162568"/>
          </a:xfrm>
          <a:prstGeom prst="rect">
            <a:avLst/>
          </a:prstGeom>
          <a:solidFill>
            <a:schemeClr val="bg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5A4D9D8-A863-4B43-B9EE-5CFBC000A3AC}"/>
              </a:ext>
            </a:extLst>
          </p:cNvPr>
          <p:cNvSpPr txBox="1"/>
          <p:nvPr/>
        </p:nvSpPr>
        <p:spPr>
          <a:xfrm>
            <a:off x="6701733" y="1917663"/>
            <a:ext cx="1050316" cy="2308324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国学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FEF9423-46BA-4FF1-8E17-864482997D2F}"/>
              </a:ext>
            </a:extLst>
          </p:cNvPr>
          <p:cNvSpPr txBox="1"/>
          <p:nvPr/>
        </p:nvSpPr>
        <p:spPr>
          <a:xfrm>
            <a:off x="10942950" y="2238935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6720639-1CB0-4CED-BADE-3D3C31576ED4}"/>
              </a:ext>
            </a:extLst>
          </p:cNvPr>
          <p:cNvSpPr txBox="1"/>
          <p:nvPr/>
        </p:nvSpPr>
        <p:spPr>
          <a:xfrm>
            <a:off x="10342316" y="2238935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63BC23F-BEF6-47BA-92A1-61F48581F5B2}"/>
              </a:ext>
            </a:extLst>
          </p:cNvPr>
          <p:cNvSpPr txBox="1"/>
          <p:nvPr/>
        </p:nvSpPr>
        <p:spPr>
          <a:xfrm>
            <a:off x="9750648" y="2238935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E546E51-A326-4BE3-8593-9D0916F0F352}"/>
              </a:ext>
            </a:extLst>
          </p:cNvPr>
          <p:cNvSpPr txBox="1"/>
          <p:nvPr/>
        </p:nvSpPr>
        <p:spPr>
          <a:xfrm>
            <a:off x="9135945" y="2238935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68C7F7B-7544-434F-AF78-7CC68341D07E}"/>
              </a:ext>
            </a:extLst>
          </p:cNvPr>
          <p:cNvSpPr txBox="1"/>
          <p:nvPr/>
        </p:nvSpPr>
        <p:spPr>
          <a:xfrm>
            <a:off x="8506482" y="2238935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F428EBC4-D16F-4DCA-948A-92F8F89FC276}"/>
              </a:ext>
            </a:extLst>
          </p:cNvPr>
          <p:cNvCxnSpPr/>
          <p:nvPr/>
        </p:nvCxnSpPr>
        <p:spPr>
          <a:xfrm>
            <a:off x="10942950" y="234568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F852A2D8-FE64-4FDC-ADC9-015CBACE502B}"/>
              </a:ext>
            </a:extLst>
          </p:cNvPr>
          <p:cNvCxnSpPr/>
          <p:nvPr/>
        </p:nvCxnSpPr>
        <p:spPr>
          <a:xfrm>
            <a:off x="10338450" y="234568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1A1F573-7DA2-474D-A967-D9F1FA3C5020}"/>
              </a:ext>
            </a:extLst>
          </p:cNvPr>
          <p:cNvCxnSpPr/>
          <p:nvPr/>
        </p:nvCxnSpPr>
        <p:spPr>
          <a:xfrm>
            <a:off x="9750648" y="2335892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09392316-CD8E-4E4F-84D2-B75CB26AD054}"/>
              </a:ext>
            </a:extLst>
          </p:cNvPr>
          <p:cNvCxnSpPr/>
          <p:nvPr/>
        </p:nvCxnSpPr>
        <p:spPr>
          <a:xfrm>
            <a:off x="9132079" y="234568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A0D41E9E-C2B9-404A-90F1-56C88C55D8D1}"/>
              </a:ext>
            </a:extLst>
          </p:cNvPr>
          <p:cNvCxnSpPr/>
          <p:nvPr/>
        </p:nvCxnSpPr>
        <p:spPr>
          <a:xfrm>
            <a:off x="8506482" y="234568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03186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FAACA67-43E2-451D-8033-C1609C4CF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20C3A32-7A79-423C-9FFC-AEEDF613DB0D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9D4BF67-FED2-4351-B14A-F33EA5A1D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91297">
            <a:off x="4053958" y="3087751"/>
            <a:ext cx="4903462" cy="4377174"/>
          </a:xfrm>
          <a:prstGeom prst="rect">
            <a:avLst/>
          </a:prstGeom>
        </p:spPr>
      </p:pic>
      <p:sp>
        <p:nvSpPr>
          <p:cNvPr id="7" name="菱形 6">
            <a:extLst>
              <a:ext uri="{FF2B5EF4-FFF2-40B4-BE49-F238E27FC236}">
                <a16:creationId xmlns:a16="http://schemas.microsoft.com/office/drawing/2014/main" xmlns="" id="{1592DAF9-7AE5-4E60-B173-EA3764254854}"/>
              </a:ext>
            </a:extLst>
          </p:cNvPr>
          <p:cNvSpPr/>
          <p:nvPr/>
        </p:nvSpPr>
        <p:spPr>
          <a:xfrm>
            <a:off x="4648200" y="857250"/>
            <a:ext cx="3314700" cy="3390900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1EBF8C8-A5A2-468E-9C55-266603A74B12}"/>
              </a:ext>
            </a:extLst>
          </p:cNvPr>
          <p:cNvSpPr txBox="1"/>
          <p:nvPr/>
        </p:nvSpPr>
        <p:spPr>
          <a:xfrm>
            <a:off x="5524500" y="1621676"/>
            <a:ext cx="15621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rgbClr val="485F7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肆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0CE4036-A181-4415-8C19-85A7E2450D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759" y="107574"/>
            <a:ext cx="5178563" cy="135941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4B73404-9711-4D4E-964C-3E1AEFA005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7447" y="5350672"/>
            <a:ext cx="5178563" cy="1359411"/>
          </a:xfrm>
          <a:prstGeom prst="rect">
            <a:avLst/>
          </a:prstGeom>
        </p:spPr>
      </p:pic>
      <p:sp>
        <p:nvSpPr>
          <p:cNvPr id="11" name="菱形 10">
            <a:extLst>
              <a:ext uri="{FF2B5EF4-FFF2-40B4-BE49-F238E27FC236}">
                <a16:creationId xmlns:a16="http://schemas.microsoft.com/office/drawing/2014/main" xmlns="" id="{6D1B0263-5401-4BA8-BB4C-92A196189E32}"/>
              </a:ext>
            </a:extLst>
          </p:cNvPr>
          <p:cNvSpPr/>
          <p:nvPr/>
        </p:nvSpPr>
        <p:spPr>
          <a:xfrm>
            <a:off x="4800600" y="1009650"/>
            <a:ext cx="3314700" cy="3390900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000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0.25 1.85185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FAACA67-43E2-451D-8033-C1609C4CF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20C3A32-7A79-423C-9FFC-AEEDF613DB0D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749C93E-C46F-4B18-9459-D75101773F9B}"/>
              </a:ext>
            </a:extLst>
          </p:cNvPr>
          <p:cNvSpPr/>
          <p:nvPr/>
        </p:nvSpPr>
        <p:spPr>
          <a:xfrm>
            <a:off x="1282890" y="0"/>
            <a:ext cx="2088107" cy="6858000"/>
          </a:xfrm>
          <a:prstGeom prst="rect">
            <a:avLst/>
          </a:prstGeom>
          <a:solidFill>
            <a:schemeClr val="bg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554C586-E798-4BDE-9CC8-38589EC55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421" y="4121329"/>
            <a:ext cx="3473044" cy="288458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A707784-3A9F-413B-93AA-F1155E7C58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321" y="329176"/>
            <a:ext cx="4509339" cy="6959007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89CBAF3-FB67-4BCA-B5B5-61D5B75DCB1C}"/>
              </a:ext>
            </a:extLst>
          </p:cNvPr>
          <p:cNvSpPr txBox="1"/>
          <p:nvPr/>
        </p:nvSpPr>
        <p:spPr>
          <a:xfrm>
            <a:off x="6925261" y="1298589"/>
            <a:ext cx="80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国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0564F83-A7B8-493A-9739-75E43B562EF8}"/>
              </a:ext>
            </a:extLst>
          </p:cNvPr>
          <p:cNvSpPr txBox="1"/>
          <p:nvPr/>
        </p:nvSpPr>
        <p:spPr>
          <a:xfrm>
            <a:off x="7327870" y="1915602"/>
            <a:ext cx="80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B0A531E3-176C-4BA5-A5C9-5E3FA56A005A}"/>
              </a:ext>
            </a:extLst>
          </p:cNvPr>
          <p:cNvSpPr txBox="1"/>
          <p:nvPr/>
        </p:nvSpPr>
        <p:spPr>
          <a:xfrm>
            <a:off x="5514993" y="2161823"/>
            <a:ext cx="2402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书墨香</a:t>
            </a:r>
            <a:r>
              <a:rPr lang="en-US" altLang="zh-CN" sz="28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】</a:t>
            </a:r>
            <a:endParaRPr lang="zh-CN" altLang="en-US" sz="28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E7CE117-5B8F-4AFA-B235-C2CF6BB4C54B}"/>
              </a:ext>
            </a:extLst>
          </p:cNvPr>
          <p:cNvSpPr txBox="1"/>
          <p:nvPr/>
        </p:nvSpPr>
        <p:spPr>
          <a:xfrm>
            <a:off x="7327871" y="2931264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6A57778-0303-4361-965B-4C83BBA5A23E}"/>
              </a:ext>
            </a:extLst>
          </p:cNvPr>
          <p:cNvSpPr txBox="1"/>
          <p:nvPr/>
        </p:nvSpPr>
        <p:spPr>
          <a:xfrm>
            <a:off x="6727238" y="2931264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017CB9C-AF5C-4169-A996-E83160A0BCE7}"/>
              </a:ext>
            </a:extLst>
          </p:cNvPr>
          <p:cNvSpPr txBox="1"/>
          <p:nvPr/>
        </p:nvSpPr>
        <p:spPr>
          <a:xfrm>
            <a:off x="6135570" y="2931264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4CE22E4-59DB-46DC-B788-EC04C8AA7731}"/>
              </a:ext>
            </a:extLst>
          </p:cNvPr>
          <p:cNvSpPr txBox="1"/>
          <p:nvPr/>
        </p:nvSpPr>
        <p:spPr>
          <a:xfrm>
            <a:off x="5520867" y="2931264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F064F94-0538-4617-AC77-2450F9AEBD3A}"/>
              </a:ext>
            </a:extLst>
          </p:cNvPr>
          <p:cNvSpPr txBox="1"/>
          <p:nvPr/>
        </p:nvSpPr>
        <p:spPr>
          <a:xfrm>
            <a:off x="4891403" y="2931264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F41723DA-2B96-47F0-BED3-D9F9601AA2A3}"/>
              </a:ext>
            </a:extLst>
          </p:cNvPr>
          <p:cNvCxnSpPr/>
          <p:nvPr/>
        </p:nvCxnSpPr>
        <p:spPr>
          <a:xfrm>
            <a:off x="7327870" y="3038013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2BD8DE77-4584-415C-9505-97575F14EAB0}"/>
              </a:ext>
            </a:extLst>
          </p:cNvPr>
          <p:cNvCxnSpPr/>
          <p:nvPr/>
        </p:nvCxnSpPr>
        <p:spPr>
          <a:xfrm>
            <a:off x="6723370" y="3038013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B0828B87-83E2-45DA-8CC8-1CA6827E4BFF}"/>
              </a:ext>
            </a:extLst>
          </p:cNvPr>
          <p:cNvCxnSpPr/>
          <p:nvPr/>
        </p:nvCxnSpPr>
        <p:spPr>
          <a:xfrm>
            <a:off x="6135568" y="3028221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20A8CF66-4B63-4D0B-8C7D-0BA710893D00}"/>
              </a:ext>
            </a:extLst>
          </p:cNvPr>
          <p:cNvCxnSpPr/>
          <p:nvPr/>
        </p:nvCxnSpPr>
        <p:spPr>
          <a:xfrm>
            <a:off x="5516999" y="3038013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3F6CF6A1-773B-4BC6-A5E6-11CEA6AB9D67}"/>
              </a:ext>
            </a:extLst>
          </p:cNvPr>
          <p:cNvCxnSpPr/>
          <p:nvPr/>
        </p:nvCxnSpPr>
        <p:spPr>
          <a:xfrm>
            <a:off x="4891402" y="3038013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9794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0.0013 -0.4719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2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FAACA67-43E2-451D-8033-C1609C4CF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20C3A32-7A79-423C-9FFC-AEEDF613DB0D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9199048-6F08-4260-A395-9F24FB71AC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7850" y="2113428"/>
            <a:ext cx="11054080" cy="25908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EF5B916-15B8-456A-B3E8-10231DFD3542}"/>
              </a:ext>
            </a:extLst>
          </p:cNvPr>
          <p:cNvSpPr txBox="1"/>
          <p:nvPr/>
        </p:nvSpPr>
        <p:spPr>
          <a:xfrm>
            <a:off x="2166904" y="2210938"/>
            <a:ext cx="163773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4891D69-B4FD-44BC-B726-BE7E38BFE2F1}"/>
              </a:ext>
            </a:extLst>
          </p:cNvPr>
          <p:cNvSpPr txBox="1"/>
          <p:nvPr/>
        </p:nvSpPr>
        <p:spPr>
          <a:xfrm>
            <a:off x="10246194" y="1166944"/>
            <a:ext cx="593558" cy="584775"/>
          </a:xfrm>
          <a:prstGeom prst="rect">
            <a:avLst/>
          </a:prstGeom>
          <a:solidFill>
            <a:schemeClr val="bg1"/>
          </a:solidFill>
          <a:ln>
            <a:solidFill>
              <a:srgbClr val="485F7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85F7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FB2D353-0EC0-48D5-B598-964571E11045}"/>
              </a:ext>
            </a:extLst>
          </p:cNvPr>
          <p:cNvSpPr txBox="1"/>
          <p:nvPr/>
        </p:nvSpPr>
        <p:spPr>
          <a:xfrm>
            <a:off x="10246194" y="2113428"/>
            <a:ext cx="593558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单击添加标题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D09A2E3-520D-465A-9C3E-EBBD0435C13B}"/>
              </a:ext>
            </a:extLst>
          </p:cNvPr>
          <p:cNvSpPr txBox="1"/>
          <p:nvPr/>
        </p:nvSpPr>
        <p:spPr>
          <a:xfrm>
            <a:off x="8938231" y="1166944"/>
            <a:ext cx="593558" cy="584775"/>
          </a:xfrm>
          <a:prstGeom prst="rect">
            <a:avLst/>
          </a:prstGeom>
          <a:solidFill>
            <a:schemeClr val="bg1"/>
          </a:solidFill>
          <a:ln>
            <a:solidFill>
              <a:srgbClr val="485F7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85F7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贰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A48B868-05DD-40EF-8540-B2A66F68961E}"/>
              </a:ext>
            </a:extLst>
          </p:cNvPr>
          <p:cNvSpPr txBox="1"/>
          <p:nvPr/>
        </p:nvSpPr>
        <p:spPr>
          <a:xfrm>
            <a:off x="8938231" y="2113428"/>
            <a:ext cx="593558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单击添加标题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CAA3F3A-BA42-402C-8C07-A762F40F26F3}"/>
              </a:ext>
            </a:extLst>
          </p:cNvPr>
          <p:cNvSpPr txBox="1"/>
          <p:nvPr/>
        </p:nvSpPr>
        <p:spPr>
          <a:xfrm>
            <a:off x="7602726" y="1131355"/>
            <a:ext cx="593558" cy="584775"/>
          </a:xfrm>
          <a:prstGeom prst="rect">
            <a:avLst/>
          </a:prstGeom>
          <a:solidFill>
            <a:schemeClr val="bg1"/>
          </a:solidFill>
          <a:ln>
            <a:solidFill>
              <a:srgbClr val="485F7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85F7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叁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A5DB6A9-9996-4FCF-97B4-6DEF8675090A}"/>
              </a:ext>
            </a:extLst>
          </p:cNvPr>
          <p:cNvSpPr txBox="1"/>
          <p:nvPr/>
        </p:nvSpPr>
        <p:spPr>
          <a:xfrm>
            <a:off x="7602726" y="2077839"/>
            <a:ext cx="593558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单击添加标题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274220E-EB28-44CC-825F-F97B100B29AB}"/>
              </a:ext>
            </a:extLst>
          </p:cNvPr>
          <p:cNvSpPr txBox="1"/>
          <p:nvPr/>
        </p:nvSpPr>
        <p:spPr>
          <a:xfrm>
            <a:off x="6267221" y="1131355"/>
            <a:ext cx="593558" cy="584775"/>
          </a:xfrm>
          <a:prstGeom prst="rect">
            <a:avLst/>
          </a:prstGeom>
          <a:solidFill>
            <a:schemeClr val="bg1"/>
          </a:solidFill>
          <a:ln>
            <a:solidFill>
              <a:srgbClr val="485F7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485F7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肆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80E03A5-3FD2-45B3-99D1-EA2A812A93C1}"/>
              </a:ext>
            </a:extLst>
          </p:cNvPr>
          <p:cNvSpPr txBox="1"/>
          <p:nvPr/>
        </p:nvSpPr>
        <p:spPr>
          <a:xfrm>
            <a:off x="6267221" y="2077839"/>
            <a:ext cx="593558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单击添加标题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446EB9D9-5D7B-4811-8F9F-F7ED389E96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9981" y="-590284"/>
            <a:ext cx="2920192" cy="260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7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FAACA67-43E2-451D-8033-C1609C4CF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20C3A32-7A79-423C-9FFC-AEEDF613DB0D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137E44F-BC1A-4A48-9F4C-FC9BFF1B97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13" y="147917"/>
            <a:ext cx="6105742" cy="778528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244840B-A3D4-448A-9ED4-D934C8D8FDC4}"/>
              </a:ext>
            </a:extLst>
          </p:cNvPr>
          <p:cNvSpPr txBox="1"/>
          <p:nvPr/>
        </p:nvSpPr>
        <p:spPr>
          <a:xfrm>
            <a:off x="8461612" y="1319074"/>
            <a:ext cx="80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国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DD2FB80-FF15-4362-9D07-3197BE8440AA}"/>
              </a:ext>
            </a:extLst>
          </p:cNvPr>
          <p:cNvSpPr txBox="1"/>
          <p:nvPr/>
        </p:nvSpPr>
        <p:spPr>
          <a:xfrm>
            <a:off x="8864221" y="1936087"/>
            <a:ext cx="80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DAD57BA-2B5F-40A0-B586-F7E1DD4FC343}"/>
              </a:ext>
            </a:extLst>
          </p:cNvPr>
          <p:cNvSpPr txBox="1"/>
          <p:nvPr/>
        </p:nvSpPr>
        <p:spPr>
          <a:xfrm>
            <a:off x="7051344" y="2182308"/>
            <a:ext cx="2402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书墨香</a:t>
            </a:r>
            <a:r>
              <a:rPr lang="en-US" altLang="zh-CN" sz="28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】</a:t>
            </a:r>
            <a:endParaRPr lang="zh-CN" altLang="en-US" sz="28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C1113C2-1DFE-4009-814C-0AB29F5A7F2A}"/>
              </a:ext>
            </a:extLst>
          </p:cNvPr>
          <p:cNvSpPr txBox="1"/>
          <p:nvPr/>
        </p:nvSpPr>
        <p:spPr>
          <a:xfrm>
            <a:off x="8864222" y="2951749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E6DC47C-C85E-438B-B5AE-132D740E82A1}"/>
              </a:ext>
            </a:extLst>
          </p:cNvPr>
          <p:cNvSpPr txBox="1"/>
          <p:nvPr/>
        </p:nvSpPr>
        <p:spPr>
          <a:xfrm>
            <a:off x="8263589" y="2951749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5586C3E-08C0-4411-8731-5627B4C2B71E}"/>
              </a:ext>
            </a:extLst>
          </p:cNvPr>
          <p:cNvSpPr txBox="1"/>
          <p:nvPr/>
        </p:nvSpPr>
        <p:spPr>
          <a:xfrm>
            <a:off x="7671921" y="2951749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D2B2002-0348-4120-AF37-7860C7F78B4C}"/>
              </a:ext>
            </a:extLst>
          </p:cNvPr>
          <p:cNvSpPr txBox="1"/>
          <p:nvPr/>
        </p:nvSpPr>
        <p:spPr>
          <a:xfrm>
            <a:off x="7057218" y="2951749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57FB879-7760-44EF-966C-27755009FF61}"/>
              </a:ext>
            </a:extLst>
          </p:cNvPr>
          <p:cNvSpPr txBox="1"/>
          <p:nvPr/>
        </p:nvSpPr>
        <p:spPr>
          <a:xfrm>
            <a:off x="6427754" y="2951749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0F2D86F0-0479-4A96-8859-9E9460A87DC9}"/>
              </a:ext>
            </a:extLst>
          </p:cNvPr>
          <p:cNvCxnSpPr/>
          <p:nvPr/>
        </p:nvCxnSpPr>
        <p:spPr>
          <a:xfrm>
            <a:off x="8864221" y="3058498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3A4DAEF-B407-4D33-90FB-539CD96E5CDB}"/>
              </a:ext>
            </a:extLst>
          </p:cNvPr>
          <p:cNvCxnSpPr/>
          <p:nvPr/>
        </p:nvCxnSpPr>
        <p:spPr>
          <a:xfrm>
            <a:off x="8259721" y="3058498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CDDE612C-066B-49D0-BDAD-24E3C8B45272}"/>
              </a:ext>
            </a:extLst>
          </p:cNvPr>
          <p:cNvCxnSpPr/>
          <p:nvPr/>
        </p:nvCxnSpPr>
        <p:spPr>
          <a:xfrm>
            <a:off x="7671919" y="3048706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1253BAD6-859A-4C07-864D-04553E3CF937}"/>
              </a:ext>
            </a:extLst>
          </p:cNvPr>
          <p:cNvCxnSpPr/>
          <p:nvPr/>
        </p:nvCxnSpPr>
        <p:spPr>
          <a:xfrm>
            <a:off x="7053350" y="3058498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5D989AA4-15C7-43FD-BB32-5AD783064F24}"/>
              </a:ext>
            </a:extLst>
          </p:cNvPr>
          <p:cNvCxnSpPr/>
          <p:nvPr/>
        </p:nvCxnSpPr>
        <p:spPr>
          <a:xfrm>
            <a:off x="6427753" y="3058498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F299B8B5-4548-4E9A-BE72-A592CFD019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9981" y="-590284"/>
            <a:ext cx="2920192" cy="260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5983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FAACA67-43E2-451D-8033-C1609C4CF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20C3A32-7A79-423C-9FFC-AEEDF613DB0D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616A2DFB-98B6-442A-903F-46CD4C2B4C8B}"/>
              </a:ext>
            </a:extLst>
          </p:cNvPr>
          <p:cNvSpPr/>
          <p:nvPr/>
        </p:nvSpPr>
        <p:spPr>
          <a:xfrm>
            <a:off x="6171036" y="748080"/>
            <a:ext cx="5522683" cy="525359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11A113C-CD8F-4389-91AB-6FC28E9DD1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852" y="1187068"/>
            <a:ext cx="5522682" cy="552268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A4665A4-31ED-46EA-BB3A-875D806674BA}"/>
              </a:ext>
            </a:extLst>
          </p:cNvPr>
          <p:cNvSpPr txBox="1"/>
          <p:nvPr/>
        </p:nvSpPr>
        <p:spPr>
          <a:xfrm>
            <a:off x="7738951" y="2341844"/>
            <a:ext cx="80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485F7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国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C61EB77-45F4-4245-8BB5-DDE39D6A40F6}"/>
              </a:ext>
            </a:extLst>
          </p:cNvPr>
          <p:cNvSpPr txBox="1"/>
          <p:nvPr/>
        </p:nvSpPr>
        <p:spPr>
          <a:xfrm>
            <a:off x="8141560" y="2958857"/>
            <a:ext cx="80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485F7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67BA9E6-782C-4564-89AE-7286E01D195B}"/>
              </a:ext>
            </a:extLst>
          </p:cNvPr>
          <p:cNvSpPr txBox="1"/>
          <p:nvPr/>
        </p:nvSpPr>
        <p:spPr>
          <a:xfrm>
            <a:off x="6328683" y="3205078"/>
            <a:ext cx="2402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5F7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【</a:t>
            </a:r>
            <a:r>
              <a:rPr lang="zh-CN" altLang="en-US" sz="2800" dirty="0">
                <a:solidFill>
                  <a:srgbClr val="485F7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书墨香</a:t>
            </a:r>
            <a:r>
              <a:rPr lang="en-US" altLang="zh-CN" sz="2800" dirty="0">
                <a:solidFill>
                  <a:srgbClr val="485F7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】</a:t>
            </a:r>
            <a:endParaRPr lang="zh-CN" altLang="en-US" sz="2800" dirty="0">
              <a:solidFill>
                <a:srgbClr val="485F7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661E2C2-5E28-4584-AF35-4FBDB3F188D6}"/>
              </a:ext>
            </a:extLst>
          </p:cNvPr>
          <p:cNvSpPr txBox="1"/>
          <p:nvPr/>
        </p:nvSpPr>
        <p:spPr>
          <a:xfrm>
            <a:off x="4170480" y="2469541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08FA9EA-B553-4436-8B49-9A607D53F776}"/>
              </a:ext>
            </a:extLst>
          </p:cNvPr>
          <p:cNvSpPr txBox="1"/>
          <p:nvPr/>
        </p:nvSpPr>
        <p:spPr>
          <a:xfrm>
            <a:off x="3569847" y="2469541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CE505C6-61D3-467F-8046-C14C99ACF443}"/>
              </a:ext>
            </a:extLst>
          </p:cNvPr>
          <p:cNvSpPr txBox="1"/>
          <p:nvPr/>
        </p:nvSpPr>
        <p:spPr>
          <a:xfrm>
            <a:off x="2978179" y="2469541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D4ECDBF-9FF4-4A7A-8235-9482C25275EA}"/>
              </a:ext>
            </a:extLst>
          </p:cNvPr>
          <p:cNvSpPr txBox="1"/>
          <p:nvPr/>
        </p:nvSpPr>
        <p:spPr>
          <a:xfrm>
            <a:off x="2363476" y="2469541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9FFC6D7-C50D-413C-976B-39C9B0BC2350}"/>
              </a:ext>
            </a:extLst>
          </p:cNvPr>
          <p:cNvSpPr txBox="1"/>
          <p:nvPr/>
        </p:nvSpPr>
        <p:spPr>
          <a:xfrm>
            <a:off x="1734012" y="2469541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73628B5F-7C34-43C9-B062-B9EEB8FD01DD}"/>
              </a:ext>
            </a:extLst>
          </p:cNvPr>
          <p:cNvCxnSpPr/>
          <p:nvPr/>
        </p:nvCxnSpPr>
        <p:spPr>
          <a:xfrm>
            <a:off x="4170479" y="2576290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47D974F8-450B-47D7-8B77-CF883A16EE50}"/>
              </a:ext>
            </a:extLst>
          </p:cNvPr>
          <p:cNvCxnSpPr/>
          <p:nvPr/>
        </p:nvCxnSpPr>
        <p:spPr>
          <a:xfrm>
            <a:off x="3565979" y="2576290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FA4AC74D-BB0D-44D5-BD8E-00F127BB1473}"/>
              </a:ext>
            </a:extLst>
          </p:cNvPr>
          <p:cNvCxnSpPr/>
          <p:nvPr/>
        </p:nvCxnSpPr>
        <p:spPr>
          <a:xfrm>
            <a:off x="2978177" y="2566498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8F2C090B-95BE-4AFC-A67F-3F343E689334}"/>
              </a:ext>
            </a:extLst>
          </p:cNvPr>
          <p:cNvCxnSpPr/>
          <p:nvPr/>
        </p:nvCxnSpPr>
        <p:spPr>
          <a:xfrm>
            <a:off x="2359608" y="2576290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2CFE4F75-4E7A-4D7E-B655-9A3FFA2D900D}"/>
              </a:ext>
            </a:extLst>
          </p:cNvPr>
          <p:cNvCxnSpPr/>
          <p:nvPr/>
        </p:nvCxnSpPr>
        <p:spPr>
          <a:xfrm>
            <a:off x="1734011" y="2576290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17605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D6192C0-07BC-47B6-B789-2C96717FC2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BC09B9D-A080-410D-9C86-509DDFD224C8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C7279B2-A283-46A7-8B4C-299FB52444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759" y="107574"/>
            <a:ext cx="5178563" cy="135941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525EB97-E11B-41F3-AAAE-4918BB5374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7447" y="5350672"/>
            <a:ext cx="5178563" cy="13594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2AE1905-014C-427C-A181-330EA70864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430" y="1885949"/>
            <a:ext cx="4101891" cy="513193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9FD02E5-6F8D-41BA-A630-02C78D9CD6D9}"/>
              </a:ext>
            </a:extLst>
          </p:cNvPr>
          <p:cNvSpPr txBox="1"/>
          <p:nvPr/>
        </p:nvSpPr>
        <p:spPr>
          <a:xfrm>
            <a:off x="6203812" y="800100"/>
            <a:ext cx="161925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谢谢聆听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F934149-A7F5-4100-8826-CB5C4A439F00}"/>
              </a:ext>
            </a:extLst>
          </p:cNvPr>
          <p:cNvSpPr txBox="1"/>
          <p:nvPr/>
        </p:nvSpPr>
        <p:spPr>
          <a:xfrm>
            <a:off x="7823062" y="3162300"/>
            <a:ext cx="4446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汇报人</a:t>
            </a:r>
            <a:endParaRPr lang="en-US" altLang="zh-CN" sz="24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</a:t>
            </a:r>
            <a:r>
              <a:rPr lang="zh-CN" altLang="en-US" sz="24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小</a:t>
            </a:r>
            <a:endParaRPr lang="en-US" altLang="zh-CN" sz="24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优品</a:t>
            </a:r>
            <a:endParaRPr lang="zh-CN" altLang="en-US" sz="24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182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0.25 1.85185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http://www.ypppt.com/article/2017/3565.html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421567"/>
            <a:ext cx="159119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73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215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FAACA67-43E2-451D-8033-C1609C4CF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20C3A32-7A79-423C-9FFC-AEEDF613DB0D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303B185-C79B-4AF9-8EFE-0AAFF3B400D0}"/>
              </a:ext>
            </a:extLst>
          </p:cNvPr>
          <p:cNvSpPr/>
          <p:nvPr/>
        </p:nvSpPr>
        <p:spPr>
          <a:xfrm>
            <a:off x="0" y="0"/>
            <a:ext cx="12192000" cy="2565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F9AE802-7E61-461B-8871-441A6B8153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2889"/>
            <a:ext cx="6858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0DB03E3-2767-40E2-80B6-7EE7A5B815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69163" y="-661939"/>
            <a:ext cx="2920192" cy="260676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59443B1-7DE2-46C2-8A19-BB4861A61DAB}"/>
              </a:ext>
            </a:extLst>
          </p:cNvPr>
          <p:cNvSpPr txBox="1"/>
          <p:nvPr/>
        </p:nvSpPr>
        <p:spPr>
          <a:xfrm>
            <a:off x="2712393" y="243853"/>
            <a:ext cx="10503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485F7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绪论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1BD0A27E-F7E6-415D-8C50-F45CFAF78B5A}"/>
              </a:ext>
            </a:extLst>
          </p:cNvPr>
          <p:cNvSpPr txBox="1"/>
          <p:nvPr/>
        </p:nvSpPr>
        <p:spPr>
          <a:xfrm>
            <a:off x="9875701" y="3158753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500E828-4ECE-47F9-BC1D-1D3965D70035}"/>
              </a:ext>
            </a:extLst>
          </p:cNvPr>
          <p:cNvSpPr txBox="1"/>
          <p:nvPr/>
        </p:nvSpPr>
        <p:spPr>
          <a:xfrm>
            <a:off x="9275067" y="3158753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F7DC906-F5F7-42F7-84E1-2C28DDE684F4}"/>
              </a:ext>
            </a:extLst>
          </p:cNvPr>
          <p:cNvSpPr txBox="1"/>
          <p:nvPr/>
        </p:nvSpPr>
        <p:spPr>
          <a:xfrm>
            <a:off x="8683399" y="3158753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5042926-56D0-4D0D-9BB7-D11BFAB9283B}"/>
              </a:ext>
            </a:extLst>
          </p:cNvPr>
          <p:cNvSpPr txBox="1"/>
          <p:nvPr/>
        </p:nvSpPr>
        <p:spPr>
          <a:xfrm>
            <a:off x="8068696" y="3158753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89377BF-2559-4C8A-ACF7-20BB68CC49BE}"/>
              </a:ext>
            </a:extLst>
          </p:cNvPr>
          <p:cNvSpPr txBox="1"/>
          <p:nvPr/>
        </p:nvSpPr>
        <p:spPr>
          <a:xfrm>
            <a:off x="7439233" y="3158753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3DEC4687-9E32-42A3-B69A-08A1ED4B5D19}"/>
              </a:ext>
            </a:extLst>
          </p:cNvPr>
          <p:cNvCxnSpPr/>
          <p:nvPr/>
        </p:nvCxnSpPr>
        <p:spPr>
          <a:xfrm>
            <a:off x="9875700" y="3265502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F52D50D2-CB22-4497-9529-6252464882C6}"/>
              </a:ext>
            </a:extLst>
          </p:cNvPr>
          <p:cNvCxnSpPr/>
          <p:nvPr/>
        </p:nvCxnSpPr>
        <p:spPr>
          <a:xfrm>
            <a:off x="9271200" y="3265502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27CA1E14-D816-46E3-BB4F-DD5042E3C750}"/>
              </a:ext>
            </a:extLst>
          </p:cNvPr>
          <p:cNvCxnSpPr/>
          <p:nvPr/>
        </p:nvCxnSpPr>
        <p:spPr>
          <a:xfrm>
            <a:off x="8683398" y="3255710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F596ACA1-42BF-437C-89D1-D729B27EF6E3}"/>
              </a:ext>
            </a:extLst>
          </p:cNvPr>
          <p:cNvCxnSpPr/>
          <p:nvPr/>
        </p:nvCxnSpPr>
        <p:spPr>
          <a:xfrm>
            <a:off x="8064829" y="3265502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793F5FB6-0526-4605-A60C-DB9F877F6690}"/>
              </a:ext>
            </a:extLst>
          </p:cNvPr>
          <p:cNvCxnSpPr/>
          <p:nvPr/>
        </p:nvCxnSpPr>
        <p:spPr>
          <a:xfrm>
            <a:off x="7439232" y="3265502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42843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9" grpId="0"/>
      <p:bldP spid="30" grpId="0"/>
      <p:bldP spid="31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FAACA67-43E2-451D-8033-C1609C4CF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20C3A32-7A79-423C-9FFC-AEEDF613DB0D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9D4BF67-FED2-4351-B14A-F33EA5A1D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91297">
            <a:off x="4053958" y="3087751"/>
            <a:ext cx="4903462" cy="4377174"/>
          </a:xfrm>
          <a:prstGeom prst="rect">
            <a:avLst/>
          </a:prstGeom>
        </p:spPr>
      </p:pic>
      <p:sp>
        <p:nvSpPr>
          <p:cNvPr id="7" name="菱形 6">
            <a:extLst>
              <a:ext uri="{FF2B5EF4-FFF2-40B4-BE49-F238E27FC236}">
                <a16:creationId xmlns:a16="http://schemas.microsoft.com/office/drawing/2014/main" xmlns="" id="{1592DAF9-7AE5-4E60-B173-EA3764254854}"/>
              </a:ext>
            </a:extLst>
          </p:cNvPr>
          <p:cNvSpPr/>
          <p:nvPr/>
        </p:nvSpPr>
        <p:spPr>
          <a:xfrm>
            <a:off x="4648200" y="857250"/>
            <a:ext cx="3314700" cy="3390900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1EBF8C8-A5A2-468E-9C55-266603A74B12}"/>
              </a:ext>
            </a:extLst>
          </p:cNvPr>
          <p:cNvSpPr txBox="1"/>
          <p:nvPr/>
        </p:nvSpPr>
        <p:spPr>
          <a:xfrm>
            <a:off x="5524500" y="1621676"/>
            <a:ext cx="15621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rgbClr val="485F7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壹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0CE4036-A181-4415-8C19-85A7E2450D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759" y="107574"/>
            <a:ext cx="5178563" cy="135941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4B73404-9711-4D4E-964C-3E1AEFA005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7447" y="5350672"/>
            <a:ext cx="5178563" cy="1359411"/>
          </a:xfrm>
          <a:prstGeom prst="rect">
            <a:avLst/>
          </a:prstGeom>
        </p:spPr>
      </p:pic>
      <p:sp>
        <p:nvSpPr>
          <p:cNvPr id="11" name="菱形 10">
            <a:extLst>
              <a:ext uri="{FF2B5EF4-FFF2-40B4-BE49-F238E27FC236}">
                <a16:creationId xmlns:a16="http://schemas.microsoft.com/office/drawing/2014/main" xmlns="" id="{6D1B0263-5401-4BA8-BB4C-92A196189E32}"/>
              </a:ext>
            </a:extLst>
          </p:cNvPr>
          <p:cNvSpPr/>
          <p:nvPr/>
        </p:nvSpPr>
        <p:spPr>
          <a:xfrm>
            <a:off x="4800600" y="1009650"/>
            <a:ext cx="3314700" cy="3390900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7353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0.25 1.85185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C35674C-3DD9-45AC-88DA-805DBDCC8B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B270D75-0E26-4A84-9F88-934A5A3C251A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D6367AD5-7508-4503-A7DF-511B5B2FAF8F}"/>
              </a:ext>
            </a:extLst>
          </p:cNvPr>
          <p:cNvSpPr/>
          <p:nvPr/>
        </p:nvSpPr>
        <p:spPr>
          <a:xfrm>
            <a:off x="1352550" y="1400175"/>
            <a:ext cx="4057650" cy="40576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6E8BF36-9B54-419B-A240-0317877A31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693" y="1600200"/>
            <a:ext cx="4610100" cy="46101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0ABDEB4-B524-4F11-B85D-5F0FC3628403}"/>
              </a:ext>
            </a:extLst>
          </p:cNvPr>
          <p:cNvSpPr txBox="1"/>
          <p:nvPr/>
        </p:nvSpPr>
        <p:spPr>
          <a:xfrm>
            <a:off x="10033993" y="518204"/>
            <a:ext cx="1050316" cy="230832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国学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6B98195-5BE6-41A5-8BE6-016F3781974B}"/>
              </a:ext>
            </a:extLst>
          </p:cNvPr>
          <p:cNvSpPr txBox="1"/>
          <p:nvPr/>
        </p:nvSpPr>
        <p:spPr>
          <a:xfrm>
            <a:off x="9218270" y="2719779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56D5BCF-8C7E-40B3-81AA-2A42E01A9AB7}"/>
              </a:ext>
            </a:extLst>
          </p:cNvPr>
          <p:cNvSpPr txBox="1"/>
          <p:nvPr/>
        </p:nvSpPr>
        <p:spPr>
          <a:xfrm>
            <a:off x="8617636" y="2719779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2E99FAB-B41B-42CE-9200-08A185E170F0}"/>
              </a:ext>
            </a:extLst>
          </p:cNvPr>
          <p:cNvSpPr txBox="1"/>
          <p:nvPr/>
        </p:nvSpPr>
        <p:spPr>
          <a:xfrm>
            <a:off x="8025968" y="2719779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71543F0-45D6-45CD-8394-75F26BCF5641}"/>
              </a:ext>
            </a:extLst>
          </p:cNvPr>
          <p:cNvSpPr txBox="1"/>
          <p:nvPr/>
        </p:nvSpPr>
        <p:spPr>
          <a:xfrm>
            <a:off x="7411265" y="2719779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8A3B6C2-6DCA-4AAE-A796-E9C568AC3B87}"/>
              </a:ext>
            </a:extLst>
          </p:cNvPr>
          <p:cNvSpPr txBox="1"/>
          <p:nvPr/>
        </p:nvSpPr>
        <p:spPr>
          <a:xfrm>
            <a:off x="6781802" y="2719779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830FE00E-99C6-4136-A7E3-F6076BFFA88C}"/>
              </a:ext>
            </a:extLst>
          </p:cNvPr>
          <p:cNvCxnSpPr/>
          <p:nvPr/>
        </p:nvCxnSpPr>
        <p:spPr>
          <a:xfrm>
            <a:off x="9218269" y="2826528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1D5BB766-4A46-41B9-8211-6CF391CF1E65}"/>
              </a:ext>
            </a:extLst>
          </p:cNvPr>
          <p:cNvCxnSpPr/>
          <p:nvPr/>
        </p:nvCxnSpPr>
        <p:spPr>
          <a:xfrm>
            <a:off x="8613769" y="2826528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87684FE-4372-4F3B-BC5B-B8CFD3C281EE}"/>
              </a:ext>
            </a:extLst>
          </p:cNvPr>
          <p:cNvCxnSpPr/>
          <p:nvPr/>
        </p:nvCxnSpPr>
        <p:spPr>
          <a:xfrm>
            <a:off x="8025967" y="2816736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CC7761D-0401-40A9-A5D0-38AFFD73B1EB}"/>
              </a:ext>
            </a:extLst>
          </p:cNvPr>
          <p:cNvCxnSpPr/>
          <p:nvPr/>
        </p:nvCxnSpPr>
        <p:spPr>
          <a:xfrm>
            <a:off x="7407398" y="2826528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1285F00-0B07-46ED-A40B-E64CFF335F33}"/>
              </a:ext>
            </a:extLst>
          </p:cNvPr>
          <p:cNvCxnSpPr/>
          <p:nvPr/>
        </p:nvCxnSpPr>
        <p:spPr>
          <a:xfrm>
            <a:off x="6781801" y="2826528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361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5BB193C-812F-4C07-8BFC-17651603FB22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CC85FEB-6C2B-434E-AB02-9D6E53246A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645" y="739800"/>
            <a:ext cx="4834985" cy="644261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4130CEA-1228-459A-8DE3-3F4B076E0932}"/>
              </a:ext>
            </a:extLst>
          </p:cNvPr>
          <p:cNvSpPr/>
          <p:nvPr/>
        </p:nvSpPr>
        <p:spPr>
          <a:xfrm>
            <a:off x="161364" y="2033516"/>
            <a:ext cx="3810135" cy="2825087"/>
          </a:xfrm>
          <a:prstGeom prst="rect">
            <a:avLst/>
          </a:prstGeom>
          <a:solidFill>
            <a:srgbClr val="485F7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1D6D2C8-6CCD-4065-B22A-14ED717BCD19}"/>
              </a:ext>
            </a:extLst>
          </p:cNvPr>
          <p:cNvSpPr txBox="1"/>
          <p:nvPr/>
        </p:nvSpPr>
        <p:spPr>
          <a:xfrm>
            <a:off x="1016115" y="2254666"/>
            <a:ext cx="1050316" cy="230832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国学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E1F76E6-006A-47B4-8883-4622C401AC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77" y="263322"/>
            <a:ext cx="4343012" cy="3429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A354AE5-0BDF-4DA6-BCEA-ED73D458EB81}"/>
              </a:ext>
            </a:extLst>
          </p:cNvPr>
          <p:cNvSpPr txBox="1"/>
          <p:nvPr/>
        </p:nvSpPr>
        <p:spPr>
          <a:xfrm>
            <a:off x="7728060" y="2238935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133BD5A-3AFD-4E12-BA3C-325318A00044}"/>
              </a:ext>
            </a:extLst>
          </p:cNvPr>
          <p:cNvSpPr txBox="1"/>
          <p:nvPr/>
        </p:nvSpPr>
        <p:spPr>
          <a:xfrm>
            <a:off x="7127426" y="2238935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538E6D4-A706-4115-9DB6-B4C7B6AAD0E8}"/>
              </a:ext>
            </a:extLst>
          </p:cNvPr>
          <p:cNvSpPr txBox="1"/>
          <p:nvPr/>
        </p:nvSpPr>
        <p:spPr>
          <a:xfrm>
            <a:off x="6535758" y="2238935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7377DCE-E8D3-4C48-99A8-A9EFAB4F97AC}"/>
              </a:ext>
            </a:extLst>
          </p:cNvPr>
          <p:cNvSpPr txBox="1"/>
          <p:nvPr/>
        </p:nvSpPr>
        <p:spPr>
          <a:xfrm>
            <a:off x="5921055" y="2238935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274F30A-83D0-471F-A638-55620A8959B1}"/>
              </a:ext>
            </a:extLst>
          </p:cNvPr>
          <p:cNvSpPr txBox="1"/>
          <p:nvPr/>
        </p:nvSpPr>
        <p:spPr>
          <a:xfrm>
            <a:off x="5291592" y="2238935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4DB6CCC1-FCC4-458C-86A7-006A3B2E3135}"/>
              </a:ext>
            </a:extLst>
          </p:cNvPr>
          <p:cNvCxnSpPr/>
          <p:nvPr/>
        </p:nvCxnSpPr>
        <p:spPr>
          <a:xfrm>
            <a:off x="7728060" y="234568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45DAE01A-2994-4C6D-A367-2E021603FCB7}"/>
              </a:ext>
            </a:extLst>
          </p:cNvPr>
          <p:cNvCxnSpPr/>
          <p:nvPr/>
        </p:nvCxnSpPr>
        <p:spPr>
          <a:xfrm>
            <a:off x="7123560" y="234568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1B369D7-64C5-4369-B807-66ABC63F61EE}"/>
              </a:ext>
            </a:extLst>
          </p:cNvPr>
          <p:cNvCxnSpPr/>
          <p:nvPr/>
        </p:nvCxnSpPr>
        <p:spPr>
          <a:xfrm>
            <a:off x="6535758" y="2335892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167F0A89-72F3-42EE-9D0C-2E284B72EAB9}"/>
              </a:ext>
            </a:extLst>
          </p:cNvPr>
          <p:cNvCxnSpPr/>
          <p:nvPr/>
        </p:nvCxnSpPr>
        <p:spPr>
          <a:xfrm>
            <a:off x="5917189" y="234568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878EB5-47BD-453F-8EA1-97AABA66F1E3}"/>
              </a:ext>
            </a:extLst>
          </p:cNvPr>
          <p:cNvCxnSpPr/>
          <p:nvPr/>
        </p:nvCxnSpPr>
        <p:spPr>
          <a:xfrm>
            <a:off x="5291592" y="234568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71248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FAACA67-43E2-451D-8033-C1609C4CF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20C3A32-7A79-423C-9FFC-AEEDF613DB0D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290E9CF-7CAA-4914-85B9-7EDF0CBE04CB}"/>
              </a:ext>
            </a:extLst>
          </p:cNvPr>
          <p:cNvSpPr/>
          <p:nvPr/>
        </p:nvSpPr>
        <p:spPr>
          <a:xfrm>
            <a:off x="0" y="3098042"/>
            <a:ext cx="12192000" cy="3907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F625A4C-A629-405A-A88B-10B27F3E76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250" y="3655592"/>
            <a:ext cx="4504472" cy="279277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4C68C4F-DE10-4CC9-9232-2F1BD13DC5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3207" y="-247667"/>
            <a:ext cx="6858000" cy="685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B34D5E3-B68A-423E-A2C8-3ED89A94D399}"/>
              </a:ext>
            </a:extLst>
          </p:cNvPr>
          <p:cNvSpPr txBox="1"/>
          <p:nvPr/>
        </p:nvSpPr>
        <p:spPr>
          <a:xfrm>
            <a:off x="10033993" y="518204"/>
            <a:ext cx="1050316" cy="230832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国学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61177B2-C2F0-42A3-95F6-FCCDBC26370A}"/>
              </a:ext>
            </a:extLst>
          </p:cNvPr>
          <p:cNvSpPr txBox="1"/>
          <p:nvPr/>
        </p:nvSpPr>
        <p:spPr>
          <a:xfrm>
            <a:off x="8863857" y="549320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189B6F0-0054-4A26-A1E1-084C8FFC690A}"/>
              </a:ext>
            </a:extLst>
          </p:cNvPr>
          <p:cNvSpPr txBox="1"/>
          <p:nvPr/>
        </p:nvSpPr>
        <p:spPr>
          <a:xfrm>
            <a:off x="8263223" y="549320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F9302B0-7ACC-4ECB-9D56-D488976AD3AF}"/>
              </a:ext>
            </a:extLst>
          </p:cNvPr>
          <p:cNvSpPr txBox="1"/>
          <p:nvPr/>
        </p:nvSpPr>
        <p:spPr>
          <a:xfrm>
            <a:off x="7671555" y="549320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CB8917C-0631-4135-BB4E-8E6138012C60}"/>
              </a:ext>
            </a:extLst>
          </p:cNvPr>
          <p:cNvSpPr txBox="1"/>
          <p:nvPr/>
        </p:nvSpPr>
        <p:spPr>
          <a:xfrm>
            <a:off x="7056852" y="549320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284B466-807C-411C-9F46-6989FF00080D}"/>
              </a:ext>
            </a:extLst>
          </p:cNvPr>
          <p:cNvSpPr txBox="1"/>
          <p:nvPr/>
        </p:nvSpPr>
        <p:spPr>
          <a:xfrm>
            <a:off x="6427389" y="549320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E54B2B4E-F5EB-48CB-9693-96802ED1BB56}"/>
              </a:ext>
            </a:extLst>
          </p:cNvPr>
          <p:cNvCxnSpPr/>
          <p:nvPr/>
        </p:nvCxnSpPr>
        <p:spPr>
          <a:xfrm>
            <a:off x="8863856" y="656069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B183ED0B-140F-4334-BD2B-B64AD657D4C2}"/>
              </a:ext>
            </a:extLst>
          </p:cNvPr>
          <p:cNvCxnSpPr/>
          <p:nvPr/>
        </p:nvCxnSpPr>
        <p:spPr>
          <a:xfrm>
            <a:off x="8259356" y="656069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C3BFF83E-36A3-464C-B22B-341B7650596D}"/>
              </a:ext>
            </a:extLst>
          </p:cNvPr>
          <p:cNvCxnSpPr/>
          <p:nvPr/>
        </p:nvCxnSpPr>
        <p:spPr>
          <a:xfrm>
            <a:off x="7671554" y="646277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22491966-76C4-4065-8305-5F16662C9861}"/>
              </a:ext>
            </a:extLst>
          </p:cNvPr>
          <p:cNvCxnSpPr/>
          <p:nvPr/>
        </p:nvCxnSpPr>
        <p:spPr>
          <a:xfrm>
            <a:off x="7052985" y="656069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722E6E2D-A2C6-462B-90B9-10114E1FE863}"/>
              </a:ext>
            </a:extLst>
          </p:cNvPr>
          <p:cNvCxnSpPr/>
          <p:nvPr/>
        </p:nvCxnSpPr>
        <p:spPr>
          <a:xfrm>
            <a:off x="6427388" y="656069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94341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5BB193C-812F-4C07-8BFC-17651603FB22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097D318-358F-4C38-BACD-DFB47D62F8AE}"/>
              </a:ext>
            </a:extLst>
          </p:cNvPr>
          <p:cNvSpPr/>
          <p:nvPr/>
        </p:nvSpPr>
        <p:spPr>
          <a:xfrm>
            <a:off x="0" y="3166281"/>
            <a:ext cx="12192000" cy="3691719"/>
          </a:xfrm>
          <a:prstGeom prst="rect">
            <a:avLst/>
          </a:prstGeom>
          <a:solidFill>
            <a:srgbClr val="485F7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DB6CC8E-DFFC-4E25-A551-E9B95A537D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4531" y="631431"/>
            <a:ext cx="4901587" cy="657777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A022A0F-D39C-4A8F-8789-9495FD5EF319}"/>
              </a:ext>
            </a:extLst>
          </p:cNvPr>
          <p:cNvSpPr txBox="1"/>
          <p:nvPr/>
        </p:nvSpPr>
        <p:spPr>
          <a:xfrm>
            <a:off x="9034351" y="687474"/>
            <a:ext cx="1050316" cy="2308324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国学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B8564E7-9798-4461-9674-03AF801BAF2A}"/>
              </a:ext>
            </a:extLst>
          </p:cNvPr>
          <p:cNvSpPr txBox="1"/>
          <p:nvPr/>
        </p:nvSpPr>
        <p:spPr>
          <a:xfrm>
            <a:off x="8030915" y="3429000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5CF18C6-971C-4CBE-8C14-3947E63B78C6}"/>
              </a:ext>
            </a:extLst>
          </p:cNvPr>
          <p:cNvSpPr txBox="1"/>
          <p:nvPr/>
        </p:nvSpPr>
        <p:spPr>
          <a:xfrm>
            <a:off x="7430281" y="3429000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225086C-B0F7-4E32-BDA9-A53AC4955CB4}"/>
              </a:ext>
            </a:extLst>
          </p:cNvPr>
          <p:cNvSpPr txBox="1"/>
          <p:nvPr/>
        </p:nvSpPr>
        <p:spPr>
          <a:xfrm>
            <a:off x="6838613" y="3429000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AF846C1-B351-4B98-94E8-529B0D9F01C5}"/>
              </a:ext>
            </a:extLst>
          </p:cNvPr>
          <p:cNvSpPr txBox="1"/>
          <p:nvPr/>
        </p:nvSpPr>
        <p:spPr>
          <a:xfrm>
            <a:off x="6223910" y="3429000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10FCA30-4E43-4C73-8FD4-CFB1EBF893A7}"/>
              </a:ext>
            </a:extLst>
          </p:cNvPr>
          <p:cNvSpPr txBox="1"/>
          <p:nvPr/>
        </p:nvSpPr>
        <p:spPr>
          <a:xfrm>
            <a:off x="5594447" y="3429000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单击此处添加文本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7D9C6679-37DD-4CE9-AAD1-FD771F57A86C}"/>
              </a:ext>
            </a:extLst>
          </p:cNvPr>
          <p:cNvCxnSpPr/>
          <p:nvPr/>
        </p:nvCxnSpPr>
        <p:spPr>
          <a:xfrm>
            <a:off x="8030914" y="3535749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5D41FFC-1A58-4A22-B84C-A88B08A76F3A}"/>
              </a:ext>
            </a:extLst>
          </p:cNvPr>
          <p:cNvCxnSpPr/>
          <p:nvPr/>
        </p:nvCxnSpPr>
        <p:spPr>
          <a:xfrm>
            <a:off x="7426414" y="3535749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48E98394-D06A-4D66-A6FE-F5DE16806374}"/>
              </a:ext>
            </a:extLst>
          </p:cNvPr>
          <p:cNvCxnSpPr/>
          <p:nvPr/>
        </p:nvCxnSpPr>
        <p:spPr>
          <a:xfrm>
            <a:off x="6838612" y="3525957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8A757CE6-CA13-4BC0-8E6A-B7DED30BA446}"/>
              </a:ext>
            </a:extLst>
          </p:cNvPr>
          <p:cNvCxnSpPr/>
          <p:nvPr/>
        </p:nvCxnSpPr>
        <p:spPr>
          <a:xfrm>
            <a:off x="6220043" y="3535749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4877D7DA-C458-482B-A7EB-F95F74584619}"/>
              </a:ext>
            </a:extLst>
          </p:cNvPr>
          <p:cNvCxnSpPr/>
          <p:nvPr/>
        </p:nvCxnSpPr>
        <p:spPr>
          <a:xfrm>
            <a:off x="5594446" y="3535749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362D8BD7-2A27-4060-91D2-348D500E83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951" y="43583"/>
            <a:ext cx="4343012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1508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FAACA67-43E2-451D-8033-C1609C4CF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20C3A32-7A79-423C-9FFC-AEEDF613DB0D}"/>
              </a:ext>
            </a:extLst>
          </p:cNvPr>
          <p:cNvSpPr/>
          <p:nvPr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9D4BF67-FED2-4351-B14A-F33EA5A1D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91297">
            <a:off x="4053958" y="3087751"/>
            <a:ext cx="4903462" cy="4377174"/>
          </a:xfrm>
          <a:prstGeom prst="rect">
            <a:avLst/>
          </a:prstGeom>
        </p:spPr>
      </p:pic>
      <p:sp>
        <p:nvSpPr>
          <p:cNvPr id="7" name="菱形 6">
            <a:extLst>
              <a:ext uri="{FF2B5EF4-FFF2-40B4-BE49-F238E27FC236}">
                <a16:creationId xmlns:a16="http://schemas.microsoft.com/office/drawing/2014/main" xmlns="" id="{1592DAF9-7AE5-4E60-B173-EA3764254854}"/>
              </a:ext>
            </a:extLst>
          </p:cNvPr>
          <p:cNvSpPr/>
          <p:nvPr/>
        </p:nvSpPr>
        <p:spPr>
          <a:xfrm>
            <a:off x="4648200" y="857250"/>
            <a:ext cx="3314700" cy="3390900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1EBF8C8-A5A2-468E-9C55-266603A74B12}"/>
              </a:ext>
            </a:extLst>
          </p:cNvPr>
          <p:cNvSpPr txBox="1"/>
          <p:nvPr/>
        </p:nvSpPr>
        <p:spPr>
          <a:xfrm>
            <a:off x="5524500" y="1621676"/>
            <a:ext cx="15621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rgbClr val="485F7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贰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0CE4036-A181-4415-8C19-85A7E2450D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759" y="107574"/>
            <a:ext cx="5178563" cy="135941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4B73404-9711-4D4E-964C-3E1AEFA005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7447" y="5350672"/>
            <a:ext cx="5178563" cy="1359411"/>
          </a:xfrm>
          <a:prstGeom prst="rect">
            <a:avLst/>
          </a:prstGeom>
        </p:spPr>
      </p:pic>
      <p:sp>
        <p:nvSpPr>
          <p:cNvPr id="11" name="菱形 10">
            <a:extLst>
              <a:ext uri="{FF2B5EF4-FFF2-40B4-BE49-F238E27FC236}">
                <a16:creationId xmlns:a16="http://schemas.microsoft.com/office/drawing/2014/main" xmlns="" id="{6D1B0263-5401-4BA8-BB4C-92A196189E32}"/>
              </a:ext>
            </a:extLst>
          </p:cNvPr>
          <p:cNvSpPr/>
          <p:nvPr/>
        </p:nvSpPr>
        <p:spPr>
          <a:xfrm>
            <a:off x="4800600" y="1009650"/>
            <a:ext cx="3314700" cy="3390900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360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0.25 1.85185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771C404-B619-4960-AA4A-A2CF6616DA5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12.31.03"/>
</p:tagLst>
</file>

<file path=ppt/theme/theme1.xml><?xml version="1.0" encoding="utf-8"?>
<a:theme xmlns:a="http://schemas.openxmlformats.org/drawingml/2006/main" name="Office Theme">
  <a:themeElements>
    <a:clrScheme name="自定义 6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F243E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</TotalTime>
  <Words>901</Words>
  <Application>Microsoft Office PowerPoint</Application>
  <PresentationFormat>宽屏</PresentationFormat>
  <Paragraphs>156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Meiryo</vt:lpstr>
      <vt:lpstr>等线</vt:lpstr>
      <vt:lpstr>华文隶书</vt:lpstr>
      <vt:lpstr>隶书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124</cp:revision>
  <dcterms:created xsi:type="dcterms:W3CDTF">2017-08-18T03:02:00Z</dcterms:created>
  <dcterms:modified xsi:type="dcterms:W3CDTF">2018-10-03T06:40:57Z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