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5" r:id="rId2"/>
    <p:sldId id="270" r:id="rId3"/>
    <p:sldId id="271" r:id="rId4"/>
    <p:sldId id="272" r:id="rId5"/>
    <p:sldId id="273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5656"/>
    <a:srgbClr val="A944C0"/>
    <a:srgbClr val="F3A756"/>
    <a:srgbClr val="F3E056"/>
    <a:srgbClr val="9BCF49"/>
    <a:srgbClr val="48CCCD"/>
    <a:srgbClr val="4467C0"/>
    <a:srgbClr val="FFFFFF"/>
    <a:srgbClr val="00B0F0"/>
    <a:srgbClr val="E31C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DD49B5-4FD2-4BA9-A819-ACDA60A80561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EB9B33-288B-41C5-9794-16ECE7D8D5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2003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EB9B33-288B-41C5-9794-16ECE7D8D56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6633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EB9B33-288B-41C5-9794-16ECE7D8D56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1145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EB9B33-288B-41C5-9794-16ECE7D8D56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7744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EB9B33-288B-41C5-9794-16ECE7D8D56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3958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EFDFE-BBDF-4283-B7F7-BDBED313ACF5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5E60-F87A-4889-8C2A-7299AE9022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434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EFDFE-BBDF-4283-B7F7-BDBED313ACF5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5E60-F87A-4889-8C2A-7299AE9022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497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EFDFE-BBDF-4283-B7F7-BDBED313ACF5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5E60-F87A-4889-8C2A-7299AE9022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091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EFDFE-BBDF-4283-B7F7-BDBED313ACF5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5E60-F87A-4889-8C2A-7299AE9022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628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EFDFE-BBDF-4283-B7F7-BDBED313ACF5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5E60-F87A-4889-8C2A-7299AE9022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591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EFDFE-BBDF-4283-B7F7-BDBED313ACF5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5E60-F87A-4889-8C2A-7299AE9022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118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EFDFE-BBDF-4283-B7F7-BDBED313ACF5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5E60-F87A-4889-8C2A-7299AE9022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742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EFDFE-BBDF-4283-B7F7-BDBED313ACF5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5E60-F87A-4889-8C2A-7299AE9022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921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EFDFE-BBDF-4283-B7F7-BDBED313ACF5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5E60-F87A-4889-8C2A-7299AE9022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533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EFDFE-BBDF-4283-B7F7-BDBED313ACF5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5E60-F87A-4889-8C2A-7299AE9022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11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EFDFE-BBDF-4283-B7F7-BDBED313ACF5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5E60-F87A-4889-8C2A-7299AE9022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441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DEFDFE-BBDF-4283-B7F7-BDBED313ACF5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25E60-F87A-4889-8C2A-7299AE9022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889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4531057"/>
            <a:ext cx="12192000" cy="232694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0000"/>
                  <a:lumMod val="80000"/>
                </a:schemeClr>
              </a:gs>
              <a:gs pos="100000">
                <a:schemeClr val="bg1">
                  <a:lumMod val="80000"/>
                  <a:lumOff val="2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2261" y="0"/>
            <a:ext cx="576000" cy="4531057"/>
          </a:xfrm>
          <a:prstGeom prst="rect">
            <a:avLst/>
          </a:prstGeom>
          <a:gradFill flip="none" rotWithShape="1">
            <a:gsLst>
              <a:gs pos="0">
                <a:srgbClr val="A944C0">
                  <a:shade val="30000"/>
                  <a:satMod val="115000"/>
                  <a:alpha val="80000"/>
                </a:srgbClr>
              </a:gs>
              <a:gs pos="100000">
                <a:srgbClr val="A944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84261" y="0"/>
            <a:ext cx="576000" cy="4531057"/>
          </a:xfrm>
          <a:prstGeom prst="rect">
            <a:avLst/>
          </a:prstGeom>
          <a:gradFill flip="none" rotWithShape="1">
            <a:gsLst>
              <a:gs pos="0">
                <a:srgbClr val="48CCCD">
                  <a:shade val="30000"/>
                  <a:satMod val="115000"/>
                  <a:alpha val="80000"/>
                </a:srgbClr>
              </a:gs>
              <a:gs pos="100000">
                <a:srgbClr val="48CCCD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60261" y="0"/>
            <a:ext cx="576000" cy="4531057"/>
          </a:xfrm>
          <a:prstGeom prst="rect">
            <a:avLst/>
          </a:prstGeom>
          <a:gradFill flip="none" rotWithShape="1">
            <a:gsLst>
              <a:gs pos="0">
                <a:srgbClr val="9BCF49">
                  <a:shade val="30000"/>
                  <a:satMod val="115000"/>
                  <a:alpha val="80000"/>
                </a:srgbClr>
              </a:gs>
              <a:gs pos="100000">
                <a:srgbClr val="9BCF49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36261" y="0"/>
            <a:ext cx="576000" cy="4531057"/>
          </a:xfrm>
          <a:prstGeom prst="rect">
            <a:avLst/>
          </a:prstGeom>
          <a:gradFill flip="none" rotWithShape="1">
            <a:gsLst>
              <a:gs pos="0">
                <a:srgbClr val="F3E056">
                  <a:shade val="30000"/>
                  <a:satMod val="115000"/>
                  <a:alpha val="80000"/>
                </a:srgbClr>
              </a:gs>
              <a:gs pos="100000">
                <a:srgbClr val="F3E056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12261" y="0"/>
            <a:ext cx="576000" cy="4531057"/>
          </a:xfrm>
          <a:prstGeom prst="rect">
            <a:avLst/>
          </a:prstGeom>
          <a:gradFill flip="none" rotWithShape="1">
            <a:gsLst>
              <a:gs pos="0">
                <a:srgbClr val="F3A756">
                  <a:shade val="30000"/>
                  <a:satMod val="115000"/>
                  <a:alpha val="80000"/>
                </a:srgbClr>
              </a:gs>
              <a:gs pos="100000">
                <a:srgbClr val="F3A756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88261" y="0"/>
            <a:ext cx="576000" cy="4531057"/>
          </a:xfrm>
          <a:prstGeom prst="rect">
            <a:avLst/>
          </a:prstGeom>
          <a:gradFill flip="none" rotWithShape="1">
            <a:gsLst>
              <a:gs pos="0">
                <a:srgbClr val="F35656">
                  <a:shade val="30000"/>
                  <a:satMod val="115000"/>
                  <a:alpha val="80000"/>
                </a:srgbClr>
              </a:gs>
              <a:gs pos="100000">
                <a:srgbClr val="F35656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8261" y="0"/>
            <a:ext cx="576000" cy="4531057"/>
          </a:xfrm>
          <a:prstGeom prst="rect">
            <a:avLst/>
          </a:prstGeom>
          <a:gradFill flip="none" rotWithShape="1">
            <a:gsLst>
              <a:gs pos="0">
                <a:srgbClr val="4467C0">
                  <a:shade val="30000"/>
                  <a:satMod val="115000"/>
                  <a:alpha val="80000"/>
                </a:srgbClr>
              </a:gs>
              <a:gs pos="100000">
                <a:srgbClr val="4467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-109183" y="4531057"/>
            <a:ext cx="1217444" cy="2457194"/>
          </a:xfrm>
          <a:custGeom>
            <a:avLst/>
            <a:gdLst>
              <a:gd name="connsiteX0" fmla="*/ 0 w 576000"/>
              <a:gd name="connsiteY0" fmla="*/ 0 h 2326943"/>
              <a:gd name="connsiteX1" fmla="*/ 576000 w 576000"/>
              <a:gd name="connsiteY1" fmla="*/ 0 h 2326943"/>
              <a:gd name="connsiteX2" fmla="*/ 576000 w 576000"/>
              <a:gd name="connsiteY2" fmla="*/ 2326943 h 2326943"/>
              <a:gd name="connsiteX3" fmla="*/ 0 w 576000"/>
              <a:gd name="connsiteY3" fmla="*/ 2326943 h 2326943"/>
              <a:gd name="connsiteX4" fmla="*/ 0 w 576000"/>
              <a:gd name="connsiteY4" fmla="*/ 0 h 2326943"/>
              <a:gd name="connsiteX0" fmla="*/ 641444 w 1217444"/>
              <a:gd name="connsiteY0" fmla="*/ 0 h 2354239"/>
              <a:gd name="connsiteX1" fmla="*/ 1217444 w 1217444"/>
              <a:gd name="connsiteY1" fmla="*/ 0 h 2354239"/>
              <a:gd name="connsiteX2" fmla="*/ 1217444 w 1217444"/>
              <a:gd name="connsiteY2" fmla="*/ 2326943 h 2354239"/>
              <a:gd name="connsiteX3" fmla="*/ 0 w 1217444"/>
              <a:gd name="connsiteY3" fmla="*/ 2354239 h 2354239"/>
              <a:gd name="connsiteX4" fmla="*/ 641444 w 1217444"/>
              <a:gd name="connsiteY4" fmla="*/ 0 h 2354239"/>
              <a:gd name="connsiteX0" fmla="*/ 641444 w 1217444"/>
              <a:gd name="connsiteY0" fmla="*/ 0 h 2354239"/>
              <a:gd name="connsiteX1" fmla="*/ 1217444 w 1217444"/>
              <a:gd name="connsiteY1" fmla="*/ 0 h 2354239"/>
              <a:gd name="connsiteX2" fmla="*/ 944489 w 1217444"/>
              <a:gd name="connsiteY2" fmla="*/ 2340591 h 2354239"/>
              <a:gd name="connsiteX3" fmla="*/ 0 w 1217444"/>
              <a:gd name="connsiteY3" fmla="*/ 2354239 h 2354239"/>
              <a:gd name="connsiteX4" fmla="*/ 641444 w 1217444"/>
              <a:gd name="connsiteY4" fmla="*/ 0 h 2354239"/>
              <a:gd name="connsiteX0" fmla="*/ 641444 w 1217444"/>
              <a:gd name="connsiteY0" fmla="*/ 0 h 2354239"/>
              <a:gd name="connsiteX1" fmla="*/ 1217444 w 1217444"/>
              <a:gd name="connsiteY1" fmla="*/ 0 h 2354239"/>
              <a:gd name="connsiteX2" fmla="*/ 835307 w 1217444"/>
              <a:gd name="connsiteY2" fmla="*/ 2340591 h 2354239"/>
              <a:gd name="connsiteX3" fmla="*/ 0 w 1217444"/>
              <a:gd name="connsiteY3" fmla="*/ 2354239 h 2354239"/>
              <a:gd name="connsiteX4" fmla="*/ 641444 w 1217444"/>
              <a:gd name="connsiteY4" fmla="*/ 0 h 2354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7444" h="2354239">
                <a:moveTo>
                  <a:pt x="641444" y="0"/>
                </a:moveTo>
                <a:lnTo>
                  <a:pt x="1217444" y="0"/>
                </a:lnTo>
                <a:lnTo>
                  <a:pt x="835307" y="2340591"/>
                </a:lnTo>
                <a:lnTo>
                  <a:pt x="0" y="2354239"/>
                </a:lnTo>
                <a:lnTo>
                  <a:pt x="641444" y="0"/>
                </a:lnTo>
                <a:close/>
              </a:path>
            </a:pathLst>
          </a:custGeom>
          <a:gradFill flip="none" rotWithShape="1">
            <a:gsLst>
              <a:gs pos="0">
                <a:srgbClr val="A944C0">
                  <a:shade val="30000"/>
                  <a:satMod val="115000"/>
                  <a:alpha val="80000"/>
                </a:srgbClr>
              </a:gs>
              <a:gs pos="100000">
                <a:srgbClr val="A944C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52249" y="4531057"/>
            <a:ext cx="808012" cy="2499926"/>
          </a:xfrm>
          <a:custGeom>
            <a:avLst/>
            <a:gdLst>
              <a:gd name="connsiteX0" fmla="*/ 0 w 576000"/>
              <a:gd name="connsiteY0" fmla="*/ 0 h 2326943"/>
              <a:gd name="connsiteX1" fmla="*/ 576000 w 576000"/>
              <a:gd name="connsiteY1" fmla="*/ 0 h 2326943"/>
              <a:gd name="connsiteX2" fmla="*/ 576000 w 576000"/>
              <a:gd name="connsiteY2" fmla="*/ 2326943 h 2326943"/>
              <a:gd name="connsiteX3" fmla="*/ 0 w 576000"/>
              <a:gd name="connsiteY3" fmla="*/ 2326943 h 2326943"/>
              <a:gd name="connsiteX4" fmla="*/ 0 w 576000"/>
              <a:gd name="connsiteY4" fmla="*/ 0 h 2326943"/>
              <a:gd name="connsiteX0" fmla="*/ 232012 w 808012"/>
              <a:gd name="connsiteY0" fmla="*/ 0 h 2340591"/>
              <a:gd name="connsiteX1" fmla="*/ 808012 w 808012"/>
              <a:gd name="connsiteY1" fmla="*/ 0 h 2340591"/>
              <a:gd name="connsiteX2" fmla="*/ 808012 w 808012"/>
              <a:gd name="connsiteY2" fmla="*/ 2326943 h 2340591"/>
              <a:gd name="connsiteX3" fmla="*/ 0 w 808012"/>
              <a:gd name="connsiteY3" fmla="*/ 2340591 h 2340591"/>
              <a:gd name="connsiteX4" fmla="*/ 232012 w 808012"/>
              <a:gd name="connsiteY4" fmla="*/ 0 h 2340591"/>
              <a:gd name="connsiteX0" fmla="*/ 232012 w 808012"/>
              <a:gd name="connsiteY0" fmla="*/ 0 h 2395181"/>
              <a:gd name="connsiteX1" fmla="*/ 808012 w 808012"/>
              <a:gd name="connsiteY1" fmla="*/ 0 h 2395181"/>
              <a:gd name="connsiteX2" fmla="*/ 657886 w 808012"/>
              <a:gd name="connsiteY2" fmla="*/ 2395181 h 2395181"/>
              <a:gd name="connsiteX3" fmla="*/ 0 w 808012"/>
              <a:gd name="connsiteY3" fmla="*/ 2340591 h 2395181"/>
              <a:gd name="connsiteX4" fmla="*/ 232012 w 808012"/>
              <a:gd name="connsiteY4" fmla="*/ 0 h 2395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8012" h="2395181">
                <a:moveTo>
                  <a:pt x="232012" y="0"/>
                </a:moveTo>
                <a:lnTo>
                  <a:pt x="808012" y="0"/>
                </a:lnTo>
                <a:lnTo>
                  <a:pt x="657886" y="2395181"/>
                </a:lnTo>
                <a:lnTo>
                  <a:pt x="0" y="2340591"/>
                </a:lnTo>
                <a:lnTo>
                  <a:pt x="232012" y="0"/>
                </a:lnTo>
                <a:close/>
              </a:path>
            </a:pathLst>
          </a:custGeom>
          <a:gradFill flip="none" rotWithShape="1">
            <a:gsLst>
              <a:gs pos="0">
                <a:srgbClr val="48CCCD">
                  <a:shade val="30000"/>
                  <a:satMod val="115000"/>
                  <a:alpha val="80000"/>
                </a:srgbClr>
              </a:gs>
              <a:gs pos="100000">
                <a:srgbClr val="48CCCD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110136" y="4531057"/>
            <a:ext cx="753420" cy="2442949"/>
          </a:xfrm>
          <a:custGeom>
            <a:avLst/>
            <a:gdLst>
              <a:gd name="connsiteX0" fmla="*/ 0 w 576000"/>
              <a:gd name="connsiteY0" fmla="*/ 0 h 2326943"/>
              <a:gd name="connsiteX1" fmla="*/ 576000 w 576000"/>
              <a:gd name="connsiteY1" fmla="*/ 0 h 2326943"/>
              <a:gd name="connsiteX2" fmla="*/ 576000 w 576000"/>
              <a:gd name="connsiteY2" fmla="*/ 2326943 h 2326943"/>
              <a:gd name="connsiteX3" fmla="*/ 0 w 576000"/>
              <a:gd name="connsiteY3" fmla="*/ 2326943 h 2326943"/>
              <a:gd name="connsiteX4" fmla="*/ 0 w 576000"/>
              <a:gd name="connsiteY4" fmla="*/ 0 h 2326943"/>
              <a:gd name="connsiteX0" fmla="*/ 122830 w 698830"/>
              <a:gd name="connsiteY0" fmla="*/ 0 h 2340591"/>
              <a:gd name="connsiteX1" fmla="*/ 698830 w 698830"/>
              <a:gd name="connsiteY1" fmla="*/ 0 h 2340591"/>
              <a:gd name="connsiteX2" fmla="*/ 698830 w 698830"/>
              <a:gd name="connsiteY2" fmla="*/ 2326943 h 2340591"/>
              <a:gd name="connsiteX3" fmla="*/ 0 w 698830"/>
              <a:gd name="connsiteY3" fmla="*/ 2340591 h 2340591"/>
              <a:gd name="connsiteX4" fmla="*/ 122830 w 698830"/>
              <a:gd name="connsiteY4" fmla="*/ 0 h 2340591"/>
              <a:gd name="connsiteX0" fmla="*/ 122830 w 698830"/>
              <a:gd name="connsiteY0" fmla="*/ 0 h 2340591"/>
              <a:gd name="connsiteX1" fmla="*/ 698830 w 698830"/>
              <a:gd name="connsiteY1" fmla="*/ 0 h 2340591"/>
              <a:gd name="connsiteX2" fmla="*/ 644239 w 698830"/>
              <a:gd name="connsiteY2" fmla="*/ 2326943 h 2340591"/>
              <a:gd name="connsiteX3" fmla="*/ 0 w 698830"/>
              <a:gd name="connsiteY3" fmla="*/ 2340591 h 2340591"/>
              <a:gd name="connsiteX4" fmla="*/ 122830 w 698830"/>
              <a:gd name="connsiteY4" fmla="*/ 0 h 2340591"/>
              <a:gd name="connsiteX0" fmla="*/ 150125 w 726125"/>
              <a:gd name="connsiteY0" fmla="*/ 0 h 2340591"/>
              <a:gd name="connsiteX1" fmla="*/ 726125 w 726125"/>
              <a:gd name="connsiteY1" fmla="*/ 0 h 2340591"/>
              <a:gd name="connsiteX2" fmla="*/ 671534 w 726125"/>
              <a:gd name="connsiteY2" fmla="*/ 2326943 h 2340591"/>
              <a:gd name="connsiteX3" fmla="*/ 0 w 726125"/>
              <a:gd name="connsiteY3" fmla="*/ 2340591 h 2340591"/>
              <a:gd name="connsiteX4" fmla="*/ 150125 w 726125"/>
              <a:gd name="connsiteY4" fmla="*/ 0 h 2340591"/>
              <a:gd name="connsiteX0" fmla="*/ 150125 w 726125"/>
              <a:gd name="connsiteY0" fmla="*/ 0 h 2340591"/>
              <a:gd name="connsiteX1" fmla="*/ 726125 w 726125"/>
              <a:gd name="connsiteY1" fmla="*/ 0 h 2340591"/>
              <a:gd name="connsiteX2" fmla="*/ 726125 w 726125"/>
              <a:gd name="connsiteY2" fmla="*/ 2326943 h 2340591"/>
              <a:gd name="connsiteX3" fmla="*/ 0 w 726125"/>
              <a:gd name="connsiteY3" fmla="*/ 2340591 h 2340591"/>
              <a:gd name="connsiteX4" fmla="*/ 150125 w 726125"/>
              <a:gd name="connsiteY4" fmla="*/ 0 h 2340591"/>
              <a:gd name="connsiteX0" fmla="*/ 150125 w 753420"/>
              <a:gd name="connsiteY0" fmla="*/ 0 h 2340591"/>
              <a:gd name="connsiteX1" fmla="*/ 726125 w 753420"/>
              <a:gd name="connsiteY1" fmla="*/ 0 h 2340591"/>
              <a:gd name="connsiteX2" fmla="*/ 753420 w 753420"/>
              <a:gd name="connsiteY2" fmla="*/ 2326943 h 2340591"/>
              <a:gd name="connsiteX3" fmla="*/ 0 w 753420"/>
              <a:gd name="connsiteY3" fmla="*/ 2340591 h 2340591"/>
              <a:gd name="connsiteX4" fmla="*/ 150125 w 753420"/>
              <a:gd name="connsiteY4" fmla="*/ 0 h 2340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3420" h="2340591">
                <a:moveTo>
                  <a:pt x="150125" y="0"/>
                </a:moveTo>
                <a:lnTo>
                  <a:pt x="726125" y="0"/>
                </a:lnTo>
                <a:lnTo>
                  <a:pt x="753420" y="2326943"/>
                </a:lnTo>
                <a:lnTo>
                  <a:pt x="0" y="2340591"/>
                </a:lnTo>
                <a:lnTo>
                  <a:pt x="150125" y="0"/>
                </a:lnTo>
                <a:close/>
              </a:path>
            </a:pathLst>
          </a:custGeom>
          <a:gradFill flip="none" rotWithShape="1">
            <a:gsLst>
              <a:gs pos="0">
                <a:srgbClr val="9BCF49">
                  <a:shade val="30000"/>
                  <a:satMod val="115000"/>
                  <a:alpha val="80000"/>
                </a:srgbClr>
              </a:gs>
              <a:gs pos="100000">
                <a:srgbClr val="9BCF49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836261" y="4531057"/>
            <a:ext cx="685183" cy="2457194"/>
          </a:xfrm>
          <a:custGeom>
            <a:avLst/>
            <a:gdLst>
              <a:gd name="connsiteX0" fmla="*/ 0 w 576000"/>
              <a:gd name="connsiteY0" fmla="*/ 0 h 2326943"/>
              <a:gd name="connsiteX1" fmla="*/ 576000 w 576000"/>
              <a:gd name="connsiteY1" fmla="*/ 0 h 2326943"/>
              <a:gd name="connsiteX2" fmla="*/ 576000 w 576000"/>
              <a:gd name="connsiteY2" fmla="*/ 2326943 h 2326943"/>
              <a:gd name="connsiteX3" fmla="*/ 0 w 576000"/>
              <a:gd name="connsiteY3" fmla="*/ 2326943 h 2326943"/>
              <a:gd name="connsiteX4" fmla="*/ 0 w 576000"/>
              <a:gd name="connsiteY4" fmla="*/ 0 h 2326943"/>
              <a:gd name="connsiteX0" fmla="*/ 54591 w 630591"/>
              <a:gd name="connsiteY0" fmla="*/ 0 h 2326943"/>
              <a:gd name="connsiteX1" fmla="*/ 630591 w 630591"/>
              <a:gd name="connsiteY1" fmla="*/ 0 h 2326943"/>
              <a:gd name="connsiteX2" fmla="*/ 630591 w 630591"/>
              <a:gd name="connsiteY2" fmla="*/ 2326943 h 2326943"/>
              <a:gd name="connsiteX3" fmla="*/ 0 w 630591"/>
              <a:gd name="connsiteY3" fmla="*/ 2326943 h 2326943"/>
              <a:gd name="connsiteX4" fmla="*/ 54591 w 630591"/>
              <a:gd name="connsiteY4" fmla="*/ 0 h 2326943"/>
              <a:gd name="connsiteX0" fmla="*/ 54591 w 712478"/>
              <a:gd name="connsiteY0" fmla="*/ 0 h 2354239"/>
              <a:gd name="connsiteX1" fmla="*/ 630591 w 712478"/>
              <a:gd name="connsiteY1" fmla="*/ 0 h 2354239"/>
              <a:gd name="connsiteX2" fmla="*/ 712478 w 712478"/>
              <a:gd name="connsiteY2" fmla="*/ 2354239 h 2354239"/>
              <a:gd name="connsiteX3" fmla="*/ 0 w 712478"/>
              <a:gd name="connsiteY3" fmla="*/ 2326943 h 2354239"/>
              <a:gd name="connsiteX4" fmla="*/ 54591 w 712478"/>
              <a:gd name="connsiteY4" fmla="*/ 0 h 2354239"/>
              <a:gd name="connsiteX0" fmla="*/ 54591 w 739774"/>
              <a:gd name="connsiteY0" fmla="*/ 0 h 2354239"/>
              <a:gd name="connsiteX1" fmla="*/ 630591 w 739774"/>
              <a:gd name="connsiteY1" fmla="*/ 0 h 2354239"/>
              <a:gd name="connsiteX2" fmla="*/ 739774 w 739774"/>
              <a:gd name="connsiteY2" fmla="*/ 2354239 h 2354239"/>
              <a:gd name="connsiteX3" fmla="*/ 0 w 739774"/>
              <a:gd name="connsiteY3" fmla="*/ 2326943 h 2354239"/>
              <a:gd name="connsiteX4" fmla="*/ 54591 w 739774"/>
              <a:gd name="connsiteY4" fmla="*/ 0 h 2354239"/>
              <a:gd name="connsiteX0" fmla="*/ 0 w 685183"/>
              <a:gd name="connsiteY0" fmla="*/ 0 h 2354239"/>
              <a:gd name="connsiteX1" fmla="*/ 576000 w 685183"/>
              <a:gd name="connsiteY1" fmla="*/ 0 h 2354239"/>
              <a:gd name="connsiteX2" fmla="*/ 685183 w 685183"/>
              <a:gd name="connsiteY2" fmla="*/ 2354239 h 2354239"/>
              <a:gd name="connsiteX3" fmla="*/ 13648 w 685183"/>
              <a:gd name="connsiteY3" fmla="*/ 2326943 h 2354239"/>
              <a:gd name="connsiteX4" fmla="*/ 0 w 685183"/>
              <a:gd name="connsiteY4" fmla="*/ 0 h 2354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183" h="2354239">
                <a:moveTo>
                  <a:pt x="0" y="0"/>
                </a:moveTo>
                <a:lnTo>
                  <a:pt x="576000" y="0"/>
                </a:lnTo>
                <a:lnTo>
                  <a:pt x="685183" y="2354239"/>
                </a:lnTo>
                <a:lnTo>
                  <a:pt x="13648" y="2326943"/>
                </a:lnTo>
                <a:cubicBezTo>
                  <a:pt x="9099" y="1551295"/>
                  <a:pt x="4549" y="775648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rgbClr val="F3E056">
                  <a:shade val="30000"/>
                  <a:satMod val="115000"/>
                  <a:alpha val="80000"/>
                </a:srgbClr>
              </a:gs>
              <a:gs pos="100000">
                <a:srgbClr val="F3E056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412261" y="4531057"/>
            <a:ext cx="835308" cy="2428705"/>
          </a:xfrm>
          <a:custGeom>
            <a:avLst/>
            <a:gdLst>
              <a:gd name="connsiteX0" fmla="*/ 0 w 576000"/>
              <a:gd name="connsiteY0" fmla="*/ 0 h 2326943"/>
              <a:gd name="connsiteX1" fmla="*/ 576000 w 576000"/>
              <a:gd name="connsiteY1" fmla="*/ 0 h 2326943"/>
              <a:gd name="connsiteX2" fmla="*/ 576000 w 576000"/>
              <a:gd name="connsiteY2" fmla="*/ 2326943 h 2326943"/>
              <a:gd name="connsiteX3" fmla="*/ 0 w 576000"/>
              <a:gd name="connsiteY3" fmla="*/ 2326943 h 2326943"/>
              <a:gd name="connsiteX4" fmla="*/ 0 w 576000"/>
              <a:gd name="connsiteY4" fmla="*/ 0 h 2326943"/>
              <a:gd name="connsiteX0" fmla="*/ 0 w 794364"/>
              <a:gd name="connsiteY0" fmla="*/ 0 h 2354238"/>
              <a:gd name="connsiteX1" fmla="*/ 576000 w 794364"/>
              <a:gd name="connsiteY1" fmla="*/ 0 h 2354238"/>
              <a:gd name="connsiteX2" fmla="*/ 794364 w 794364"/>
              <a:gd name="connsiteY2" fmla="*/ 2354238 h 2354238"/>
              <a:gd name="connsiteX3" fmla="*/ 0 w 794364"/>
              <a:gd name="connsiteY3" fmla="*/ 2326943 h 2354238"/>
              <a:gd name="connsiteX4" fmla="*/ 0 w 794364"/>
              <a:gd name="connsiteY4" fmla="*/ 0 h 2354238"/>
              <a:gd name="connsiteX0" fmla="*/ 0 w 794364"/>
              <a:gd name="connsiteY0" fmla="*/ 0 h 2354238"/>
              <a:gd name="connsiteX1" fmla="*/ 576000 w 794364"/>
              <a:gd name="connsiteY1" fmla="*/ 0 h 2354238"/>
              <a:gd name="connsiteX2" fmla="*/ 794364 w 794364"/>
              <a:gd name="connsiteY2" fmla="*/ 2354238 h 2354238"/>
              <a:gd name="connsiteX3" fmla="*/ 95534 w 794364"/>
              <a:gd name="connsiteY3" fmla="*/ 2326943 h 2354238"/>
              <a:gd name="connsiteX4" fmla="*/ 0 w 794364"/>
              <a:gd name="connsiteY4" fmla="*/ 0 h 2354238"/>
              <a:gd name="connsiteX0" fmla="*/ 0 w 808012"/>
              <a:gd name="connsiteY0" fmla="*/ 0 h 2393466"/>
              <a:gd name="connsiteX1" fmla="*/ 576000 w 808012"/>
              <a:gd name="connsiteY1" fmla="*/ 0 h 2393466"/>
              <a:gd name="connsiteX2" fmla="*/ 808012 w 808012"/>
              <a:gd name="connsiteY2" fmla="*/ 2393466 h 2393466"/>
              <a:gd name="connsiteX3" fmla="*/ 95534 w 808012"/>
              <a:gd name="connsiteY3" fmla="*/ 2326943 h 2393466"/>
              <a:gd name="connsiteX4" fmla="*/ 0 w 808012"/>
              <a:gd name="connsiteY4" fmla="*/ 0 h 2393466"/>
              <a:gd name="connsiteX0" fmla="*/ 0 w 835308"/>
              <a:gd name="connsiteY0" fmla="*/ 0 h 2326943"/>
              <a:gd name="connsiteX1" fmla="*/ 576000 w 835308"/>
              <a:gd name="connsiteY1" fmla="*/ 0 h 2326943"/>
              <a:gd name="connsiteX2" fmla="*/ 835308 w 835308"/>
              <a:gd name="connsiteY2" fmla="*/ 2301934 h 2326943"/>
              <a:gd name="connsiteX3" fmla="*/ 95534 w 835308"/>
              <a:gd name="connsiteY3" fmla="*/ 2326943 h 2326943"/>
              <a:gd name="connsiteX4" fmla="*/ 0 w 835308"/>
              <a:gd name="connsiteY4" fmla="*/ 0 h 2326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308" h="2326943">
                <a:moveTo>
                  <a:pt x="0" y="0"/>
                </a:moveTo>
                <a:lnTo>
                  <a:pt x="576000" y="0"/>
                </a:lnTo>
                <a:lnTo>
                  <a:pt x="835308" y="2301934"/>
                </a:lnTo>
                <a:lnTo>
                  <a:pt x="95534" y="232694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3A756">
                  <a:shade val="30000"/>
                  <a:satMod val="115000"/>
                  <a:alpha val="80000"/>
                </a:srgbClr>
              </a:gs>
              <a:gs pos="100000">
                <a:srgbClr val="F3A756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3988261" y="4531057"/>
            <a:ext cx="1012729" cy="2442949"/>
          </a:xfrm>
          <a:custGeom>
            <a:avLst/>
            <a:gdLst>
              <a:gd name="connsiteX0" fmla="*/ 0 w 576000"/>
              <a:gd name="connsiteY0" fmla="*/ 0 h 2326943"/>
              <a:gd name="connsiteX1" fmla="*/ 576000 w 576000"/>
              <a:gd name="connsiteY1" fmla="*/ 0 h 2326943"/>
              <a:gd name="connsiteX2" fmla="*/ 576000 w 576000"/>
              <a:gd name="connsiteY2" fmla="*/ 2326943 h 2326943"/>
              <a:gd name="connsiteX3" fmla="*/ 0 w 576000"/>
              <a:gd name="connsiteY3" fmla="*/ 2326943 h 2326943"/>
              <a:gd name="connsiteX4" fmla="*/ 0 w 576000"/>
              <a:gd name="connsiteY4" fmla="*/ 0 h 2326943"/>
              <a:gd name="connsiteX0" fmla="*/ 0 w 1012729"/>
              <a:gd name="connsiteY0" fmla="*/ 0 h 2340591"/>
              <a:gd name="connsiteX1" fmla="*/ 576000 w 1012729"/>
              <a:gd name="connsiteY1" fmla="*/ 0 h 2340591"/>
              <a:gd name="connsiteX2" fmla="*/ 1012729 w 1012729"/>
              <a:gd name="connsiteY2" fmla="*/ 2340591 h 2340591"/>
              <a:gd name="connsiteX3" fmla="*/ 0 w 1012729"/>
              <a:gd name="connsiteY3" fmla="*/ 2326943 h 2340591"/>
              <a:gd name="connsiteX4" fmla="*/ 0 w 1012729"/>
              <a:gd name="connsiteY4" fmla="*/ 0 h 2340591"/>
              <a:gd name="connsiteX0" fmla="*/ 0 w 1012729"/>
              <a:gd name="connsiteY0" fmla="*/ 0 h 2340591"/>
              <a:gd name="connsiteX1" fmla="*/ 576000 w 1012729"/>
              <a:gd name="connsiteY1" fmla="*/ 0 h 2340591"/>
              <a:gd name="connsiteX2" fmla="*/ 1012729 w 1012729"/>
              <a:gd name="connsiteY2" fmla="*/ 2340591 h 2340591"/>
              <a:gd name="connsiteX3" fmla="*/ 218364 w 1012729"/>
              <a:gd name="connsiteY3" fmla="*/ 2313295 h 2340591"/>
              <a:gd name="connsiteX4" fmla="*/ 0 w 1012729"/>
              <a:gd name="connsiteY4" fmla="*/ 0 h 2340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2729" h="2340591">
                <a:moveTo>
                  <a:pt x="0" y="0"/>
                </a:moveTo>
                <a:lnTo>
                  <a:pt x="576000" y="0"/>
                </a:lnTo>
                <a:lnTo>
                  <a:pt x="1012729" y="2340591"/>
                </a:lnTo>
                <a:lnTo>
                  <a:pt x="218364" y="231329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35656">
                  <a:shade val="30000"/>
                  <a:satMod val="115000"/>
                  <a:alpha val="80000"/>
                </a:srgbClr>
              </a:gs>
              <a:gs pos="100000">
                <a:srgbClr val="F35656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26123" y="4531057"/>
            <a:ext cx="958137" cy="2457194"/>
          </a:xfrm>
          <a:custGeom>
            <a:avLst/>
            <a:gdLst>
              <a:gd name="connsiteX0" fmla="*/ 0 w 576000"/>
              <a:gd name="connsiteY0" fmla="*/ 0 h 2326943"/>
              <a:gd name="connsiteX1" fmla="*/ 576000 w 576000"/>
              <a:gd name="connsiteY1" fmla="*/ 0 h 2326943"/>
              <a:gd name="connsiteX2" fmla="*/ 576000 w 576000"/>
              <a:gd name="connsiteY2" fmla="*/ 2326943 h 2326943"/>
              <a:gd name="connsiteX3" fmla="*/ 0 w 576000"/>
              <a:gd name="connsiteY3" fmla="*/ 2326943 h 2326943"/>
              <a:gd name="connsiteX4" fmla="*/ 0 w 576000"/>
              <a:gd name="connsiteY4" fmla="*/ 0 h 2326943"/>
              <a:gd name="connsiteX0" fmla="*/ 382137 w 958137"/>
              <a:gd name="connsiteY0" fmla="*/ 0 h 2340591"/>
              <a:gd name="connsiteX1" fmla="*/ 958137 w 958137"/>
              <a:gd name="connsiteY1" fmla="*/ 0 h 2340591"/>
              <a:gd name="connsiteX2" fmla="*/ 958137 w 958137"/>
              <a:gd name="connsiteY2" fmla="*/ 2326943 h 2340591"/>
              <a:gd name="connsiteX3" fmla="*/ 0 w 958137"/>
              <a:gd name="connsiteY3" fmla="*/ 2340591 h 2340591"/>
              <a:gd name="connsiteX4" fmla="*/ 382137 w 958137"/>
              <a:gd name="connsiteY4" fmla="*/ 0 h 2340591"/>
              <a:gd name="connsiteX0" fmla="*/ 382137 w 958137"/>
              <a:gd name="connsiteY0" fmla="*/ 0 h 2354239"/>
              <a:gd name="connsiteX1" fmla="*/ 958137 w 958137"/>
              <a:gd name="connsiteY1" fmla="*/ 0 h 2354239"/>
              <a:gd name="connsiteX2" fmla="*/ 739773 w 958137"/>
              <a:gd name="connsiteY2" fmla="*/ 2354239 h 2354239"/>
              <a:gd name="connsiteX3" fmla="*/ 0 w 958137"/>
              <a:gd name="connsiteY3" fmla="*/ 2340591 h 2354239"/>
              <a:gd name="connsiteX4" fmla="*/ 382137 w 958137"/>
              <a:gd name="connsiteY4" fmla="*/ 0 h 2354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8137" h="2354239">
                <a:moveTo>
                  <a:pt x="382137" y="0"/>
                </a:moveTo>
                <a:lnTo>
                  <a:pt x="958137" y="0"/>
                </a:lnTo>
                <a:lnTo>
                  <a:pt x="739773" y="2354239"/>
                </a:lnTo>
                <a:lnTo>
                  <a:pt x="0" y="2340591"/>
                </a:lnTo>
                <a:lnTo>
                  <a:pt x="382137" y="0"/>
                </a:lnTo>
                <a:close/>
              </a:path>
            </a:pathLst>
          </a:custGeom>
          <a:gradFill flip="none" rotWithShape="1">
            <a:gsLst>
              <a:gs pos="0">
                <a:srgbClr val="4467C0">
                  <a:shade val="30000"/>
                  <a:satMod val="115000"/>
                  <a:alpha val="80000"/>
                </a:srgbClr>
              </a:gs>
              <a:gs pos="100000">
                <a:srgbClr val="4467C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500047" y="1778927"/>
            <a:ext cx="61141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spc="3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</a:t>
            </a:r>
            <a:endParaRPr lang="zh-CN" altLang="en-US" sz="5400" b="1" spc="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52178" y="2934269"/>
            <a:ext cx="3562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*********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249469" y="286603"/>
            <a:ext cx="1569492" cy="38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/>
              <a:t>LOGO</a:t>
            </a:r>
            <a:endParaRPr lang="zh-CN" altLang="en-US" b="1" dirty="0"/>
          </a:p>
        </p:txBody>
      </p:sp>
      <p:sp>
        <p:nvSpPr>
          <p:cNvPr id="20" name="文本框 19"/>
          <p:cNvSpPr txBox="1"/>
          <p:nvPr/>
        </p:nvSpPr>
        <p:spPr>
          <a:xfrm>
            <a:off x="9799093" y="6007289"/>
            <a:ext cx="1815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/>
              <a:t>【</a:t>
            </a:r>
            <a:r>
              <a:rPr lang="zh-CN" altLang="en-US" b="1" dirty="0" smtClean="0"/>
              <a:t>阿滋猫</a:t>
            </a:r>
            <a:r>
              <a:rPr lang="en-US" altLang="zh-CN" b="1" dirty="0" smtClean="0"/>
              <a:t>】</a:t>
            </a:r>
            <a:r>
              <a:rPr lang="zh-CN" altLang="en-US" b="1" dirty="0" smtClean="0"/>
              <a:t>涂鸦</a:t>
            </a:r>
            <a:endParaRPr lang="zh-CN" altLang="en-US" b="1" dirty="0"/>
          </a:p>
        </p:txBody>
      </p:sp>
      <p:sp>
        <p:nvSpPr>
          <p:cNvPr id="21" name="矩形 20"/>
          <p:cNvSpPr/>
          <p:nvPr/>
        </p:nvSpPr>
        <p:spPr>
          <a:xfrm>
            <a:off x="532261" y="-6459"/>
            <a:ext cx="576000" cy="1501254"/>
          </a:xfrm>
          <a:prstGeom prst="rect">
            <a:avLst/>
          </a:prstGeom>
          <a:solidFill>
            <a:srgbClr val="A944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684261" y="-6459"/>
            <a:ext cx="576000" cy="1501254"/>
          </a:xfrm>
          <a:prstGeom prst="rect">
            <a:avLst/>
          </a:prstGeom>
          <a:solidFill>
            <a:srgbClr val="48CC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260261" y="-6459"/>
            <a:ext cx="576000" cy="1501254"/>
          </a:xfrm>
          <a:prstGeom prst="rect">
            <a:avLst/>
          </a:prstGeom>
          <a:solidFill>
            <a:srgbClr val="9BCF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836261" y="-6459"/>
            <a:ext cx="576000" cy="1501254"/>
          </a:xfrm>
          <a:prstGeom prst="rect">
            <a:avLst/>
          </a:prstGeom>
          <a:solidFill>
            <a:srgbClr val="F3E0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412261" y="-6459"/>
            <a:ext cx="576000" cy="1501254"/>
          </a:xfrm>
          <a:prstGeom prst="rect">
            <a:avLst/>
          </a:prstGeom>
          <a:solidFill>
            <a:srgbClr val="F3A7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988261" y="-6459"/>
            <a:ext cx="576000" cy="1501254"/>
          </a:xfrm>
          <a:prstGeom prst="rect">
            <a:avLst/>
          </a:prstGeom>
          <a:solidFill>
            <a:srgbClr val="F356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108261" y="-6459"/>
            <a:ext cx="576000" cy="1501254"/>
          </a:xfrm>
          <a:prstGeom prst="rect">
            <a:avLst/>
          </a:prstGeom>
          <a:solidFill>
            <a:srgbClr val="446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843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532261" y="-6459"/>
            <a:ext cx="4032000" cy="1246323"/>
            <a:chOff x="532261" y="-6459"/>
            <a:chExt cx="4032000" cy="1246323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11" name="矩形 10"/>
            <p:cNvSpPr/>
            <p:nvPr/>
          </p:nvSpPr>
          <p:spPr>
            <a:xfrm>
              <a:off x="532261" y="-6459"/>
              <a:ext cx="576000" cy="1246323"/>
            </a:xfrm>
            <a:prstGeom prst="rect">
              <a:avLst/>
            </a:prstGeom>
            <a:solidFill>
              <a:srgbClr val="A944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684261" y="-6459"/>
              <a:ext cx="576000" cy="1246323"/>
            </a:xfrm>
            <a:prstGeom prst="rect">
              <a:avLst/>
            </a:prstGeom>
            <a:solidFill>
              <a:srgbClr val="48C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2260261" y="-6459"/>
              <a:ext cx="576000" cy="1246323"/>
            </a:xfrm>
            <a:prstGeom prst="rect">
              <a:avLst/>
            </a:prstGeom>
            <a:solidFill>
              <a:srgbClr val="9BCF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836261" y="-6459"/>
              <a:ext cx="576000" cy="1246323"/>
            </a:xfrm>
            <a:prstGeom prst="rect">
              <a:avLst/>
            </a:prstGeom>
            <a:solidFill>
              <a:srgbClr val="F3E0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3412261" y="-6459"/>
              <a:ext cx="576000" cy="1246323"/>
            </a:xfrm>
            <a:prstGeom prst="rect">
              <a:avLst/>
            </a:prstGeom>
            <a:solidFill>
              <a:srgbClr val="F3A7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988261" y="-6459"/>
              <a:ext cx="576000" cy="1246323"/>
            </a:xfrm>
            <a:prstGeom prst="rect">
              <a:avLst/>
            </a:prstGeom>
            <a:solidFill>
              <a:srgbClr val="F356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108261" y="-6459"/>
              <a:ext cx="576000" cy="1246323"/>
            </a:xfrm>
            <a:prstGeom prst="rect">
              <a:avLst/>
            </a:prstGeom>
            <a:solidFill>
              <a:srgbClr val="4467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780757" y="226298"/>
            <a:ext cx="3440624" cy="689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目录</a:t>
            </a:r>
            <a:endParaRPr lang="zh-CN" altLang="en-US" sz="4800" b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169932" y="2164717"/>
            <a:ext cx="1919550" cy="1919550"/>
            <a:chOff x="944067" y="2319697"/>
            <a:chExt cx="1919550" cy="1919550"/>
          </a:xfr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0" name="椭圆 29"/>
            <p:cNvSpPr/>
            <p:nvPr/>
          </p:nvSpPr>
          <p:spPr>
            <a:xfrm>
              <a:off x="944067" y="2319697"/>
              <a:ext cx="1919550" cy="1919550"/>
            </a:xfrm>
            <a:prstGeom prst="ellipse">
              <a:avLst/>
            </a:prstGeom>
            <a:solidFill>
              <a:srgbClr val="A944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1016756" y="2403243"/>
              <a:ext cx="1752458" cy="1752458"/>
            </a:xfrm>
            <a:prstGeom prst="ellipse">
              <a:avLst/>
            </a:prstGeom>
            <a:solidFill>
              <a:srgbClr val="A944C0"/>
            </a:solidFill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141236" y="2868288"/>
              <a:ext cx="152521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章节一</a:t>
              </a:r>
              <a:endParaRPr lang="en-US" altLang="zh-CN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我爱梅梅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821509" y="2166427"/>
            <a:ext cx="1918800" cy="1918800"/>
            <a:chOff x="3595644" y="2321407"/>
            <a:chExt cx="1918800" cy="1918800"/>
          </a:xfr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9" name="椭圆 38"/>
            <p:cNvSpPr/>
            <p:nvPr/>
          </p:nvSpPr>
          <p:spPr>
            <a:xfrm>
              <a:off x="3595644" y="2321407"/>
              <a:ext cx="1918800" cy="1918800"/>
            </a:xfrm>
            <a:prstGeom prst="ellipse">
              <a:avLst/>
            </a:prstGeom>
            <a:solidFill>
              <a:srgbClr val="4467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657636" y="2403243"/>
              <a:ext cx="1752458" cy="1752458"/>
            </a:xfrm>
            <a:prstGeom prst="ellipse">
              <a:avLst/>
            </a:prstGeom>
            <a:solidFill>
              <a:srgbClr val="4467C0"/>
            </a:solidFill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3787465" y="2868288"/>
              <a:ext cx="152521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章节一</a:t>
              </a:r>
              <a:endParaRPr lang="en-US" altLang="zh-CN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我爱梅梅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501069" y="3918885"/>
            <a:ext cx="1918800" cy="1918800"/>
            <a:chOff x="2275204" y="4073865"/>
            <a:chExt cx="1918800" cy="1918800"/>
          </a:xfr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8" name="椭圆 37"/>
            <p:cNvSpPr/>
            <p:nvPr/>
          </p:nvSpPr>
          <p:spPr>
            <a:xfrm>
              <a:off x="2275204" y="4073865"/>
              <a:ext cx="1918800" cy="1918800"/>
            </a:xfrm>
            <a:prstGeom prst="ellipse">
              <a:avLst/>
            </a:prstGeom>
            <a:solidFill>
              <a:srgbClr val="F3E0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2337196" y="4155701"/>
              <a:ext cx="1752458" cy="1752458"/>
            </a:xfrm>
            <a:prstGeom prst="ellipse">
              <a:avLst/>
            </a:prstGeom>
            <a:solidFill>
              <a:srgbClr val="F3E056"/>
            </a:solidFill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2471998" y="4620746"/>
              <a:ext cx="152521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章节一</a:t>
              </a:r>
              <a:endParaRPr lang="en-US" altLang="zh-CN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我爱梅梅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141949" y="3918885"/>
            <a:ext cx="1918800" cy="1918800"/>
            <a:chOff x="4916084" y="4073865"/>
            <a:chExt cx="1918800" cy="1918800"/>
          </a:xfr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0" name="椭圆 39"/>
            <p:cNvSpPr/>
            <p:nvPr/>
          </p:nvSpPr>
          <p:spPr>
            <a:xfrm>
              <a:off x="4916084" y="4073865"/>
              <a:ext cx="1918800" cy="1918800"/>
            </a:xfrm>
            <a:prstGeom prst="ellipse">
              <a:avLst/>
            </a:prstGeom>
            <a:solidFill>
              <a:srgbClr val="F3A7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4978076" y="4155701"/>
              <a:ext cx="1752458" cy="1752458"/>
            </a:xfrm>
            <a:prstGeom prst="ellipse">
              <a:avLst/>
            </a:prstGeom>
            <a:solidFill>
              <a:srgbClr val="F3A756"/>
            </a:solidFill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170757" y="4616431"/>
              <a:ext cx="152521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章节一</a:t>
              </a:r>
              <a:endParaRPr lang="en-US" altLang="zh-CN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我爱梅梅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462389" y="2166427"/>
            <a:ext cx="1918800" cy="1918800"/>
            <a:chOff x="6236524" y="2321407"/>
            <a:chExt cx="1918800" cy="1918800"/>
          </a:xfr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1" name="椭圆 40"/>
            <p:cNvSpPr/>
            <p:nvPr/>
          </p:nvSpPr>
          <p:spPr>
            <a:xfrm>
              <a:off x="6236524" y="2321407"/>
              <a:ext cx="1918800" cy="1918800"/>
            </a:xfrm>
            <a:prstGeom prst="ellipse">
              <a:avLst/>
            </a:prstGeom>
            <a:solidFill>
              <a:srgbClr val="48C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6298516" y="2403243"/>
              <a:ext cx="1752458" cy="1752458"/>
            </a:xfrm>
            <a:prstGeom prst="ellipse">
              <a:avLst/>
            </a:prstGeom>
            <a:solidFill>
              <a:srgbClr val="48CCCD"/>
            </a:solidFill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433318" y="2812508"/>
              <a:ext cx="152521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章节一</a:t>
              </a:r>
              <a:endParaRPr lang="en-US" altLang="zh-CN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我爱梅梅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103268" y="2166427"/>
            <a:ext cx="1918800" cy="1918800"/>
            <a:chOff x="8877403" y="2321407"/>
            <a:chExt cx="1918800" cy="1918800"/>
          </a:xfr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3" name="椭圆 42"/>
            <p:cNvSpPr/>
            <p:nvPr/>
          </p:nvSpPr>
          <p:spPr>
            <a:xfrm>
              <a:off x="8877403" y="2321407"/>
              <a:ext cx="1918800" cy="1918800"/>
            </a:xfrm>
            <a:prstGeom prst="ellipse">
              <a:avLst/>
            </a:prstGeom>
            <a:solidFill>
              <a:srgbClr val="9BCF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8939395" y="2403243"/>
              <a:ext cx="1752458" cy="1752458"/>
            </a:xfrm>
            <a:prstGeom prst="ellipse">
              <a:avLst/>
            </a:prstGeom>
            <a:solidFill>
              <a:srgbClr val="9BCF49"/>
            </a:solidFill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9074197" y="2863973"/>
              <a:ext cx="152521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章节一</a:t>
              </a:r>
              <a:endParaRPr lang="en-US" altLang="zh-CN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我爱梅梅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782828" y="3918885"/>
            <a:ext cx="1918800" cy="1918800"/>
            <a:chOff x="7556963" y="4073865"/>
            <a:chExt cx="1918800" cy="1918800"/>
          </a:xfr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2" name="椭圆 41"/>
            <p:cNvSpPr/>
            <p:nvPr/>
          </p:nvSpPr>
          <p:spPr>
            <a:xfrm>
              <a:off x="7556963" y="4073865"/>
              <a:ext cx="1918800" cy="1918800"/>
            </a:xfrm>
            <a:prstGeom prst="ellipse">
              <a:avLst/>
            </a:prstGeom>
            <a:solidFill>
              <a:srgbClr val="F356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7618955" y="4155701"/>
              <a:ext cx="1752458" cy="1752458"/>
            </a:xfrm>
            <a:prstGeom prst="ellipse">
              <a:avLst/>
            </a:prstGeom>
            <a:solidFill>
              <a:srgbClr val="F35656"/>
            </a:solidFill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7753757" y="4616431"/>
              <a:ext cx="152521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章节一</a:t>
              </a:r>
              <a:endParaRPr lang="en-US" altLang="zh-CN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我爱梅梅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32261" y="1284093"/>
            <a:ext cx="4032000" cy="110757"/>
            <a:chOff x="532261" y="-6459"/>
            <a:chExt cx="4032000" cy="1246323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63" name="矩形 62"/>
            <p:cNvSpPr/>
            <p:nvPr/>
          </p:nvSpPr>
          <p:spPr>
            <a:xfrm>
              <a:off x="532261" y="-6459"/>
              <a:ext cx="576000" cy="1246323"/>
            </a:xfrm>
            <a:prstGeom prst="rect">
              <a:avLst/>
            </a:prstGeom>
            <a:solidFill>
              <a:srgbClr val="A944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63"/>
            <p:cNvSpPr/>
            <p:nvPr/>
          </p:nvSpPr>
          <p:spPr>
            <a:xfrm>
              <a:off x="1684261" y="-6459"/>
              <a:ext cx="576000" cy="1246323"/>
            </a:xfrm>
            <a:prstGeom prst="rect">
              <a:avLst/>
            </a:prstGeom>
            <a:solidFill>
              <a:srgbClr val="48C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2260261" y="-6459"/>
              <a:ext cx="576000" cy="1246323"/>
            </a:xfrm>
            <a:prstGeom prst="rect">
              <a:avLst/>
            </a:prstGeom>
            <a:solidFill>
              <a:srgbClr val="9BCF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2836261" y="-6459"/>
              <a:ext cx="576000" cy="1246323"/>
            </a:xfrm>
            <a:prstGeom prst="rect">
              <a:avLst/>
            </a:prstGeom>
            <a:solidFill>
              <a:srgbClr val="F3E0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3412261" y="-6459"/>
              <a:ext cx="576000" cy="1246323"/>
            </a:xfrm>
            <a:prstGeom prst="rect">
              <a:avLst/>
            </a:prstGeom>
            <a:solidFill>
              <a:srgbClr val="F3A7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/>
            <p:cNvSpPr/>
            <p:nvPr/>
          </p:nvSpPr>
          <p:spPr>
            <a:xfrm>
              <a:off x="3988261" y="-6459"/>
              <a:ext cx="576000" cy="1246323"/>
            </a:xfrm>
            <a:prstGeom prst="rect">
              <a:avLst/>
            </a:prstGeom>
            <a:solidFill>
              <a:srgbClr val="F356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矩形 68"/>
            <p:cNvSpPr/>
            <p:nvPr/>
          </p:nvSpPr>
          <p:spPr>
            <a:xfrm>
              <a:off x="1108261" y="-6459"/>
              <a:ext cx="576000" cy="1246323"/>
            </a:xfrm>
            <a:prstGeom prst="rect">
              <a:avLst/>
            </a:prstGeom>
            <a:solidFill>
              <a:srgbClr val="4467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042247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>
          <a:xfrm>
            <a:off x="0" y="6000129"/>
            <a:ext cx="12192000" cy="774916"/>
          </a:xfrm>
          <a:custGeom>
            <a:avLst/>
            <a:gdLst>
              <a:gd name="connsiteX0" fmla="*/ 11329261 w 12192000"/>
              <a:gd name="connsiteY0" fmla="*/ 0 h 774916"/>
              <a:gd name="connsiteX1" fmla="*/ 11686271 w 12192000"/>
              <a:gd name="connsiteY1" fmla="*/ 236642 h 774916"/>
              <a:gd name="connsiteX2" fmla="*/ 11699893 w 12192000"/>
              <a:gd name="connsiteY2" fmla="*/ 304114 h 774916"/>
              <a:gd name="connsiteX3" fmla="*/ 12192000 w 12192000"/>
              <a:gd name="connsiteY3" fmla="*/ 304114 h 774916"/>
              <a:gd name="connsiteX4" fmla="*/ 12192000 w 12192000"/>
              <a:gd name="connsiteY4" fmla="*/ 561604 h 774916"/>
              <a:gd name="connsiteX5" fmla="*/ 11673608 w 12192000"/>
              <a:gd name="connsiteY5" fmla="*/ 561604 h 774916"/>
              <a:gd name="connsiteX6" fmla="*/ 11650547 w 12192000"/>
              <a:gd name="connsiteY6" fmla="*/ 604090 h 774916"/>
              <a:gd name="connsiteX7" fmla="*/ 11329261 w 12192000"/>
              <a:gd name="connsiteY7" fmla="*/ 774916 h 774916"/>
              <a:gd name="connsiteX8" fmla="*/ 11007975 w 12192000"/>
              <a:gd name="connsiteY8" fmla="*/ 604090 h 774916"/>
              <a:gd name="connsiteX9" fmla="*/ 10984915 w 12192000"/>
              <a:gd name="connsiteY9" fmla="*/ 561604 h 774916"/>
              <a:gd name="connsiteX10" fmla="*/ 0 w 12192000"/>
              <a:gd name="connsiteY10" fmla="*/ 561604 h 774916"/>
              <a:gd name="connsiteX11" fmla="*/ 0 w 12192000"/>
              <a:gd name="connsiteY11" fmla="*/ 304114 h 774916"/>
              <a:gd name="connsiteX12" fmla="*/ 10958629 w 12192000"/>
              <a:gd name="connsiteY12" fmla="*/ 304114 h 774916"/>
              <a:gd name="connsiteX13" fmla="*/ 10972251 w 12192000"/>
              <a:gd name="connsiteY13" fmla="*/ 236642 h 774916"/>
              <a:gd name="connsiteX14" fmla="*/ 11329261 w 12192000"/>
              <a:gd name="connsiteY14" fmla="*/ 0 h 774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774916">
                <a:moveTo>
                  <a:pt x="11329261" y="0"/>
                </a:moveTo>
                <a:cubicBezTo>
                  <a:pt x="11489751" y="0"/>
                  <a:pt x="11627451" y="97578"/>
                  <a:pt x="11686271" y="236642"/>
                </a:cubicBezTo>
                <a:lnTo>
                  <a:pt x="11699893" y="304114"/>
                </a:lnTo>
                <a:lnTo>
                  <a:pt x="12192000" y="304114"/>
                </a:lnTo>
                <a:lnTo>
                  <a:pt x="12192000" y="561604"/>
                </a:lnTo>
                <a:lnTo>
                  <a:pt x="11673608" y="561604"/>
                </a:lnTo>
                <a:lnTo>
                  <a:pt x="11650547" y="604090"/>
                </a:lnTo>
                <a:cubicBezTo>
                  <a:pt x="11580918" y="707154"/>
                  <a:pt x="11463003" y="774916"/>
                  <a:pt x="11329261" y="774916"/>
                </a:cubicBezTo>
                <a:cubicBezTo>
                  <a:pt x="11195519" y="774916"/>
                  <a:pt x="11077604" y="707154"/>
                  <a:pt x="11007975" y="604090"/>
                </a:cubicBezTo>
                <a:lnTo>
                  <a:pt x="10984915" y="561604"/>
                </a:lnTo>
                <a:lnTo>
                  <a:pt x="0" y="561604"/>
                </a:lnTo>
                <a:lnTo>
                  <a:pt x="0" y="304114"/>
                </a:lnTo>
                <a:lnTo>
                  <a:pt x="10958629" y="304114"/>
                </a:lnTo>
                <a:lnTo>
                  <a:pt x="10972251" y="236642"/>
                </a:lnTo>
                <a:cubicBezTo>
                  <a:pt x="11031071" y="97578"/>
                  <a:pt x="11168771" y="0"/>
                  <a:pt x="11329261" y="0"/>
                </a:cubicBezTo>
                <a:close/>
              </a:path>
            </a:pathLst>
          </a:custGeom>
          <a:solidFill>
            <a:srgbClr val="A944C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890961" y="314770"/>
            <a:ext cx="1919550" cy="1919550"/>
            <a:chOff x="944067" y="2319697"/>
            <a:chExt cx="1919550" cy="1919550"/>
          </a:xfrm>
          <a:effectLst/>
        </p:grpSpPr>
        <p:sp>
          <p:nvSpPr>
            <p:cNvPr id="5" name="椭圆 4"/>
            <p:cNvSpPr/>
            <p:nvPr/>
          </p:nvSpPr>
          <p:spPr>
            <a:xfrm>
              <a:off x="944067" y="2319697"/>
              <a:ext cx="1919550" cy="1919550"/>
            </a:xfrm>
            <a:prstGeom prst="ellipse">
              <a:avLst/>
            </a:prstGeom>
            <a:solidFill>
              <a:srgbClr val="A944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016756" y="2403243"/>
              <a:ext cx="1752458" cy="1752458"/>
            </a:xfrm>
            <a:prstGeom prst="ellipse">
              <a:avLst/>
            </a:prstGeom>
            <a:solidFill>
              <a:srgbClr val="A944C0"/>
            </a:solidFill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141236" y="2868288"/>
              <a:ext cx="152521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章节一</a:t>
              </a:r>
              <a:endParaRPr lang="en-US" altLang="zh-CN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我爱梅梅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850969" y="402097"/>
            <a:ext cx="5951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主标题我爱梅梅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0" y="251754"/>
            <a:ext cx="12192000" cy="2038220"/>
          </a:xfrm>
          <a:custGeom>
            <a:avLst/>
            <a:gdLst>
              <a:gd name="connsiteX0" fmla="*/ 1839879 w 12192000"/>
              <a:gd name="connsiteY0" fmla="*/ 0 h 2038220"/>
              <a:gd name="connsiteX1" fmla="*/ 2838285 w 12192000"/>
              <a:gd name="connsiteY1" fmla="*/ 813724 h 2038220"/>
              <a:gd name="connsiteX2" fmla="*/ 2842584 w 12192000"/>
              <a:gd name="connsiteY2" fmla="*/ 856377 h 2038220"/>
              <a:gd name="connsiteX3" fmla="*/ 12192000 w 12192000"/>
              <a:gd name="connsiteY3" fmla="*/ 856377 h 2038220"/>
              <a:gd name="connsiteX4" fmla="*/ 12192000 w 12192000"/>
              <a:gd name="connsiteY4" fmla="*/ 1181841 h 2038220"/>
              <a:gd name="connsiteX5" fmla="*/ 2842585 w 12192000"/>
              <a:gd name="connsiteY5" fmla="*/ 1181841 h 2038220"/>
              <a:gd name="connsiteX6" fmla="*/ 2838285 w 12192000"/>
              <a:gd name="connsiteY6" fmla="*/ 1224496 h 2038220"/>
              <a:gd name="connsiteX7" fmla="*/ 1839879 w 12192000"/>
              <a:gd name="connsiteY7" fmla="*/ 2038220 h 2038220"/>
              <a:gd name="connsiteX8" fmla="*/ 841474 w 12192000"/>
              <a:gd name="connsiteY8" fmla="*/ 1224496 h 2038220"/>
              <a:gd name="connsiteX9" fmla="*/ 837174 w 12192000"/>
              <a:gd name="connsiteY9" fmla="*/ 1181841 h 2038220"/>
              <a:gd name="connsiteX10" fmla="*/ 0 w 12192000"/>
              <a:gd name="connsiteY10" fmla="*/ 1181841 h 2038220"/>
              <a:gd name="connsiteX11" fmla="*/ 0 w 12192000"/>
              <a:gd name="connsiteY11" fmla="*/ 856377 h 2038220"/>
              <a:gd name="connsiteX12" fmla="*/ 837174 w 12192000"/>
              <a:gd name="connsiteY12" fmla="*/ 856377 h 2038220"/>
              <a:gd name="connsiteX13" fmla="*/ 841474 w 12192000"/>
              <a:gd name="connsiteY13" fmla="*/ 813724 h 2038220"/>
              <a:gd name="connsiteX14" fmla="*/ 1839879 w 12192000"/>
              <a:gd name="connsiteY14" fmla="*/ 0 h 2038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2038220">
                <a:moveTo>
                  <a:pt x="1839879" y="0"/>
                </a:moveTo>
                <a:cubicBezTo>
                  <a:pt x="2332363" y="0"/>
                  <a:pt x="2743256" y="349332"/>
                  <a:pt x="2838285" y="813724"/>
                </a:cubicBezTo>
                <a:lnTo>
                  <a:pt x="2842584" y="856377"/>
                </a:lnTo>
                <a:lnTo>
                  <a:pt x="12192000" y="856377"/>
                </a:lnTo>
                <a:lnTo>
                  <a:pt x="12192000" y="1181841"/>
                </a:lnTo>
                <a:lnTo>
                  <a:pt x="2842585" y="1181841"/>
                </a:lnTo>
                <a:lnTo>
                  <a:pt x="2838285" y="1224496"/>
                </a:lnTo>
                <a:cubicBezTo>
                  <a:pt x="2743256" y="1688888"/>
                  <a:pt x="2332363" y="2038220"/>
                  <a:pt x="1839879" y="2038220"/>
                </a:cubicBezTo>
                <a:cubicBezTo>
                  <a:pt x="1347395" y="2038220"/>
                  <a:pt x="936502" y="1688888"/>
                  <a:pt x="841474" y="1224496"/>
                </a:cubicBezTo>
                <a:lnTo>
                  <a:pt x="837174" y="1181841"/>
                </a:lnTo>
                <a:lnTo>
                  <a:pt x="0" y="1181841"/>
                </a:lnTo>
                <a:lnTo>
                  <a:pt x="0" y="856377"/>
                </a:lnTo>
                <a:lnTo>
                  <a:pt x="837174" y="856377"/>
                </a:lnTo>
                <a:lnTo>
                  <a:pt x="841474" y="813724"/>
                </a:lnTo>
                <a:cubicBezTo>
                  <a:pt x="936502" y="349332"/>
                  <a:pt x="1347395" y="0"/>
                  <a:pt x="1839879" y="0"/>
                </a:cubicBezTo>
                <a:close/>
              </a:path>
            </a:pathLst>
          </a:custGeom>
          <a:noFill/>
          <a:ln>
            <a:solidFill>
              <a:srgbClr val="A944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78514">
            <a:off x="1595363" y="2704840"/>
            <a:ext cx="2035956" cy="27635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" name="文本框 16"/>
          <p:cNvSpPr txBox="1"/>
          <p:nvPr/>
        </p:nvSpPr>
        <p:spPr>
          <a:xfrm>
            <a:off x="6555783" y="2289974"/>
            <a:ext cx="3502617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我爱梅梅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我爱梅梅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我爱梅梅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我爱梅梅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灯片编号占位符 19"/>
          <p:cNvSpPr>
            <a:spLocks noGrp="1"/>
          </p:cNvSpPr>
          <p:nvPr>
            <p:ph type="sldNum" sz="quarter" idx="12"/>
          </p:nvPr>
        </p:nvSpPr>
        <p:spPr>
          <a:xfrm>
            <a:off x="11127782" y="6178239"/>
            <a:ext cx="427495" cy="418695"/>
          </a:xfrm>
        </p:spPr>
        <p:txBody>
          <a:bodyPr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P</a:t>
            </a:r>
            <a:fld id="{38D25E60-F87A-4889-8C2A-7299AE9022D1}" type="slidenum">
              <a:rPr lang="zh-CN" altLang="en-US" sz="1400" smtClean="0">
                <a:solidFill>
                  <a:schemeClr val="bg1"/>
                </a:solidFill>
              </a:rPr>
              <a:pPr algn="ctr"/>
              <a:t>3</a:t>
            </a:fld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173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>
          <a:xfrm>
            <a:off x="0" y="6000129"/>
            <a:ext cx="12192000" cy="774916"/>
          </a:xfrm>
          <a:custGeom>
            <a:avLst/>
            <a:gdLst>
              <a:gd name="connsiteX0" fmla="*/ 11329261 w 12192000"/>
              <a:gd name="connsiteY0" fmla="*/ 0 h 774916"/>
              <a:gd name="connsiteX1" fmla="*/ 11686271 w 12192000"/>
              <a:gd name="connsiteY1" fmla="*/ 236642 h 774916"/>
              <a:gd name="connsiteX2" fmla="*/ 11699893 w 12192000"/>
              <a:gd name="connsiteY2" fmla="*/ 304114 h 774916"/>
              <a:gd name="connsiteX3" fmla="*/ 12192000 w 12192000"/>
              <a:gd name="connsiteY3" fmla="*/ 304114 h 774916"/>
              <a:gd name="connsiteX4" fmla="*/ 12192000 w 12192000"/>
              <a:gd name="connsiteY4" fmla="*/ 561604 h 774916"/>
              <a:gd name="connsiteX5" fmla="*/ 11673608 w 12192000"/>
              <a:gd name="connsiteY5" fmla="*/ 561604 h 774916"/>
              <a:gd name="connsiteX6" fmla="*/ 11650547 w 12192000"/>
              <a:gd name="connsiteY6" fmla="*/ 604090 h 774916"/>
              <a:gd name="connsiteX7" fmla="*/ 11329261 w 12192000"/>
              <a:gd name="connsiteY7" fmla="*/ 774916 h 774916"/>
              <a:gd name="connsiteX8" fmla="*/ 11007975 w 12192000"/>
              <a:gd name="connsiteY8" fmla="*/ 604090 h 774916"/>
              <a:gd name="connsiteX9" fmla="*/ 10984915 w 12192000"/>
              <a:gd name="connsiteY9" fmla="*/ 561604 h 774916"/>
              <a:gd name="connsiteX10" fmla="*/ 0 w 12192000"/>
              <a:gd name="connsiteY10" fmla="*/ 561604 h 774916"/>
              <a:gd name="connsiteX11" fmla="*/ 0 w 12192000"/>
              <a:gd name="connsiteY11" fmla="*/ 304114 h 774916"/>
              <a:gd name="connsiteX12" fmla="*/ 10958629 w 12192000"/>
              <a:gd name="connsiteY12" fmla="*/ 304114 h 774916"/>
              <a:gd name="connsiteX13" fmla="*/ 10972251 w 12192000"/>
              <a:gd name="connsiteY13" fmla="*/ 236642 h 774916"/>
              <a:gd name="connsiteX14" fmla="*/ 11329261 w 12192000"/>
              <a:gd name="connsiteY14" fmla="*/ 0 h 774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774916">
                <a:moveTo>
                  <a:pt x="11329261" y="0"/>
                </a:moveTo>
                <a:cubicBezTo>
                  <a:pt x="11489751" y="0"/>
                  <a:pt x="11627451" y="97578"/>
                  <a:pt x="11686271" y="236642"/>
                </a:cubicBezTo>
                <a:lnTo>
                  <a:pt x="11699893" y="304114"/>
                </a:lnTo>
                <a:lnTo>
                  <a:pt x="12192000" y="304114"/>
                </a:lnTo>
                <a:lnTo>
                  <a:pt x="12192000" y="561604"/>
                </a:lnTo>
                <a:lnTo>
                  <a:pt x="11673608" y="561604"/>
                </a:lnTo>
                <a:lnTo>
                  <a:pt x="11650547" y="604090"/>
                </a:lnTo>
                <a:cubicBezTo>
                  <a:pt x="11580918" y="707154"/>
                  <a:pt x="11463003" y="774916"/>
                  <a:pt x="11329261" y="774916"/>
                </a:cubicBezTo>
                <a:cubicBezTo>
                  <a:pt x="11195519" y="774916"/>
                  <a:pt x="11077604" y="707154"/>
                  <a:pt x="11007975" y="604090"/>
                </a:cubicBezTo>
                <a:lnTo>
                  <a:pt x="10984915" y="561604"/>
                </a:lnTo>
                <a:lnTo>
                  <a:pt x="0" y="561604"/>
                </a:lnTo>
                <a:lnTo>
                  <a:pt x="0" y="304114"/>
                </a:lnTo>
                <a:lnTo>
                  <a:pt x="10958629" y="304114"/>
                </a:lnTo>
                <a:lnTo>
                  <a:pt x="10972251" y="236642"/>
                </a:lnTo>
                <a:cubicBezTo>
                  <a:pt x="11031071" y="97578"/>
                  <a:pt x="11168771" y="0"/>
                  <a:pt x="11329261" y="0"/>
                </a:cubicBezTo>
                <a:close/>
              </a:path>
            </a:pathLst>
          </a:custGeom>
          <a:solidFill>
            <a:srgbClr val="F3565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850969" y="402097"/>
            <a:ext cx="5951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主标题我爱梅梅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0" y="251754"/>
            <a:ext cx="12192000" cy="2038220"/>
          </a:xfrm>
          <a:custGeom>
            <a:avLst/>
            <a:gdLst>
              <a:gd name="connsiteX0" fmla="*/ 1839879 w 12192000"/>
              <a:gd name="connsiteY0" fmla="*/ 0 h 2038220"/>
              <a:gd name="connsiteX1" fmla="*/ 2838285 w 12192000"/>
              <a:gd name="connsiteY1" fmla="*/ 813724 h 2038220"/>
              <a:gd name="connsiteX2" fmla="*/ 2842584 w 12192000"/>
              <a:gd name="connsiteY2" fmla="*/ 856377 h 2038220"/>
              <a:gd name="connsiteX3" fmla="*/ 12192000 w 12192000"/>
              <a:gd name="connsiteY3" fmla="*/ 856377 h 2038220"/>
              <a:gd name="connsiteX4" fmla="*/ 12192000 w 12192000"/>
              <a:gd name="connsiteY4" fmla="*/ 1181841 h 2038220"/>
              <a:gd name="connsiteX5" fmla="*/ 2842585 w 12192000"/>
              <a:gd name="connsiteY5" fmla="*/ 1181841 h 2038220"/>
              <a:gd name="connsiteX6" fmla="*/ 2838285 w 12192000"/>
              <a:gd name="connsiteY6" fmla="*/ 1224496 h 2038220"/>
              <a:gd name="connsiteX7" fmla="*/ 1839879 w 12192000"/>
              <a:gd name="connsiteY7" fmla="*/ 2038220 h 2038220"/>
              <a:gd name="connsiteX8" fmla="*/ 841474 w 12192000"/>
              <a:gd name="connsiteY8" fmla="*/ 1224496 h 2038220"/>
              <a:gd name="connsiteX9" fmla="*/ 837174 w 12192000"/>
              <a:gd name="connsiteY9" fmla="*/ 1181841 h 2038220"/>
              <a:gd name="connsiteX10" fmla="*/ 0 w 12192000"/>
              <a:gd name="connsiteY10" fmla="*/ 1181841 h 2038220"/>
              <a:gd name="connsiteX11" fmla="*/ 0 w 12192000"/>
              <a:gd name="connsiteY11" fmla="*/ 856377 h 2038220"/>
              <a:gd name="connsiteX12" fmla="*/ 837174 w 12192000"/>
              <a:gd name="connsiteY12" fmla="*/ 856377 h 2038220"/>
              <a:gd name="connsiteX13" fmla="*/ 841474 w 12192000"/>
              <a:gd name="connsiteY13" fmla="*/ 813724 h 2038220"/>
              <a:gd name="connsiteX14" fmla="*/ 1839879 w 12192000"/>
              <a:gd name="connsiteY14" fmla="*/ 0 h 2038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2038220">
                <a:moveTo>
                  <a:pt x="1839879" y="0"/>
                </a:moveTo>
                <a:cubicBezTo>
                  <a:pt x="2332363" y="0"/>
                  <a:pt x="2743256" y="349332"/>
                  <a:pt x="2838285" y="813724"/>
                </a:cubicBezTo>
                <a:lnTo>
                  <a:pt x="2842584" y="856377"/>
                </a:lnTo>
                <a:lnTo>
                  <a:pt x="12192000" y="856377"/>
                </a:lnTo>
                <a:lnTo>
                  <a:pt x="12192000" y="1181841"/>
                </a:lnTo>
                <a:lnTo>
                  <a:pt x="2842585" y="1181841"/>
                </a:lnTo>
                <a:lnTo>
                  <a:pt x="2838285" y="1224496"/>
                </a:lnTo>
                <a:cubicBezTo>
                  <a:pt x="2743256" y="1688888"/>
                  <a:pt x="2332363" y="2038220"/>
                  <a:pt x="1839879" y="2038220"/>
                </a:cubicBezTo>
                <a:cubicBezTo>
                  <a:pt x="1347395" y="2038220"/>
                  <a:pt x="936502" y="1688888"/>
                  <a:pt x="841474" y="1224496"/>
                </a:cubicBezTo>
                <a:lnTo>
                  <a:pt x="837174" y="1181841"/>
                </a:lnTo>
                <a:lnTo>
                  <a:pt x="0" y="1181841"/>
                </a:lnTo>
                <a:lnTo>
                  <a:pt x="0" y="856377"/>
                </a:lnTo>
                <a:lnTo>
                  <a:pt x="837174" y="856377"/>
                </a:lnTo>
                <a:lnTo>
                  <a:pt x="841474" y="813724"/>
                </a:lnTo>
                <a:cubicBezTo>
                  <a:pt x="936502" y="349332"/>
                  <a:pt x="1347395" y="0"/>
                  <a:pt x="1839879" y="0"/>
                </a:cubicBezTo>
                <a:close/>
              </a:path>
            </a:pathLst>
          </a:custGeom>
          <a:noFill/>
          <a:ln>
            <a:solidFill>
              <a:srgbClr val="F3565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555783" y="2289974"/>
            <a:ext cx="3502617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我爱梅梅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我爱梅梅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我爱梅梅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我爱梅梅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灯片编号占位符 19"/>
          <p:cNvSpPr>
            <a:spLocks noGrp="1"/>
          </p:cNvSpPr>
          <p:nvPr>
            <p:ph type="sldNum" sz="quarter" idx="12"/>
          </p:nvPr>
        </p:nvSpPr>
        <p:spPr>
          <a:xfrm>
            <a:off x="11127782" y="6178239"/>
            <a:ext cx="427495" cy="418695"/>
          </a:xfrm>
        </p:spPr>
        <p:txBody>
          <a:bodyPr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P</a:t>
            </a:r>
            <a:fld id="{38D25E60-F87A-4889-8C2A-7299AE9022D1}" type="slidenum">
              <a:rPr lang="zh-CN" altLang="en-US" sz="1400" smtClean="0">
                <a:solidFill>
                  <a:schemeClr val="bg1"/>
                </a:solidFill>
              </a:rPr>
              <a:pPr algn="ctr"/>
              <a:t>4</a:t>
            </a:fld>
            <a:endParaRPr lang="zh-CN" altLang="en-US" sz="1400" dirty="0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01580" y="316283"/>
            <a:ext cx="1918800" cy="1918800"/>
            <a:chOff x="7556963" y="4073865"/>
            <a:chExt cx="1918800" cy="1918800"/>
          </a:xfrm>
          <a:effectLst/>
        </p:grpSpPr>
        <p:sp>
          <p:nvSpPr>
            <p:cNvPr id="13" name="椭圆 12"/>
            <p:cNvSpPr/>
            <p:nvPr/>
          </p:nvSpPr>
          <p:spPr>
            <a:xfrm>
              <a:off x="7556963" y="4073865"/>
              <a:ext cx="1918800" cy="1918800"/>
            </a:xfrm>
            <a:prstGeom prst="ellipse">
              <a:avLst/>
            </a:prstGeom>
            <a:solidFill>
              <a:srgbClr val="F356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7618955" y="4155701"/>
              <a:ext cx="1752458" cy="1752458"/>
            </a:xfrm>
            <a:prstGeom prst="ellipse">
              <a:avLst/>
            </a:prstGeom>
            <a:solidFill>
              <a:srgbClr val="F35656"/>
            </a:solidFill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753757" y="4616431"/>
              <a:ext cx="152521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章节一</a:t>
              </a:r>
              <a:endParaRPr lang="en-US" altLang="zh-CN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我爱梅梅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075" y="2445420"/>
            <a:ext cx="3831633" cy="30653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0662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4531057"/>
            <a:ext cx="12192000" cy="232694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0000"/>
                  <a:lumMod val="80000"/>
                </a:schemeClr>
              </a:gs>
              <a:gs pos="100000">
                <a:schemeClr val="bg1">
                  <a:lumMod val="80000"/>
                  <a:lumOff val="2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2261" y="0"/>
            <a:ext cx="576000" cy="4531057"/>
          </a:xfrm>
          <a:prstGeom prst="rect">
            <a:avLst/>
          </a:prstGeom>
          <a:gradFill flip="none" rotWithShape="1">
            <a:gsLst>
              <a:gs pos="0">
                <a:srgbClr val="A944C0">
                  <a:shade val="30000"/>
                  <a:satMod val="115000"/>
                  <a:alpha val="80000"/>
                </a:srgbClr>
              </a:gs>
              <a:gs pos="100000">
                <a:srgbClr val="A944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84261" y="0"/>
            <a:ext cx="576000" cy="4531057"/>
          </a:xfrm>
          <a:prstGeom prst="rect">
            <a:avLst/>
          </a:prstGeom>
          <a:gradFill flip="none" rotWithShape="1">
            <a:gsLst>
              <a:gs pos="0">
                <a:srgbClr val="48CCCD">
                  <a:shade val="30000"/>
                  <a:satMod val="115000"/>
                  <a:alpha val="80000"/>
                </a:srgbClr>
              </a:gs>
              <a:gs pos="100000">
                <a:srgbClr val="48CCCD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60261" y="0"/>
            <a:ext cx="576000" cy="4531057"/>
          </a:xfrm>
          <a:prstGeom prst="rect">
            <a:avLst/>
          </a:prstGeom>
          <a:gradFill flip="none" rotWithShape="1">
            <a:gsLst>
              <a:gs pos="0">
                <a:srgbClr val="9BCF49">
                  <a:shade val="30000"/>
                  <a:satMod val="115000"/>
                  <a:alpha val="80000"/>
                </a:srgbClr>
              </a:gs>
              <a:gs pos="100000">
                <a:srgbClr val="9BCF49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36261" y="0"/>
            <a:ext cx="576000" cy="4531057"/>
          </a:xfrm>
          <a:prstGeom prst="rect">
            <a:avLst/>
          </a:prstGeom>
          <a:gradFill flip="none" rotWithShape="1">
            <a:gsLst>
              <a:gs pos="0">
                <a:srgbClr val="F3E056">
                  <a:shade val="30000"/>
                  <a:satMod val="115000"/>
                  <a:alpha val="80000"/>
                </a:srgbClr>
              </a:gs>
              <a:gs pos="100000">
                <a:srgbClr val="F3E056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12261" y="0"/>
            <a:ext cx="576000" cy="4531057"/>
          </a:xfrm>
          <a:prstGeom prst="rect">
            <a:avLst/>
          </a:prstGeom>
          <a:gradFill flip="none" rotWithShape="1">
            <a:gsLst>
              <a:gs pos="0">
                <a:srgbClr val="F3A756">
                  <a:shade val="30000"/>
                  <a:satMod val="115000"/>
                  <a:alpha val="80000"/>
                </a:srgbClr>
              </a:gs>
              <a:gs pos="100000">
                <a:srgbClr val="F3A756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88261" y="0"/>
            <a:ext cx="576000" cy="4531057"/>
          </a:xfrm>
          <a:prstGeom prst="rect">
            <a:avLst/>
          </a:prstGeom>
          <a:gradFill flip="none" rotWithShape="1">
            <a:gsLst>
              <a:gs pos="0">
                <a:srgbClr val="F35656">
                  <a:shade val="30000"/>
                  <a:satMod val="115000"/>
                  <a:alpha val="80000"/>
                </a:srgbClr>
              </a:gs>
              <a:gs pos="100000">
                <a:srgbClr val="F35656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8261" y="0"/>
            <a:ext cx="576000" cy="4531057"/>
          </a:xfrm>
          <a:prstGeom prst="rect">
            <a:avLst/>
          </a:prstGeom>
          <a:gradFill flip="none" rotWithShape="1">
            <a:gsLst>
              <a:gs pos="0">
                <a:srgbClr val="4467C0">
                  <a:shade val="30000"/>
                  <a:satMod val="115000"/>
                  <a:alpha val="80000"/>
                </a:srgbClr>
              </a:gs>
              <a:gs pos="100000">
                <a:srgbClr val="4467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-109183" y="4531057"/>
            <a:ext cx="1217444" cy="2457194"/>
          </a:xfrm>
          <a:custGeom>
            <a:avLst/>
            <a:gdLst>
              <a:gd name="connsiteX0" fmla="*/ 0 w 576000"/>
              <a:gd name="connsiteY0" fmla="*/ 0 h 2326943"/>
              <a:gd name="connsiteX1" fmla="*/ 576000 w 576000"/>
              <a:gd name="connsiteY1" fmla="*/ 0 h 2326943"/>
              <a:gd name="connsiteX2" fmla="*/ 576000 w 576000"/>
              <a:gd name="connsiteY2" fmla="*/ 2326943 h 2326943"/>
              <a:gd name="connsiteX3" fmla="*/ 0 w 576000"/>
              <a:gd name="connsiteY3" fmla="*/ 2326943 h 2326943"/>
              <a:gd name="connsiteX4" fmla="*/ 0 w 576000"/>
              <a:gd name="connsiteY4" fmla="*/ 0 h 2326943"/>
              <a:gd name="connsiteX0" fmla="*/ 641444 w 1217444"/>
              <a:gd name="connsiteY0" fmla="*/ 0 h 2354239"/>
              <a:gd name="connsiteX1" fmla="*/ 1217444 w 1217444"/>
              <a:gd name="connsiteY1" fmla="*/ 0 h 2354239"/>
              <a:gd name="connsiteX2" fmla="*/ 1217444 w 1217444"/>
              <a:gd name="connsiteY2" fmla="*/ 2326943 h 2354239"/>
              <a:gd name="connsiteX3" fmla="*/ 0 w 1217444"/>
              <a:gd name="connsiteY3" fmla="*/ 2354239 h 2354239"/>
              <a:gd name="connsiteX4" fmla="*/ 641444 w 1217444"/>
              <a:gd name="connsiteY4" fmla="*/ 0 h 2354239"/>
              <a:gd name="connsiteX0" fmla="*/ 641444 w 1217444"/>
              <a:gd name="connsiteY0" fmla="*/ 0 h 2354239"/>
              <a:gd name="connsiteX1" fmla="*/ 1217444 w 1217444"/>
              <a:gd name="connsiteY1" fmla="*/ 0 h 2354239"/>
              <a:gd name="connsiteX2" fmla="*/ 944489 w 1217444"/>
              <a:gd name="connsiteY2" fmla="*/ 2340591 h 2354239"/>
              <a:gd name="connsiteX3" fmla="*/ 0 w 1217444"/>
              <a:gd name="connsiteY3" fmla="*/ 2354239 h 2354239"/>
              <a:gd name="connsiteX4" fmla="*/ 641444 w 1217444"/>
              <a:gd name="connsiteY4" fmla="*/ 0 h 2354239"/>
              <a:gd name="connsiteX0" fmla="*/ 641444 w 1217444"/>
              <a:gd name="connsiteY0" fmla="*/ 0 h 2354239"/>
              <a:gd name="connsiteX1" fmla="*/ 1217444 w 1217444"/>
              <a:gd name="connsiteY1" fmla="*/ 0 h 2354239"/>
              <a:gd name="connsiteX2" fmla="*/ 835307 w 1217444"/>
              <a:gd name="connsiteY2" fmla="*/ 2340591 h 2354239"/>
              <a:gd name="connsiteX3" fmla="*/ 0 w 1217444"/>
              <a:gd name="connsiteY3" fmla="*/ 2354239 h 2354239"/>
              <a:gd name="connsiteX4" fmla="*/ 641444 w 1217444"/>
              <a:gd name="connsiteY4" fmla="*/ 0 h 2354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7444" h="2354239">
                <a:moveTo>
                  <a:pt x="641444" y="0"/>
                </a:moveTo>
                <a:lnTo>
                  <a:pt x="1217444" y="0"/>
                </a:lnTo>
                <a:lnTo>
                  <a:pt x="835307" y="2340591"/>
                </a:lnTo>
                <a:lnTo>
                  <a:pt x="0" y="2354239"/>
                </a:lnTo>
                <a:lnTo>
                  <a:pt x="641444" y="0"/>
                </a:lnTo>
                <a:close/>
              </a:path>
            </a:pathLst>
          </a:custGeom>
          <a:gradFill flip="none" rotWithShape="1">
            <a:gsLst>
              <a:gs pos="0">
                <a:srgbClr val="A944C0">
                  <a:shade val="30000"/>
                  <a:satMod val="115000"/>
                  <a:alpha val="80000"/>
                </a:srgbClr>
              </a:gs>
              <a:gs pos="100000">
                <a:srgbClr val="A944C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52249" y="4531057"/>
            <a:ext cx="808012" cy="2499926"/>
          </a:xfrm>
          <a:custGeom>
            <a:avLst/>
            <a:gdLst>
              <a:gd name="connsiteX0" fmla="*/ 0 w 576000"/>
              <a:gd name="connsiteY0" fmla="*/ 0 h 2326943"/>
              <a:gd name="connsiteX1" fmla="*/ 576000 w 576000"/>
              <a:gd name="connsiteY1" fmla="*/ 0 h 2326943"/>
              <a:gd name="connsiteX2" fmla="*/ 576000 w 576000"/>
              <a:gd name="connsiteY2" fmla="*/ 2326943 h 2326943"/>
              <a:gd name="connsiteX3" fmla="*/ 0 w 576000"/>
              <a:gd name="connsiteY3" fmla="*/ 2326943 h 2326943"/>
              <a:gd name="connsiteX4" fmla="*/ 0 w 576000"/>
              <a:gd name="connsiteY4" fmla="*/ 0 h 2326943"/>
              <a:gd name="connsiteX0" fmla="*/ 232012 w 808012"/>
              <a:gd name="connsiteY0" fmla="*/ 0 h 2340591"/>
              <a:gd name="connsiteX1" fmla="*/ 808012 w 808012"/>
              <a:gd name="connsiteY1" fmla="*/ 0 h 2340591"/>
              <a:gd name="connsiteX2" fmla="*/ 808012 w 808012"/>
              <a:gd name="connsiteY2" fmla="*/ 2326943 h 2340591"/>
              <a:gd name="connsiteX3" fmla="*/ 0 w 808012"/>
              <a:gd name="connsiteY3" fmla="*/ 2340591 h 2340591"/>
              <a:gd name="connsiteX4" fmla="*/ 232012 w 808012"/>
              <a:gd name="connsiteY4" fmla="*/ 0 h 2340591"/>
              <a:gd name="connsiteX0" fmla="*/ 232012 w 808012"/>
              <a:gd name="connsiteY0" fmla="*/ 0 h 2395181"/>
              <a:gd name="connsiteX1" fmla="*/ 808012 w 808012"/>
              <a:gd name="connsiteY1" fmla="*/ 0 h 2395181"/>
              <a:gd name="connsiteX2" fmla="*/ 657886 w 808012"/>
              <a:gd name="connsiteY2" fmla="*/ 2395181 h 2395181"/>
              <a:gd name="connsiteX3" fmla="*/ 0 w 808012"/>
              <a:gd name="connsiteY3" fmla="*/ 2340591 h 2395181"/>
              <a:gd name="connsiteX4" fmla="*/ 232012 w 808012"/>
              <a:gd name="connsiteY4" fmla="*/ 0 h 2395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8012" h="2395181">
                <a:moveTo>
                  <a:pt x="232012" y="0"/>
                </a:moveTo>
                <a:lnTo>
                  <a:pt x="808012" y="0"/>
                </a:lnTo>
                <a:lnTo>
                  <a:pt x="657886" y="2395181"/>
                </a:lnTo>
                <a:lnTo>
                  <a:pt x="0" y="2340591"/>
                </a:lnTo>
                <a:lnTo>
                  <a:pt x="232012" y="0"/>
                </a:lnTo>
                <a:close/>
              </a:path>
            </a:pathLst>
          </a:custGeom>
          <a:gradFill flip="none" rotWithShape="1">
            <a:gsLst>
              <a:gs pos="0">
                <a:srgbClr val="48CCCD">
                  <a:shade val="30000"/>
                  <a:satMod val="115000"/>
                  <a:alpha val="80000"/>
                </a:srgbClr>
              </a:gs>
              <a:gs pos="100000">
                <a:srgbClr val="48CCCD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110136" y="4531057"/>
            <a:ext cx="753420" cy="2442949"/>
          </a:xfrm>
          <a:custGeom>
            <a:avLst/>
            <a:gdLst>
              <a:gd name="connsiteX0" fmla="*/ 0 w 576000"/>
              <a:gd name="connsiteY0" fmla="*/ 0 h 2326943"/>
              <a:gd name="connsiteX1" fmla="*/ 576000 w 576000"/>
              <a:gd name="connsiteY1" fmla="*/ 0 h 2326943"/>
              <a:gd name="connsiteX2" fmla="*/ 576000 w 576000"/>
              <a:gd name="connsiteY2" fmla="*/ 2326943 h 2326943"/>
              <a:gd name="connsiteX3" fmla="*/ 0 w 576000"/>
              <a:gd name="connsiteY3" fmla="*/ 2326943 h 2326943"/>
              <a:gd name="connsiteX4" fmla="*/ 0 w 576000"/>
              <a:gd name="connsiteY4" fmla="*/ 0 h 2326943"/>
              <a:gd name="connsiteX0" fmla="*/ 122830 w 698830"/>
              <a:gd name="connsiteY0" fmla="*/ 0 h 2340591"/>
              <a:gd name="connsiteX1" fmla="*/ 698830 w 698830"/>
              <a:gd name="connsiteY1" fmla="*/ 0 h 2340591"/>
              <a:gd name="connsiteX2" fmla="*/ 698830 w 698830"/>
              <a:gd name="connsiteY2" fmla="*/ 2326943 h 2340591"/>
              <a:gd name="connsiteX3" fmla="*/ 0 w 698830"/>
              <a:gd name="connsiteY3" fmla="*/ 2340591 h 2340591"/>
              <a:gd name="connsiteX4" fmla="*/ 122830 w 698830"/>
              <a:gd name="connsiteY4" fmla="*/ 0 h 2340591"/>
              <a:gd name="connsiteX0" fmla="*/ 122830 w 698830"/>
              <a:gd name="connsiteY0" fmla="*/ 0 h 2340591"/>
              <a:gd name="connsiteX1" fmla="*/ 698830 w 698830"/>
              <a:gd name="connsiteY1" fmla="*/ 0 h 2340591"/>
              <a:gd name="connsiteX2" fmla="*/ 644239 w 698830"/>
              <a:gd name="connsiteY2" fmla="*/ 2326943 h 2340591"/>
              <a:gd name="connsiteX3" fmla="*/ 0 w 698830"/>
              <a:gd name="connsiteY3" fmla="*/ 2340591 h 2340591"/>
              <a:gd name="connsiteX4" fmla="*/ 122830 w 698830"/>
              <a:gd name="connsiteY4" fmla="*/ 0 h 2340591"/>
              <a:gd name="connsiteX0" fmla="*/ 150125 w 726125"/>
              <a:gd name="connsiteY0" fmla="*/ 0 h 2340591"/>
              <a:gd name="connsiteX1" fmla="*/ 726125 w 726125"/>
              <a:gd name="connsiteY1" fmla="*/ 0 h 2340591"/>
              <a:gd name="connsiteX2" fmla="*/ 671534 w 726125"/>
              <a:gd name="connsiteY2" fmla="*/ 2326943 h 2340591"/>
              <a:gd name="connsiteX3" fmla="*/ 0 w 726125"/>
              <a:gd name="connsiteY3" fmla="*/ 2340591 h 2340591"/>
              <a:gd name="connsiteX4" fmla="*/ 150125 w 726125"/>
              <a:gd name="connsiteY4" fmla="*/ 0 h 2340591"/>
              <a:gd name="connsiteX0" fmla="*/ 150125 w 726125"/>
              <a:gd name="connsiteY0" fmla="*/ 0 h 2340591"/>
              <a:gd name="connsiteX1" fmla="*/ 726125 w 726125"/>
              <a:gd name="connsiteY1" fmla="*/ 0 h 2340591"/>
              <a:gd name="connsiteX2" fmla="*/ 726125 w 726125"/>
              <a:gd name="connsiteY2" fmla="*/ 2326943 h 2340591"/>
              <a:gd name="connsiteX3" fmla="*/ 0 w 726125"/>
              <a:gd name="connsiteY3" fmla="*/ 2340591 h 2340591"/>
              <a:gd name="connsiteX4" fmla="*/ 150125 w 726125"/>
              <a:gd name="connsiteY4" fmla="*/ 0 h 2340591"/>
              <a:gd name="connsiteX0" fmla="*/ 150125 w 753420"/>
              <a:gd name="connsiteY0" fmla="*/ 0 h 2340591"/>
              <a:gd name="connsiteX1" fmla="*/ 726125 w 753420"/>
              <a:gd name="connsiteY1" fmla="*/ 0 h 2340591"/>
              <a:gd name="connsiteX2" fmla="*/ 753420 w 753420"/>
              <a:gd name="connsiteY2" fmla="*/ 2326943 h 2340591"/>
              <a:gd name="connsiteX3" fmla="*/ 0 w 753420"/>
              <a:gd name="connsiteY3" fmla="*/ 2340591 h 2340591"/>
              <a:gd name="connsiteX4" fmla="*/ 150125 w 753420"/>
              <a:gd name="connsiteY4" fmla="*/ 0 h 2340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3420" h="2340591">
                <a:moveTo>
                  <a:pt x="150125" y="0"/>
                </a:moveTo>
                <a:lnTo>
                  <a:pt x="726125" y="0"/>
                </a:lnTo>
                <a:lnTo>
                  <a:pt x="753420" y="2326943"/>
                </a:lnTo>
                <a:lnTo>
                  <a:pt x="0" y="2340591"/>
                </a:lnTo>
                <a:lnTo>
                  <a:pt x="150125" y="0"/>
                </a:lnTo>
                <a:close/>
              </a:path>
            </a:pathLst>
          </a:custGeom>
          <a:gradFill flip="none" rotWithShape="1">
            <a:gsLst>
              <a:gs pos="0">
                <a:srgbClr val="9BCF49">
                  <a:shade val="30000"/>
                  <a:satMod val="115000"/>
                  <a:alpha val="80000"/>
                </a:srgbClr>
              </a:gs>
              <a:gs pos="100000">
                <a:srgbClr val="9BCF49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836261" y="4531057"/>
            <a:ext cx="685183" cy="2457194"/>
          </a:xfrm>
          <a:custGeom>
            <a:avLst/>
            <a:gdLst>
              <a:gd name="connsiteX0" fmla="*/ 0 w 576000"/>
              <a:gd name="connsiteY0" fmla="*/ 0 h 2326943"/>
              <a:gd name="connsiteX1" fmla="*/ 576000 w 576000"/>
              <a:gd name="connsiteY1" fmla="*/ 0 h 2326943"/>
              <a:gd name="connsiteX2" fmla="*/ 576000 w 576000"/>
              <a:gd name="connsiteY2" fmla="*/ 2326943 h 2326943"/>
              <a:gd name="connsiteX3" fmla="*/ 0 w 576000"/>
              <a:gd name="connsiteY3" fmla="*/ 2326943 h 2326943"/>
              <a:gd name="connsiteX4" fmla="*/ 0 w 576000"/>
              <a:gd name="connsiteY4" fmla="*/ 0 h 2326943"/>
              <a:gd name="connsiteX0" fmla="*/ 54591 w 630591"/>
              <a:gd name="connsiteY0" fmla="*/ 0 h 2326943"/>
              <a:gd name="connsiteX1" fmla="*/ 630591 w 630591"/>
              <a:gd name="connsiteY1" fmla="*/ 0 h 2326943"/>
              <a:gd name="connsiteX2" fmla="*/ 630591 w 630591"/>
              <a:gd name="connsiteY2" fmla="*/ 2326943 h 2326943"/>
              <a:gd name="connsiteX3" fmla="*/ 0 w 630591"/>
              <a:gd name="connsiteY3" fmla="*/ 2326943 h 2326943"/>
              <a:gd name="connsiteX4" fmla="*/ 54591 w 630591"/>
              <a:gd name="connsiteY4" fmla="*/ 0 h 2326943"/>
              <a:gd name="connsiteX0" fmla="*/ 54591 w 712478"/>
              <a:gd name="connsiteY0" fmla="*/ 0 h 2354239"/>
              <a:gd name="connsiteX1" fmla="*/ 630591 w 712478"/>
              <a:gd name="connsiteY1" fmla="*/ 0 h 2354239"/>
              <a:gd name="connsiteX2" fmla="*/ 712478 w 712478"/>
              <a:gd name="connsiteY2" fmla="*/ 2354239 h 2354239"/>
              <a:gd name="connsiteX3" fmla="*/ 0 w 712478"/>
              <a:gd name="connsiteY3" fmla="*/ 2326943 h 2354239"/>
              <a:gd name="connsiteX4" fmla="*/ 54591 w 712478"/>
              <a:gd name="connsiteY4" fmla="*/ 0 h 2354239"/>
              <a:gd name="connsiteX0" fmla="*/ 54591 w 739774"/>
              <a:gd name="connsiteY0" fmla="*/ 0 h 2354239"/>
              <a:gd name="connsiteX1" fmla="*/ 630591 w 739774"/>
              <a:gd name="connsiteY1" fmla="*/ 0 h 2354239"/>
              <a:gd name="connsiteX2" fmla="*/ 739774 w 739774"/>
              <a:gd name="connsiteY2" fmla="*/ 2354239 h 2354239"/>
              <a:gd name="connsiteX3" fmla="*/ 0 w 739774"/>
              <a:gd name="connsiteY3" fmla="*/ 2326943 h 2354239"/>
              <a:gd name="connsiteX4" fmla="*/ 54591 w 739774"/>
              <a:gd name="connsiteY4" fmla="*/ 0 h 2354239"/>
              <a:gd name="connsiteX0" fmla="*/ 0 w 685183"/>
              <a:gd name="connsiteY0" fmla="*/ 0 h 2354239"/>
              <a:gd name="connsiteX1" fmla="*/ 576000 w 685183"/>
              <a:gd name="connsiteY1" fmla="*/ 0 h 2354239"/>
              <a:gd name="connsiteX2" fmla="*/ 685183 w 685183"/>
              <a:gd name="connsiteY2" fmla="*/ 2354239 h 2354239"/>
              <a:gd name="connsiteX3" fmla="*/ 13648 w 685183"/>
              <a:gd name="connsiteY3" fmla="*/ 2326943 h 2354239"/>
              <a:gd name="connsiteX4" fmla="*/ 0 w 685183"/>
              <a:gd name="connsiteY4" fmla="*/ 0 h 2354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183" h="2354239">
                <a:moveTo>
                  <a:pt x="0" y="0"/>
                </a:moveTo>
                <a:lnTo>
                  <a:pt x="576000" y="0"/>
                </a:lnTo>
                <a:lnTo>
                  <a:pt x="685183" y="2354239"/>
                </a:lnTo>
                <a:lnTo>
                  <a:pt x="13648" y="2326943"/>
                </a:lnTo>
                <a:cubicBezTo>
                  <a:pt x="9099" y="1551295"/>
                  <a:pt x="4549" y="775648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rgbClr val="F3E056">
                  <a:shade val="30000"/>
                  <a:satMod val="115000"/>
                  <a:alpha val="80000"/>
                </a:srgbClr>
              </a:gs>
              <a:gs pos="100000">
                <a:srgbClr val="F3E056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412261" y="4531057"/>
            <a:ext cx="835308" cy="2428705"/>
          </a:xfrm>
          <a:custGeom>
            <a:avLst/>
            <a:gdLst>
              <a:gd name="connsiteX0" fmla="*/ 0 w 576000"/>
              <a:gd name="connsiteY0" fmla="*/ 0 h 2326943"/>
              <a:gd name="connsiteX1" fmla="*/ 576000 w 576000"/>
              <a:gd name="connsiteY1" fmla="*/ 0 h 2326943"/>
              <a:gd name="connsiteX2" fmla="*/ 576000 w 576000"/>
              <a:gd name="connsiteY2" fmla="*/ 2326943 h 2326943"/>
              <a:gd name="connsiteX3" fmla="*/ 0 w 576000"/>
              <a:gd name="connsiteY3" fmla="*/ 2326943 h 2326943"/>
              <a:gd name="connsiteX4" fmla="*/ 0 w 576000"/>
              <a:gd name="connsiteY4" fmla="*/ 0 h 2326943"/>
              <a:gd name="connsiteX0" fmla="*/ 0 w 794364"/>
              <a:gd name="connsiteY0" fmla="*/ 0 h 2354238"/>
              <a:gd name="connsiteX1" fmla="*/ 576000 w 794364"/>
              <a:gd name="connsiteY1" fmla="*/ 0 h 2354238"/>
              <a:gd name="connsiteX2" fmla="*/ 794364 w 794364"/>
              <a:gd name="connsiteY2" fmla="*/ 2354238 h 2354238"/>
              <a:gd name="connsiteX3" fmla="*/ 0 w 794364"/>
              <a:gd name="connsiteY3" fmla="*/ 2326943 h 2354238"/>
              <a:gd name="connsiteX4" fmla="*/ 0 w 794364"/>
              <a:gd name="connsiteY4" fmla="*/ 0 h 2354238"/>
              <a:gd name="connsiteX0" fmla="*/ 0 w 794364"/>
              <a:gd name="connsiteY0" fmla="*/ 0 h 2354238"/>
              <a:gd name="connsiteX1" fmla="*/ 576000 w 794364"/>
              <a:gd name="connsiteY1" fmla="*/ 0 h 2354238"/>
              <a:gd name="connsiteX2" fmla="*/ 794364 w 794364"/>
              <a:gd name="connsiteY2" fmla="*/ 2354238 h 2354238"/>
              <a:gd name="connsiteX3" fmla="*/ 95534 w 794364"/>
              <a:gd name="connsiteY3" fmla="*/ 2326943 h 2354238"/>
              <a:gd name="connsiteX4" fmla="*/ 0 w 794364"/>
              <a:gd name="connsiteY4" fmla="*/ 0 h 2354238"/>
              <a:gd name="connsiteX0" fmla="*/ 0 w 808012"/>
              <a:gd name="connsiteY0" fmla="*/ 0 h 2393466"/>
              <a:gd name="connsiteX1" fmla="*/ 576000 w 808012"/>
              <a:gd name="connsiteY1" fmla="*/ 0 h 2393466"/>
              <a:gd name="connsiteX2" fmla="*/ 808012 w 808012"/>
              <a:gd name="connsiteY2" fmla="*/ 2393466 h 2393466"/>
              <a:gd name="connsiteX3" fmla="*/ 95534 w 808012"/>
              <a:gd name="connsiteY3" fmla="*/ 2326943 h 2393466"/>
              <a:gd name="connsiteX4" fmla="*/ 0 w 808012"/>
              <a:gd name="connsiteY4" fmla="*/ 0 h 2393466"/>
              <a:gd name="connsiteX0" fmla="*/ 0 w 835308"/>
              <a:gd name="connsiteY0" fmla="*/ 0 h 2326943"/>
              <a:gd name="connsiteX1" fmla="*/ 576000 w 835308"/>
              <a:gd name="connsiteY1" fmla="*/ 0 h 2326943"/>
              <a:gd name="connsiteX2" fmla="*/ 835308 w 835308"/>
              <a:gd name="connsiteY2" fmla="*/ 2301934 h 2326943"/>
              <a:gd name="connsiteX3" fmla="*/ 95534 w 835308"/>
              <a:gd name="connsiteY3" fmla="*/ 2326943 h 2326943"/>
              <a:gd name="connsiteX4" fmla="*/ 0 w 835308"/>
              <a:gd name="connsiteY4" fmla="*/ 0 h 2326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308" h="2326943">
                <a:moveTo>
                  <a:pt x="0" y="0"/>
                </a:moveTo>
                <a:lnTo>
                  <a:pt x="576000" y="0"/>
                </a:lnTo>
                <a:lnTo>
                  <a:pt x="835308" y="2301934"/>
                </a:lnTo>
                <a:lnTo>
                  <a:pt x="95534" y="232694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3A756">
                  <a:shade val="30000"/>
                  <a:satMod val="115000"/>
                  <a:alpha val="80000"/>
                </a:srgbClr>
              </a:gs>
              <a:gs pos="100000">
                <a:srgbClr val="F3A756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3988261" y="4531057"/>
            <a:ext cx="1012729" cy="2442949"/>
          </a:xfrm>
          <a:custGeom>
            <a:avLst/>
            <a:gdLst>
              <a:gd name="connsiteX0" fmla="*/ 0 w 576000"/>
              <a:gd name="connsiteY0" fmla="*/ 0 h 2326943"/>
              <a:gd name="connsiteX1" fmla="*/ 576000 w 576000"/>
              <a:gd name="connsiteY1" fmla="*/ 0 h 2326943"/>
              <a:gd name="connsiteX2" fmla="*/ 576000 w 576000"/>
              <a:gd name="connsiteY2" fmla="*/ 2326943 h 2326943"/>
              <a:gd name="connsiteX3" fmla="*/ 0 w 576000"/>
              <a:gd name="connsiteY3" fmla="*/ 2326943 h 2326943"/>
              <a:gd name="connsiteX4" fmla="*/ 0 w 576000"/>
              <a:gd name="connsiteY4" fmla="*/ 0 h 2326943"/>
              <a:gd name="connsiteX0" fmla="*/ 0 w 1012729"/>
              <a:gd name="connsiteY0" fmla="*/ 0 h 2340591"/>
              <a:gd name="connsiteX1" fmla="*/ 576000 w 1012729"/>
              <a:gd name="connsiteY1" fmla="*/ 0 h 2340591"/>
              <a:gd name="connsiteX2" fmla="*/ 1012729 w 1012729"/>
              <a:gd name="connsiteY2" fmla="*/ 2340591 h 2340591"/>
              <a:gd name="connsiteX3" fmla="*/ 0 w 1012729"/>
              <a:gd name="connsiteY3" fmla="*/ 2326943 h 2340591"/>
              <a:gd name="connsiteX4" fmla="*/ 0 w 1012729"/>
              <a:gd name="connsiteY4" fmla="*/ 0 h 2340591"/>
              <a:gd name="connsiteX0" fmla="*/ 0 w 1012729"/>
              <a:gd name="connsiteY0" fmla="*/ 0 h 2340591"/>
              <a:gd name="connsiteX1" fmla="*/ 576000 w 1012729"/>
              <a:gd name="connsiteY1" fmla="*/ 0 h 2340591"/>
              <a:gd name="connsiteX2" fmla="*/ 1012729 w 1012729"/>
              <a:gd name="connsiteY2" fmla="*/ 2340591 h 2340591"/>
              <a:gd name="connsiteX3" fmla="*/ 218364 w 1012729"/>
              <a:gd name="connsiteY3" fmla="*/ 2313295 h 2340591"/>
              <a:gd name="connsiteX4" fmla="*/ 0 w 1012729"/>
              <a:gd name="connsiteY4" fmla="*/ 0 h 2340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2729" h="2340591">
                <a:moveTo>
                  <a:pt x="0" y="0"/>
                </a:moveTo>
                <a:lnTo>
                  <a:pt x="576000" y="0"/>
                </a:lnTo>
                <a:lnTo>
                  <a:pt x="1012729" y="2340591"/>
                </a:lnTo>
                <a:lnTo>
                  <a:pt x="218364" y="231329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35656">
                  <a:shade val="30000"/>
                  <a:satMod val="115000"/>
                  <a:alpha val="80000"/>
                </a:srgbClr>
              </a:gs>
              <a:gs pos="100000">
                <a:srgbClr val="F35656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26123" y="4531057"/>
            <a:ext cx="958137" cy="2457194"/>
          </a:xfrm>
          <a:custGeom>
            <a:avLst/>
            <a:gdLst>
              <a:gd name="connsiteX0" fmla="*/ 0 w 576000"/>
              <a:gd name="connsiteY0" fmla="*/ 0 h 2326943"/>
              <a:gd name="connsiteX1" fmla="*/ 576000 w 576000"/>
              <a:gd name="connsiteY1" fmla="*/ 0 h 2326943"/>
              <a:gd name="connsiteX2" fmla="*/ 576000 w 576000"/>
              <a:gd name="connsiteY2" fmla="*/ 2326943 h 2326943"/>
              <a:gd name="connsiteX3" fmla="*/ 0 w 576000"/>
              <a:gd name="connsiteY3" fmla="*/ 2326943 h 2326943"/>
              <a:gd name="connsiteX4" fmla="*/ 0 w 576000"/>
              <a:gd name="connsiteY4" fmla="*/ 0 h 2326943"/>
              <a:gd name="connsiteX0" fmla="*/ 382137 w 958137"/>
              <a:gd name="connsiteY0" fmla="*/ 0 h 2340591"/>
              <a:gd name="connsiteX1" fmla="*/ 958137 w 958137"/>
              <a:gd name="connsiteY1" fmla="*/ 0 h 2340591"/>
              <a:gd name="connsiteX2" fmla="*/ 958137 w 958137"/>
              <a:gd name="connsiteY2" fmla="*/ 2326943 h 2340591"/>
              <a:gd name="connsiteX3" fmla="*/ 0 w 958137"/>
              <a:gd name="connsiteY3" fmla="*/ 2340591 h 2340591"/>
              <a:gd name="connsiteX4" fmla="*/ 382137 w 958137"/>
              <a:gd name="connsiteY4" fmla="*/ 0 h 2340591"/>
              <a:gd name="connsiteX0" fmla="*/ 382137 w 958137"/>
              <a:gd name="connsiteY0" fmla="*/ 0 h 2354239"/>
              <a:gd name="connsiteX1" fmla="*/ 958137 w 958137"/>
              <a:gd name="connsiteY1" fmla="*/ 0 h 2354239"/>
              <a:gd name="connsiteX2" fmla="*/ 739773 w 958137"/>
              <a:gd name="connsiteY2" fmla="*/ 2354239 h 2354239"/>
              <a:gd name="connsiteX3" fmla="*/ 0 w 958137"/>
              <a:gd name="connsiteY3" fmla="*/ 2340591 h 2354239"/>
              <a:gd name="connsiteX4" fmla="*/ 382137 w 958137"/>
              <a:gd name="connsiteY4" fmla="*/ 0 h 2354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8137" h="2354239">
                <a:moveTo>
                  <a:pt x="382137" y="0"/>
                </a:moveTo>
                <a:lnTo>
                  <a:pt x="958137" y="0"/>
                </a:lnTo>
                <a:lnTo>
                  <a:pt x="739773" y="2354239"/>
                </a:lnTo>
                <a:lnTo>
                  <a:pt x="0" y="2340591"/>
                </a:lnTo>
                <a:lnTo>
                  <a:pt x="382137" y="0"/>
                </a:lnTo>
                <a:close/>
              </a:path>
            </a:pathLst>
          </a:custGeom>
          <a:gradFill flip="none" rotWithShape="1">
            <a:gsLst>
              <a:gs pos="0">
                <a:srgbClr val="4467C0">
                  <a:shade val="30000"/>
                  <a:satMod val="115000"/>
                  <a:alpha val="80000"/>
                </a:srgbClr>
              </a:gs>
              <a:gs pos="100000">
                <a:srgbClr val="4467C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500047" y="1778927"/>
            <a:ext cx="61141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spc="3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拥抱七彩利润季</a:t>
            </a:r>
            <a:endParaRPr lang="zh-CN" altLang="en-US" sz="5400" b="1" spc="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52178" y="2934269"/>
            <a:ext cx="3562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——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完 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——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249469" y="286603"/>
            <a:ext cx="1569492" cy="38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/>
              <a:t>LOGO</a:t>
            </a:r>
            <a:endParaRPr lang="zh-CN" altLang="en-US" b="1" dirty="0"/>
          </a:p>
        </p:txBody>
      </p:sp>
      <p:sp>
        <p:nvSpPr>
          <p:cNvPr id="20" name="文本框 19"/>
          <p:cNvSpPr txBox="1"/>
          <p:nvPr/>
        </p:nvSpPr>
        <p:spPr>
          <a:xfrm>
            <a:off x="9799093" y="6007289"/>
            <a:ext cx="1815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/>
              <a:t>【</a:t>
            </a:r>
            <a:r>
              <a:rPr lang="zh-CN" altLang="en-US" b="1" dirty="0" smtClean="0"/>
              <a:t>阿滋猫</a:t>
            </a:r>
            <a:r>
              <a:rPr lang="en-US" altLang="zh-CN" b="1" dirty="0" smtClean="0"/>
              <a:t>】</a:t>
            </a:r>
            <a:r>
              <a:rPr lang="zh-CN" altLang="en-US" b="1" dirty="0" smtClean="0"/>
              <a:t>涂鸦</a:t>
            </a:r>
            <a:endParaRPr lang="zh-CN" altLang="en-US" b="1" dirty="0"/>
          </a:p>
        </p:txBody>
      </p:sp>
      <p:sp>
        <p:nvSpPr>
          <p:cNvPr id="21" name="矩形 20"/>
          <p:cNvSpPr/>
          <p:nvPr/>
        </p:nvSpPr>
        <p:spPr>
          <a:xfrm>
            <a:off x="532261" y="-6459"/>
            <a:ext cx="576000" cy="1501254"/>
          </a:xfrm>
          <a:prstGeom prst="rect">
            <a:avLst/>
          </a:prstGeom>
          <a:solidFill>
            <a:srgbClr val="A944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684261" y="-6459"/>
            <a:ext cx="576000" cy="1501254"/>
          </a:xfrm>
          <a:prstGeom prst="rect">
            <a:avLst/>
          </a:prstGeom>
          <a:solidFill>
            <a:srgbClr val="48CC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260261" y="-6459"/>
            <a:ext cx="576000" cy="1501254"/>
          </a:xfrm>
          <a:prstGeom prst="rect">
            <a:avLst/>
          </a:prstGeom>
          <a:solidFill>
            <a:srgbClr val="9BCF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836261" y="-6459"/>
            <a:ext cx="576000" cy="1501254"/>
          </a:xfrm>
          <a:prstGeom prst="rect">
            <a:avLst/>
          </a:prstGeom>
          <a:solidFill>
            <a:srgbClr val="F3E0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412261" y="-6459"/>
            <a:ext cx="576000" cy="1501254"/>
          </a:xfrm>
          <a:prstGeom prst="rect">
            <a:avLst/>
          </a:prstGeom>
          <a:solidFill>
            <a:srgbClr val="F3A7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988261" y="-6459"/>
            <a:ext cx="576000" cy="1501254"/>
          </a:xfrm>
          <a:prstGeom prst="rect">
            <a:avLst/>
          </a:prstGeom>
          <a:solidFill>
            <a:srgbClr val="F356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108261" y="-6459"/>
            <a:ext cx="576000" cy="1501254"/>
          </a:xfrm>
          <a:prstGeom prst="rect">
            <a:avLst/>
          </a:prstGeom>
          <a:solidFill>
            <a:srgbClr val="446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983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给梅梅模版的字体">
      <a:majorFont>
        <a:latin typeface="Arial Rounded MT Bold"/>
        <a:ea typeface="微软雅黑"/>
        <a:cs typeface=""/>
      </a:majorFont>
      <a:minorFont>
        <a:latin typeface="Arial Unicode MS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646</TotalTime>
  <Words>154</Words>
  <Application>Microsoft Office PowerPoint</Application>
  <PresentationFormat>宽屏</PresentationFormat>
  <Paragraphs>43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 Rounded MT Bold</vt:lpstr>
      <vt:lpstr>Arial Unicode MS</vt:lpstr>
      <vt:lpstr>宋体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youtuan</dc:creator>
  <cp:lastModifiedBy>Administrator</cp:lastModifiedBy>
  <cp:revision>33</cp:revision>
  <dcterms:created xsi:type="dcterms:W3CDTF">2013-11-22T03:56:01Z</dcterms:created>
  <dcterms:modified xsi:type="dcterms:W3CDTF">2015-05-11T01:40:29Z</dcterms:modified>
</cp:coreProperties>
</file>