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8"/>
  </p:notesMasterIdLst>
  <p:sldIdLst>
    <p:sldId id="257" r:id="rId2"/>
    <p:sldId id="258" r:id="rId3"/>
    <p:sldId id="259" r:id="rId4"/>
    <p:sldId id="261" r:id="rId5"/>
    <p:sldId id="262" r:id="rId6"/>
    <p:sldId id="263" r:id="rId7"/>
  </p:sldIdLst>
  <p:sldSz cx="12192000" cy="6858000"/>
  <p:notesSz cx="6858000" cy="9144000"/>
  <p:embeddedFontLst>
    <p:embeddedFont>
      <p:font typeface="Segoe UI Black" panose="020B0604020202020204" charset="0"/>
      <p:bold r:id="rId9"/>
      <p:boldItalic r:id="rId10"/>
    </p:embeddedFont>
    <p:embeddedFont>
      <p:font typeface="Calibri Light" panose="020F0302020204030204" pitchFamily="34" charset="0"/>
      <p:regular r:id="rId11"/>
      <p:italic r:id="rId12"/>
    </p:embeddedFont>
    <p:embeddedFont>
      <p:font typeface="张海山锐谐体" panose="02000000000000000000" pitchFamily="2" charset="-122"/>
      <p:regular r:id="rId13"/>
    </p:embeddedFont>
    <p:embeddedFont>
      <p:font typeface="Calibri" panose="020F0502020204030204" pitchFamily="34" charset="0"/>
      <p:regular r:id="rId14"/>
      <p:bold r:id="rId15"/>
      <p:italic r:id="rId16"/>
      <p:boldItalic r:id="rId17"/>
    </p:embeddedFont>
  </p:embeddedFontLst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5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510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font" Target="fonts/font5.fntdata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10" Type="http://schemas.openxmlformats.org/officeDocument/2006/relationships/font" Target="fonts/font2.fntdata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2515B1-EA23-49EF-8B55-3F96C07D559C}" type="datetimeFigureOut">
              <a:rPr lang="zh-CN" altLang="en-US" smtClean="0"/>
              <a:t>2018/5/28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8DA7CEC-49D2-416F-8378-20778B0B28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29327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DA7CEC-49D2-416F-8378-20778B0B286B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88093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6E6838-07EA-4F1A-ABAC-6A1E7989C016}" type="datetimeFigureOut">
              <a:rPr lang="zh-CN" altLang="en-US"/>
              <a:pPr>
                <a:defRPr/>
              </a:pPr>
              <a:t>2018/5/28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AAF835-A942-421C-8B8D-F1CD2A7934D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60558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D0F5A4-4E62-4885-B0E3-4110D6C1B271}" type="datetimeFigureOut">
              <a:rPr lang="zh-CN" altLang="en-US"/>
              <a:pPr>
                <a:defRPr/>
              </a:pPr>
              <a:t>2018/5/28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5517B2-E198-4DA8-9DD5-16E1C0163C6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46795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F0CBB9-6299-4DE3-B037-0EB1ED8BACB8}" type="datetimeFigureOut">
              <a:rPr lang="zh-CN" altLang="en-US"/>
              <a:pPr>
                <a:defRPr/>
              </a:pPr>
              <a:t>2018/5/28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333758-A369-4D33-86BA-56B839B302E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52544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3AECFD-C235-4AF4-905B-1184AC03B91F}" type="datetimeFigureOut">
              <a:rPr lang="zh-CN" altLang="en-US"/>
              <a:pPr>
                <a:defRPr/>
              </a:pPr>
              <a:t>2018/5/28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26638B-6D62-42F5-A0A7-D110F058C58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05106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6A944D-89D3-4F48-8E9D-266D93E9F5AE}" type="datetimeFigureOut">
              <a:rPr lang="zh-CN" altLang="en-US"/>
              <a:pPr>
                <a:defRPr/>
              </a:pPr>
              <a:t>2018/5/28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5329B8-918B-45AC-B0E8-926D668B4BF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79215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F3D46C-F5E8-4976-AF91-F905F1FC1886}" type="datetimeFigureOut">
              <a:rPr lang="zh-CN" altLang="en-US"/>
              <a:pPr>
                <a:defRPr/>
              </a:pPr>
              <a:t>2018/5/28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798CA7-020A-4DA7-BA3F-C248B3491B2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51784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C5C7EB-5B8C-4DDB-953D-8C8F5A26FA18}" type="datetimeFigureOut">
              <a:rPr lang="zh-CN" altLang="en-US"/>
              <a:pPr>
                <a:defRPr/>
              </a:pPr>
              <a:t>2018/5/28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C04BC0-7BDA-454A-93E7-842B65D7557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67003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291C4A-682E-4BCE-AB2F-79C187B0B23F}" type="datetimeFigureOut">
              <a:rPr lang="zh-CN" altLang="en-US"/>
              <a:pPr>
                <a:defRPr/>
              </a:pPr>
              <a:t>2018/5/28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53BA35-B72A-4AB3-A567-065C6D90FE7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2405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BE4568-DC60-4380-B8E5-A6C729ED0AC1}" type="datetimeFigureOut">
              <a:rPr lang="zh-CN" altLang="en-US"/>
              <a:pPr>
                <a:defRPr/>
              </a:pPr>
              <a:t>2018/5/28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5743D4-9E9C-49FA-A449-3081A20C322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03525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1CF323-B3CC-4BEE-9F10-07FAD5B6F2D3}" type="datetimeFigureOut">
              <a:rPr lang="zh-CN" altLang="en-US"/>
              <a:pPr>
                <a:defRPr/>
              </a:pPr>
              <a:t>2018/5/28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F404BA-D305-4DB0-87D9-86868FD3AA3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27090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CBFCAB-8047-47D1-8E83-E50B699ED394}" type="datetimeFigureOut">
              <a:rPr lang="zh-CN" altLang="en-US"/>
              <a:pPr>
                <a:defRPr/>
              </a:pPr>
              <a:t>2018/5/28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7C83CA-9EEC-462E-B30D-091FD2CBA60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16512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9D0D76F8-A501-4897-93C3-B8336BCD6571}" type="datetimeFigureOut">
              <a:rPr lang="zh-CN" altLang="en-US"/>
              <a:pPr>
                <a:defRPr/>
              </a:pPr>
              <a:t>2018/5/28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92106B86-6E1B-48FC-A2CF-B6BE1706ED8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6.jpg"/><Relationship Id="rId7" Type="http://schemas.openxmlformats.org/officeDocument/2006/relationships/image" Target="../media/image10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Relationship Id="rId9" Type="http://schemas.openxmlformats.org/officeDocument/2006/relationships/image" Target="../media/image1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17.jp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5.xml"/><Relationship Id="rId6" Type="http://schemas.openxmlformats.org/officeDocument/2006/relationships/image" Target="../media/image16.jpg"/><Relationship Id="rId5" Type="http://schemas.openxmlformats.org/officeDocument/2006/relationships/image" Target="../media/image15.jpg"/><Relationship Id="rId4" Type="http://schemas.openxmlformats.org/officeDocument/2006/relationships/image" Target="../media/image14.jpg"/><Relationship Id="rId9" Type="http://schemas.openxmlformats.org/officeDocument/2006/relationships/image" Target="../media/image19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4"/>
          <p:cNvSpPr/>
          <p:nvPr/>
        </p:nvSpPr>
        <p:spPr>
          <a:xfrm>
            <a:off x="771525" y="627063"/>
            <a:ext cx="1828800" cy="182880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grpSp>
        <p:nvGrpSpPr>
          <p:cNvPr id="6" name="组合 5"/>
          <p:cNvGrpSpPr>
            <a:grpSpLocks/>
          </p:cNvGrpSpPr>
          <p:nvPr/>
        </p:nvGrpSpPr>
        <p:grpSpPr bwMode="auto">
          <a:xfrm rot="3222754">
            <a:off x="943768" y="799307"/>
            <a:ext cx="1484313" cy="1485900"/>
            <a:chOff x="4399280" y="2021840"/>
            <a:chExt cx="2722880" cy="2722880"/>
          </a:xfrm>
        </p:grpSpPr>
        <p:sp>
          <p:nvSpPr>
            <p:cNvPr id="7" name="椭圆 6"/>
            <p:cNvSpPr/>
            <p:nvPr/>
          </p:nvSpPr>
          <p:spPr>
            <a:xfrm>
              <a:off x="4399280" y="2021840"/>
              <a:ext cx="2722880" cy="2722880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8" name="空心弧 7"/>
            <p:cNvSpPr/>
            <p:nvPr/>
          </p:nvSpPr>
          <p:spPr>
            <a:xfrm>
              <a:off x="4399280" y="2021840"/>
              <a:ext cx="2722880" cy="2722880"/>
            </a:xfrm>
            <a:prstGeom prst="blockArc">
              <a:avLst>
                <a:gd name="adj1" fmla="val 10989409"/>
                <a:gd name="adj2" fmla="val 18618928"/>
                <a:gd name="adj3" fmla="val 14779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9" name="组合 8"/>
          <p:cNvGrpSpPr>
            <a:grpSpLocks/>
          </p:cNvGrpSpPr>
          <p:nvPr/>
        </p:nvGrpSpPr>
        <p:grpSpPr bwMode="auto">
          <a:xfrm rot="10151386">
            <a:off x="904875" y="760413"/>
            <a:ext cx="1563688" cy="1563687"/>
            <a:chOff x="4399280" y="2021840"/>
            <a:chExt cx="2722880" cy="2722880"/>
          </a:xfrm>
        </p:grpSpPr>
        <p:sp>
          <p:nvSpPr>
            <p:cNvPr id="10" name="椭圆 9"/>
            <p:cNvSpPr/>
            <p:nvPr/>
          </p:nvSpPr>
          <p:spPr>
            <a:xfrm>
              <a:off x="4399280" y="2021840"/>
              <a:ext cx="2722880" cy="2722880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1" name="空心弧 10"/>
            <p:cNvSpPr/>
            <p:nvPr/>
          </p:nvSpPr>
          <p:spPr>
            <a:xfrm>
              <a:off x="4399280" y="2021840"/>
              <a:ext cx="2722880" cy="2722880"/>
            </a:xfrm>
            <a:prstGeom prst="blockArc">
              <a:avLst>
                <a:gd name="adj1" fmla="val 11346788"/>
                <a:gd name="adj2" fmla="val 20165669"/>
                <a:gd name="adj3" fmla="val 417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2" name="组合 11"/>
          <p:cNvGrpSpPr>
            <a:grpSpLocks/>
          </p:cNvGrpSpPr>
          <p:nvPr/>
        </p:nvGrpSpPr>
        <p:grpSpPr bwMode="auto">
          <a:xfrm rot="-3873083">
            <a:off x="865187" y="720726"/>
            <a:ext cx="1643063" cy="1643062"/>
            <a:chOff x="4399280" y="2021840"/>
            <a:chExt cx="2722880" cy="2722880"/>
          </a:xfrm>
        </p:grpSpPr>
        <p:sp>
          <p:nvSpPr>
            <p:cNvPr id="13" name="椭圆 12"/>
            <p:cNvSpPr/>
            <p:nvPr/>
          </p:nvSpPr>
          <p:spPr>
            <a:xfrm>
              <a:off x="4399280" y="2021840"/>
              <a:ext cx="2722880" cy="2722880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4" name="空心弧 13"/>
            <p:cNvSpPr/>
            <p:nvPr/>
          </p:nvSpPr>
          <p:spPr>
            <a:xfrm>
              <a:off x="4399280" y="2021840"/>
              <a:ext cx="2722880" cy="2722880"/>
            </a:xfrm>
            <a:prstGeom prst="blockArc">
              <a:avLst>
                <a:gd name="adj1" fmla="val 11745282"/>
                <a:gd name="adj2" fmla="val 19139048"/>
                <a:gd name="adj3" fmla="val 1665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5" name="组合 14"/>
          <p:cNvGrpSpPr>
            <a:grpSpLocks/>
          </p:cNvGrpSpPr>
          <p:nvPr/>
        </p:nvGrpSpPr>
        <p:grpSpPr bwMode="auto">
          <a:xfrm rot="7033110">
            <a:off x="793750" y="649288"/>
            <a:ext cx="1785937" cy="1785938"/>
            <a:chOff x="4399280" y="2021840"/>
            <a:chExt cx="2722880" cy="2722880"/>
          </a:xfrm>
        </p:grpSpPr>
        <p:sp>
          <p:nvSpPr>
            <p:cNvPr id="16" name="椭圆 15"/>
            <p:cNvSpPr/>
            <p:nvPr/>
          </p:nvSpPr>
          <p:spPr>
            <a:xfrm>
              <a:off x="4399280" y="2021840"/>
              <a:ext cx="2722880" cy="2722880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7" name="空心弧 16"/>
            <p:cNvSpPr/>
            <p:nvPr/>
          </p:nvSpPr>
          <p:spPr>
            <a:xfrm>
              <a:off x="4399280" y="2021840"/>
              <a:ext cx="2722880" cy="2722880"/>
            </a:xfrm>
            <a:prstGeom prst="blockArc">
              <a:avLst>
                <a:gd name="adj1" fmla="val 11635948"/>
                <a:gd name="adj2" fmla="val 19560222"/>
                <a:gd name="adj3" fmla="val 1686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8" name="组合 17"/>
          <p:cNvGrpSpPr>
            <a:grpSpLocks/>
          </p:cNvGrpSpPr>
          <p:nvPr/>
        </p:nvGrpSpPr>
        <p:grpSpPr bwMode="auto">
          <a:xfrm rot="-2953946">
            <a:off x="746125" y="601663"/>
            <a:ext cx="1881187" cy="1881188"/>
            <a:chOff x="4399280" y="2021840"/>
            <a:chExt cx="2722880" cy="2722880"/>
          </a:xfrm>
        </p:grpSpPr>
        <p:sp>
          <p:nvSpPr>
            <p:cNvPr id="19" name="椭圆 18"/>
            <p:cNvSpPr/>
            <p:nvPr/>
          </p:nvSpPr>
          <p:spPr>
            <a:xfrm>
              <a:off x="4399280" y="2021840"/>
              <a:ext cx="2722880" cy="2722880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0" name="空心弧 19"/>
            <p:cNvSpPr/>
            <p:nvPr/>
          </p:nvSpPr>
          <p:spPr>
            <a:xfrm>
              <a:off x="4399280" y="2021840"/>
              <a:ext cx="2722880" cy="2722880"/>
            </a:xfrm>
            <a:prstGeom prst="blockArc">
              <a:avLst>
                <a:gd name="adj1" fmla="val 11635948"/>
                <a:gd name="adj2" fmla="val 445384"/>
                <a:gd name="adj3" fmla="val 1368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21" name="文本框 20"/>
          <p:cNvSpPr txBox="1">
            <a:spLocks noChangeArrowheads="1"/>
          </p:cNvSpPr>
          <p:nvPr/>
        </p:nvSpPr>
        <p:spPr bwMode="auto">
          <a:xfrm>
            <a:off x="1285082" y="1166813"/>
            <a:ext cx="504825" cy="92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5400" b="1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?</a:t>
            </a:r>
            <a:endParaRPr lang="zh-CN" altLang="en-US" sz="5400" b="1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1936750" y="1376363"/>
            <a:ext cx="177800" cy="1778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cxnSp>
        <p:nvCxnSpPr>
          <p:cNvPr id="39" name="直接连接符 38"/>
          <p:cNvCxnSpPr/>
          <p:nvPr/>
        </p:nvCxnSpPr>
        <p:spPr>
          <a:xfrm>
            <a:off x="3516313" y="388938"/>
            <a:ext cx="0" cy="200025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9" name="组合 48"/>
          <p:cNvGrpSpPr>
            <a:grpSpLocks/>
          </p:cNvGrpSpPr>
          <p:nvPr/>
        </p:nvGrpSpPr>
        <p:grpSpPr bwMode="auto">
          <a:xfrm>
            <a:off x="2114550" y="1344613"/>
            <a:ext cx="1401763" cy="120650"/>
            <a:chOff x="2114551" y="1344136"/>
            <a:chExt cx="1401720" cy="120771"/>
          </a:xfrm>
        </p:grpSpPr>
        <p:cxnSp>
          <p:nvCxnSpPr>
            <p:cNvPr id="41" name="直接连接符 40"/>
            <p:cNvCxnSpPr/>
            <p:nvPr/>
          </p:nvCxnSpPr>
          <p:spPr>
            <a:xfrm flipH="1">
              <a:off x="2497127" y="1344136"/>
              <a:ext cx="1019144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>
              <a:endCxn id="24" idx="6"/>
            </p:cNvCxnSpPr>
            <p:nvPr/>
          </p:nvCxnSpPr>
          <p:spPr>
            <a:xfrm flipH="1">
              <a:off x="2114551" y="1344136"/>
              <a:ext cx="382576" cy="12077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0" name="矩形 49"/>
          <p:cNvSpPr/>
          <p:nvPr/>
        </p:nvSpPr>
        <p:spPr>
          <a:xfrm>
            <a:off x="3538538" y="390525"/>
            <a:ext cx="5495925" cy="2000250"/>
          </a:xfrm>
          <a:prstGeom prst="rect">
            <a:avLst/>
          </a:prstGeom>
          <a:solidFill>
            <a:schemeClr val="bg1">
              <a:alpha val="3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3536950" y="388938"/>
            <a:ext cx="0" cy="200025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2"/>
          <p:cNvSpPr txBox="1">
            <a:spLocks noChangeArrowheads="1"/>
          </p:cNvSpPr>
          <p:nvPr/>
        </p:nvSpPr>
        <p:spPr bwMode="auto">
          <a:xfrm>
            <a:off x="3654425" y="574675"/>
            <a:ext cx="5264150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400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来宣传部究竟干些啥</a:t>
            </a:r>
          </a:p>
        </p:txBody>
      </p:sp>
      <p:sp>
        <p:nvSpPr>
          <p:cNvPr id="26" name="文本框 25"/>
          <p:cNvSpPr txBox="1">
            <a:spLocks noChangeArrowheads="1"/>
          </p:cNvSpPr>
          <p:nvPr/>
        </p:nvSpPr>
        <p:spPr bwMode="auto">
          <a:xfrm>
            <a:off x="4692650" y="1431925"/>
            <a:ext cx="48672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What do you think?</a:t>
            </a:r>
            <a:endParaRPr lang="zh-CN" altLang="en-US" sz="280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grpSp>
        <p:nvGrpSpPr>
          <p:cNvPr id="32" name="组合 31"/>
          <p:cNvGrpSpPr>
            <a:grpSpLocks/>
          </p:cNvGrpSpPr>
          <p:nvPr/>
        </p:nvGrpSpPr>
        <p:grpSpPr bwMode="auto">
          <a:xfrm rot="5400000">
            <a:off x="2142332" y="1858169"/>
            <a:ext cx="1436687" cy="1952625"/>
            <a:chOff x="1778465" y="-607720"/>
            <a:chExt cx="1436218" cy="1951982"/>
          </a:xfrm>
        </p:grpSpPr>
        <p:cxnSp>
          <p:nvCxnSpPr>
            <p:cNvPr id="33" name="直接连接符 32"/>
            <p:cNvCxnSpPr/>
            <p:nvPr/>
          </p:nvCxnSpPr>
          <p:spPr>
            <a:xfrm rot="16200000" flipH="1" flipV="1">
              <a:off x="2855232" y="984811"/>
              <a:ext cx="0" cy="71890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>
              <a:endCxn id="55" idx="2"/>
            </p:cNvCxnSpPr>
            <p:nvPr/>
          </p:nvCxnSpPr>
          <p:spPr>
            <a:xfrm rot="16200000" flipV="1">
              <a:off x="1161132" y="9613"/>
              <a:ext cx="1951982" cy="71731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6" name="组合 45"/>
          <p:cNvGrpSpPr>
            <a:grpSpLocks/>
          </p:cNvGrpSpPr>
          <p:nvPr/>
        </p:nvGrpSpPr>
        <p:grpSpPr bwMode="auto">
          <a:xfrm rot="-2953946">
            <a:off x="3617913" y="1878013"/>
            <a:ext cx="493712" cy="493712"/>
            <a:chOff x="4399280" y="2021840"/>
            <a:chExt cx="2722880" cy="2722880"/>
          </a:xfrm>
        </p:grpSpPr>
        <p:sp>
          <p:nvSpPr>
            <p:cNvPr id="47" name="椭圆 46"/>
            <p:cNvSpPr/>
            <p:nvPr/>
          </p:nvSpPr>
          <p:spPr>
            <a:xfrm>
              <a:off x="4399280" y="2021840"/>
              <a:ext cx="2722880" cy="2722880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8" name="空心弧 47"/>
            <p:cNvSpPr/>
            <p:nvPr/>
          </p:nvSpPr>
          <p:spPr>
            <a:xfrm>
              <a:off x="4399280" y="2021840"/>
              <a:ext cx="2722880" cy="2722880"/>
            </a:xfrm>
            <a:prstGeom prst="blockArc">
              <a:avLst>
                <a:gd name="adj1" fmla="val 10800660"/>
                <a:gd name="adj2" fmla="val 2614682"/>
                <a:gd name="adj3" fmla="val 15261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52" name="组合 51"/>
          <p:cNvGrpSpPr>
            <a:grpSpLocks/>
          </p:cNvGrpSpPr>
          <p:nvPr/>
        </p:nvGrpSpPr>
        <p:grpSpPr bwMode="auto">
          <a:xfrm rot="10127467">
            <a:off x="3617913" y="1878013"/>
            <a:ext cx="493712" cy="493712"/>
            <a:chOff x="4399280" y="2021840"/>
            <a:chExt cx="2722880" cy="2722880"/>
          </a:xfrm>
        </p:grpSpPr>
        <p:sp>
          <p:nvSpPr>
            <p:cNvPr id="53" name="椭圆 52"/>
            <p:cNvSpPr/>
            <p:nvPr/>
          </p:nvSpPr>
          <p:spPr>
            <a:xfrm>
              <a:off x="4399280" y="2021840"/>
              <a:ext cx="2722880" cy="2722880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4" name="空心弧 53"/>
            <p:cNvSpPr/>
            <p:nvPr/>
          </p:nvSpPr>
          <p:spPr>
            <a:xfrm>
              <a:off x="4399280" y="2021840"/>
              <a:ext cx="2722880" cy="2722880"/>
            </a:xfrm>
            <a:prstGeom prst="blockArc">
              <a:avLst>
                <a:gd name="adj1" fmla="val 12187060"/>
                <a:gd name="adj2" fmla="val 18186814"/>
                <a:gd name="adj3" fmla="val 15708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55" name="椭圆 54"/>
          <p:cNvSpPr/>
          <p:nvPr/>
        </p:nvSpPr>
        <p:spPr>
          <a:xfrm>
            <a:off x="3836988" y="2089150"/>
            <a:ext cx="55562" cy="5556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cxnSp>
        <p:nvCxnSpPr>
          <p:cNvPr id="56" name="直接连接符 55"/>
          <p:cNvCxnSpPr/>
          <p:nvPr/>
        </p:nvCxnSpPr>
        <p:spPr>
          <a:xfrm flipH="1">
            <a:off x="885825" y="3552825"/>
            <a:ext cx="199866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矩形 56"/>
          <p:cNvSpPr/>
          <p:nvPr/>
        </p:nvSpPr>
        <p:spPr>
          <a:xfrm rot="5400000">
            <a:off x="482600" y="3956050"/>
            <a:ext cx="2805113" cy="1998663"/>
          </a:xfrm>
          <a:prstGeom prst="rect">
            <a:avLst/>
          </a:prstGeom>
          <a:solidFill>
            <a:schemeClr val="bg1">
              <a:alpha val="3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cxnSp>
        <p:nvCxnSpPr>
          <p:cNvPr id="58" name="直接连接符 57"/>
          <p:cNvCxnSpPr/>
          <p:nvPr/>
        </p:nvCxnSpPr>
        <p:spPr>
          <a:xfrm flipH="1">
            <a:off x="885825" y="3552825"/>
            <a:ext cx="199866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923925" y="3541713"/>
            <a:ext cx="1998663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40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交朋友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1700" y="4897438"/>
            <a:ext cx="1982788" cy="146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4" name="直接连接符 43"/>
          <p:cNvCxnSpPr/>
          <p:nvPr/>
        </p:nvCxnSpPr>
        <p:spPr>
          <a:xfrm flipH="1">
            <a:off x="5326063" y="3552825"/>
            <a:ext cx="200025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矩形 44"/>
          <p:cNvSpPr/>
          <p:nvPr/>
        </p:nvSpPr>
        <p:spPr>
          <a:xfrm rot="5400000">
            <a:off x="4923631" y="3955257"/>
            <a:ext cx="2805113" cy="2000250"/>
          </a:xfrm>
          <a:prstGeom prst="rect">
            <a:avLst/>
          </a:prstGeom>
          <a:solidFill>
            <a:schemeClr val="bg1">
              <a:alpha val="3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cxnSp>
        <p:nvCxnSpPr>
          <p:cNvPr id="51" name="直接连接符 50"/>
          <p:cNvCxnSpPr/>
          <p:nvPr/>
        </p:nvCxnSpPr>
        <p:spPr>
          <a:xfrm flipH="1">
            <a:off x="5326063" y="3552825"/>
            <a:ext cx="200025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9" name="组合 58"/>
          <p:cNvGrpSpPr>
            <a:grpSpLocks/>
          </p:cNvGrpSpPr>
          <p:nvPr/>
        </p:nvGrpSpPr>
        <p:grpSpPr bwMode="auto">
          <a:xfrm rot="-2953946">
            <a:off x="6079332" y="1877219"/>
            <a:ext cx="493712" cy="495300"/>
            <a:chOff x="4399280" y="2021840"/>
            <a:chExt cx="2722880" cy="2722880"/>
          </a:xfrm>
        </p:grpSpPr>
        <p:sp>
          <p:nvSpPr>
            <p:cNvPr id="60" name="椭圆 59"/>
            <p:cNvSpPr/>
            <p:nvPr/>
          </p:nvSpPr>
          <p:spPr>
            <a:xfrm>
              <a:off x="4399280" y="2021840"/>
              <a:ext cx="2722880" cy="2722880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1" name="空心弧 60"/>
            <p:cNvSpPr/>
            <p:nvPr/>
          </p:nvSpPr>
          <p:spPr>
            <a:xfrm>
              <a:off x="4399280" y="2021840"/>
              <a:ext cx="2722880" cy="2722880"/>
            </a:xfrm>
            <a:prstGeom prst="blockArc">
              <a:avLst>
                <a:gd name="adj1" fmla="val 10800660"/>
                <a:gd name="adj2" fmla="val 2614682"/>
                <a:gd name="adj3" fmla="val 15261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62" name="组合 61"/>
          <p:cNvGrpSpPr>
            <a:grpSpLocks/>
          </p:cNvGrpSpPr>
          <p:nvPr/>
        </p:nvGrpSpPr>
        <p:grpSpPr bwMode="auto">
          <a:xfrm rot="10127467">
            <a:off x="6078538" y="1878013"/>
            <a:ext cx="495300" cy="493712"/>
            <a:chOff x="4399280" y="2021840"/>
            <a:chExt cx="2722880" cy="2722880"/>
          </a:xfrm>
        </p:grpSpPr>
        <p:sp>
          <p:nvSpPr>
            <p:cNvPr id="63" name="椭圆 62"/>
            <p:cNvSpPr/>
            <p:nvPr/>
          </p:nvSpPr>
          <p:spPr>
            <a:xfrm>
              <a:off x="4399280" y="2021840"/>
              <a:ext cx="2722880" cy="2722880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4" name="空心弧 63"/>
            <p:cNvSpPr/>
            <p:nvPr/>
          </p:nvSpPr>
          <p:spPr>
            <a:xfrm>
              <a:off x="4399280" y="2021840"/>
              <a:ext cx="2722880" cy="2722880"/>
            </a:xfrm>
            <a:prstGeom prst="blockArc">
              <a:avLst>
                <a:gd name="adj1" fmla="val 12187060"/>
                <a:gd name="adj2" fmla="val 18186814"/>
                <a:gd name="adj3" fmla="val 15708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65" name="椭圆 64"/>
          <p:cNvSpPr/>
          <p:nvPr/>
        </p:nvSpPr>
        <p:spPr>
          <a:xfrm>
            <a:off x="6299200" y="2089150"/>
            <a:ext cx="55563" cy="5556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1300" y="4926013"/>
            <a:ext cx="1981200" cy="1281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9" name="直接连接符 28"/>
          <p:cNvCxnSpPr/>
          <p:nvPr/>
        </p:nvCxnSpPr>
        <p:spPr>
          <a:xfrm flipH="1">
            <a:off x="6318250" y="2136775"/>
            <a:ext cx="7938" cy="141605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文本框 29"/>
          <p:cNvSpPr txBox="1">
            <a:spLocks noChangeArrowheads="1"/>
          </p:cNvSpPr>
          <p:nvPr/>
        </p:nvSpPr>
        <p:spPr bwMode="auto">
          <a:xfrm>
            <a:off x="5378450" y="3540125"/>
            <a:ext cx="1941513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40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学画画</a:t>
            </a:r>
          </a:p>
        </p:txBody>
      </p:sp>
      <p:grpSp>
        <p:nvGrpSpPr>
          <p:cNvPr id="84" name="组合 83"/>
          <p:cNvGrpSpPr>
            <a:grpSpLocks/>
          </p:cNvGrpSpPr>
          <p:nvPr/>
        </p:nvGrpSpPr>
        <p:grpSpPr bwMode="auto">
          <a:xfrm rot="16200000" flipH="1">
            <a:off x="9001125" y="1858963"/>
            <a:ext cx="1436687" cy="1951038"/>
            <a:chOff x="1778465" y="-607720"/>
            <a:chExt cx="1436218" cy="1951982"/>
          </a:xfrm>
        </p:grpSpPr>
        <p:cxnSp>
          <p:nvCxnSpPr>
            <p:cNvPr id="85" name="直接连接符 84"/>
            <p:cNvCxnSpPr/>
            <p:nvPr/>
          </p:nvCxnSpPr>
          <p:spPr>
            <a:xfrm rot="16200000" flipH="1" flipV="1">
              <a:off x="2855231" y="984811"/>
              <a:ext cx="0" cy="71890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直接连接符 85"/>
            <p:cNvCxnSpPr>
              <a:endCxn id="93" idx="2"/>
            </p:cNvCxnSpPr>
            <p:nvPr/>
          </p:nvCxnSpPr>
          <p:spPr>
            <a:xfrm rot="16200000" flipV="1">
              <a:off x="1162718" y="9614"/>
              <a:ext cx="1951982" cy="71731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7" name="组合 86"/>
          <p:cNvGrpSpPr>
            <a:grpSpLocks/>
          </p:cNvGrpSpPr>
          <p:nvPr/>
        </p:nvGrpSpPr>
        <p:grpSpPr bwMode="auto">
          <a:xfrm rot="2953946" flipH="1">
            <a:off x="8469313" y="1878013"/>
            <a:ext cx="493712" cy="493712"/>
            <a:chOff x="4399280" y="2021840"/>
            <a:chExt cx="2722880" cy="2722880"/>
          </a:xfrm>
        </p:grpSpPr>
        <p:sp>
          <p:nvSpPr>
            <p:cNvPr id="88" name="椭圆 87"/>
            <p:cNvSpPr/>
            <p:nvPr/>
          </p:nvSpPr>
          <p:spPr>
            <a:xfrm>
              <a:off x="4399280" y="2021840"/>
              <a:ext cx="2722880" cy="2722880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89" name="空心弧 88"/>
            <p:cNvSpPr/>
            <p:nvPr/>
          </p:nvSpPr>
          <p:spPr>
            <a:xfrm>
              <a:off x="4399280" y="2021840"/>
              <a:ext cx="2722880" cy="2722880"/>
            </a:xfrm>
            <a:prstGeom prst="blockArc">
              <a:avLst>
                <a:gd name="adj1" fmla="val 10800660"/>
                <a:gd name="adj2" fmla="val 2614682"/>
                <a:gd name="adj3" fmla="val 15261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90" name="组合 89"/>
          <p:cNvGrpSpPr>
            <a:grpSpLocks/>
          </p:cNvGrpSpPr>
          <p:nvPr/>
        </p:nvGrpSpPr>
        <p:grpSpPr bwMode="auto">
          <a:xfrm rot="11472533" flipH="1">
            <a:off x="8469313" y="1878013"/>
            <a:ext cx="493712" cy="493712"/>
            <a:chOff x="4399280" y="2021840"/>
            <a:chExt cx="2722880" cy="2722880"/>
          </a:xfrm>
        </p:grpSpPr>
        <p:sp>
          <p:nvSpPr>
            <p:cNvPr id="91" name="椭圆 90"/>
            <p:cNvSpPr/>
            <p:nvPr/>
          </p:nvSpPr>
          <p:spPr>
            <a:xfrm>
              <a:off x="4399280" y="2021840"/>
              <a:ext cx="2722880" cy="2722880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92" name="空心弧 91"/>
            <p:cNvSpPr/>
            <p:nvPr/>
          </p:nvSpPr>
          <p:spPr>
            <a:xfrm>
              <a:off x="4399280" y="2021840"/>
              <a:ext cx="2722880" cy="2722880"/>
            </a:xfrm>
            <a:prstGeom prst="blockArc">
              <a:avLst>
                <a:gd name="adj1" fmla="val 12187060"/>
                <a:gd name="adj2" fmla="val 18186814"/>
                <a:gd name="adj3" fmla="val 15708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93" name="椭圆 92"/>
          <p:cNvSpPr/>
          <p:nvPr/>
        </p:nvSpPr>
        <p:spPr>
          <a:xfrm flipH="1">
            <a:off x="8688388" y="2089150"/>
            <a:ext cx="55562" cy="5556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cxnSp>
        <p:nvCxnSpPr>
          <p:cNvPr id="94" name="直接连接符 93"/>
          <p:cNvCxnSpPr/>
          <p:nvPr/>
        </p:nvCxnSpPr>
        <p:spPr>
          <a:xfrm>
            <a:off x="9696450" y="3552825"/>
            <a:ext cx="199866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5" name="矩形 94"/>
          <p:cNvSpPr/>
          <p:nvPr/>
        </p:nvSpPr>
        <p:spPr>
          <a:xfrm rot="16200000" flipH="1">
            <a:off x="9293225" y="3956050"/>
            <a:ext cx="2805113" cy="1998663"/>
          </a:xfrm>
          <a:prstGeom prst="rect">
            <a:avLst/>
          </a:prstGeom>
          <a:solidFill>
            <a:schemeClr val="bg1">
              <a:alpha val="3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latin typeface="张海山锐谐体" panose="02000000000000000000" pitchFamily="2" charset="-122"/>
                <a:ea typeface="张海山锐谐体" panose="02000000000000000000" pitchFamily="2" charset="-122"/>
              </a:rPr>
              <a:t> </a:t>
            </a:r>
            <a:endParaRPr lang="zh-CN" altLang="en-US" dirty="0"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cxnSp>
        <p:nvCxnSpPr>
          <p:cNvPr id="96" name="直接连接符 95"/>
          <p:cNvCxnSpPr/>
          <p:nvPr/>
        </p:nvCxnSpPr>
        <p:spPr>
          <a:xfrm>
            <a:off x="9696450" y="3552825"/>
            <a:ext cx="199866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文本框 34"/>
          <p:cNvSpPr txBox="1">
            <a:spLocks noChangeArrowheads="1"/>
          </p:cNvSpPr>
          <p:nvPr/>
        </p:nvSpPr>
        <p:spPr bwMode="auto">
          <a:xfrm>
            <a:off x="9767888" y="3552825"/>
            <a:ext cx="1965325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40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长见识</a:t>
            </a:r>
          </a:p>
        </p:txBody>
      </p:sp>
      <p:pic>
        <p:nvPicPr>
          <p:cNvPr id="36" name="图片 3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78963" y="4895850"/>
            <a:ext cx="2543175" cy="1341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22483">
        <p:checker/>
      </p:transition>
    </mc:Choice>
    <mc:Fallback xmlns="">
      <p:transition spd="slow" advTm="22483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9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8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14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8" presetClass="emph" presetSubtype="0" repeatCount="indefinite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-21600000">
                                      <p:cBhvr>
                                        <p:cTn id="19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8" presetClass="emph" presetSubtype="0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21600000">
                                      <p:cBhvr>
                                        <p:cTn id="24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8" presetClass="emph" presetSubtype="0" repeatCount="indefinite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Rot by="-21600000">
                                      <p:cBhvr>
                                        <p:cTn id="29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1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6" presetClass="entr" presetSubtype="3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3" dur="9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63" presetClass="path" presetSubtype="0" decel="2100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-4.16667E-6 3.7037E-6 L 0.45092 3.7037E-6 " pathEditMode="relative" rAng="0" ptsTypes="AA">
                                      <p:cBhvr>
                                        <p:cTn id="47" dur="11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539" y="0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11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6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65" dur="1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2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70" dur="1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6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6" dur="7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6" presetClass="entr" presetSubtype="3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9" dur="9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42" presetClass="path" presetSubtype="0" decel="2700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2.70833E-6 4.44444E-6 L 2.70833E-6 0.40902 " pathEditMode="relative" rAng="0" ptsTypes="AA">
                                      <p:cBhvr>
                                        <p:cTn id="83" dur="12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0440"/>
                                    </p:animMotion>
                                  </p:childTnLst>
                                </p:cTn>
                              </p:par>
                              <p:par>
                                <p:cTn id="84" presetID="22" presetClass="entr" presetSubtype="1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6" dur="11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8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0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 nodeType="afterGroup">
                            <p:stCondLst>
                              <p:cond delay="2800"/>
                            </p:stCondLst>
                            <p:childTnLst>
                              <p:par>
                                <p:cTn id="9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4" dur="3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 nodeType="clickPar">
                      <p:stCondLst>
                        <p:cond delay="indefinite"/>
                      </p:stCondLst>
                      <p:childTnLst>
                        <p:par>
                          <p:cTn id="9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2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01" dur="1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2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06" dur="1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6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2" dur="7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6" presetClass="entr" presetSubtype="3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15" dur="9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42" presetClass="path" presetSubtype="0" decel="28889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-2.08333E-7 4.44444E-6 L -2.08333E-7 0.40902 " pathEditMode="relative" rAng="0" ptsTypes="AA">
                                      <p:cBhvr>
                                        <p:cTn id="119" dur="12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0440"/>
                                    </p:animMotion>
                                  </p:childTnLst>
                                </p:cTn>
                              </p:par>
                              <p:par>
                                <p:cTn id="120" presetID="22" presetClass="entr" presetSubtype="1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2" dur="11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12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6" dur="3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 nodeType="afterGroup">
                            <p:stCondLst>
                              <p:cond delay="2800"/>
                            </p:stCondLst>
                            <p:childTnLst>
                              <p:par>
                                <p:cTn id="12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0" dur="3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 nodeType="clickPar">
                      <p:stCondLst>
                        <p:cond delay="indefinite"/>
                      </p:stCondLst>
                      <p:childTnLst>
                        <p:par>
                          <p:cTn id="1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2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37" dur="1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2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42" dur="1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6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8" dur="9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6" presetClass="entr" presetSubtype="32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51" dur="9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22" presetClass="entr" presetSubtype="1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4" dur="11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1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42" presetClass="path" presetSubtype="0" decel="2700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Motion origin="layout" path="M 2.70833E-6 4.44444E-6 L 2.70833E-6 0.40902 " pathEditMode="relative" rAng="0" ptsTypes="AA">
                                      <p:cBhvr>
                                        <p:cTn id="158" dur="12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044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 nodeType="afterGroup">
                            <p:stCondLst>
                              <p:cond delay="2800"/>
                            </p:stCondLst>
                            <p:childTnLst>
                              <p:par>
                                <p:cTn id="16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2" dur="3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 nodeType="afterGroup">
                            <p:stCondLst>
                              <p:cond delay="3100"/>
                            </p:stCondLst>
                            <p:childTnLst>
                              <p:par>
                                <p:cTn id="16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4" grpId="0" animBg="1"/>
      <p:bldP spid="50" grpId="0" animBg="1"/>
      <p:bldP spid="23" grpId="0"/>
      <p:bldP spid="26" grpId="0"/>
      <p:bldP spid="55" grpId="0" animBg="1"/>
      <p:bldP spid="57" grpId="0" animBg="1"/>
      <p:bldP spid="2" grpId="0"/>
      <p:bldP spid="45" grpId="0" animBg="1"/>
      <p:bldP spid="65" grpId="0" animBg="1"/>
      <p:bldP spid="30" grpId="0"/>
      <p:bldP spid="93" grpId="0" animBg="1"/>
      <p:bldP spid="95" grpId="0" animBg="1"/>
      <p:bldP spid="35" grpId="0"/>
    </p:bldLst>
  </p:timing>
  <p:extLst mod="1">
    <p:ext uri="{E180D4A7-C9FB-4DFB-919C-405C955672EB}">
      <p14:showEvtLst xmlns:p14="http://schemas.microsoft.com/office/powerpoint/2010/main">
        <p14:playEvt time="1" objId="4"/>
      </p14:showEvtLst>
    </p:ext>
  </p:extLs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99000"/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任意多边形 57"/>
          <p:cNvSpPr/>
          <p:nvPr/>
        </p:nvSpPr>
        <p:spPr>
          <a:xfrm>
            <a:off x="4308475" y="2527300"/>
            <a:ext cx="2849563" cy="1828800"/>
          </a:xfrm>
          <a:custGeom>
            <a:avLst/>
            <a:gdLst>
              <a:gd name="connsiteX0" fmla="*/ 0 w 2849563"/>
              <a:gd name="connsiteY0" fmla="*/ 0 h 1828800"/>
              <a:gd name="connsiteX1" fmla="*/ 2849563 w 2849563"/>
              <a:gd name="connsiteY1" fmla="*/ 0 h 1828800"/>
              <a:gd name="connsiteX2" fmla="*/ 2849563 w 2849563"/>
              <a:gd name="connsiteY2" fmla="*/ 1828800 h 1828800"/>
              <a:gd name="connsiteX3" fmla="*/ 0 w 2849563"/>
              <a:gd name="connsiteY3" fmla="*/ 1828800 h 1828800"/>
              <a:gd name="connsiteX4" fmla="*/ 0 w 2849563"/>
              <a:gd name="connsiteY4" fmla="*/ 1813294 h 1828800"/>
              <a:gd name="connsiteX5" fmla="*/ 23947 w 2849563"/>
              <a:gd name="connsiteY5" fmla="*/ 1809639 h 1828800"/>
              <a:gd name="connsiteX6" fmla="*/ 754063 w 2849563"/>
              <a:gd name="connsiteY6" fmla="*/ 913816 h 1828800"/>
              <a:gd name="connsiteX7" fmla="*/ 23947 w 2849563"/>
              <a:gd name="connsiteY7" fmla="*/ 17993 h 1828800"/>
              <a:gd name="connsiteX8" fmla="*/ 0 w 2849563"/>
              <a:gd name="connsiteY8" fmla="*/ 14339 h 182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849563" h="1828800">
                <a:moveTo>
                  <a:pt x="0" y="0"/>
                </a:moveTo>
                <a:lnTo>
                  <a:pt x="2849563" y="0"/>
                </a:lnTo>
                <a:lnTo>
                  <a:pt x="2849563" y="1828800"/>
                </a:lnTo>
                <a:lnTo>
                  <a:pt x="0" y="1828800"/>
                </a:lnTo>
                <a:lnTo>
                  <a:pt x="0" y="1813294"/>
                </a:lnTo>
                <a:lnTo>
                  <a:pt x="23947" y="1809639"/>
                </a:lnTo>
                <a:cubicBezTo>
                  <a:pt x="440623" y="1724374"/>
                  <a:pt x="754063" y="1355699"/>
                  <a:pt x="754063" y="913816"/>
                </a:cubicBezTo>
                <a:cubicBezTo>
                  <a:pt x="754063" y="471933"/>
                  <a:pt x="440623" y="103258"/>
                  <a:pt x="23947" y="17993"/>
                </a:cubicBezTo>
                <a:lnTo>
                  <a:pt x="0" y="14339"/>
                </a:lnTo>
                <a:close/>
              </a:path>
            </a:pathLst>
          </a:custGeom>
          <a:solidFill>
            <a:schemeClr val="bg1">
              <a:alpha val="3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3" name="组合 2"/>
          <p:cNvGrpSpPr>
            <a:grpSpLocks/>
          </p:cNvGrpSpPr>
          <p:nvPr/>
        </p:nvGrpSpPr>
        <p:grpSpPr bwMode="auto">
          <a:xfrm rot="3222754">
            <a:off x="6415088" y="2698750"/>
            <a:ext cx="1485900" cy="1485900"/>
            <a:chOff x="4399280" y="2021840"/>
            <a:chExt cx="2722880" cy="2722880"/>
          </a:xfrm>
        </p:grpSpPr>
        <p:sp>
          <p:nvSpPr>
            <p:cNvPr id="4" name="椭圆 3"/>
            <p:cNvSpPr/>
            <p:nvPr/>
          </p:nvSpPr>
          <p:spPr>
            <a:xfrm>
              <a:off x="4399280" y="2021840"/>
              <a:ext cx="2722880" cy="2722880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" name="空心弧 4"/>
            <p:cNvSpPr/>
            <p:nvPr/>
          </p:nvSpPr>
          <p:spPr>
            <a:xfrm>
              <a:off x="4399280" y="2021840"/>
              <a:ext cx="2722880" cy="2722880"/>
            </a:xfrm>
            <a:prstGeom prst="blockArc">
              <a:avLst>
                <a:gd name="adj1" fmla="val 10989409"/>
                <a:gd name="adj2" fmla="val 18618928"/>
                <a:gd name="adj3" fmla="val 14779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6" name="组合 5"/>
          <p:cNvGrpSpPr>
            <a:grpSpLocks/>
          </p:cNvGrpSpPr>
          <p:nvPr/>
        </p:nvGrpSpPr>
        <p:grpSpPr bwMode="auto">
          <a:xfrm rot="10151386">
            <a:off x="6375400" y="2659063"/>
            <a:ext cx="1563688" cy="1563687"/>
            <a:chOff x="4399280" y="2021840"/>
            <a:chExt cx="2722880" cy="2722880"/>
          </a:xfrm>
        </p:grpSpPr>
        <p:sp>
          <p:nvSpPr>
            <p:cNvPr id="7" name="椭圆 6"/>
            <p:cNvSpPr/>
            <p:nvPr/>
          </p:nvSpPr>
          <p:spPr>
            <a:xfrm>
              <a:off x="4399280" y="2021840"/>
              <a:ext cx="2722880" cy="2722880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8" name="空心弧 7"/>
            <p:cNvSpPr/>
            <p:nvPr/>
          </p:nvSpPr>
          <p:spPr>
            <a:xfrm>
              <a:off x="4399280" y="2021840"/>
              <a:ext cx="2722880" cy="2722880"/>
            </a:xfrm>
            <a:prstGeom prst="blockArc">
              <a:avLst>
                <a:gd name="adj1" fmla="val 11346788"/>
                <a:gd name="adj2" fmla="val 20165669"/>
                <a:gd name="adj3" fmla="val 417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9" name="组合 8"/>
          <p:cNvGrpSpPr>
            <a:grpSpLocks/>
          </p:cNvGrpSpPr>
          <p:nvPr/>
        </p:nvGrpSpPr>
        <p:grpSpPr bwMode="auto">
          <a:xfrm rot="-3873083">
            <a:off x="6335713" y="2619375"/>
            <a:ext cx="1644650" cy="1644650"/>
            <a:chOff x="4399280" y="2021840"/>
            <a:chExt cx="2722880" cy="2722880"/>
          </a:xfrm>
        </p:grpSpPr>
        <p:sp>
          <p:nvSpPr>
            <p:cNvPr id="10" name="椭圆 9"/>
            <p:cNvSpPr/>
            <p:nvPr/>
          </p:nvSpPr>
          <p:spPr>
            <a:xfrm>
              <a:off x="4399280" y="2021840"/>
              <a:ext cx="2722880" cy="2722880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1" name="空心弧 10"/>
            <p:cNvSpPr/>
            <p:nvPr/>
          </p:nvSpPr>
          <p:spPr>
            <a:xfrm>
              <a:off x="4399280" y="2021840"/>
              <a:ext cx="2722880" cy="2722880"/>
            </a:xfrm>
            <a:prstGeom prst="blockArc">
              <a:avLst>
                <a:gd name="adj1" fmla="val 11745282"/>
                <a:gd name="adj2" fmla="val 19139048"/>
                <a:gd name="adj3" fmla="val 1665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2" name="组合 11"/>
          <p:cNvGrpSpPr>
            <a:grpSpLocks/>
          </p:cNvGrpSpPr>
          <p:nvPr/>
        </p:nvGrpSpPr>
        <p:grpSpPr bwMode="auto">
          <a:xfrm rot="7033110">
            <a:off x="6264275" y="2547938"/>
            <a:ext cx="1785937" cy="1785938"/>
            <a:chOff x="4399280" y="2021840"/>
            <a:chExt cx="2722880" cy="2722880"/>
          </a:xfrm>
        </p:grpSpPr>
        <p:sp>
          <p:nvSpPr>
            <p:cNvPr id="13" name="椭圆 12"/>
            <p:cNvSpPr/>
            <p:nvPr/>
          </p:nvSpPr>
          <p:spPr>
            <a:xfrm>
              <a:off x="4399280" y="2021840"/>
              <a:ext cx="2722880" cy="2722880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4" name="空心弧 13"/>
            <p:cNvSpPr/>
            <p:nvPr/>
          </p:nvSpPr>
          <p:spPr>
            <a:xfrm>
              <a:off x="4399280" y="2021840"/>
              <a:ext cx="2722880" cy="2722880"/>
            </a:xfrm>
            <a:prstGeom prst="blockArc">
              <a:avLst>
                <a:gd name="adj1" fmla="val 11635948"/>
                <a:gd name="adj2" fmla="val 19560222"/>
                <a:gd name="adj3" fmla="val 1686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5" name="组合 14"/>
          <p:cNvGrpSpPr>
            <a:grpSpLocks/>
          </p:cNvGrpSpPr>
          <p:nvPr/>
        </p:nvGrpSpPr>
        <p:grpSpPr bwMode="auto">
          <a:xfrm rot="-2953946">
            <a:off x="6217444" y="2499519"/>
            <a:ext cx="1881187" cy="1882775"/>
            <a:chOff x="4399280" y="2021840"/>
            <a:chExt cx="2722880" cy="2722880"/>
          </a:xfrm>
        </p:grpSpPr>
        <p:sp>
          <p:nvSpPr>
            <p:cNvPr id="16" name="椭圆 15"/>
            <p:cNvSpPr/>
            <p:nvPr/>
          </p:nvSpPr>
          <p:spPr>
            <a:xfrm>
              <a:off x="4399280" y="2021840"/>
              <a:ext cx="2722880" cy="2722880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7" name="空心弧 16"/>
            <p:cNvSpPr/>
            <p:nvPr/>
          </p:nvSpPr>
          <p:spPr>
            <a:xfrm>
              <a:off x="4399280" y="2021840"/>
              <a:ext cx="2722880" cy="2722880"/>
            </a:xfrm>
            <a:prstGeom prst="blockArc">
              <a:avLst>
                <a:gd name="adj1" fmla="val 11635948"/>
                <a:gd name="adj2" fmla="val 445384"/>
                <a:gd name="adj3" fmla="val 1368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8" name="文本框 17"/>
          <p:cNvSpPr txBox="1">
            <a:spLocks noChangeArrowheads="1"/>
          </p:cNvSpPr>
          <p:nvPr/>
        </p:nvSpPr>
        <p:spPr bwMode="auto">
          <a:xfrm>
            <a:off x="6578600" y="3117850"/>
            <a:ext cx="1703388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b="1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  <a:cs typeface="Segoe UI Black" panose="020B0A02040204020203" pitchFamily="34" charset="0"/>
              </a:rPr>
              <a:t>now</a:t>
            </a:r>
            <a:endParaRPr lang="zh-CN" altLang="en-US" sz="3600" b="1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  <a:cs typeface="Segoe UI Black" panose="020B0A02040204020203" pitchFamily="34" charset="0"/>
            </a:endParaRPr>
          </a:p>
        </p:txBody>
      </p:sp>
      <p:cxnSp>
        <p:nvCxnSpPr>
          <p:cNvPr id="20" name="直接连接符 19"/>
          <p:cNvCxnSpPr/>
          <p:nvPr/>
        </p:nvCxnSpPr>
        <p:spPr>
          <a:xfrm flipH="1">
            <a:off x="4308475" y="4355516"/>
            <a:ext cx="2849563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文本框 24"/>
          <p:cNvSpPr txBox="1">
            <a:spLocks noChangeArrowheads="1"/>
          </p:cNvSpPr>
          <p:nvPr/>
        </p:nvSpPr>
        <p:spPr bwMode="auto">
          <a:xfrm>
            <a:off x="5384800" y="2652713"/>
            <a:ext cx="1771650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440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我</a:t>
            </a:r>
          </a:p>
        </p:txBody>
      </p:sp>
      <p:sp>
        <p:nvSpPr>
          <p:cNvPr id="26" name="文本框 25"/>
          <p:cNvSpPr txBox="1">
            <a:spLocks noChangeArrowheads="1"/>
          </p:cNvSpPr>
          <p:nvPr/>
        </p:nvSpPr>
        <p:spPr bwMode="auto">
          <a:xfrm>
            <a:off x="5327650" y="3644900"/>
            <a:ext cx="182880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来告诉你</a:t>
            </a:r>
          </a:p>
        </p:txBody>
      </p:sp>
      <p:sp>
        <p:nvSpPr>
          <p:cNvPr id="27" name="同心圆 26"/>
          <p:cNvSpPr/>
          <p:nvPr/>
        </p:nvSpPr>
        <p:spPr>
          <a:xfrm>
            <a:off x="6945313" y="2551113"/>
            <a:ext cx="187325" cy="188912"/>
          </a:xfrm>
          <a:prstGeom prst="donu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7016750" y="2622550"/>
            <a:ext cx="44450" cy="444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4" name="文本框 33"/>
          <p:cNvSpPr txBox="1">
            <a:spLocks noChangeArrowheads="1"/>
          </p:cNvSpPr>
          <p:nvPr/>
        </p:nvSpPr>
        <p:spPr bwMode="auto">
          <a:xfrm>
            <a:off x="8194675" y="449263"/>
            <a:ext cx="2762250" cy="798512"/>
          </a:xfrm>
          <a:prstGeom prst="rect">
            <a:avLst/>
          </a:prstGeom>
          <a:solidFill>
            <a:schemeClr val="bg1">
              <a:alpha val="16000"/>
            </a:schemeClr>
          </a:solidFill>
          <a:ln>
            <a:noFill/>
          </a:ln>
          <a:ex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440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宣传部</a:t>
            </a:r>
          </a:p>
        </p:txBody>
      </p:sp>
      <p:sp>
        <p:nvSpPr>
          <p:cNvPr id="35" name="文本框 34"/>
          <p:cNvSpPr txBox="1">
            <a:spLocks noChangeArrowheads="1"/>
          </p:cNvSpPr>
          <p:nvPr/>
        </p:nvSpPr>
        <p:spPr bwMode="auto">
          <a:xfrm>
            <a:off x="8193088" y="1247775"/>
            <a:ext cx="2757487" cy="1570038"/>
          </a:xfrm>
          <a:prstGeom prst="rect">
            <a:avLst/>
          </a:prstGeom>
          <a:solidFill>
            <a:schemeClr val="bg1">
              <a:alpha val="16000"/>
            </a:schemeClr>
          </a:solidFill>
          <a:ln>
            <a:noFill/>
          </a:ln>
          <a:ex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480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是个什么样的部门</a:t>
            </a:r>
          </a:p>
        </p:txBody>
      </p:sp>
      <p:grpSp>
        <p:nvGrpSpPr>
          <p:cNvPr id="38" name="组合 37"/>
          <p:cNvGrpSpPr>
            <a:grpSpLocks/>
          </p:cNvGrpSpPr>
          <p:nvPr/>
        </p:nvGrpSpPr>
        <p:grpSpPr bwMode="auto">
          <a:xfrm>
            <a:off x="7016750" y="1247775"/>
            <a:ext cx="3933825" cy="1397000"/>
            <a:chOff x="7016212" y="1248229"/>
            <a:chExt cx="3934518" cy="1396689"/>
          </a:xfrm>
        </p:grpSpPr>
        <p:cxnSp>
          <p:nvCxnSpPr>
            <p:cNvPr id="32" name="直接连接符 31"/>
            <p:cNvCxnSpPr>
              <a:stCxn id="28" idx="2"/>
            </p:cNvCxnSpPr>
            <p:nvPr/>
          </p:nvCxnSpPr>
          <p:spPr>
            <a:xfrm flipV="1">
              <a:off x="7016212" y="1248229"/>
              <a:ext cx="1179721" cy="139668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>
              <a:off x="8192757" y="1248229"/>
              <a:ext cx="2757973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文本框 39"/>
          <p:cNvSpPr txBox="1">
            <a:spLocks noChangeArrowheads="1"/>
          </p:cNvSpPr>
          <p:nvPr/>
        </p:nvSpPr>
        <p:spPr bwMode="auto">
          <a:xfrm>
            <a:off x="788988" y="449263"/>
            <a:ext cx="2762250" cy="798512"/>
          </a:xfrm>
          <a:prstGeom prst="rect">
            <a:avLst/>
          </a:prstGeom>
          <a:solidFill>
            <a:schemeClr val="bg1">
              <a:alpha val="16000"/>
            </a:schemeClr>
          </a:solidFill>
          <a:ln>
            <a:noFill/>
          </a:ln>
          <a:ex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440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宣传部</a:t>
            </a:r>
          </a:p>
        </p:txBody>
      </p:sp>
      <p:sp>
        <p:nvSpPr>
          <p:cNvPr id="41" name="文本框 40"/>
          <p:cNvSpPr txBox="1">
            <a:spLocks noChangeArrowheads="1"/>
          </p:cNvSpPr>
          <p:nvPr/>
        </p:nvSpPr>
        <p:spPr bwMode="auto">
          <a:xfrm>
            <a:off x="787400" y="1247775"/>
            <a:ext cx="2757488" cy="1570038"/>
          </a:xfrm>
          <a:prstGeom prst="rect">
            <a:avLst/>
          </a:prstGeom>
          <a:solidFill>
            <a:schemeClr val="bg1">
              <a:alpha val="16000"/>
            </a:schemeClr>
          </a:solidFill>
          <a:ln>
            <a:noFill/>
          </a:ln>
          <a:ex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480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所做的工作有那些</a:t>
            </a:r>
          </a:p>
        </p:txBody>
      </p:sp>
      <p:sp>
        <p:nvSpPr>
          <p:cNvPr id="42" name="文本框 41"/>
          <p:cNvSpPr txBox="1">
            <a:spLocks noChangeArrowheads="1"/>
          </p:cNvSpPr>
          <p:nvPr/>
        </p:nvSpPr>
        <p:spPr bwMode="auto">
          <a:xfrm>
            <a:off x="812800" y="4230688"/>
            <a:ext cx="2762250" cy="798512"/>
          </a:xfrm>
          <a:prstGeom prst="rect">
            <a:avLst/>
          </a:prstGeom>
          <a:solidFill>
            <a:schemeClr val="bg1">
              <a:alpha val="16000"/>
            </a:schemeClr>
          </a:solidFill>
          <a:ln>
            <a:noFill/>
          </a:ln>
          <a:ex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4400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来宣传部</a:t>
            </a:r>
          </a:p>
        </p:txBody>
      </p:sp>
      <p:sp>
        <p:nvSpPr>
          <p:cNvPr id="43" name="文本框 42"/>
          <p:cNvSpPr txBox="1">
            <a:spLocks noChangeArrowheads="1"/>
          </p:cNvSpPr>
          <p:nvPr/>
        </p:nvSpPr>
        <p:spPr bwMode="auto">
          <a:xfrm>
            <a:off x="811213" y="5029200"/>
            <a:ext cx="2759075" cy="1568450"/>
          </a:xfrm>
          <a:prstGeom prst="rect">
            <a:avLst/>
          </a:prstGeom>
          <a:solidFill>
            <a:schemeClr val="bg1">
              <a:alpha val="16000"/>
            </a:schemeClr>
          </a:solidFill>
          <a:ln>
            <a:noFill/>
          </a:ln>
          <a:ex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480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你要做</a:t>
            </a:r>
            <a:endParaRPr lang="en-US" altLang="zh-CN" sz="480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  <a:p>
            <a:pPr algn="ctr" eaLnBrk="1" hangingPunct="1"/>
            <a:r>
              <a:rPr lang="zh-CN" altLang="en-US" sz="480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些什么</a:t>
            </a:r>
          </a:p>
        </p:txBody>
      </p:sp>
      <p:sp>
        <p:nvSpPr>
          <p:cNvPr id="44" name="文本框 43"/>
          <p:cNvSpPr txBox="1">
            <a:spLocks noChangeArrowheads="1"/>
          </p:cNvSpPr>
          <p:nvPr/>
        </p:nvSpPr>
        <p:spPr bwMode="auto">
          <a:xfrm>
            <a:off x="8201025" y="4230688"/>
            <a:ext cx="2762250" cy="798512"/>
          </a:xfrm>
          <a:prstGeom prst="rect">
            <a:avLst/>
          </a:prstGeom>
          <a:solidFill>
            <a:schemeClr val="bg1">
              <a:alpha val="16000"/>
            </a:schemeClr>
          </a:solidFill>
          <a:ln>
            <a:noFill/>
          </a:ln>
          <a:ex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440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宣传部</a:t>
            </a:r>
          </a:p>
        </p:txBody>
      </p:sp>
      <p:sp>
        <p:nvSpPr>
          <p:cNvPr id="45" name="文本框 44"/>
          <p:cNvSpPr txBox="1">
            <a:spLocks noChangeArrowheads="1"/>
          </p:cNvSpPr>
          <p:nvPr/>
        </p:nvSpPr>
        <p:spPr bwMode="auto">
          <a:xfrm>
            <a:off x="8199438" y="5029200"/>
            <a:ext cx="2757487" cy="1568450"/>
          </a:xfrm>
          <a:prstGeom prst="rect">
            <a:avLst/>
          </a:prstGeom>
          <a:solidFill>
            <a:schemeClr val="bg1">
              <a:alpha val="16000"/>
            </a:schemeClr>
          </a:solidFill>
          <a:ln>
            <a:noFill/>
          </a:ln>
          <a:ex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480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能给你</a:t>
            </a:r>
            <a:endParaRPr lang="en-US" altLang="zh-CN" sz="480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  <a:p>
            <a:pPr algn="ctr" eaLnBrk="1" hangingPunct="1"/>
            <a:r>
              <a:rPr lang="zh-CN" altLang="en-US" sz="480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些什么</a:t>
            </a:r>
          </a:p>
        </p:txBody>
      </p:sp>
      <p:sp>
        <p:nvSpPr>
          <p:cNvPr id="47" name="同心圆 46"/>
          <p:cNvSpPr/>
          <p:nvPr/>
        </p:nvSpPr>
        <p:spPr>
          <a:xfrm>
            <a:off x="4637088" y="2551113"/>
            <a:ext cx="188912" cy="188912"/>
          </a:xfrm>
          <a:prstGeom prst="donu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8" name="椭圆 47"/>
          <p:cNvSpPr/>
          <p:nvPr/>
        </p:nvSpPr>
        <p:spPr>
          <a:xfrm>
            <a:off x="4708525" y="2622550"/>
            <a:ext cx="46038" cy="444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49" name="组合 48"/>
          <p:cNvGrpSpPr>
            <a:grpSpLocks/>
          </p:cNvGrpSpPr>
          <p:nvPr/>
        </p:nvGrpSpPr>
        <p:grpSpPr bwMode="auto">
          <a:xfrm flipH="1">
            <a:off x="814388" y="1247775"/>
            <a:ext cx="3910012" cy="1397000"/>
            <a:chOff x="7040701" y="1248229"/>
            <a:chExt cx="3910029" cy="1396689"/>
          </a:xfrm>
        </p:grpSpPr>
        <p:cxnSp>
          <p:nvCxnSpPr>
            <p:cNvPr id="50" name="直接连接符 49"/>
            <p:cNvCxnSpPr/>
            <p:nvPr/>
          </p:nvCxnSpPr>
          <p:spPr>
            <a:xfrm flipV="1">
              <a:off x="7040701" y="1248229"/>
              <a:ext cx="1179517" cy="139668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>
              <a:off x="8193231" y="1248229"/>
              <a:ext cx="2757499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2" name="同心圆 51"/>
          <p:cNvSpPr/>
          <p:nvPr/>
        </p:nvSpPr>
        <p:spPr>
          <a:xfrm>
            <a:off x="6945313" y="4135438"/>
            <a:ext cx="187325" cy="188912"/>
          </a:xfrm>
          <a:prstGeom prst="donu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3" name="椭圆 52"/>
          <p:cNvSpPr/>
          <p:nvPr/>
        </p:nvSpPr>
        <p:spPr>
          <a:xfrm>
            <a:off x="7016750" y="4206875"/>
            <a:ext cx="44450" cy="4603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54" name="组合 53"/>
          <p:cNvGrpSpPr>
            <a:grpSpLocks/>
          </p:cNvGrpSpPr>
          <p:nvPr/>
        </p:nvGrpSpPr>
        <p:grpSpPr bwMode="auto">
          <a:xfrm flipV="1">
            <a:off x="7016750" y="4230688"/>
            <a:ext cx="3933825" cy="798512"/>
            <a:chOff x="6993353" y="1846632"/>
            <a:chExt cx="3933891" cy="798285"/>
          </a:xfrm>
        </p:grpSpPr>
        <p:cxnSp>
          <p:nvCxnSpPr>
            <p:cNvPr id="55" name="直接连接符 54"/>
            <p:cNvCxnSpPr>
              <a:stCxn id="53" idx="2"/>
            </p:cNvCxnSpPr>
            <p:nvPr/>
          </p:nvCxnSpPr>
          <p:spPr>
            <a:xfrm flipV="1">
              <a:off x="6993353" y="1846632"/>
              <a:ext cx="1160482" cy="79828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/>
            <p:cNvCxnSpPr/>
            <p:nvPr/>
          </p:nvCxnSpPr>
          <p:spPr>
            <a:xfrm flipV="1">
              <a:off x="8169711" y="1846632"/>
              <a:ext cx="2757533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0" name="同心圆 59"/>
          <p:cNvSpPr/>
          <p:nvPr/>
        </p:nvSpPr>
        <p:spPr>
          <a:xfrm>
            <a:off x="4637088" y="4135438"/>
            <a:ext cx="188912" cy="188912"/>
          </a:xfrm>
          <a:prstGeom prst="donu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1" name="椭圆 60"/>
          <p:cNvSpPr/>
          <p:nvPr/>
        </p:nvSpPr>
        <p:spPr>
          <a:xfrm>
            <a:off x="4708525" y="4206875"/>
            <a:ext cx="46038" cy="4603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62" name="组合 61"/>
          <p:cNvGrpSpPr>
            <a:grpSpLocks/>
          </p:cNvGrpSpPr>
          <p:nvPr/>
        </p:nvGrpSpPr>
        <p:grpSpPr bwMode="auto">
          <a:xfrm flipH="1" flipV="1">
            <a:off x="798513" y="4230688"/>
            <a:ext cx="3922712" cy="798512"/>
            <a:chOff x="7004378" y="1846632"/>
            <a:chExt cx="3922866" cy="798285"/>
          </a:xfrm>
        </p:grpSpPr>
        <p:cxnSp>
          <p:nvCxnSpPr>
            <p:cNvPr id="63" name="直接连接符 62"/>
            <p:cNvCxnSpPr/>
            <p:nvPr/>
          </p:nvCxnSpPr>
          <p:spPr>
            <a:xfrm flipV="1">
              <a:off x="7004378" y="1846632"/>
              <a:ext cx="1160508" cy="79828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/>
            <p:cNvCxnSpPr/>
            <p:nvPr/>
          </p:nvCxnSpPr>
          <p:spPr>
            <a:xfrm flipV="1">
              <a:off x="8169649" y="1846632"/>
              <a:ext cx="2757595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custDataLst>
      <p:tags r:id="rId1"/>
    </p:custData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21480">
        <p15:prstTrans prst="fracture"/>
      </p:transition>
    </mc:Choice>
    <mc:Fallback xmlns="">
      <p:transition spd="slow" advTm="2148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8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8" presetClass="emph" presetSubtype="0" repeatCount="indefinite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-21600000">
                                      <p:cBhvr>
                                        <p:cTn id="1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8" presetClass="emph" presetSubtype="0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21600000">
                                      <p:cBhvr>
                                        <p:cTn id="2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8" presetClass="emph" presetSubtype="0" repeatCount="indefinite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Rot by="-21600000">
                                      <p:cBhvr>
                                        <p:cTn id="29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5" presetClass="path" presetSubtype="0" decel="4388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-1.85185E-6 L -0.25 -1.85185E-6 " pathEditMode="relative" rAng="0" ptsTypes="AA">
                                      <p:cBhvr>
                                        <p:cTn id="36" dur="18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35" presetClass="path" presetSubtype="0" decel="43889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3.7037E-7 L -0.25 -3.7037E-7 " pathEditMode="relative" rAng="0" ptsTypes="AA">
                                      <p:cBhvr>
                                        <p:cTn id="38" dur="18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35" presetClass="path" presetSubtype="0" decel="43889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-1.85185E-6 L -0.25 -1.85185E-6 " pathEditMode="relative" rAng="0" ptsTypes="AA">
                                      <p:cBhvr>
                                        <p:cTn id="40" dur="18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35" presetClass="path" presetSubtype="0" decel="43889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3.7037E-7 L -0.25 -3.7037E-7 " pathEditMode="relative" rAng="0" ptsTypes="AA">
                                      <p:cBhvr>
                                        <p:cTn id="42" dur="18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35" presetClass="path" presetSubtype="0" decel="43889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-3.7037E-7 L -0.25 -3.7037E-7 " pathEditMode="relative" rAng="0" ptsTypes="AA">
                                      <p:cBhvr>
                                        <p:cTn id="44" dur="18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35" presetClass="path" presetSubtype="0" decel="43889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3.7037E-7 L -0.25 -3.7037E-7 " pathEditMode="relative" rAng="0" ptsTypes="AA">
                                      <p:cBhvr>
                                        <p:cTn id="46" dur="18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17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800"/>
                            </p:stCondLst>
                            <p:childTnLst>
                              <p:par>
                                <p:cTn id="5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2300"/>
                            </p:stCondLst>
                            <p:childTnLst>
                              <p:par>
                                <p:cTn id="5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2800"/>
                            </p:stCondLst>
                            <p:childTnLst>
                              <p:par>
                                <p:cTn id="5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21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66" dur="7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 nodeType="afterGroup">
                            <p:stCondLst>
                              <p:cond delay="700"/>
                            </p:stCondLst>
                            <p:childTnLst>
                              <p:par>
                                <p:cTn id="68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 nodeType="afterGroup">
                            <p:stCondLst>
                              <p:cond delay="1700"/>
                            </p:stCondLst>
                            <p:childTnLst>
                              <p:par>
                                <p:cTn id="8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6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6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6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 nodeType="clickPar">
                      <p:stCondLst>
                        <p:cond delay="indefinite"/>
                      </p:stCondLst>
                      <p:childTnLst>
                        <p:par>
                          <p:cTn id="8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7" presetID="21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89" dur="7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 nodeType="afterGroup">
                            <p:stCondLst>
                              <p:cond delay="700"/>
                            </p:stCondLst>
                            <p:childTnLst>
                              <p:par>
                                <p:cTn id="91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 nodeType="afterGroup">
                            <p:stCondLst>
                              <p:cond delay="1200"/>
                            </p:stCondLst>
                            <p:childTnLst>
                              <p:par>
                                <p:cTn id="9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6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6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6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 nodeType="clickPar">
                      <p:stCondLst>
                        <p:cond delay="indefinite"/>
                      </p:stCondLst>
                      <p:childTnLst>
                        <p:par>
                          <p:cTn id="10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0" presetID="21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112" dur="7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 nodeType="afterGroup">
                            <p:stCondLst>
                              <p:cond delay="700"/>
                            </p:stCondLst>
                            <p:childTnLst>
                              <p:par>
                                <p:cTn id="114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 nodeType="afterGroup">
                            <p:stCondLst>
                              <p:cond delay="1200"/>
                            </p:stCondLst>
                            <p:childTnLst>
                              <p:par>
                                <p:cTn id="1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6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6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9" dur="6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6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 nodeType="clickPar">
                      <p:stCondLst>
                        <p:cond delay="indefinite"/>
                      </p:stCondLst>
                      <p:childTnLst>
                        <p:par>
                          <p:cTn id="1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3" presetID="21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135" dur="7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 nodeType="afterGroup">
                            <p:stCondLst>
                              <p:cond delay="700"/>
                            </p:stCondLst>
                            <p:childTnLst>
                              <p:par>
                                <p:cTn id="137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 nodeType="afterGroup">
                            <p:stCondLst>
                              <p:cond delay="1200"/>
                            </p:stCondLst>
                            <p:childTnLst>
                              <p:par>
                                <p:cTn id="14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 nodeType="afterGroup">
                            <p:stCondLst>
                              <p:cond delay="1700"/>
                            </p:stCondLst>
                            <p:childTnLst>
                              <p:par>
                                <p:cTn id="15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6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3" dur="6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6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animBg="1"/>
      <p:bldP spid="18" grpId="0"/>
      <p:bldP spid="18" grpId="1"/>
      <p:bldP spid="25" grpId="0"/>
      <p:bldP spid="26" grpId="0"/>
      <p:bldP spid="28" grpId="0" animBg="1"/>
      <p:bldP spid="34" grpId="0" animBg="1"/>
      <p:bldP spid="35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8" grpId="0" animBg="1"/>
      <p:bldP spid="53" grpId="0" animBg="1"/>
      <p:bldP spid="6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99000"/>
            <a:lum/>
          </a:blip>
          <a:srcRect/>
          <a:stretch>
            <a:fillRect t="-29000" b="-2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>
            <a:grpSpLocks/>
          </p:cNvGrpSpPr>
          <p:nvPr/>
        </p:nvGrpSpPr>
        <p:grpSpPr bwMode="auto">
          <a:xfrm>
            <a:off x="400050" y="452438"/>
            <a:ext cx="557213" cy="557212"/>
            <a:chOff x="1786597" y="942536"/>
            <a:chExt cx="1069144" cy="1069144"/>
          </a:xfrm>
        </p:grpSpPr>
        <p:sp>
          <p:nvSpPr>
            <p:cNvPr id="4" name="椭圆 3"/>
            <p:cNvSpPr/>
            <p:nvPr/>
          </p:nvSpPr>
          <p:spPr>
            <a:xfrm>
              <a:off x="1786597" y="942536"/>
              <a:ext cx="1069144" cy="1069144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" name="空心弧 4"/>
            <p:cNvSpPr/>
            <p:nvPr/>
          </p:nvSpPr>
          <p:spPr>
            <a:xfrm>
              <a:off x="1786597" y="942536"/>
              <a:ext cx="1069144" cy="1069144"/>
            </a:xfrm>
            <a:prstGeom prst="blockArc">
              <a:avLst>
                <a:gd name="adj1" fmla="val 10800000"/>
                <a:gd name="adj2" fmla="val 17677407"/>
                <a:gd name="adj3" fmla="val 15262"/>
              </a:avLst>
            </a:prstGeom>
            <a:solidFill>
              <a:schemeClr val="bg1">
                <a:alpha val="4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" name="空心弧 5"/>
            <p:cNvSpPr/>
            <p:nvPr/>
          </p:nvSpPr>
          <p:spPr>
            <a:xfrm rot="10800000">
              <a:off x="1786597" y="942536"/>
              <a:ext cx="1069144" cy="1069144"/>
            </a:xfrm>
            <a:prstGeom prst="blockArc">
              <a:avLst>
                <a:gd name="adj1" fmla="val 10800000"/>
                <a:gd name="adj2" fmla="val 17677407"/>
                <a:gd name="adj3" fmla="val 15262"/>
              </a:avLst>
            </a:prstGeom>
            <a:solidFill>
              <a:schemeClr val="bg1">
                <a:alpha val="4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3" name="组合 12"/>
          <p:cNvGrpSpPr>
            <a:grpSpLocks/>
          </p:cNvGrpSpPr>
          <p:nvPr/>
        </p:nvGrpSpPr>
        <p:grpSpPr bwMode="auto">
          <a:xfrm>
            <a:off x="196850" y="247650"/>
            <a:ext cx="965200" cy="965200"/>
            <a:chOff x="882484" y="38426"/>
            <a:chExt cx="2877364" cy="2877364"/>
          </a:xfrm>
        </p:grpSpPr>
        <p:sp>
          <p:nvSpPr>
            <p:cNvPr id="12" name="同心圆 11"/>
            <p:cNvSpPr/>
            <p:nvPr/>
          </p:nvSpPr>
          <p:spPr>
            <a:xfrm>
              <a:off x="882484" y="38426"/>
              <a:ext cx="2877364" cy="2877364"/>
            </a:xfrm>
            <a:prstGeom prst="donut">
              <a:avLst>
                <a:gd name="adj" fmla="val 14396"/>
              </a:avLst>
            </a:prstGeom>
            <a:solidFill>
              <a:schemeClr val="bg1">
                <a:alpha val="4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8" name="同心圆 7"/>
            <p:cNvSpPr/>
            <p:nvPr/>
          </p:nvSpPr>
          <p:spPr>
            <a:xfrm>
              <a:off x="1251620" y="407562"/>
              <a:ext cx="2139093" cy="2139093"/>
            </a:xfrm>
            <a:prstGeom prst="donut">
              <a:avLst>
                <a:gd name="adj" fmla="val 6572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9" name="空心弧 8"/>
            <p:cNvSpPr/>
            <p:nvPr/>
          </p:nvSpPr>
          <p:spPr>
            <a:xfrm rot="13500000">
              <a:off x="1109644" y="265586"/>
              <a:ext cx="2423043" cy="2423043"/>
            </a:xfrm>
            <a:prstGeom prst="blockArc">
              <a:avLst>
                <a:gd name="adj1" fmla="val 10568590"/>
                <a:gd name="adj2" fmla="val 12402884"/>
                <a:gd name="adj3" fmla="val 9406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空心弧 9"/>
            <p:cNvSpPr/>
            <p:nvPr/>
          </p:nvSpPr>
          <p:spPr>
            <a:xfrm rot="6133914">
              <a:off x="1109644" y="265586"/>
              <a:ext cx="2423043" cy="2423043"/>
            </a:xfrm>
            <a:prstGeom prst="blockArc">
              <a:avLst>
                <a:gd name="adj1" fmla="val 10568590"/>
                <a:gd name="adj2" fmla="val 12402884"/>
                <a:gd name="adj3" fmla="val 9406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" name="空心弧 10"/>
            <p:cNvSpPr/>
            <p:nvPr/>
          </p:nvSpPr>
          <p:spPr>
            <a:xfrm rot="20129177">
              <a:off x="1109644" y="265586"/>
              <a:ext cx="2423043" cy="2423043"/>
            </a:xfrm>
            <a:prstGeom prst="blockArc">
              <a:avLst>
                <a:gd name="adj1" fmla="val 10568590"/>
                <a:gd name="adj2" fmla="val 12402884"/>
                <a:gd name="adj3" fmla="val 9406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5" name="菱形 14"/>
          <p:cNvSpPr/>
          <p:nvPr/>
        </p:nvSpPr>
        <p:spPr>
          <a:xfrm>
            <a:off x="609600" y="661988"/>
            <a:ext cx="157163" cy="155575"/>
          </a:xfrm>
          <a:prstGeom prst="diamon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" name="文本框 20"/>
          <p:cNvSpPr txBox="1">
            <a:spLocks noChangeArrowheads="1"/>
          </p:cNvSpPr>
          <p:nvPr/>
        </p:nvSpPr>
        <p:spPr bwMode="auto">
          <a:xfrm>
            <a:off x="1212850" y="212725"/>
            <a:ext cx="9840913" cy="522288"/>
          </a:xfrm>
          <a:prstGeom prst="rect">
            <a:avLst/>
          </a:prstGeom>
          <a:solidFill>
            <a:schemeClr val="bg1">
              <a:alpha val="4196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宣传部是什么样的部门</a:t>
            </a:r>
          </a:p>
        </p:txBody>
      </p:sp>
      <p:sp>
        <p:nvSpPr>
          <p:cNvPr id="23" name="文本框 22"/>
          <p:cNvSpPr txBox="1">
            <a:spLocks noChangeArrowheads="1"/>
          </p:cNvSpPr>
          <p:nvPr/>
        </p:nvSpPr>
        <p:spPr bwMode="auto">
          <a:xfrm>
            <a:off x="8323263" y="74613"/>
            <a:ext cx="1398587" cy="92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5400" b="1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？</a:t>
            </a:r>
          </a:p>
        </p:txBody>
      </p:sp>
      <p:grpSp>
        <p:nvGrpSpPr>
          <p:cNvPr id="29" name="组合 28"/>
          <p:cNvGrpSpPr>
            <a:grpSpLocks/>
          </p:cNvGrpSpPr>
          <p:nvPr/>
        </p:nvGrpSpPr>
        <p:grpSpPr bwMode="auto">
          <a:xfrm>
            <a:off x="-9677400" y="-9639300"/>
            <a:ext cx="20780375" cy="20731163"/>
            <a:chOff x="-9677400" y="-9639497"/>
            <a:chExt cx="20780639" cy="20731594"/>
          </a:xfrm>
        </p:grpSpPr>
        <p:cxnSp>
          <p:nvCxnSpPr>
            <p:cNvPr id="17" name="直接连接符 16"/>
            <p:cNvCxnSpPr/>
            <p:nvPr/>
          </p:nvCxnSpPr>
          <p:spPr>
            <a:xfrm flipV="1">
              <a:off x="689107" y="735032"/>
              <a:ext cx="10414132" cy="4762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椭圆 27"/>
            <p:cNvSpPr/>
            <p:nvPr/>
          </p:nvSpPr>
          <p:spPr>
            <a:xfrm>
              <a:off x="-9677400" y="-9639497"/>
              <a:ext cx="20731426" cy="20731594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36" name="六边形 35"/>
          <p:cNvSpPr/>
          <p:nvPr/>
        </p:nvSpPr>
        <p:spPr>
          <a:xfrm>
            <a:off x="631825" y="1381125"/>
            <a:ext cx="112713" cy="96838"/>
          </a:xfrm>
          <a:prstGeom prst="hexag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7" name="剪去对角的矩形 36"/>
          <p:cNvSpPr/>
          <p:nvPr/>
        </p:nvSpPr>
        <p:spPr>
          <a:xfrm>
            <a:off x="2698750" y="692150"/>
            <a:ext cx="7289800" cy="1616075"/>
          </a:xfrm>
          <a:prstGeom prst="snip2DiagRect">
            <a:avLst>
              <a:gd name="adj1" fmla="val 0"/>
              <a:gd name="adj2" fmla="val 26883"/>
            </a:avLst>
          </a:prstGeom>
          <a:solidFill>
            <a:schemeClr val="bg1">
              <a:alpha val="4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latin typeface="张海山锐谐体" panose="02000000000000000000" pitchFamily="2" charset="-122"/>
                <a:ea typeface="张海山锐谐体" panose="02000000000000000000" pitchFamily="2" charset="-122"/>
              </a:rPr>
              <a:t>宣传部是学生会的窗口，一个好的活动必须有一个良好的宣传，由我们展现学生会的风采。我们需要通过宣传板等各种宣传手段来表现我们的魅力</a:t>
            </a:r>
          </a:p>
        </p:txBody>
      </p:sp>
      <p:sp>
        <p:nvSpPr>
          <p:cNvPr id="38" name="L 形 37"/>
          <p:cNvSpPr/>
          <p:nvPr/>
        </p:nvSpPr>
        <p:spPr>
          <a:xfrm rot="5400000">
            <a:off x="6115050" y="1227138"/>
            <a:ext cx="457200" cy="406400"/>
          </a:xfrm>
          <a:prstGeom prst="corner">
            <a:avLst>
              <a:gd name="adj1" fmla="val 31250"/>
              <a:gd name="adj2" fmla="val 34375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9" name="L 形 38"/>
          <p:cNvSpPr/>
          <p:nvPr/>
        </p:nvSpPr>
        <p:spPr>
          <a:xfrm rot="16200000">
            <a:off x="6115050" y="1225550"/>
            <a:ext cx="457200" cy="406400"/>
          </a:xfrm>
          <a:prstGeom prst="corner">
            <a:avLst>
              <a:gd name="adj1" fmla="val 31250"/>
              <a:gd name="adj2" fmla="val 34375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cxnSp>
        <p:nvCxnSpPr>
          <p:cNvPr id="41" name="直接连接符 40"/>
          <p:cNvCxnSpPr/>
          <p:nvPr/>
        </p:nvCxnSpPr>
        <p:spPr>
          <a:xfrm>
            <a:off x="2698750" y="692150"/>
            <a:ext cx="57785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/>
          <p:cNvCxnSpPr/>
          <p:nvPr/>
        </p:nvCxnSpPr>
        <p:spPr>
          <a:xfrm>
            <a:off x="4211638" y="2308225"/>
            <a:ext cx="577691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等腰三角形 44"/>
          <p:cNvSpPr/>
          <p:nvPr/>
        </p:nvSpPr>
        <p:spPr>
          <a:xfrm rot="16200000" flipH="1">
            <a:off x="754679" y="-56754"/>
            <a:ext cx="2780191" cy="2953532"/>
          </a:xfrm>
          <a:prstGeom prst="triangle">
            <a:avLst/>
          </a:prstGeom>
          <a:gradFill>
            <a:gsLst>
              <a:gs pos="0">
                <a:srgbClr val="FFFF00"/>
              </a:gs>
              <a:gs pos="92000">
                <a:srgbClr val="FFFF00">
                  <a:alpha val="1000"/>
                </a:srgbClr>
              </a:gs>
              <a:gs pos="48000">
                <a:srgbClr val="FFFF00">
                  <a:alpha val="49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5" name="六边形 24"/>
          <p:cNvSpPr/>
          <p:nvPr/>
        </p:nvSpPr>
        <p:spPr>
          <a:xfrm>
            <a:off x="609600" y="4405313"/>
            <a:ext cx="112713" cy="96837"/>
          </a:xfrm>
          <a:prstGeom prst="hexag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6" name="剪去对角的矩形 25"/>
          <p:cNvSpPr/>
          <p:nvPr/>
        </p:nvSpPr>
        <p:spPr>
          <a:xfrm>
            <a:off x="2698750" y="2622550"/>
            <a:ext cx="7289800" cy="3941763"/>
          </a:xfrm>
          <a:prstGeom prst="snip2DiagRect">
            <a:avLst>
              <a:gd name="adj1" fmla="val 0"/>
              <a:gd name="adj2" fmla="val 18143"/>
            </a:avLst>
          </a:prstGeom>
          <a:solidFill>
            <a:schemeClr val="bg1">
              <a:alpha val="4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27" name="L 形 26"/>
          <p:cNvSpPr/>
          <p:nvPr/>
        </p:nvSpPr>
        <p:spPr>
          <a:xfrm rot="5400000">
            <a:off x="6094413" y="4251325"/>
            <a:ext cx="457200" cy="406400"/>
          </a:xfrm>
          <a:prstGeom prst="corner">
            <a:avLst>
              <a:gd name="adj1" fmla="val 31250"/>
              <a:gd name="adj2" fmla="val 34375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0" name="L 形 29"/>
          <p:cNvSpPr/>
          <p:nvPr/>
        </p:nvSpPr>
        <p:spPr>
          <a:xfrm rot="16200000">
            <a:off x="6094413" y="4251325"/>
            <a:ext cx="457200" cy="406400"/>
          </a:xfrm>
          <a:prstGeom prst="corner">
            <a:avLst>
              <a:gd name="adj1" fmla="val 31250"/>
              <a:gd name="adj2" fmla="val 34375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cxnSp>
        <p:nvCxnSpPr>
          <p:cNvPr id="31" name="直接连接符 30"/>
          <p:cNvCxnSpPr/>
          <p:nvPr/>
        </p:nvCxnSpPr>
        <p:spPr>
          <a:xfrm flipV="1">
            <a:off x="2709863" y="2619375"/>
            <a:ext cx="5756275" cy="952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 flipV="1">
            <a:off x="4189413" y="6542088"/>
            <a:ext cx="5799137" cy="2381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等腰三角形 32"/>
          <p:cNvSpPr/>
          <p:nvPr/>
        </p:nvSpPr>
        <p:spPr>
          <a:xfrm rot="16200000" flipH="1">
            <a:off x="-685279" y="2880028"/>
            <a:ext cx="5766207" cy="3131585"/>
          </a:xfrm>
          <a:prstGeom prst="triangle">
            <a:avLst/>
          </a:prstGeom>
          <a:gradFill>
            <a:gsLst>
              <a:gs pos="0">
                <a:srgbClr val="FFFF00"/>
              </a:gs>
              <a:gs pos="92000">
                <a:srgbClr val="FFFF00">
                  <a:alpha val="1000"/>
                </a:srgbClr>
              </a:gs>
              <a:gs pos="48000">
                <a:srgbClr val="FFFF00">
                  <a:alpha val="49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" name="在这里"/>
          <p:cNvSpPr txBox="1">
            <a:spLocks noChangeArrowheads="1"/>
          </p:cNvSpPr>
          <p:nvPr/>
        </p:nvSpPr>
        <p:spPr bwMode="auto">
          <a:xfrm>
            <a:off x="4465638" y="2625725"/>
            <a:ext cx="353853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在这里</a:t>
            </a:r>
          </a:p>
        </p:txBody>
      </p:sp>
      <p:sp>
        <p:nvSpPr>
          <p:cNvPr id="48" name="一起画画"/>
          <p:cNvSpPr txBox="1">
            <a:spLocks noChangeArrowheads="1"/>
          </p:cNvSpPr>
          <p:nvPr/>
        </p:nvSpPr>
        <p:spPr bwMode="auto">
          <a:xfrm>
            <a:off x="4486275" y="2630488"/>
            <a:ext cx="35385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一起画画</a:t>
            </a:r>
          </a:p>
        </p:txBody>
      </p:sp>
      <p:pic>
        <p:nvPicPr>
          <p:cNvPr id="52" name="恶搞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6850" y="3140075"/>
            <a:ext cx="2466975" cy="336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" name="游玩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6375" y="3149600"/>
            <a:ext cx="2457450" cy="3349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画画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548438" y="3149600"/>
            <a:ext cx="2459037" cy="33496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9" name="画画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4163" y="3149600"/>
            <a:ext cx="2452687" cy="3349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" name="游玩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4163" y="3154363"/>
            <a:ext cx="2457450" cy="3354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" name="图片 52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6225" y="3140075"/>
            <a:ext cx="2470150" cy="3367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6" name="一起游玩"/>
          <p:cNvSpPr txBox="1">
            <a:spLocks noChangeArrowheads="1"/>
          </p:cNvSpPr>
          <p:nvPr/>
        </p:nvSpPr>
        <p:spPr bwMode="auto">
          <a:xfrm>
            <a:off x="4486275" y="2614613"/>
            <a:ext cx="35385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一起游玩</a:t>
            </a:r>
          </a:p>
        </p:txBody>
      </p:sp>
      <p:sp>
        <p:nvSpPr>
          <p:cNvPr id="57" name="一起恶搞"/>
          <p:cNvSpPr txBox="1">
            <a:spLocks noChangeArrowheads="1"/>
          </p:cNvSpPr>
          <p:nvPr/>
        </p:nvSpPr>
        <p:spPr bwMode="auto">
          <a:xfrm>
            <a:off x="4486275" y="2617788"/>
            <a:ext cx="35385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一起恶搞</a:t>
            </a:r>
          </a:p>
        </p:txBody>
      </p:sp>
      <p:sp>
        <p:nvSpPr>
          <p:cNvPr id="58" name="文本框 57"/>
          <p:cNvSpPr txBox="1">
            <a:spLocks noChangeArrowheads="1"/>
          </p:cNvSpPr>
          <p:nvPr/>
        </p:nvSpPr>
        <p:spPr bwMode="auto">
          <a:xfrm>
            <a:off x="6564313" y="3160713"/>
            <a:ext cx="2835275" cy="258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540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我们是一个大家庭 ！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22511">
        <p14:ripple/>
      </p:transition>
    </mc:Choice>
    <mc:Fallback xmlns="">
      <p:transition spd="slow" advTm="22511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mph" presetSubtype="0" repeatCount="indefinite" decel="33333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3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4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10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2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2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4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xit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5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22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8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5400000">
                                      <p:cBhvr>
                                        <p:cTn id="65" dur="8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3.33333E-6 L 0.28282 0.09584 " pathEditMode="relative" rAng="0" ptsTypes="AA">
                                      <p:cBhvr>
                                        <p:cTn id="79" dur="8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141" y="4792"/>
                                    </p:animMotion>
                                  </p:childTnLst>
                                </p:cTn>
                              </p:par>
                              <p:par>
                                <p:cTn id="80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4.81481E-6 L -0.28151 -0.07592 " pathEditMode="relative" rAng="0" ptsTypes="AA">
                                      <p:cBhvr>
                                        <p:cTn id="81" dur="8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076" y="-3796"/>
                                    </p:animMotion>
                                  </p:childTnLst>
                                </p:cTn>
                              </p:par>
                              <p:par>
                                <p:cTn id="82" presetID="22" presetClass="entr" presetSubtype="8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2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6" presetClass="entr" presetSubtype="26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9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 nodeType="clickPar">
                      <p:stCondLst>
                        <p:cond delay="indefinite"/>
                      </p:stCondLst>
                      <p:childTnLst>
                        <p:par>
                          <p:cTn id="9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2.96296E-6 L 0.28464 0.27222 " pathEditMode="relative" rAng="0" ptsTypes="AA">
                                      <p:cBhvr>
                                        <p:cTn id="104" dur="8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232" y="13611"/>
                                    </p:animMotion>
                                  </p:childTnLst>
                                </p:cTn>
                              </p:par>
                              <p:par>
                                <p:cTn id="10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2.96296E-6 L -0.2806 -0.2338 " pathEditMode="relative" rAng="0" ptsTypes="AA">
                                      <p:cBhvr>
                                        <p:cTn id="106" dur="8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036" y="-11690"/>
                                    </p:animMotion>
                                  </p:childTnLst>
                                </p:cTn>
                              </p:par>
                              <p:par>
                                <p:cTn id="107" presetID="22" presetClass="entr" presetSubtype="8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22" presetClass="entr" presetSubtype="2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6" presetClass="entr" presetSubtype="26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1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 nodeType="clickPar">
                      <p:stCondLst>
                        <p:cond delay="indefinite"/>
                      </p:stCondLst>
                      <p:childTnLst>
                        <p:par>
                          <p:cTn id="1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 nodeType="clickPar">
                      <p:stCondLst>
                        <p:cond delay="indefinite"/>
                      </p:stCondLst>
                      <p:childTnLst>
                        <p:par>
                          <p:cTn id="1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 nodeType="clickPar">
                      <p:stCondLst>
                        <p:cond delay="indefinite"/>
                      </p:stCondLst>
                      <p:childTnLst>
                        <p:par>
                          <p:cTn id="1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4" presetID="17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5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4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9" presetID="1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 nodeType="clickPar">
                      <p:stCondLst>
                        <p:cond delay="indefinite"/>
                      </p:stCondLst>
                      <p:childTnLst>
                        <p:par>
                          <p:cTn id="1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7" presetID="17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8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72" presetID="1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 nodeType="clickPar">
                      <p:stCondLst>
                        <p:cond delay="indefinite"/>
                      </p:stCondLst>
                      <p:childTnLst>
                        <p:par>
                          <p:cTn id="17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0" presetID="17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1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6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8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90" presetID="1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9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21" grpId="0" animBg="1"/>
      <p:bldP spid="21" grpId="1" animBg="1"/>
      <p:bldP spid="23" grpId="0"/>
      <p:bldP spid="23" grpId="1"/>
      <p:bldP spid="36" grpId="0" animBg="1"/>
      <p:bldP spid="37" grpId="0" animBg="1"/>
      <p:bldP spid="25" grpId="0" animBg="1"/>
      <p:bldP spid="22" grpId="0"/>
      <p:bldP spid="22" grpId="1"/>
      <p:bldP spid="48" grpId="0"/>
      <p:bldP spid="48" grpId="1"/>
      <p:bldP spid="56" grpId="0"/>
      <p:bldP spid="56" grpId="1"/>
      <p:bldP spid="57" grpId="0"/>
      <p:bldP spid="57" grpId="1"/>
      <p:bldP spid="5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99000"/>
            <a:lum/>
          </a:blip>
          <a:srcRect/>
          <a:stretch>
            <a:fillRect t="-29000" b="-2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文本框 149"/>
          <p:cNvSpPr txBox="1">
            <a:spLocks noChangeArrowheads="1"/>
          </p:cNvSpPr>
          <p:nvPr/>
        </p:nvSpPr>
        <p:spPr bwMode="auto">
          <a:xfrm>
            <a:off x="1662113" y="2803525"/>
            <a:ext cx="1473200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40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成员介绍</a:t>
            </a:r>
          </a:p>
        </p:txBody>
      </p:sp>
      <p:sp>
        <p:nvSpPr>
          <p:cNvPr id="151" name="菱形 150"/>
          <p:cNvSpPr/>
          <p:nvPr/>
        </p:nvSpPr>
        <p:spPr>
          <a:xfrm>
            <a:off x="4094163" y="3549650"/>
            <a:ext cx="100012" cy="101600"/>
          </a:xfrm>
          <a:prstGeom prst="diamon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0" name="矩形 159"/>
          <p:cNvSpPr/>
          <p:nvPr/>
        </p:nvSpPr>
        <p:spPr>
          <a:xfrm>
            <a:off x="4572000" y="857250"/>
            <a:ext cx="5989638" cy="2743200"/>
          </a:xfrm>
          <a:prstGeom prst="rect">
            <a:avLst/>
          </a:prstGeom>
          <a:solidFill>
            <a:schemeClr val="bg1">
              <a:alpha val="4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cxnSp>
        <p:nvCxnSpPr>
          <p:cNvPr id="155" name="直接连接符 154"/>
          <p:cNvCxnSpPr/>
          <p:nvPr/>
        </p:nvCxnSpPr>
        <p:spPr>
          <a:xfrm>
            <a:off x="4156075" y="3594100"/>
            <a:ext cx="6402388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1" name="矩形 160"/>
          <p:cNvSpPr/>
          <p:nvPr/>
        </p:nvSpPr>
        <p:spPr>
          <a:xfrm>
            <a:off x="4572000" y="3600450"/>
            <a:ext cx="5989638" cy="2741613"/>
          </a:xfrm>
          <a:prstGeom prst="rect">
            <a:avLst/>
          </a:prstGeom>
          <a:solidFill>
            <a:schemeClr val="bg1">
              <a:alpha val="4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2" name="文本框 161"/>
          <p:cNvSpPr txBox="1">
            <a:spLocks noChangeArrowheads="1"/>
          </p:cNvSpPr>
          <p:nvPr/>
        </p:nvSpPr>
        <p:spPr bwMode="auto">
          <a:xfrm>
            <a:off x="4572000" y="1063625"/>
            <a:ext cx="278606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部长：黄一伟</a:t>
            </a:r>
          </a:p>
        </p:txBody>
      </p:sp>
      <p:grpSp>
        <p:nvGrpSpPr>
          <p:cNvPr id="181" name="组合 180"/>
          <p:cNvGrpSpPr>
            <a:grpSpLocks/>
          </p:cNvGrpSpPr>
          <p:nvPr/>
        </p:nvGrpSpPr>
        <p:grpSpPr bwMode="auto">
          <a:xfrm>
            <a:off x="-628650" y="846138"/>
            <a:ext cx="5495925" cy="5495925"/>
            <a:chOff x="-628545" y="846611"/>
            <a:chExt cx="5496170" cy="5496170"/>
          </a:xfrm>
        </p:grpSpPr>
        <p:grpSp>
          <p:nvGrpSpPr>
            <p:cNvPr id="5129" name="组合 103"/>
            <p:cNvGrpSpPr>
              <a:grpSpLocks/>
            </p:cNvGrpSpPr>
            <p:nvPr/>
          </p:nvGrpSpPr>
          <p:grpSpPr bwMode="auto">
            <a:xfrm>
              <a:off x="3832587" y="3288521"/>
              <a:ext cx="623080" cy="623080"/>
              <a:chOff x="882484" y="38426"/>
              <a:chExt cx="2877364" cy="2877364"/>
            </a:xfrm>
          </p:grpSpPr>
          <p:sp>
            <p:nvSpPr>
              <p:cNvPr id="105" name="同心圆 104"/>
              <p:cNvSpPr/>
              <p:nvPr/>
            </p:nvSpPr>
            <p:spPr>
              <a:xfrm>
                <a:off x="882216" y="37382"/>
                <a:ext cx="2881225" cy="2881220"/>
              </a:xfrm>
              <a:prstGeom prst="donut">
                <a:avLst>
                  <a:gd name="adj" fmla="val 14396"/>
                </a:avLst>
              </a:prstGeom>
              <a:solidFill>
                <a:schemeClr val="bg1">
                  <a:alpha val="4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06" name="同心圆 105"/>
              <p:cNvSpPr/>
              <p:nvPr/>
            </p:nvSpPr>
            <p:spPr>
              <a:xfrm>
                <a:off x="1248784" y="403950"/>
                <a:ext cx="2148089" cy="2148085"/>
              </a:xfrm>
              <a:prstGeom prst="donut">
                <a:avLst>
                  <a:gd name="adj" fmla="val 6572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07" name="空心弧 106"/>
              <p:cNvSpPr/>
              <p:nvPr/>
            </p:nvSpPr>
            <p:spPr>
              <a:xfrm rot="13500000">
                <a:off x="1109486" y="264657"/>
                <a:ext cx="2426681" cy="2426676"/>
              </a:xfrm>
              <a:prstGeom prst="blockArc">
                <a:avLst>
                  <a:gd name="adj1" fmla="val 10568590"/>
                  <a:gd name="adj2" fmla="val 12402884"/>
                  <a:gd name="adj3" fmla="val 9406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08" name="空心弧 107"/>
              <p:cNvSpPr/>
              <p:nvPr/>
            </p:nvSpPr>
            <p:spPr>
              <a:xfrm rot="6133914">
                <a:off x="1109486" y="264657"/>
                <a:ext cx="2426681" cy="2426676"/>
              </a:xfrm>
              <a:prstGeom prst="blockArc">
                <a:avLst>
                  <a:gd name="adj1" fmla="val 10568590"/>
                  <a:gd name="adj2" fmla="val 12402884"/>
                  <a:gd name="adj3" fmla="val 9406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09" name="空心弧 108"/>
              <p:cNvSpPr/>
              <p:nvPr/>
            </p:nvSpPr>
            <p:spPr>
              <a:xfrm rot="20129177">
                <a:off x="1109490" y="264652"/>
                <a:ext cx="2426676" cy="2426681"/>
              </a:xfrm>
              <a:prstGeom prst="blockArc">
                <a:avLst>
                  <a:gd name="adj1" fmla="val 10568590"/>
                  <a:gd name="adj2" fmla="val 12402884"/>
                  <a:gd name="adj3" fmla="val 9406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5130" name="组合 99"/>
            <p:cNvGrpSpPr>
              <a:grpSpLocks/>
            </p:cNvGrpSpPr>
            <p:nvPr/>
          </p:nvGrpSpPr>
          <p:grpSpPr bwMode="auto">
            <a:xfrm>
              <a:off x="3964399" y="3420330"/>
              <a:ext cx="359462" cy="359462"/>
              <a:chOff x="1786597" y="942536"/>
              <a:chExt cx="1069144" cy="1069144"/>
            </a:xfrm>
          </p:grpSpPr>
          <p:sp>
            <p:nvSpPr>
              <p:cNvPr id="101" name="椭圆 100"/>
              <p:cNvSpPr/>
              <p:nvPr/>
            </p:nvSpPr>
            <p:spPr>
              <a:xfrm>
                <a:off x="1786297" y="941742"/>
                <a:ext cx="1067148" cy="1071872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02" name="空心弧 101"/>
              <p:cNvSpPr/>
              <p:nvPr/>
            </p:nvSpPr>
            <p:spPr>
              <a:xfrm>
                <a:off x="1786297" y="941742"/>
                <a:ext cx="1067148" cy="1071872"/>
              </a:xfrm>
              <a:prstGeom prst="blockArc">
                <a:avLst>
                  <a:gd name="adj1" fmla="val 10800000"/>
                  <a:gd name="adj2" fmla="val 17677407"/>
                  <a:gd name="adj3" fmla="val 15262"/>
                </a:avLst>
              </a:prstGeom>
              <a:solidFill>
                <a:schemeClr val="bg1">
                  <a:alpha val="4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03" name="空心弧 102"/>
              <p:cNvSpPr/>
              <p:nvPr/>
            </p:nvSpPr>
            <p:spPr>
              <a:xfrm rot="10800000">
                <a:off x="1786297" y="941742"/>
                <a:ext cx="1067148" cy="1071872"/>
              </a:xfrm>
              <a:prstGeom prst="blockArc">
                <a:avLst>
                  <a:gd name="adj1" fmla="val 10800000"/>
                  <a:gd name="adj2" fmla="val 17677407"/>
                  <a:gd name="adj3" fmla="val 15262"/>
                </a:avLst>
              </a:prstGeom>
              <a:solidFill>
                <a:schemeClr val="bg1">
                  <a:alpha val="4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5131" name="组合 123"/>
            <p:cNvGrpSpPr>
              <a:grpSpLocks/>
            </p:cNvGrpSpPr>
            <p:nvPr/>
          </p:nvGrpSpPr>
          <p:grpSpPr bwMode="auto">
            <a:xfrm>
              <a:off x="949305" y="1669247"/>
              <a:ext cx="359462" cy="359462"/>
              <a:chOff x="1842621" y="837838"/>
              <a:chExt cx="1069144" cy="1069144"/>
            </a:xfrm>
          </p:grpSpPr>
          <p:sp>
            <p:nvSpPr>
              <p:cNvPr id="125" name="椭圆 124"/>
              <p:cNvSpPr/>
              <p:nvPr/>
            </p:nvSpPr>
            <p:spPr>
              <a:xfrm>
                <a:off x="1843201" y="837023"/>
                <a:ext cx="1067148" cy="1071869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26" name="空心弧 125"/>
              <p:cNvSpPr/>
              <p:nvPr/>
            </p:nvSpPr>
            <p:spPr>
              <a:xfrm>
                <a:off x="1843201" y="837023"/>
                <a:ext cx="1067148" cy="1071869"/>
              </a:xfrm>
              <a:prstGeom prst="blockArc">
                <a:avLst>
                  <a:gd name="adj1" fmla="val 10800000"/>
                  <a:gd name="adj2" fmla="val 17677407"/>
                  <a:gd name="adj3" fmla="val 15262"/>
                </a:avLst>
              </a:prstGeom>
              <a:solidFill>
                <a:schemeClr val="bg1">
                  <a:alpha val="4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27" name="空心弧 126"/>
              <p:cNvSpPr/>
              <p:nvPr/>
            </p:nvSpPr>
            <p:spPr>
              <a:xfrm rot="10800000">
                <a:off x="1843201" y="837023"/>
                <a:ext cx="1067148" cy="1071869"/>
              </a:xfrm>
              <a:prstGeom prst="blockArc">
                <a:avLst>
                  <a:gd name="adj1" fmla="val 10800000"/>
                  <a:gd name="adj2" fmla="val 17677407"/>
                  <a:gd name="adj3" fmla="val 15262"/>
                </a:avLst>
              </a:prstGeom>
              <a:solidFill>
                <a:schemeClr val="bg1">
                  <a:alpha val="4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5132" name="组合 127"/>
            <p:cNvGrpSpPr>
              <a:grpSpLocks/>
            </p:cNvGrpSpPr>
            <p:nvPr/>
          </p:nvGrpSpPr>
          <p:grpSpPr bwMode="auto">
            <a:xfrm>
              <a:off x="817493" y="1537438"/>
              <a:ext cx="623080" cy="623080"/>
              <a:chOff x="969468" y="-124131"/>
              <a:chExt cx="2877364" cy="2877364"/>
            </a:xfrm>
          </p:grpSpPr>
          <p:sp>
            <p:nvSpPr>
              <p:cNvPr id="129" name="同心圆 128"/>
              <p:cNvSpPr/>
              <p:nvPr/>
            </p:nvSpPr>
            <p:spPr>
              <a:xfrm>
                <a:off x="970572" y="-125212"/>
                <a:ext cx="2873891" cy="2881225"/>
              </a:xfrm>
              <a:prstGeom prst="donut">
                <a:avLst>
                  <a:gd name="adj" fmla="val 14396"/>
                </a:avLst>
              </a:prstGeom>
              <a:solidFill>
                <a:schemeClr val="bg1">
                  <a:alpha val="4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30" name="同心圆 129"/>
              <p:cNvSpPr/>
              <p:nvPr/>
            </p:nvSpPr>
            <p:spPr>
              <a:xfrm>
                <a:off x="1337139" y="241356"/>
                <a:ext cx="2140756" cy="2148089"/>
              </a:xfrm>
              <a:prstGeom prst="donut">
                <a:avLst>
                  <a:gd name="adj" fmla="val 6572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31" name="空心弧 130"/>
              <p:cNvSpPr/>
              <p:nvPr/>
            </p:nvSpPr>
            <p:spPr>
              <a:xfrm rot="13500000">
                <a:off x="1194179" y="105725"/>
                <a:ext cx="2426676" cy="2419347"/>
              </a:xfrm>
              <a:prstGeom prst="blockArc">
                <a:avLst>
                  <a:gd name="adj1" fmla="val 10568590"/>
                  <a:gd name="adj2" fmla="val 12402884"/>
                  <a:gd name="adj3" fmla="val 9406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32" name="空心弧 131"/>
              <p:cNvSpPr/>
              <p:nvPr/>
            </p:nvSpPr>
            <p:spPr>
              <a:xfrm rot="6133914">
                <a:off x="1194179" y="105725"/>
                <a:ext cx="2426676" cy="2419347"/>
              </a:xfrm>
              <a:prstGeom prst="blockArc">
                <a:avLst>
                  <a:gd name="adj1" fmla="val 10568590"/>
                  <a:gd name="adj2" fmla="val 12402884"/>
                  <a:gd name="adj3" fmla="val 9406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33" name="空心弧 132"/>
              <p:cNvSpPr/>
              <p:nvPr/>
            </p:nvSpPr>
            <p:spPr>
              <a:xfrm rot="20129177">
                <a:off x="1197841" y="102063"/>
                <a:ext cx="2419347" cy="2426676"/>
              </a:xfrm>
              <a:prstGeom prst="blockArc">
                <a:avLst>
                  <a:gd name="adj1" fmla="val 10568590"/>
                  <a:gd name="adj2" fmla="val 12402884"/>
                  <a:gd name="adj3" fmla="val 9406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5133" name="组合 134"/>
            <p:cNvGrpSpPr>
              <a:grpSpLocks/>
            </p:cNvGrpSpPr>
            <p:nvPr/>
          </p:nvGrpSpPr>
          <p:grpSpPr bwMode="auto">
            <a:xfrm>
              <a:off x="949935" y="5160684"/>
              <a:ext cx="359462" cy="359462"/>
              <a:chOff x="1786597" y="942536"/>
              <a:chExt cx="1069144" cy="1069144"/>
            </a:xfrm>
          </p:grpSpPr>
          <p:sp>
            <p:nvSpPr>
              <p:cNvPr id="136" name="椭圆 135"/>
              <p:cNvSpPr/>
              <p:nvPr/>
            </p:nvSpPr>
            <p:spPr>
              <a:xfrm>
                <a:off x="1785303" y="940620"/>
                <a:ext cx="1071872" cy="1071872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37" name="空心弧 136"/>
              <p:cNvSpPr/>
              <p:nvPr/>
            </p:nvSpPr>
            <p:spPr>
              <a:xfrm>
                <a:off x="1785303" y="940620"/>
                <a:ext cx="1071872" cy="1071872"/>
              </a:xfrm>
              <a:prstGeom prst="blockArc">
                <a:avLst>
                  <a:gd name="adj1" fmla="val 10800000"/>
                  <a:gd name="adj2" fmla="val 17677407"/>
                  <a:gd name="adj3" fmla="val 15262"/>
                </a:avLst>
              </a:prstGeom>
              <a:solidFill>
                <a:schemeClr val="bg1">
                  <a:alpha val="4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38" name="空心弧 137"/>
              <p:cNvSpPr/>
              <p:nvPr/>
            </p:nvSpPr>
            <p:spPr>
              <a:xfrm rot="10800000">
                <a:off x="1785303" y="940620"/>
                <a:ext cx="1071872" cy="1071872"/>
              </a:xfrm>
              <a:prstGeom prst="blockArc">
                <a:avLst>
                  <a:gd name="adj1" fmla="val 10800000"/>
                  <a:gd name="adj2" fmla="val 17677407"/>
                  <a:gd name="adj3" fmla="val 15262"/>
                </a:avLst>
              </a:prstGeom>
              <a:solidFill>
                <a:schemeClr val="bg1">
                  <a:alpha val="4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5134" name="组合 138"/>
            <p:cNvGrpSpPr>
              <a:grpSpLocks/>
            </p:cNvGrpSpPr>
            <p:nvPr/>
          </p:nvGrpSpPr>
          <p:grpSpPr bwMode="auto">
            <a:xfrm>
              <a:off x="818123" y="5028875"/>
              <a:ext cx="623080" cy="623080"/>
              <a:chOff x="882484" y="38426"/>
              <a:chExt cx="2877364" cy="2877364"/>
            </a:xfrm>
          </p:grpSpPr>
          <p:sp>
            <p:nvSpPr>
              <p:cNvPr id="140" name="同心圆 139"/>
              <p:cNvSpPr/>
              <p:nvPr/>
            </p:nvSpPr>
            <p:spPr>
              <a:xfrm>
                <a:off x="880678" y="35641"/>
                <a:ext cx="2881220" cy="2881220"/>
              </a:xfrm>
              <a:prstGeom prst="donut">
                <a:avLst>
                  <a:gd name="adj" fmla="val 14396"/>
                </a:avLst>
              </a:prstGeom>
              <a:solidFill>
                <a:schemeClr val="bg1">
                  <a:alpha val="4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41" name="同心圆 140"/>
              <p:cNvSpPr/>
              <p:nvPr/>
            </p:nvSpPr>
            <p:spPr>
              <a:xfrm>
                <a:off x="1247246" y="402209"/>
                <a:ext cx="2148085" cy="2148085"/>
              </a:xfrm>
              <a:prstGeom prst="donut">
                <a:avLst>
                  <a:gd name="adj" fmla="val 6572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42" name="空心弧 141"/>
              <p:cNvSpPr/>
              <p:nvPr/>
            </p:nvSpPr>
            <p:spPr>
              <a:xfrm rot="13500000">
                <a:off x="1107948" y="262911"/>
                <a:ext cx="2426681" cy="2426681"/>
              </a:xfrm>
              <a:prstGeom prst="blockArc">
                <a:avLst>
                  <a:gd name="adj1" fmla="val 10568590"/>
                  <a:gd name="adj2" fmla="val 12402884"/>
                  <a:gd name="adj3" fmla="val 9406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43" name="空心弧 142"/>
              <p:cNvSpPr/>
              <p:nvPr/>
            </p:nvSpPr>
            <p:spPr>
              <a:xfrm rot="6133914">
                <a:off x="1107948" y="262911"/>
                <a:ext cx="2426681" cy="2426681"/>
              </a:xfrm>
              <a:prstGeom prst="blockArc">
                <a:avLst>
                  <a:gd name="adj1" fmla="val 10568590"/>
                  <a:gd name="adj2" fmla="val 12402884"/>
                  <a:gd name="adj3" fmla="val 9406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44" name="空心弧 143"/>
              <p:cNvSpPr/>
              <p:nvPr/>
            </p:nvSpPr>
            <p:spPr>
              <a:xfrm rot="20129177">
                <a:off x="1107948" y="262911"/>
                <a:ext cx="2426681" cy="2426681"/>
              </a:xfrm>
              <a:prstGeom prst="blockArc">
                <a:avLst>
                  <a:gd name="adj1" fmla="val 10568590"/>
                  <a:gd name="adj2" fmla="val 12402884"/>
                  <a:gd name="adj3" fmla="val 9406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177" name="椭圆 176"/>
            <p:cNvSpPr/>
            <p:nvPr/>
          </p:nvSpPr>
          <p:spPr>
            <a:xfrm>
              <a:off x="-628545" y="846611"/>
              <a:ext cx="5496170" cy="5496170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42" name="菱形 41"/>
          <p:cNvSpPr/>
          <p:nvPr/>
        </p:nvSpPr>
        <p:spPr>
          <a:xfrm>
            <a:off x="4108451" y="3560762"/>
            <a:ext cx="100012" cy="101600"/>
          </a:xfrm>
          <a:prstGeom prst="diamon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3" name="矩形 42"/>
          <p:cNvSpPr/>
          <p:nvPr/>
        </p:nvSpPr>
        <p:spPr>
          <a:xfrm>
            <a:off x="4586288" y="868362"/>
            <a:ext cx="5989638" cy="2743200"/>
          </a:xfrm>
          <a:prstGeom prst="rect">
            <a:avLst/>
          </a:prstGeom>
          <a:solidFill>
            <a:schemeClr val="bg1">
              <a:alpha val="4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cxnSp>
        <p:nvCxnSpPr>
          <p:cNvPr id="44" name="直接连接符 43"/>
          <p:cNvCxnSpPr/>
          <p:nvPr/>
        </p:nvCxnSpPr>
        <p:spPr>
          <a:xfrm>
            <a:off x="4170363" y="3605212"/>
            <a:ext cx="6402388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矩形 44"/>
          <p:cNvSpPr/>
          <p:nvPr/>
        </p:nvSpPr>
        <p:spPr>
          <a:xfrm>
            <a:off x="4586288" y="3611562"/>
            <a:ext cx="5989638" cy="2741613"/>
          </a:xfrm>
          <a:prstGeom prst="rect">
            <a:avLst/>
          </a:prstGeom>
          <a:solidFill>
            <a:schemeClr val="bg1">
              <a:alpha val="4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6" name="菱形 45"/>
          <p:cNvSpPr/>
          <p:nvPr/>
        </p:nvSpPr>
        <p:spPr>
          <a:xfrm>
            <a:off x="4099802" y="3549650"/>
            <a:ext cx="100012" cy="101600"/>
          </a:xfrm>
          <a:prstGeom prst="diamon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7" name="矩形 46"/>
          <p:cNvSpPr/>
          <p:nvPr/>
        </p:nvSpPr>
        <p:spPr>
          <a:xfrm>
            <a:off x="4577639" y="857250"/>
            <a:ext cx="5989638" cy="2743200"/>
          </a:xfrm>
          <a:prstGeom prst="rect">
            <a:avLst/>
          </a:prstGeom>
          <a:solidFill>
            <a:schemeClr val="bg1">
              <a:alpha val="4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cxnSp>
        <p:nvCxnSpPr>
          <p:cNvPr id="48" name="直接连接符 47"/>
          <p:cNvCxnSpPr/>
          <p:nvPr/>
        </p:nvCxnSpPr>
        <p:spPr>
          <a:xfrm>
            <a:off x="4161714" y="3594100"/>
            <a:ext cx="6402388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矩形 48"/>
          <p:cNvSpPr/>
          <p:nvPr/>
        </p:nvSpPr>
        <p:spPr>
          <a:xfrm>
            <a:off x="4577639" y="3600450"/>
            <a:ext cx="5989638" cy="2741613"/>
          </a:xfrm>
          <a:prstGeom prst="rect">
            <a:avLst/>
          </a:prstGeom>
          <a:solidFill>
            <a:schemeClr val="bg1">
              <a:alpha val="4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泪滴形 1"/>
          <p:cNvSpPr/>
          <p:nvPr/>
        </p:nvSpPr>
        <p:spPr>
          <a:xfrm rot="2892323">
            <a:off x="1136285" y="2421404"/>
            <a:ext cx="2279560" cy="2150772"/>
          </a:xfrm>
          <a:prstGeom prst="teardrop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18456">
        <p14:vortex dir="r"/>
      </p:transition>
    </mc:Choice>
    <mc:Fallback xmlns="">
      <p:transition spd="slow" advTm="18456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" dur="20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7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7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7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7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7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7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38" dur="500"/>
                                        <p:tgtEl>
                                          <p:spTgt spid="1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7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700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700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47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7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700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700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42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700"/>
                                        <p:tgtEl>
                                          <p:spTgt spid="1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700"/>
                                        <p:tgtEl>
                                          <p:spTgt spid="1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700"/>
                                        <p:tgtEl>
                                          <p:spTgt spid="1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1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22" presetClass="exit" presetSubtype="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57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7200000">
                                      <p:cBhvr>
                                        <p:cTn id="65" dur="10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00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7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7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7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47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7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7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7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7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7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7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47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7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7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7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22" presetClass="exit" presetSubtype="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9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0" presetClass="exit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7200000">
                                      <p:cBhvr>
                                        <p:cTn id="104" dur="10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1000"/>
                            </p:stCondLst>
                            <p:childTnLst>
                              <p:par>
                                <p:cTn id="10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42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7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7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7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47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7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7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7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5" dur="7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7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7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47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0" dur="7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1" dur="7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7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22" presetClass="exit" presetSubtype="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3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0" presetClass="exit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0" grpId="0"/>
      <p:bldP spid="151" grpId="0" animBg="1"/>
      <p:bldP spid="151" grpId="1" animBg="1"/>
      <p:bldP spid="160" grpId="0" animBg="1"/>
      <p:bldP spid="160" grpId="1" animBg="1"/>
      <p:bldP spid="161" grpId="0" animBg="1"/>
      <p:bldP spid="161" grpId="1" animBg="1"/>
      <p:bldP spid="162" grpId="0" build="p"/>
      <p:bldP spid="162" grpId="1" build="allAtOnce"/>
      <p:bldP spid="42" grpId="0" animBg="1"/>
      <p:bldP spid="42" grpId="1" animBg="1"/>
      <p:bldP spid="43" grpId="0" animBg="1"/>
      <p:bldP spid="43" grpId="1" animBg="1"/>
      <p:bldP spid="45" grpId="0" animBg="1"/>
      <p:bldP spid="45" grpId="1" animBg="1"/>
      <p:bldP spid="46" grpId="0" animBg="1"/>
      <p:bldP spid="46" grpId="1" animBg="1"/>
      <p:bldP spid="47" grpId="0" animBg="1"/>
      <p:bldP spid="47" grpId="1" animBg="1"/>
      <p:bldP spid="49" grpId="0" animBg="1"/>
      <p:bldP spid="49" grpId="1" animBg="1"/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alphaModFix amt="99000"/>
            <a:lum/>
          </a:blip>
          <a:srcRect/>
          <a:stretch>
            <a:fillRect t="-29000" b="-2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>
            <a:grpSpLocks/>
          </p:cNvGrpSpPr>
          <p:nvPr/>
        </p:nvGrpSpPr>
        <p:grpSpPr bwMode="auto">
          <a:xfrm>
            <a:off x="470401" y="607196"/>
            <a:ext cx="894814" cy="894810"/>
            <a:chOff x="1786597" y="942536"/>
            <a:chExt cx="1069144" cy="1069144"/>
          </a:xfrm>
        </p:grpSpPr>
        <p:sp>
          <p:nvSpPr>
            <p:cNvPr id="18" name="椭圆 17"/>
            <p:cNvSpPr/>
            <p:nvPr/>
          </p:nvSpPr>
          <p:spPr>
            <a:xfrm>
              <a:off x="1786597" y="942536"/>
              <a:ext cx="1069144" cy="1069144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9" name="空心弧 18"/>
            <p:cNvSpPr/>
            <p:nvPr/>
          </p:nvSpPr>
          <p:spPr>
            <a:xfrm>
              <a:off x="1786597" y="942536"/>
              <a:ext cx="1069144" cy="1069144"/>
            </a:xfrm>
            <a:prstGeom prst="blockArc">
              <a:avLst>
                <a:gd name="adj1" fmla="val 10800000"/>
                <a:gd name="adj2" fmla="val 17677407"/>
                <a:gd name="adj3" fmla="val 15262"/>
              </a:avLst>
            </a:prstGeom>
            <a:solidFill>
              <a:schemeClr val="bg1">
                <a:alpha val="4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0" name="空心弧 19"/>
            <p:cNvSpPr/>
            <p:nvPr/>
          </p:nvSpPr>
          <p:spPr>
            <a:xfrm rot="10800000">
              <a:off x="1786597" y="942536"/>
              <a:ext cx="1069144" cy="1069144"/>
            </a:xfrm>
            <a:prstGeom prst="blockArc">
              <a:avLst>
                <a:gd name="adj1" fmla="val 10800000"/>
                <a:gd name="adj2" fmla="val 17677407"/>
                <a:gd name="adj3" fmla="val 15262"/>
              </a:avLst>
            </a:prstGeom>
            <a:solidFill>
              <a:schemeClr val="bg1">
                <a:alpha val="4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21" name="组合 20"/>
          <p:cNvGrpSpPr>
            <a:grpSpLocks/>
          </p:cNvGrpSpPr>
          <p:nvPr/>
        </p:nvGrpSpPr>
        <p:grpSpPr bwMode="auto">
          <a:xfrm>
            <a:off x="143608" y="278814"/>
            <a:ext cx="1549986" cy="1549986"/>
            <a:chOff x="882484" y="38426"/>
            <a:chExt cx="2877364" cy="2877364"/>
          </a:xfrm>
        </p:grpSpPr>
        <p:sp>
          <p:nvSpPr>
            <p:cNvPr id="22" name="同心圆 21"/>
            <p:cNvSpPr/>
            <p:nvPr/>
          </p:nvSpPr>
          <p:spPr>
            <a:xfrm>
              <a:off x="882484" y="38426"/>
              <a:ext cx="2877364" cy="2877364"/>
            </a:xfrm>
            <a:prstGeom prst="donut">
              <a:avLst>
                <a:gd name="adj" fmla="val 14396"/>
              </a:avLst>
            </a:prstGeom>
            <a:solidFill>
              <a:schemeClr val="bg1">
                <a:alpha val="4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3" name="同心圆 22"/>
            <p:cNvSpPr/>
            <p:nvPr/>
          </p:nvSpPr>
          <p:spPr>
            <a:xfrm>
              <a:off x="1251620" y="407562"/>
              <a:ext cx="2139093" cy="2139093"/>
            </a:xfrm>
            <a:prstGeom prst="donut">
              <a:avLst>
                <a:gd name="adj" fmla="val 6572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4" name="空心弧 23"/>
            <p:cNvSpPr/>
            <p:nvPr/>
          </p:nvSpPr>
          <p:spPr>
            <a:xfrm rot="13500000">
              <a:off x="1109644" y="265586"/>
              <a:ext cx="2423043" cy="2423043"/>
            </a:xfrm>
            <a:prstGeom prst="blockArc">
              <a:avLst>
                <a:gd name="adj1" fmla="val 10568590"/>
                <a:gd name="adj2" fmla="val 12402884"/>
                <a:gd name="adj3" fmla="val 9406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5" name="空心弧 24"/>
            <p:cNvSpPr/>
            <p:nvPr/>
          </p:nvSpPr>
          <p:spPr>
            <a:xfrm rot="6133914">
              <a:off x="1109644" y="265586"/>
              <a:ext cx="2423043" cy="2423043"/>
            </a:xfrm>
            <a:prstGeom prst="blockArc">
              <a:avLst>
                <a:gd name="adj1" fmla="val 10568590"/>
                <a:gd name="adj2" fmla="val 12402884"/>
                <a:gd name="adj3" fmla="val 9406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6" name="空心弧 25"/>
            <p:cNvSpPr/>
            <p:nvPr/>
          </p:nvSpPr>
          <p:spPr>
            <a:xfrm rot="20129177">
              <a:off x="1109644" y="265586"/>
              <a:ext cx="2423043" cy="2423043"/>
            </a:xfrm>
            <a:prstGeom prst="blockArc">
              <a:avLst>
                <a:gd name="adj1" fmla="val 10568590"/>
                <a:gd name="adj2" fmla="val 12402884"/>
                <a:gd name="adj3" fmla="val 9406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27" name="菱形 26"/>
          <p:cNvSpPr/>
          <p:nvPr/>
        </p:nvSpPr>
        <p:spPr>
          <a:xfrm>
            <a:off x="801141" y="938416"/>
            <a:ext cx="252384" cy="249834"/>
          </a:xfrm>
          <a:prstGeom prst="diamon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2538968" y="283445"/>
            <a:ext cx="757130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schemeClr val="bg1"/>
                </a:solidFill>
                <a:latin typeface="张海山锐谐体" panose="02000000000000000000" charset="-122"/>
                <a:ea typeface="张海山锐谐体" panose="02000000000000000000" charset="-122"/>
              </a:rPr>
              <a:t>现在就来展示一下我们曾经的成果吧</a:t>
            </a:r>
            <a:endParaRPr lang="zh-CN" altLang="en-US" sz="3600" dirty="0">
              <a:solidFill>
                <a:schemeClr val="bg1"/>
              </a:solidFill>
              <a:latin typeface="张海山锐谐体" panose="02000000000000000000" charset="-122"/>
              <a:ea typeface="张海山锐谐体" panose="02000000000000000000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-2824651" y="-2679125"/>
            <a:ext cx="7484916" cy="7484916"/>
            <a:chOff x="-2824651" y="-2679125"/>
            <a:chExt cx="7484916" cy="7484916"/>
          </a:xfrm>
        </p:grpSpPr>
        <p:sp>
          <p:nvSpPr>
            <p:cNvPr id="4" name="椭圆 3"/>
            <p:cNvSpPr/>
            <p:nvPr/>
          </p:nvSpPr>
          <p:spPr>
            <a:xfrm>
              <a:off x="-2824651" y="-2679125"/>
              <a:ext cx="7484916" cy="7484916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等腰三角形 1"/>
            <p:cNvSpPr/>
            <p:nvPr/>
          </p:nvSpPr>
          <p:spPr>
            <a:xfrm rot="5400000" flipH="1">
              <a:off x="2518845" y="252168"/>
              <a:ext cx="258790" cy="1613374"/>
            </a:xfrm>
            <a:prstGeom prst="triangle">
              <a:avLst>
                <a:gd name="adj" fmla="val 47872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6"/>
          <p:cNvSpPr txBox="1"/>
          <p:nvPr/>
        </p:nvSpPr>
        <p:spPr>
          <a:xfrm>
            <a:off x="11077158" y="647749"/>
            <a:ext cx="615553" cy="286761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第一块宣传板</a:t>
            </a:r>
            <a:endParaRPr lang="zh-CN" altLang="en-US" sz="28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0265" y="1386198"/>
            <a:ext cx="4891605" cy="327445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8" name="文本框 7"/>
          <p:cNvSpPr txBox="1"/>
          <p:nvPr/>
        </p:nvSpPr>
        <p:spPr>
          <a:xfrm>
            <a:off x="11077158" y="647749"/>
            <a:ext cx="615553" cy="525548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一次勇敢的尝试</a:t>
            </a:r>
            <a:endParaRPr lang="zh-CN" altLang="en-US" sz="28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3459" y="1188250"/>
            <a:ext cx="2595341" cy="403719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9" name="文本框 8"/>
          <p:cNvSpPr txBox="1"/>
          <p:nvPr/>
        </p:nvSpPr>
        <p:spPr>
          <a:xfrm>
            <a:off x="11077158" y="647749"/>
            <a:ext cx="615553" cy="286761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就是如此的随意</a:t>
            </a:r>
            <a:endParaRPr lang="zh-CN" altLang="en-US" sz="28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4861" y="601251"/>
            <a:ext cx="2643070" cy="4698791"/>
          </a:xfrm>
          <a:prstGeom prst="roundRect">
            <a:avLst>
              <a:gd name="adj" fmla="val 5849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3008" y="2180628"/>
            <a:ext cx="6471496" cy="324276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2909" y="1251020"/>
            <a:ext cx="3089452" cy="458171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506081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 advTm="8716">
        <p14:glitter pattern="hexagon"/>
      </p:transition>
    </mc:Choice>
    <mc:Fallback xmlns="">
      <p:transition spd="slow" advTm="8716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mph" presetSubtype="0" repeatCount="indefinite" decel="33333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" dur="1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3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4" dur="1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10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2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2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3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9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9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9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9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600000">
                                      <p:cBhvr>
                                        <p:cTn id="48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9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3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2" dur="3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600000">
                                      <p:cBhvr>
                                        <p:cTn id="60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1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6667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3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64" dur="3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2" presetClass="exit" presetSubtype="8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 additive="base">
                                        <p:cTn id="66" dur="3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#ppt_w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left)">
                                      <p:cBhvr>
                                        <p:cTn id="67" dur="3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600000">
                                      <p:cBhvr>
                                        <p:cTn id="76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7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3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0" dur="3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2" presetClass="exit" presetSubtype="8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 additive="base">
                                        <p:cTn id="82" dur="3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#ppt_w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left)">
                                      <p:cBhvr>
                                        <p:cTn id="83" dur="3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600000">
                                      <p:cBhvr>
                                        <p:cTn id="92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3" presetID="12" presetClass="exit" presetSubtype="8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 additive="base">
                                        <p:cTn id="94" dur="3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#ppt_w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left)">
                                      <p:cBhvr>
                                        <p:cTn id="95" dur="3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600000">
                                      <p:cBhvr>
                                        <p:cTn id="104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3" grpId="0"/>
      <p:bldP spid="11" grpId="0"/>
      <p:bldP spid="11" grpId="1"/>
      <p:bldP spid="28" grpId="0"/>
      <p:bldP spid="28" grpId="1"/>
      <p:bldP spid="29" grpId="0"/>
      <p:bldP spid="29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99000"/>
            <a:lum/>
          </a:blip>
          <a:srcRect/>
          <a:stretch>
            <a:fillRect t="-29000" b="-2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任意多边形 31"/>
          <p:cNvSpPr/>
          <p:nvPr/>
        </p:nvSpPr>
        <p:spPr>
          <a:xfrm>
            <a:off x="989472" y="1378364"/>
            <a:ext cx="9323014" cy="3944171"/>
          </a:xfrm>
          <a:custGeom>
            <a:avLst/>
            <a:gdLst>
              <a:gd name="connsiteX0" fmla="*/ 5805946 w 9323014"/>
              <a:gd name="connsiteY0" fmla="*/ 1996911 h 3944171"/>
              <a:gd name="connsiteX1" fmla="*/ 6048282 w 9323014"/>
              <a:gd name="connsiteY1" fmla="*/ 2260152 h 3944171"/>
              <a:gd name="connsiteX2" fmla="*/ 5759688 w 9323014"/>
              <a:gd name="connsiteY2" fmla="*/ 2327223 h 3944171"/>
              <a:gd name="connsiteX3" fmla="*/ 5511837 w 9323014"/>
              <a:gd name="connsiteY3" fmla="*/ 2043208 h 3944171"/>
              <a:gd name="connsiteX4" fmla="*/ 8169945 w 9323014"/>
              <a:gd name="connsiteY4" fmla="*/ 1978775 h 3944171"/>
              <a:gd name="connsiteX5" fmla="*/ 8299671 w 9323014"/>
              <a:gd name="connsiteY5" fmla="*/ 2088199 h 3944171"/>
              <a:gd name="connsiteX6" fmla="*/ 8299671 w 9323014"/>
              <a:gd name="connsiteY6" fmla="*/ 2436542 h 3944171"/>
              <a:gd name="connsiteX7" fmla="*/ 8169945 w 9323014"/>
              <a:gd name="connsiteY7" fmla="*/ 1978775 h 3944171"/>
              <a:gd name="connsiteX8" fmla="*/ 6230077 w 9323014"/>
              <a:gd name="connsiteY8" fmla="*/ 1880255 h 3944171"/>
              <a:gd name="connsiteX9" fmla="*/ 6565760 w 9323014"/>
              <a:gd name="connsiteY9" fmla="*/ 1930477 h 3944171"/>
              <a:gd name="connsiteX10" fmla="*/ 6671704 w 9323014"/>
              <a:gd name="connsiteY10" fmla="*/ 2189260 h 3944171"/>
              <a:gd name="connsiteX11" fmla="*/ 6374443 w 9323014"/>
              <a:gd name="connsiteY11" fmla="*/ 2140229 h 3944171"/>
              <a:gd name="connsiteX12" fmla="*/ 7311685 w 9323014"/>
              <a:gd name="connsiteY12" fmla="*/ 1822527 h 3944171"/>
              <a:gd name="connsiteX13" fmla="*/ 7469835 w 9323014"/>
              <a:gd name="connsiteY13" fmla="*/ 1880255 h 3944171"/>
              <a:gd name="connsiteX14" fmla="*/ 7439592 w 9323014"/>
              <a:gd name="connsiteY14" fmla="*/ 2051329 h 3944171"/>
              <a:gd name="connsiteX15" fmla="*/ 7028208 w 9323014"/>
              <a:gd name="connsiteY15" fmla="*/ 2189260 h 3944171"/>
              <a:gd name="connsiteX16" fmla="*/ 8936453 w 9323014"/>
              <a:gd name="connsiteY16" fmla="*/ 1564437 h 3944171"/>
              <a:gd name="connsiteX17" fmla="*/ 8848959 w 9323014"/>
              <a:gd name="connsiteY17" fmla="*/ 2599756 h 3944171"/>
              <a:gd name="connsiteX18" fmla="*/ 8922964 w 9323014"/>
              <a:gd name="connsiteY18" fmla="*/ 2599756 h 3944171"/>
              <a:gd name="connsiteX19" fmla="*/ 9323014 w 9323014"/>
              <a:gd name="connsiteY19" fmla="*/ 2776244 h 3944171"/>
              <a:gd name="connsiteX20" fmla="*/ 8666794 w 9323014"/>
              <a:gd name="connsiteY20" fmla="*/ 2757194 h 3944171"/>
              <a:gd name="connsiteX21" fmla="*/ 8666794 w 9323014"/>
              <a:gd name="connsiteY21" fmla="*/ 1738205 h 3944171"/>
              <a:gd name="connsiteX22" fmla="*/ 7932439 w 9323014"/>
              <a:gd name="connsiteY22" fmla="*/ 1738205 h 3944171"/>
              <a:gd name="connsiteX23" fmla="*/ 7932439 w 9323014"/>
              <a:gd name="connsiteY23" fmla="*/ 2423994 h 3944171"/>
              <a:gd name="connsiteX24" fmla="*/ 7800262 w 9323014"/>
              <a:gd name="connsiteY24" fmla="*/ 2757194 h 3944171"/>
              <a:gd name="connsiteX25" fmla="*/ 7649851 w 9323014"/>
              <a:gd name="connsiteY25" fmla="*/ 2718412 h 3944171"/>
              <a:gd name="connsiteX26" fmla="*/ 7750273 w 9323014"/>
              <a:gd name="connsiteY26" fmla="*/ 2407895 h 3944171"/>
              <a:gd name="connsiteX27" fmla="*/ 7750273 w 9323014"/>
              <a:gd name="connsiteY27" fmla="*/ 1732512 h 3944171"/>
              <a:gd name="connsiteX28" fmla="*/ 7750975 w 9323014"/>
              <a:gd name="connsiteY28" fmla="*/ 1732512 h 3944171"/>
              <a:gd name="connsiteX29" fmla="*/ 7750975 w 9323014"/>
              <a:gd name="connsiteY29" fmla="*/ 1590852 h 3944171"/>
              <a:gd name="connsiteX30" fmla="*/ 7750273 w 9323014"/>
              <a:gd name="connsiteY30" fmla="*/ 1590849 h 3944171"/>
              <a:gd name="connsiteX31" fmla="*/ 7750273 w 9323014"/>
              <a:gd name="connsiteY31" fmla="*/ 1590195 h 3944171"/>
              <a:gd name="connsiteX32" fmla="*/ 1736362 w 9323014"/>
              <a:gd name="connsiteY32" fmla="*/ 1384749 h 3944171"/>
              <a:gd name="connsiteX33" fmla="*/ 3201989 w 9323014"/>
              <a:gd name="connsiteY33" fmla="*/ 1384749 h 3944171"/>
              <a:gd name="connsiteX34" fmla="*/ 3210645 w 9323014"/>
              <a:gd name="connsiteY34" fmla="*/ 1475269 h 3944171"/>
              <a:gd name="connsiteX35" fmla="*/ 3211085 w 9323014"/>
              <a:gd name="connsiteY35" fmla="*/ 1521419 h 3944171"/>
              <a:gd name="connsiteX36" fmla="*/ 3016868 w 9323014"/>
              <a:gd name="connsiteY36" fmla="*/ 1518985 h 3944171"/>
              <a:gd name="connsiteX37" fmla="*/ 1682132 w 9323014"/>
              <a:gd name="connsiteY37" fmla="*/ 1528233 h 3944171"/>
              <a:gd name="connsiteX38" fmla="*/ 1736362 w 9323014"/>
              <a:gd name="connsiteY38" fmla="*/ 1384749 h 3944171"/>
              <a:gd name="connsiteX39" fmla="*/ 4786094 w 9323014"/>
              <a:gd name="connsiteY39" fmla="*/ 1208277 h 3944171"/>
              <a:gd name="connsiteX40" fmla="*/ 4786094 w 9323014"/>
              <a:gd name="connsiteY40" fmla="*/ 1367671 h 3944171"/>
              <a:gd name="connsiteX41" fmla="*/ 5042265 w 9323014"/>
              <a:gd name="connsiteY41" fmla="*/ 1367671 h 3944171"/>
              <a:gd name="connsiteX42" fmla="*/ 5042265 w 9323014"/>
              <a:gd name="connsiteY42" fmla="*/ 1208277 h 3944171"/>
              <a:gd name="connsiteX43" fmla="*/ 1943701 w 9323014"/>
              <a:gd name="connsiteY43" fmla="*/ 1117194 h 3944171"/>
              <a:gd name="connsiteX44" fmla="*/ 1943701 w 9323014"/>
              <a:gd name="connsiteY44" fmla="*/ 1168428 h 3944171"/>
              <a:gd name="connsiteX45" fmla="*/ 2746368 w 9323014"/>
              <a:gd name="connsiteY45" fmla="*/ 1168428 h 3944171"/>
              <a:gd name="connsiteX46" fmla="*/ 2746368 w 9323014"/>
              <a:gd name="connsiteY46" fmla="*/ 1117194 h 3944171"/>
              <a:gd name="connsiteX47" fmla="*/ 5218738 w 9323014"/>
              <a:gd name="connsiteY47" fmla="*/ 1054574 h 3944171"/>
              <a:gd name="connsiteX48" fmla="*/ 5117138 w 9323014"/>
              <a:gd name="connsiteY48" fmla="*/ 1438824 h 3944171"/>
              <a:gd name="connsiteX49" fmla="*/ 4609621 w 9323014"/>
              <a:gd name="connsiteY49" fmla="*/ 1521374 h 3944171"/>
              <a:gd name="connsiteX50" fmla="*/ 4698521 w 9323014"/>
              <a:gd name="connsiteY50" fmla="*/ 1111724 h 3944171"/>
              <a:gd name="connsiteX51" fmla="*/ 1943701 w 9323014"/>
              <a:gd name="connsiteY51" fmla="*/ 940721 h 3944171"/>
              <a:gd name="connsiteX52" fmla="*/ 1943701 w 9323014"/>
              <a:gd name="connsiteY52" fmla="*/ 980569 h 3944171"/>
              <a:gd name="connsiteX53" fmla="*/ 2746368 w 9323014"/>
              <a:gd name="connsiteY53" fmla="*/ 980569 h 3944171"/>
              <a:gd name="connsiteX54" fmla="*/ 2746368 w 9323014"/>
              <a:gd name="connsiteY54" fmla="*/ 940721 h 3944171"/>
              <a:gd name="connsiteX55" fmla="*/ 2354904 w 9323014"/>
              <a:gd name="connsiteY55" fmla="*/ 786075 h 3944171"/>
              <a:gd name="connsiteX56" fmla="*/ 2833941 w 9323014"/>
              <a:gd name="connsiteY56" fmla="*/ 798404 h 3944171"/>
              <a:gd name="connsiteX57" fmla="*/ 3005391 w 9323014"/>
              <a:gd name="connsiteY57" fmla="*/ 1323445 h 3944171"/>
              <a:gd name="connsiteX58" fmla="*/ 1767227 w 9323014"/>
              <a:gd name="connsiteY58" fmla="*/ 1317095 h 3944171"/>
              <a:gd name="connsiteX59" fmla="*/ 1881527 w 9323014"/>
              <a:gd name="connsiteY59" fmla="*/ 795864 h 3944171"/>
              <a:gd name="connsiteX60" fmla="*/ 2354904 w 9323014"/>
              <a:gd name="connsiteY60" fmla="*/ 786075 h 3944171"/>
              <a:gd name="connsiteX61" fmla="*/ 1772920 w 9323014"/>
              <a:gd name="connsiteY61" fmla="*/ 610545 h 3944171"/>
              <a:gd name="connsiteX62" fmla="*/ 2922841 w 9323014"/>
              <a:gd name="connsiteY62" fmla="*/ 610545 h 3944171"/>
              <a:gd name="connsiteX63" fmla="*/ 2922841 w 9323014"/>
              <a:gd name="connsiteY63" fmla="*/ 752862 h 3944171"/>
              <a:gd name="connsiteX64" fmla="*/ 1687687 w 9323014"/>
              <a:gd name="connsiteY64" fmla="*/ 752696 h 3944171"/>
              <a:gd name="connsiteX65" fmla="*/ 0 w 9323014"/>
              <a:gd name="connsiteY65" fmla="*/ 685552 h 3944171"/>
              <a:gd name="connsiteX66" fmla="*/ 1677527 w 9323014"/>
              <a:gd name="connsiteY66" fmla="*/ 628236 h 3944171"/>
              <a:gd name="connsiteX67" fmla="*/ 4744378 w 9323014"/>
              <a:gd name="connsiteY67" fmla="*/ 564381 h 3944171"/>
              <a:gd name="connsiteX68" fmla="*/ 4895145 w 9323014"/>
              <a:gd name="connsiteY68" fmla="*/ 729113 h 3944171"/>
              <a:gd name="connsiteX69" fmla="*/ 4750515 w 9323014"/>
              <a:gd name="connsiteY69" fmla="*/ 782749 h 3944171"/>
              <a:gd name="connsiteX70" fmla="*/ 4598681 w 9323014"/>
              <a:gd name="connsiteY70" fmla="*/ 616861 h 3944171"/>
              <a:gd name="connsiteX71" fmla="*/ 5094388 w 9323014"/>
              <a:gd name="connsiteY71" fmla="*/ 564204 h 3944171"/>
              <a:gd name="connsiteX72" fmla="*/ 5241597 w 9323014"/>
              <a:gd name="connsiteY72" fmla="*/ 616327 h 3944171"/>
              <a:gd name="connsiteX73" fmla="*/ 5068415 w 9323014"/>
              <a:gd name="connsiteY73" fmla="*/ 815482 h 3944171"/>
              <a:gd name="connsiteX74" fmla="*/ 5247201 w 9323014"/>
              <a:gd name="connsiteY74" fmla="*/ 815482 h 3944171"/>
              <a:gd name="connsiteX75" fmla="*/ 5310701 w 9323014"/>
              <a:gd name="connsiteY75" fmla="*/ 974877 h 3944171"/>
              <a:gd name="connsiteX76" fmla="*/ 4582136 w 9323014"/>
              <a:gd name="connsiteY76" fmla="*/ 974877 h 3944171"/>
              <a:gd name="connsiteX77" fmla="*/ 4419910 w 9323014"/>
              <a:gd name="connsiteY77" fmla="*/ 840053 h 3944171"/>
              <a:gd name="connsiteX78" fmla="*/ 4419910 w 9323014"/>
              <a:gd name="connsiteY78" fmla="*/ 821550 h 3944171"/>
              <a:gd name="connsiteX79" fmla="*/ 4890697 w 9323014"/>
              <a:gd name="connsiteY79" fmla="*/ 815482 h 3944171"/>
              <a:gd name="connsiteX80" fmla="*/ 3843438 w 9323014"/>
              <a:gd name="connsiteY80" fmla="*/ 331604 h 3944171"/>
              <a:gd name="connsiteX81" fmla="*/ 3995717 w 9323014"/>
              <a:gd name="connsiteY81" fmla="*/ 369140 h 3944171"/>
              <a:gd name="connsiteX82" fmla="*/ 3973995 w 9323014"/>
              <a:gd name="connsiteY82" fmla="*/ 434072 h 3944171"/>
              <a:gd name="connsiteX83" fmla="*/ 4430170 w 9323014"/>
              <a:gd name="connsiteY83" fmla="*/ 554722 h 3944171"/>
              <a:gd name="connsiteX84" fmla="*/ 4392070 w 9323014"/>
              <a:gd name="connsiteY84" fmla="*/ 587775 h 3944171"/>
              <a:gd name="connsiteX85" fmla="*/ 3922576 w 9323014"/>
              <a:gd name="connsiteY85" fmla="*/ 587775 h 3944171"/>
              <a:gd name="connsiteX86" fmla="*/ 3873062 w 9323014"/>
              <a:gd name="connsiteY86" fmla="*/ 735784 h 3944171"/>
              <a:gd name="connsiteX87" fmla="*/ 4419910 w 9323014"/>
              <a:gd name="connsiteY87" fmla="*/ 735784 h 3944171"/>
              <a:gd name="connsiteX88" fmla="*/ 4419910 w 9323014"/>
              <a:gd name="connsiteY88" fmla="*/ 821550 h 3944171"/>
              <a:gd name="connsiteX89" fmla="*/ 4397986 w 9323014"/>
              <a:gd name="connsiteY89" fmla="*/ 821832 h 3944171"/>
              <a:gd name="connsiteX90" fmla="*/ 4419910 w 9323014"/>
              <a:gd name="connsiteY90" fmla="*/ 840053 h 3944171"/>
              <a:gd name="connsiteX91" fmla="*/ 4419910 w 9323014"/>
              <a:gd name="connsiteY91" fmla="*/ 883794 h 3944171"/>
              <a:gd name="connsiteX92" fmla="*/ 3823548 w 9323014"/>
              <a:gd name="connsiteY92" fmla="*/ 883794 h 3944171"/>
              <a:gd name="connsiteX93" fmla="*/ 3789269 w 9323014"/>
              <a:gd name="connsiteY93" fmla="*/ 986262 h 3944171"/>
              <a:gd name="connsiteX94" fmla="*/ 4324660 w 9323014"/>
              <a:gd name="connsiteY94" fmla="*/ 1043412 h 3944171"/>
              <a:gd name="connsiteX95" fmla="*/ 4232739 w 9323014"/>
              <a:gd name="connsiteY95" fmla="*/ 1362688 h 3944171"/>
              <a:gd name="connsiteX96" fmla="*/ 4408792 w 9323014"/>
              <a:gd name="connsiteY96" fmla="*/ 1383593 h 3944171"/>
              <a:gd name="connsiteX97" fmla="*/ 4364140 w 9323014"/>
              <a:gd name="connsiteY97" fmla="*/ 1515681 h 3944171"/>
              <a:gd name="connsiteX98" fmla="*/ 3414500 w 9323014"/>
              <a:gd name="connsiteY98" fmla="*/ 1462253 h 3944171"/>
              <a:gd name="connsiteX99" fmla="*/ 3541370 w 9323014"/>
              <a:gd name="connsiteY99" fmla="*/ 1280591 h 3944171"/>
              <a:gd name="connsiteX100" fmla="*/ 4077541 w 9323014"/>
              <a:gd name="connsiteY100" fmla="*/ 1344259 h 3944171"/>
              <a:gd name="connsiteX101" fmla="*/ 4190424 w 9323014"/>
              <a:gd name="connsiteY101" fmla="*/ 1134272 h 3944171"/>
              <a:gd name="connsiteX102" fmla="*/ 3576505 w 9323014"/>
              <a:gd name="connsiteY102" fmla="*/ 1134272 h 3944171"/>
              <a:gd name="connsiteX103" fmla="*/ 3659803 w 9323014"/>
              <a:gd name="connsiteY103" fmla="*/ 883794 h 3944171"/>
              <a:gd name="connsiteX104" fmla="*/ 3405397 w 9323014"/>
              <a:gd name="connsiteY104" fmla="*/ 883794 h 3944171"/>
              <a:gd name="connsiteX105" fmla="*/ 3481597 w 9323014"/>
              <a:gd name="connsiteY105" fmla="*/ 735784 h 3944171"/>
              <a:gd name="connsiteX106" fmla="*/ 3709025 w 9323014"/>
              <a:gd name="connsiteY106" fmla="*/ 735784 h 3944171"/>
              <a:gd name="connsiteX107" fmla="*/ 3758246 w 9323014"/>
              <a:gd name="connsiteY107" fmla="*/ 587775 h 3944171"/>
              <a:gd name="connsiteX108" fmla="*/ 3457892 w 9323014"/>
              <a:gd name="connsiteY108" fmla="*/ 581425 h 3944171"/>
              <a:gd name="connsiteX109" fmla="*/ 3489642 w 9323014"/>
              <a:gd name="connsiteY109" fmla="*/ 529322 h 3944171"/>
              <a:gd name="connsiteX110" fmla="*/ 3809361 w 9323014"/>
              <a:gd name="connsiteY110" fmla="*/ 434072 h 3944171"/>
              <a:gd name="connsiteX111" fmla="*/ 3309572 w 9323014"/>
              <a:gd name="connsiteY111" fmla="*/ 331604 h 3944171"/>
              <a:gd name="connsiteX112" fmla="*/ 3442460 w 9323014"/>
              <a:gd name="connsiteY112" fmla="*/ 424199 h 3944171"/>
              <a:gd name="connsiteX113" fmla="*/ 3300730 w 9323014"/>
              <a:gd name="connsiteY113" fmla="*/ 861023 h 3944171"/>
              <a:gd name="connsiteX114" fmla="*/ 3369275 w 9323014"/>
              <a:gd name="connsiteY114" fmla="*/ 854673 h 3944171"/>
              <a:gd name="connsiteX115" fmla="*/ 3381975 w 9323014"/>
              <a:gd name="connsiteY115" fmla="*/ 1521374 h 3944171"/>
              <a:gd name="connsiteX116" fmla="*/ 3215052 w 9323014"/>
              <a:gd name="connsiteY116" fmla="*/ 1521374 h 3944171"/>
              <a:gd name="connsiteX117" fmla="*/ 3211464 w 9323014"/>
              <a:gd name="connsiteY117" fmla="*/ 1561117 h 3944171"/>
              <a:gd name="connsiteX118" fmla="*/ 3211085 w 9323014"/>
              <a:gd name="connsiteY118" fmla="*/ 1521419 h 3944171"/>
              <a:gd name="connsiteX119" fmla="*/ 3211852 w 9323014"/>
              <a:gd name="connsiteY119" fmla="*/ 1521374 h 3944171"/>
              <a:gd name="connsiteX120" fmla="*/ 3211464 w 9323014"/>
              <a:gd name="connsiteY120" fmla="*/ 1483843 h 3944171"/>
              <a:gd name="connsiteX121" fmla="*/ 3210645 w 9323014"/>
              <a:gd name="connsiteY121" fmla="*/ 1475269 h 3944171"/>
              <a:gd name="connsiteX122" fmla="*/ 3209974 w 9323014"/>
              <a:gd name="connsiteY122" fmla="*/ 1405061 h 3944171"/>
              <a:gd name="connsiteX123" fmla="*/ 3205502 w 9323014"/>
              <a:gd name="connsiteY123" fmla="*/ 907914 h 3944171"/>
              <a:gd name="connsiteX124" fmla="*/ 3113199 w 9323014"/>
              <a:gd name="connsiteY124" fmla="*/ 902792 h 3944171"/>
              <a:gd name="connsiteX125" fmla="*/ 3309572 w 9323014"/>
              <a:gd name="connsiteY125" fmla="*/ 331604 h 3944171"/>
              <a:gd name="connsiteX126" fmla="*/ 4972529 w 9323014"/>
              <a:gd name="connsiteY126" fmla="*/ 308834 h 3944171"/>
              <a:gd name="connsiteX127" fmla="*/ 5007664 w 9323014"/>
              <a:gd name="connsiteY127" fmla="*/ 388531 h 3944171"/>
              <a:gd name="connsiteX128" fmla="*/ 5235549 w 9323014"/>
              <a:gd name="connsiteY128" fmla="*/ 388531 h 3944171"/>
              <a:gd name="connsiteX129" fmla="*/ 5235549 w 9323014"/>
              <a:gd name="connsiteY129" fmla="*/ 536541 h 3944171"/>
              <a:gd name="connsiteX130" fmla="*/ 4603929 w 9323014"/>
              <a:gd name="connsiteY130" fmla="*/ 536541 h 3944171"/>
              <a:gd name="connsiteX131" fmla="*/ 4603929 w 9323014"/>
              <a:gd name="connsiteY131" fmla="*/ 388531 h 3944171"/>
              <a:gd name="connsiteX132" fmla="*/ 4827455 w 9323014"/>
              <a:gd name="connsiteY132" fmla="*/ 388531 h 3944171"/>
              <a:gd name="connsiteX133" fmla="*/ 4810733 w 9323014"/>
              <a:gd name="connsiteY133" fmla="*/ 356777 h 3944171"/>
              <a:gd name="connsiteX134" fmla="*/ 2435583 w 9323014"/>
              <a:gd name="connsiteY134" fmla="*/ 297448 h 3944171"/>
              <a:gd name="connsiteX135" fmla="*/ 2458799 w 9323014"/>
              <a:gd name="connsiteY135" fmla="*/ 371453 h 3944171"/>
              <a:gd name="connsiteX136" fmla="*/ 2942409 w 9323014"/>
              <a:gd name="connsiteY136" fmla="*/ 371453 h 3944171"/>
              <a:gd name="connsiteX137" fmla="*/ 2942409 w 9323014"/>
              <a:gd name="connsiteY137" fmla="*/ 587775 h 3944171"/>
              <a:gd name="connsiteX138" fmla="*/ 2774297 w 9323014"/>
              <a:gd name="connsiteY138" fmla="*/ 587775 h 3944171"/>
              <a:gd name="connsiteX139" fmla="*/ 2774297 w 9323014"/>
              <a:gd name="connsiteY139" fmla="*/ 525155 h 3944171"/>
              <a:gd name="connsiteX140" fmla="*/ 1915415 w 9323014"/>
              <a:gd name="connsiteY140" fmla="*/ 525155 h 3944171"/>
              <a:gd name="connsiteX141" fmla="*/ 1915415 w 9323014"/>
              <a:gd name="connsiteY141" fmla="*/ 587775 h 3944171"/>
              <a:gd name="connsiteX142" fmla="*/ 1747303 w 9323014"/>
              <a:gd name="connsiteY142" fmla="*/ 587775 h 3944171"/>
              <a:gd name="connsiteX143" fmla="*/ 1747303 w 9323014"/>
              <a:gd name="connsiteY143" fmla="*/ 371453 h 3944171"/>
              <a:gd name="connsiteX144" fmla="*/ 2283126 w 9323014"/>
              <a:gd name="connsiteY144" fmla="*/ 371453 h 3944171"/>
              <a:gd name="connsiteX145" fmla="*/ 2266404 w 9323014"/>
              <a:gd name="connsiteY145" fmla="*/ 333205 h 3944171"/>
              <a:gd name="connsiteX146" fmla="*/ 6347407 w 9323014"/>
              <a:gd name="connsiteY146" fmla="*/ 0 h 3944171"/>
              <a:gd name="connsiteX147" fmla="*/ 5770992 w 9323014"/>
              <a:gd name="connsiteY147" fmla="*/ 853018 h 3944171"/>
              <a:gd name="connsiteX148" fmla="*/ 5856317 w 9323014"/>
              <a:gd name="connsiteY148" fmla="*/ 853018 h 3944171"/>
              <a:gd name="connsiteX149" fmla="*/ 5856317 w 9323014"/>
              <a:gd name="connsiteY149" fmla="*/ 1464447 h 3944171"/>
              <a:gd name="connsiteX150" fmla="*/ 5588762 w 9323014"/>
              <a:gd name="connsiteY150" fmla="*/ 1464447 h 3944171"/>
              <a:gd name="connsiteX151" fmla="*/ 5588762 w 9323014"/>
              <a:gd name="connsiteY151" fmla="*/ 1310745 h 3944171"/>
              <a:gd name="connsiteX152" fmla="*/ 5679844 w 9323014"/>
              <a:gd name="connsiteY152" fmla="*/ 1310745 h 3944171"/>
              <a:gd name="connsiteX153" fmla="*/ 5679844 w 9323014"/>
              <a:gd name="connsiteY153" fmla="*/ 871370 h 3944171"/>
              <a:gd name="connsiteX154" fmla="*/ 5616247 w 9323014"/>
              <a:gd name="connsiteY154" fmla="*/ 834072 h 3944171"/>
              <a:gd name="connsiteX155" fmla="*/ 5699947 w 9323014"/>
              <a:gd name="connsiteY155" fmla="*/ 519463 h 3944171"/>
              <a:gd name="connsiteX156" fmla="*/ 5520449 w 9323014"/>
              <a:gd name="connsiteY156" fmla="*/ 519463 h 3944171"/>
              <a:gd name="connsiteX157" fmla="*/ 5502916 w 9323014"/>
              <a:gd name="connsiteY157" fmla="*/ 1461528 h 3944171"/>
              <a:gd name="connsiteX158" fmla="*/ 5502879 w 9323014"/>
              <a:gd name="connsiteY158" fmla="*/ 1595888 h 3944171"/>
              <a:gd name="connsiteX159" fmla="*/ 6028981 w 9323014"/>
              <a:gd name="connsiteY159" fmla="*/ 1595888 h 3944171"/>
              <a:gd name="connsiteX160" fmla="*/ 6028981 w 9323014"/>
              <a:gd name="connsiteY160" fmla="*/ 1749590 h 3944171"/>
              <a:gd name="connsiteX161" fmla="*/ 5611280 w 9323014"/>
              <a:gd name="connsiteY161" fmla="*/ 1749590 h 3944171"/>
              <a:gd name="connsiteX162" fmla="*/ 5500889 w 9323014"/>
              <a:gd name="connsiteY162" fmla="*/ 1849447 h 3944171"/>
              <a:gd name="connsiteX163" fmla="*/ 5500355 w 9323014"/>
              <a:gd name="connsiteY163" fmla="*/ 1880441 h 3944171"/>
              <a:gd name="connsiteX164" fmla="*/ 5493876 w 9323014"/>
              <a:gd name="connsiteY164" fmla="*/ 2044286 h 3944171"/>
              <a:gd name="connsiteX165" fmla="*/ 5477535 w 9323014"/>
              <a:gd name="connsiteY165" fmla="*/ 2355892 h 3944171"/>
              <a:gd name="connsiteX166" fmla="*/ 5477136 w 9323014"/>
              <a:gd name="connsiteY166" fmla="*/ 2364416 h 3944171"/>
              <a:gd name="connsiteX167" fmla="*/ 6214778 w 9323014"/>
              <a:gd name="connsiteY167" fmla="*/ 2324550 h 3944171"/>
              <a:gd name="connsiteX168" fmla="*/ 6761720 w 9323014"/>
              <a:gd name="connsiteY168" fmla="*/ 2324550 h 3944171"/>
              <a:gd name="connsiteX169" fmla="*/ 6761720 w 9323014"/>
              <a:gd name="connsiteY169" fmla="*/ 1732512 h 3944171"/>
              <a:gd name="connsiteX170" fmla="*/ 6182157 w 9323014"/>
              <a:gd name="connsiteY170" fmla="*/ 1745391 h 3944171"/>
              <a:gd name="connsiteX171" fmla="*/ 6259430 w 9323014"/>
              <a:gd name="connsiteY171" fmla="*/ 1584502 h 3944171"/>
              <a:gd name="connsiteX172" fmla="*/ 7750273 w 9323014"/>
              <a:gd name="connsiteY172" fmla="*/ 1590849 h 3944171"/>
              <a:gd name="connsiteX173" fmla="*/ 7750273 w 9323014"/>
              <a:gd name="connsiteY173" fmla="*/ 1732512 h 3944171"/>
              <a:gd name="connsiteX174" fmla="*/ 6943885 w 9323014"/>
              <a:gd name="connsiteY174" fmla="*/ 1732512 h 3944171"/>
              <a:gd name="connsiteX175" fmla="*/ 6943885 w 9323014"/>
              <a:gd name="connsiteY175" fmla="*/ 2324550 h 3944171"/>
              <a:gd name="connsiteX176" fmla="*/ 7490827 w 9323014"/>
              <a:gd name="connsiteY176" fmla="*/ 2324550 h 3944171"/>
              <a:gd name="connsiteX177" fmla="*/ 7490827 w 9323014"/>
              <a:gd name="connsiteY177" fmla="*/ 2478253 h 3944171"/>
              <a:gd name="connsiteX178" fmla="*/ 6943885 w 9323014"/>
              <a:gd name="connsiteY178" fmla="*/ 2478253 h 3944171"/>
              <a:gd name="connsiteX179" fmla="*/ 6763581 w 9323014"/>
              <a:gd name="connsiteY179" fmla="*/ 3362501 h 3944171"/>
              <a:gd name="connsiteX180" fmla="*/ 6761720 w 9323014"/>
              <a:gd name="connsiteY180" fmla="*/ 2757194 h 3944171"/>
              <a:gd name="connsiteX181" fmla="*/ 6761720 w 9323014"/>
              <a:gd name="connsiteY181" fmla="*/ 2478253 h 3944171"/>
              <a:gd name="connsiteX182" fmla="*/ 6214778 w 9323014"/>
              <a:gd name="connsiteY182" fmla="*/ 2478253 h 3944171"/>
              <a:gd name="connsiteX183" fmla="*/ 5473208 w 9323014"/>
              <a:gd name="connsiteY183" fmla="*/ 2448359 h 3944171"/>
              <a:gd name="connsiteX184" fmla="*/ 5471078 w 9323014"/>
              <a:gd name="connsiteY184" fmla="*/ 2493867 h 3944171"/>
              <a:gd name="connsiteX185" fmla="*/ 5395807 w 9323014"/>
              <a:gd name="connsiteY185" fmla="*/ 3944171 h 3944171"/>
              <a:gd name="connsiteX186" fmla="*/ 5372801 w 9323014"/>
              <a:gd name="connsiteY186" fmla="*/ 2809573 h 3944171"/>
              <a:gd name="connsiteX187" fmla="*/ 5370958 w 9323014"/>
              <a:gd name="connsiteY187" fmla="*/ 2811280 h 3944171"/>
              <a:gd name="connsiteX188" fmla="*/ 5370958 w 9323014"/>
              <a:gd name="connsiteY188" fmla="*/ 2718676 h 3944171"/>
              <a:gd name="connsiteX189" fmla="*/ 5365389 w 9323014"/>
              <a:gd name="connsiteY189" fmla="*/ 2444012 h 3944171"/>
              <a:gd name="connsiteX190" fmla="*/ 4585827 w 9323014"/>
              <a:gd name="connsiteY190" fmla="*/ 2412586 h 3944171"/>
              <a:gd name="connsiteX191" fmla="*/ 5363899 w 9323014"/>
              <a:gd name="connsiteY191" fmla="*/ 2370536 h 3944171"/>
              <a:gd name="connsiteX192" fmla="*/ 5362665 w 9323014"/>
              <a:gd name="connsiteY192" fmla="*/ 2309682 h 3944171"/>
              <a:gd name="connsiteX193" fmla="*/ 5359631 w 9323014"/>
              <a:gd name="connsiteY193" fmla="*/ 1994029 h 3944171"/>
              <a:gd name="connsiteX194" fmla="*/ 4914106 w 9323014"/>
              <a:gd name="connsiteY194" fmla="*/ 2380232 h 3944171"/>
              <a:gd name="connsiteX195" fmla="*/ 4960673 w 9323014"/>
              <a:gd name="connsiteY195" fmla="*/ 2065584 h 3944171"/>
              <a:gd name="connsiteX196" fmla="*/ 5357628 w 9323014"/>
              <a:gd name="connsiteY196" fmla="*/ 1785696 h 3944171"/>
              <a:gd name="connsiteX197" fmla="*/ 5357254 w 9323014"/>
              <a:gd name="connsiteY197" fmla="*/ 1746770 h 3944171"/>
              <a:gd name="connsiteX198" fmla="*/ 3898730 w 9323014"/>
              <a:gd name="connsiteY198" fmla="*/ 1667040 h 3944171"/>
              <a:gd name="connsiteX199" fmla="*/ 4800430 w 9323014"/>
              <a:gd name="connsiteY199" fmla="*/ 1595888 h 3944171"/>
              <a:gd name="connsiteX200" fmla="*/ 5355803 w 9323014"/>
              <a:gd name="connsiteY200" fmla="*/ 1595888 h 3944171"/>
              <a:gd name="connsiteX201" fmla="*/ 5343977 w 9323014"/>
              <a:gd name="connsiteY201" fmla="*/ 365760 h 39441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</a:cxnLst>
            <a:rect l="l" t="t" r="r" b="b"/>
            <a:pathLst>
              <a:path w="9323014" h="3944171">
                <a:moveTo>
                  <a:pt x="5805946" y="1996911"/>
                </a:moveTo>
                <a:lnTo>
                  <a:pt x="6048282" y="2260152"/>
                </a:lnTo>
                <a:lnTo>
                  <a:pt x="5759688" y="2327223"/>
                </a:lnTo>
                <a:lnTo>
                  <a:pt x="5511837" y="2043208"/>
                </a:lnTo>
                <a:close/>
                <a:moveTo>
                  <a:pt x="8169945" y="1978775"/>
                </a:moveTo>
                <a:cubicBezTo>
                  <a:pt x="8217284" y="1971782"/>
                  <a:pt x="8271323" y="2003533"/>
                  <a:pt x="8299671" y="2088199"/>
                </a:cubicBezTo>
                <a:cubicBezTo>
                  <a:pt x="8390385" y="1817266"/>
                  <a:pt x="8744170" y="2088199"/>
                  <a:pt x="8299671" y="2436542"/>
                </a:cubicBezTo>
                <a:cubicBezTo>
                  <a:pt x="7994078" y="2197056"/>
                  <a:pt x="8065799" y="1994159"/>
                  <a:pt x="8169945" y="1978775"/>
                </a:cubicBezTo>
                <a:close/>
                <a:moveTo>
                  <a:pt x="6230077" y="1880255"/>
                </a:moveTo>
                <a:lnTo>
                  <a:pt x="6565760" y="1930477"/>
                </a:lnTo>
                <a:lnTo>
                  <a:pt x="6671704" y="2189260"/>
                </a:lnTo>
                <a:lnTo>
                  <a:pt x="6374443" y="2140229"/>
                </a:lnTo>
                <a:close/>
                <a:moveTo>
                  <a:pt x="7311685" y="1822527"/>
                </a:moveTo>
                <a:lnTo>
                  <a:pt x="7469835" y="1880255"/>
                </a:lnTo>
                <a:lnTo>
                  <a:pt x="7439592" y="2051329"/>
                </a:lnTo>
                <a:lnTo>
                  <a:pt x="7028208" y="2189260"/>
                </a:lnTo>
                <a:close/>
                <a:moveTo>
                  <a:pt x="8936453" y="1564437"/>
                </a:moveTo>
                <a:lnTo>
                  <a:pt x="8848959" y="2599756"/>
                </a:lnTo>
                <a:lnTo>
                  <a:pt x="8922964" y="2599756"/>
                </a:lnTo>
                <a:lnTo>
                  <a:pt x="9323014" y="2776244"/>
                </a:lnTo>
                <a:lnTo>
                  <a:pt x="8666794" y="2757194"/>
                </a:lnTo>
                <a:lnTo>
                  <a:pt x="8666794" y="1738205"/>
                </a:lnTo>
                <a:lnTo>
                  <a:pt x="7932439" y="1738205"/>
                </a:lnTo>
                <a:lnTo>
                  <a:pt x="7932439" y="2423994"/>
                </a:lnTo>
                <a:lnTo>
                  <a:pt x="7800262" y="2757194"/>
                </a:lnTo>
                <a:lnTo>
                  <a:pt x="7649851" y="2718412"/>
                </a:lnTo>
                <a:lnTo>
                  <a:pt x="7750273" y="2407895"/>
                </a:lnTo>
                <a:lnTo>
                  <a:pt x="7750273" y="1732512"/>
                </a:lnTo>
                <a:lnTo>
                  <a:pt x="7750975" y="1732512"/>
                </a:lnTo>
                <a:lnTo>
                  <a:pt x="7750975" y="1590852"/>
                </a:lnTo>
                <a:lnTo>
                  <a:pt x="7750273" y="1590849"/>
                </a:lnTo>
                <a:lnTo>
                  <a:pt x="7750273" y="1590195"/>
                </a:lnTo>
                <a:close/>
                <a:moveTo>
                  <a:pt x="1736362" y="1384749"/>
                </a:moveTo>
                <a:lnTo>
                  <a:pt x="3201989" y="1384749"/>
                </a:lnTo>
                <a:lnTo>
                  <a:pt x="3210645" y="1475269"/>
                </a:lnTo>
                <a:cubicBezTo>
                  <a:pt x="3210792" y="1490652"/>
                  <a:pt x="3210938" y="1506036"/>
                  <a:pt x="3211085" y="1521419"/>
                </a:cubicBezTo>
                <a:cubicBezTo>
                  <a:pt x="3139996" y="1523783"/>
                  <a:pt x="3006994" y="1530909"/>
                  <a:pt x="3016868" y="1518985"/>
                </a:cubicBezTo>
                <a:cubicBezTo>
                  <a:pt x="3015830" y="1529826"/>
                  <a:pt x="1675272" y="1518575"/>
                  <a:pt x="1682132" y="1528233"/>
                </a:cubicBezTo>
                <a:cubicBezTo>
                  <a:pt x="1677369" y="1530316"/>
                  <a:pt x="1731599" y="1396954"/>
                  <a:pt x="1736362" y="1384749"/>
                </a:cubicBezTo>
                <a:close/>
                <a:moveTo>
                  <a:pt x="4786094" y="1208277"/>
                </a:moveTo>
                <a:lnTo>
                  <a:pt x="4786094" y="1367671"/>
                </a:lnTo>
                <a:lnTo>
                  <a:pt x="5042265" y="1367671"/>
                </a:lnTo>
                <a:lnTo>
                  <a:pt x="5042265" y="1208277"/>
                </a:lnTo>
                <a:close/>
                <a:moveTo>
                  <a:pt x="1943701" y="1117194"/>
                </a:moveTo>
                <a:lnTo>
                  <a:pt x="1943701" y="1168428"/>
                </a:lnTo>
                <a:lnTo>
                  <a:pt x="2746368" y="1168428"/>
                </a:lnTo>
                <a:lnTo>
                  <a:pt x="2746368" y="1117194"/>
                </a:lnTo>
                <a:close/>
                <a:moveTo>
                  <a:pt x="5218738" y="1054574"/>
                </a:moveTo>
                <a:lnTo>
                  <a:pt x="5117138" y="1438824"/>
                </a:lnTo>
                <a:lnTo>
                  <a:pt x="4609621" y="1521374"/>
                </a:lnTo>
                <a:lnTo>
                  <a:pt x="4698521" y="1111724"/>
                </a:lnTo>
                <a:close/>
                <a:moveTo>
                  <a:pt x="1943701" y="940721"/>
                </a:moveTo>
                <a:lnTo>
                  <a:pt x="1943701" y="980569"/>
                </a:lnTo>
                <a:lnTo>
                  <a:pt x="2746368" y="980569"/>
                </a:lnTo>
                <a:lnTo>
                  <a:pt x="2746368" y="940721"/>
                </a:lnTo>
                <a:close/>
                <a:moveTo>
                  <a:pt x="2354904" y="786075"/>
                </a:moveTo>
                <a:cubicBezTo>
                  <a:pt x="2513640" y="786498"/>
                  <a:pt x="2741804" y="788254"/>
                  <a:pt x="2833941" y="798404"/>
                </a:cubicBezTo>
                <a:cubicBezTo>
                  <a:pt x="2901660" y="1055667"/>
                  <a:pt x="2953518" y="1137513"/>
                  <a:pt x="3005391" y="1323445"/>
                </a:cubicBezTo>
                <a:lnTo>
                  <a:pt x="1767227" y="1317095"/>
                </a:lnTo>
                <a:cubicBezTo>
                  <a:pt x="1794758" y="1161432"/>
                  <a:pt x="1831800" y="1064346"/>
                  <a:pt x="1881527" y="795864"/>
                </a:cubicBezTo>
                <a:cubicBezTo>
                  <a:pt x="1978358" y="791269"/>
                  <a:pt x="2196168" y="785652"/>
                  <a:pt x="2354904" y="786075"/>
                </a:cubicBezTo>
                <a:close/>
                <a:moveTo>
                  <a:pt x="1772920" y="610545"/>
                </a:moveTo>
                <a:lnTo>
                  <a:pt x="2922841" y="610545"/>
                </a:lnTo>
                <a:lnTo>
                  <a:pt x="2922841" y="752862"/>
                </a:lnTo>
                <a:lnTo>
                  <a:pt x="1687687" y="752696"/>
                </a:lnTo>
                <a:lnTo>
                  <a:pt x="0" y="685552"/>
                </a:lnTo>
                <a:lnTo>
                  <a:pt x="1677527" y="628236"/>
                </a:lnTo>
                <a:close/>
                <a:moveTo>
                  <a:pt x="4744378" y="564381"/>
                </a:moveTo>
                <a:lnTo>
                  <a:pt x="4895145" y="729113"/>
                </a:lnTo>
                <a:lnTo>
                  <a:pt x="4750515" y="782749"/>
                </a:lnTo>
                <a:lnTo>
                  <a:pt x="4598681" y="616861"/>
                </a:lnTo>
                <a:close/>
                <a:moveTo>
                  <a:pt x="5094388" y="564204"/>
                </a:moveTo>
                <a:lnTo>
                  <a:pt x="5241597" y="616327"/>
                </a:lnTo>
                <a:lnTo>
                  <a:pt x="5068415" y="815482"/>
                </a:lnTo>
                <a:lnTo>
                  <a:pt x="5247201" y="815482"/>
                </a:lnTo>
                <a:lnTo>
                  <a:pt x="5310701" y="974877"/>
                </a:lnTo>
                <a:lnTo>
                  <a:pt x="4582136" y="974877"/>
                </a:lnTo>
                <a:lnTo>
                  <a:pt x="4419910" y="840053"/>
                </a:lnTo>
                <a:lnTo>
                  <a:pt x="4419910" y="821550"/>
                </a:lnTo>
                <a:lnTo>
                  <a:pt x="4890697" y="815482"/>
                </a:lnTo>
                <a:close/>
                <a:moveTo>
                  <a:pt x="3843438" y="331604"/>
                </a:moveTo>
                <a:lnTo>
                  <a:pt x="3995717" y="369140"/>
                </a:lnTo>
                <a:lnTo>
                  <a:pt x="3973995" y="434072"/>
                </a:lnTo>
                <a:lnTo>
                  <a:pt x="4430170" y="554722"/>
                </a:lnTo>
                <a:lnTo>
                  <a:pt x="4392070" y="587775"/>
                </a:lnTo>
                <a:lnTo>
                  <a:pt x="3922576" y="587775"/>
                </a:lnTo>
                <a:lnTo>
                  <a:pt x="3873062" y="735784"/>
                </a:lnTo>
                <a:lnTo>
                  <a:pt x="4419910" y="735784"/>
                </a:lnTo>
                <a:lnTo>
                  <a:pt x="4419910" y="821550"/>
                </a:lnTo>
                <a:lnTo>
                  <a:pt x="4397986" y="821832"/>
                </a:lnTo>
                <a:lnTo>
                  <a:pt x="4419910" y="840053"/>
                </a:lnTo>
                <a:lnTo>
                  <a:pt x="4419910" y="883794"/>
                </a:lnTo>
                <a:lnTo>
                  <a:pt x="3823548" y="883794"/>
                </a:lnTo>
                <a:lnTo>
                  <a:pt x="3789269" y="986262"/>
                </a:lnTo>
                <a:lnTo>
                  <a:pt x="4324660" y="1043412"/>
                </a:lnTo>
                <a:lnTo>
                  <a:pt x="4232739" y="1362688"/>
                </a:lnTo>
                <a:lnTo>
                  <a:pt x="4408792" y="1383593"/>
                </a:lnTo>
                <a:lnTo>
                  <a:pt x="4364140" y="1515681"/>
                </a:lnTo>
                <a:lnTo>
                  <a:pt x="3414500" y="1462253"/>
                </a:lnTo>
                <a:lnTo>
                  <a:pt x="3541370" y="1280591"/>
                </a:lnTo>
                <a:lnTo>
                  <a:pt x="4077541" y="1344259"/>
                </a:lnTo>
                <a:lnTo>
                  <a:pt x="4190424" y="1134272"/>
                </a:lnTo>
                <a:lnTo>
                  <a:pt x="3576505" y="1134272"/>
                </a:lnTo>
                <a:lnTo>
                  <a:pt x="3659803" y="883794"/>
                </a:lnTo>
                <a:lnTo>
                  <a:pt x="3405397" y="883794"/>
                </a:lnTo>
                <a:lnTo>
                  <a:pt x="3481597" y="735784"/>
                </a:lnTo>
                <a:lnTo>
                  <a:pt x="3709025" y="735784"/>
                </a:lnTo>
                <a:lnTo>
                  <a:pt x="3758246" y="587775"/>
                </a:lnTo>
                <a:lnTo>
                  <a:pt x="3457892" y="581425"/>
                </a:lnTo>
                <a:lnTo>
                  <a:pt x="3489642" y="529322"/>
                </a:lnTo>
                <a:lnTo>
                  <a:pt x="3809361" y="434072"/>
                </a:lnTo>
                <a:close/>
                <a:moveTo>
                  <a:pt x="3309572" y="331604"/>
                </a:moveTo>
                <a:lnTo>
                  <a:pt x="3442460" y="424199"/>
                </a:lnTo>
                <a:lnTo>
                  <a:pt x="3300730" y="861023"/>
                </a:lnTo>
                <a:lnTo>
                  <a:pt x="3369275" y="854673"/>
                </a:lnTo>
                <a:lnTo>
                  <a:pt x="3381975" y="1521374"/>
                </a:lnTo>
                <a:lnTo>
                  <a:pt x="3215052" y="1521374"/>
                </a:lnTo>
                <a:lnTo>
                  <a:pt x="3211464" y="1561117"/>
                </a:lnTo>
                <a:cubicBezTo>
                  <a:pt x="3211338" y="1547884"/>
                  <a:pt x="3211211" y="1534652"/>
                  <a:pt x="3211085" y="1521419"/>
                </a:cubicBezTo>
                <a:lnTo>
                  <a:pt x="3211852" y="1521374"/>
                </a:lnTo>
                <a:cubicBezTo>
                  <a:pt x="3211723" y="1508864"/>
                  <a:pt x="3211593" y="1496353"/>
                  <a:pt x="3211464" y="1483843"/>
                </a:cubicBezTo>
                <a:lnTo>
                  <a:pt x="3210645" y="1475269"/>
                </a:lnTo>
                <a:cubicBezTo>
                  <a:pt x="3210421" y="1451866"/>
                  <a:pt x="3210198" y="1428464"/>
                  <a:pt x="3209974" y="1405061"/>
                </a:cubicBezTo>
                <a:cubicBezTo>
                  <a:pt x="3208483" y="1239345"/>
                  <a:pt x="3206993" y="1051896"/>
                  <a:pt x="3205502" y="907914"/>
                </a:cubicBezTo>
                <a:cubicBezTo>
                  <a:pt x="3183443" y="893144"/>
                  <a:pt x="3135258" y="917562"/>
                  <a:pt x="3113199" y="902792"/>
                </a:cubicBezTo>
                <a:cubicBezTo>
                  <a:pt x="3169948" y="725459"/>
                  <a:pt x="3252823" y="508937"/>
                  <a:pt x="3309572" y="331604"/>
                </a:cubicBezTo>
                <a:close/>
                <a:moveTo>
                  <a:pt x="4972529" y="308834"/>
                </a:moveTo>
                <a:lnTo>
                  <a:pt x="5007664" y="388531"/>
                </a:lnTo>
                <a:lnTo>
                  <a:pt x="5235549" y="388531"/>
                </a:lnTo>
                <a:lnTo>
                  <a:pt x="5235549" y="536541"/>
                </a:lnTo>
                <a:lnTo>
                  <a:pt x="4603929" y="536541"/>
                </a:lnTo>
                <a:lnTo>
                  <a:pt x="4603929" y="388531"/>
                </a:lnTo>
                <a:lnTo>
                  <a:pt x="4827455" y="388531"/>
                </a:lnTo>
                <a:lnTo>
                  <a:pt x="4810733" y="356777"/>
                </a:lnTo>
                <a:close/>
                <a:moveTo>
                  <a:pt x="2435583" y="297448"/>
                </a:moveTo>
                <a:lnTo>
                  <a:pt x="2458799" y="371453"/>
                </a:lnTo>
                <a:lnTo>
                  <a:pt x="2942409" y="371453"/>
                </a:lnTo>
                <a:lnTo>
                  <a:pt x="2942409" y="587775"/>
                </a:lnTo>
                <a:lnTo>
                  <a:pt x="2774297" y="587775"/>
                </a:lnTo>
                <a:lnTo>
                  <a:pt x="2774297" y="525155"/>
                </a:lnTo>
                <a:lnTo>
                  <a:pt x="1915415" y="525155"/>
                </a:lnTo>
                <a:lnTo>
                  <a:pt x="1915415" y="587775"/>
                </a:lnTo>
                <a:lnTo>
                  <a:pt x="1747303" y="587775"/>
                </a:lnTo>
                <a:lnTo>
                  <a:pt x="1747303" y="371453"/>
                </a:lnTo>
                <a:lnTo>
                  <a:pt x="2283126" y="371453"/>
                </a:lnTo>
                <a:lnTo>
                  <a:pt x="2266404" y="333205"/>
                </a:lnTo>
                <a:close/>
                <a:moveTo>
                  <a:pt x="6347407" y="0"/>
                </a:moveTo>
                <a:lnTo>
                  <a:pt x="5770992" y="853018"/>
                </a:lnTo>
                <a:lnTo>
                  <a:pt x="5856317" y="853018"/>
                </a:lnTo>
                <a:lnTo>
                  <a:pt x="5856317" y="1464447"/>
                </a:lnTo>
                <a:lnTo>
                  <a:pt x="5588762" y="1464447"/>
                </a:lnTo>
                <a:lnTo>
                  <a:pt x="5588762" y="1310745"/>
                </a:lnTo>
                <a:lnTo>
                  <a:pt x="5679844" y="1310745"/>
                </a:lnTo>
                <a:lnTo>
                  <a:pt x="5679844" y="871370"/>
                </a:lnTo>
                <a:lnTo>
                  <a:pt x="5616247" y="834072"/>
                </a:lnTo>
                <a:lnTo>
                  <a:pt x="5699947" y="519463"/>
                </a:lnTo>
                <a:lnTo>
                  <a:pt x="5520449" y="519463"/>
                </a:lnTo>
                <a:cubicBezTo>
                  <a:pt x="5496999" y="675653"/>
                  <a:pt x="5501837" y="1084518"/>
                  <a:pt x="5502916" y="1461528"/>
                </a:cubicBezTo>
                <a:cubicBezTo>
                  <a:pt x="5502904" y="1506315"/>
                  <a:pt x="5502891" y="1551101"/>
                  <a:pt x="5502879" y="1595888"/>
                </a:cubicBezTo>
                <a:lnTo>
                  <a:pt x="6028981" y="1595888"/>
                </a:lnTo>
                <a:lnTo>
                  <a:pt x="6028981" y="1749590"/>
                </a:lnTo>
                <a:lnTo>
                  <a:pt x="5611280" y="1749590"/>
                </a:lnTo>
                <a:lnTo>
                  <a:pt x="5500889" y="1849447"/>
                </a:lnTo>
                <a:lnTo>
                  <a:pt x="5500355" y="1880441"/>
                </a:lnTo>
                <a:cubicBezTo>
                  <a:pt x="5498944" y="1941641"/>
                  <a:pt x="5496870" y="1997015"/>
                  <a:pt x="5493876" y="2044286"/>
                </a:cubicBezTo>
                <a:cubicBezTo>
                  <a:pt x="5489386" y="2115193"/>
                  <a:pt x="5483789" y="2224598"/>
                  <a:pt x="5477535" y="2355892"/>
                </a:cubicBezTo>
                <a:lnTo>
                  <a:pt x="5477136" y="2364416"/>
                </a:lnTo>
                <a:lnTo>
                  <a:pt x="6214778" y="2324550"/>
                </a:lnTo>
                <a:lnTo>
                  <a:pt x="6761720" y="2324550"/>
                </a:lnTo>
                <a:lnTo>
                  <a:pt x="6761720" y="1732512"/>
                </a:lnTo>
                <a:lnTo>
                  <a:pt x="6182157" y="1745391"/>
                </a:lnTo>
                <a:lnTo>
                  <a:pt x="6259430" y="1584502"/>
                </a:lnTo>
                <a:lnTo>
                  <a:pt x="7750273" y="1590849"/>
                </a:lnTo>
                <a:lnTo>
                  <a:pt x="7750273" y="1732512"/>
                </a:lnTo>
                <a:lnTo>
                  <a:pt x="6943885" y="1732512"/>
                </a:lnTo>
                <a:lnTo>
                  <a:pt x="6943885" y="2324550"/>
                </a:lnTo>
                <a:lnTo>
                  <a:pt x="7490827" y="2324550"/>
                </a:lnTo>
                <a:lnTo>
                  <a:pt x="7490827" y="2478253"/>
                </a:lnTo>
                <a:lnTo>
                  <a:pt x="6943885" y="2478253"/>
                </a:lnTo>
                <a:lnTo>
                  <a:pt x="6763581" y="3362501"/>
                </a:lnTo>
                <a:cubicBezTo>
                  <a:pt x="6762961" y="3160732"/>
                  <a:pt x="6762340" y="2958963"/>
                  <a:pt x="6761720" y="2757194"/>
                </a:cubicBezTo>
                <a:lnTo>
                  <a:pt x="6761720" y="2478253"/>
                </a:lnTo>
                <a:lnTo>
                  <a:pt x="6214778" y="2478253"/>
                </a:lnTo>
                <a:lnTo>
                  <a:pt x="5473208" y="2448359"/>
                </a:lnTo>
                <a:lnTo>
                  <a:pt x="5471078" y="2493867"/>
                </a:lnTo>
                <a:cubicBezTo>
                  <a:pt x="5444510" y="3070031"/>
                  <a:pt x="5409827" y="3907822"/>
                  <a:pt x="5395807" y="3944171"/>
                </a:cubicBezTo>
                <a:lnTo>
                  <a:pt x="5372801" y="2809573"/>
                </a:lnTo>
                <a:lnTo>
                  <a:pt x="5370958" y="2811280"/>
                </a:lnTo>
                <a:lnTo>
                  <a:pt x="5370958" y="2718676"/>
                </a:lnTo>
                <a:lnTo>
                  <a:pt x="5365389" y="2444012"/>
                </a:lnTo>
                <a:lnTo>
                  <a:pt x="4585827" y="2412586"/>
                </a:lnTo>
                <a:lnTo>
                  <a:pt x="5363899" y="2370536"/>
                </a:lnTo>
                <a:cubicBezTo>
                  <a:pt x="5363488" y="2350251"/>
                  <a:pt x="5363076" y="2329967"/>
                  <a:pt x="5362665" y="2309682"/>
                </a:cubicBezTo>
                <a:cubicBezTo>
                  <a:pt x="5361654" y="2204464"/>
                  <a:pt x="5360642" y="2099247"/>
                  <a:pt x="5359631" y="1994029"/>
                </a:cubicBezTo>
                <a:lnTo>
                  <a:pt x="4914106" y="2380232"/>
                </a:lnTo>
                <a:lnTo>
                  <a:pt x="4960673" y="2065584"/>
                </a:lnTo>
                <a:lnTo>
                  <a:pt x="5357628" y="1785696"/>
                </a:lnTo>
                <a:cubicBezTo>
                  <a:pt x="5357503" y="1772721"/>
                  <a:pt x="5357379" y="1759745"/>
                  <a:pt x="5357254" y="1746770"/>
                </a:cubicBezTo>
                <a:lnTo>
                  <a:pt x="3898730" y="1667040"/>
                </a:lnTo>
                <a:lnTo>
                  <a:pt x="4800430" y="1595888"/>
                </a:lnTo>
                <a:lnTo>
                  <a:pt x="5355803" y="1595888"/>
                </a:lnTo>
                <a:lnTo>
                  <a:pt x="5343977" y="36576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3" name="任意多边形 32"/>
          <p:cNvSpPr/>
          <p:nvPr/>
        </p:nvSpPr>
        <p:spPr>
          <a:xfrm>
            <a:off x="989472" y="1378364"/>
            <a:ext cx="9323014" cy="3944171"/>
          </a:xfrm>
          <a:custGeom>
            <a:avLst/>
            <a:gdLst>
              <a:gd name="connsiteX0" fmla="*/ 5805946 w 9323014"/>
              <a:gd name="connsiteY0" fmla="*/ 1996911 h 3944171"/>
              <a:gd name="connsiteX1" fmla="*/ 6048282 w 9323014"/>
              <a:gd name="connsiteY1" fmla="*/ 2260152 h 3944171"/>
              <a:gd name="connsiteX2" fmla="*/ 5759688 w 9323014"/>
              <a:gd name="connsiteY2" fmla="*/ 2327223 h 3944171"/>
              <a:gd name="connsiteX3" fmla="*/ 5511837 w 9323014"/>
              <a:gd name="connsiteY3" fmla="*/ 2043208 h 3944171"/>
              <a:gd name="connsiteX4" fmla="*/ 8169945 w 9323014"/>
              <a:gd name="connsiteY4" fmla="*/ 1978775 h 3944171"/>
              <a:gd name="connsiteX5" fmla="*/ 8299671 w 9323014"/>
              <a:gd name="connsiteY5" fmla="*/ 2088199 h 3944171"/>
              <a:gd name="connsiteX6" fmla="*/ 8299671 w 9323014"/>
              <a:gd name="connsiteY6" fmla="*/ 2436542 h 3944171"/>
              <a:gd name="connsiteX7" fmla="*/ 8169945 w 9323014"/>
              <a:gd name="connsiteY7" fmla="*/ 1978775 h 3944171"/>
              <a:gd name="connsiteX8" fmla="*/ 6230077 w 9323014"/>
              <a:gd name="connsiteY8" fmla="*/ 1880255 h 3944171"/>
              <a:gd name="connsiteX9" fmla="*/ 6565760 w 9323014"/>
              <a:gd name="connsiteY9" fmla="*/ 1930477 h 3944171"/>
              <a:gd name="connsiteX10" fmla="*/ 6671704 w 9323014"/>
              <a:gd name="connsiteY10" fmla="*/ 2189260 h 3944171"/>
              <a:gd name="connsiteX11" fmla="*/ 6374443 w 9323014"/>
              <a:gd name="connsiteY11" fmla="*/ 2140229 h 3944171"/>
              <a:gd name="connsiteX12" fmla="*/ 7311685 w 9323014"/>
              <a:gd name="connsiteY12" fmla="*/ 1822527 h 3944171"/>
              <a:gd name="connsiteX13" fmla="*/ 7469835 w 9323014"/>
              <a:gd name="connsiteY13" fmla="*/ 1880255 h 3944171"/>
              <a:gd name="connsiteX14" fmla="*/ 7439592 w 9323014"/>
              <a:gd name="connsiteY14" fmla="*/ 2051329 h 3944171"/>
              <a:gd name="connsiteX15" fmla="*/ 7028208 w 9323014"/>
              <a:gd name="connsiteY15" fmla="*/ 2189260 h 3944171"/>
              <a:gd name="connsiteX16" fmla="*/ 8936453 w 9323014"/>
              <a:gd name="connsiteY16" fmla="*/ 1564437 h 3944171"/>
              <a:gd name="connsiteX17" fmla="*/ 8848959 w 9323014"/>
              <a:gd name="connsiteY17" fmla="*/ 2599756 h 3944171"/>
              <a:gd name="connsiteX18" fmla="*/ 8922964 w 9323014"/>
              <a:gd name="connsiteY18" fmla="*/ 2599756 h 3944171"/>
              <a:gd name="connsiteX19" fmla="*/ 9323014 w 9323014"/>
              <a:gd name="connsiteY19" fmla="*/ 2776244 h 3944171"/>
              <a:gd name="connsiteX20" fmla="*/ 8666794 w 9323014"/>
              <a:gd name="connsiteY20" fmla="*/ 2757194 h 3944171"/>
              <a:gd name="connsiteX21" fmla="*/ 8666794 w 9323014"/>
              <a:gd name="connsiteY21" fmla="*/ 1738205 h 3944171"/>
              <a:gd name="connsiteX22" fmla="*/ 7932439 w 9323014"/>
              <a:gd name="connsiteY22" fmla="*/ 1738205 h 3944171"/>
              <a:gd name="connsiteX23" fmla="*/ 7932439 w 9323014"/>
              <a:gd name="connsiteY23" fmla="*/ 2423994 h 3944171"/>
              <a:gd name="connsiteX24" fmla="*/ 7800262 w 9323014"/>
              <a:gd name="connsiteY24" fmla="*/ 2757194 h 3944171"/>
              <a:gd name="connsiteX25" fmla="*/ 7649851 w 9323014"/>
              <a:gd name="connsiteY25" fmla="*/ 2718412 h 3944171"/>
              <a:gd name="connsiteX26" fmla="*/ 7750273 w 9323014"/>
              <a:gd name="connsiteY26" fmla="*/ 2407895 h 3944171"/>
              <a:gd name="connsiteX27" fmla="*/ 7750273 w 9323014"/>
              <a:gd name="connsiteY27" fmla="*/ 1732512 h 3944171"/>
              <a:gd name="connsiteX28" fmla="*/ 7750975 w 9323014"/>
              <a:gd name="connsiteY28" fmla="*/ 1732512 h 3944171"/>
              <a:gd name="connsiteX29" fmla="*/ 7750975 w 9323014"/>
              <a:gd name="connsiteY29" fmla="*/ 1590852 h 3944171"/>
              <a:gd name="connsiteX30" fmla="*/ 7750273 w 9323014"/>
              <a:gd name="connsiteY30" fmla="*/ 1590849 h 3944171"/>
              <a:gd name="connsiteX31" fmla="*/ 7750273 w 9323014"/>
              <a:gd name="connsiteY31" fmla="*/ 1590195 h 3944171"/>
              <a:gd name="connsiteX32" fmla="*/ 1736362 w 9323014"/>
              <a:gd name="connsiteY32" fmla="*/ 1384749 h 3944171"/>
              <a:gd name="connsiteX33" fmla="*/ 3201989 w 9323014"/>
              <a:gd name="connsiteY33" fmla="*/ 1384749 h 3944171"/>
              <a:gd name="connsiteX34" fmla="*/ 3210645 w 9323014"/>
              <a:gd name="connsiteY34" fmla="*/ 1475269 h 3944171"/>
              <a:gd name="connsiteX35" fmla="*/ 3211085 w 9323014"/>
              <a:gd name="connsiteY35" fmla="*/ 1521419 h 3944171"/>
              <a:gd name="connsiteX36" fmla="*/ 3016868 w 9323014"/>
              <a:gd name="connsiteY36" fmla="*/ 1518985 h 3944171"/>
              <a:gd name="connsiteX37" fmla="*/ 1682132 w 9323014"/>
              <a:gd name="connsiteY37" fmla="*/ 1528233 h 3944171"/>
              <a:gd name="connsiteX38" fmla="*/ 1736362 w 9323014"/>
              <a:gd name="connsiteY38" fmla="*/ 1384749 h 3944171"/>
              <a:gd name="connsiteX39" fmla="*/ 4786094 w 9323014"/>
              <a:gd name="connsiteY39" fmla="*/ 1208277 h 3944171"/>
              <a:gd name="connsiteX40" fmla="*/ 4786094 w 9323014"/>
              <a:gd name="connsiteY40" fmla="*/ 1367671 h 3944171"/>
              <a:gd name="connsiteX41" fmla="*/ 5042265 w 9323014"/>
              <a:gd name="connsiteY41" fmla="*/ 1367671 h 3944171"/>
              <a:gd name="connsiteX42" fmla="*/ 5042265 w 9323014"/>
              <a:gd name="connsiteY42" fmla="*/ 1208277 h 3944171"/>
              <a:gd name="connsiteX43" fmla="*/ 1943701 w 9323014"/>
              <a:gd name="connsiteY43" fmla="*/ 1117194 h 3944171"/>
              <a:gd name="connsiteX44" fmla="*/ 1943701 w 9323014"/>
              <a:gd name="connsiteY44" fmla="*/ 1168428 h 3944171"/>
              <a:gd name="connsiteX45" fmla="*/ 2746368 w 9323014"/>
              <a:gd name="connsiteY45" fmla="*/ 1168428 h 3944171"/>
              <a:gd name="connsiteX46" fmla="*/ 2746368 w 9323014"/>
              <a:gd name="connsiteY46" fmla="*/ 1117194 h 3944171"/>
              <a:gd name="connsiteX47" fmla="*/ 5218738 w 9323014"/>
              <a:gd name="connsiteY47" fmla="*/ 1054574 h 3944171"/>
              <a:gd name="connsiteX48" fmla="*/ 5117138 w 9323014"/>
              <a:gd name="connsiteY48" fmla="*/ 1438824 h 3944171"/>
              <a:gd name="connsiteX49" fmla="*/ 4609621 w 9323014"/>
              <a:gd name="connsiteY49" fmla="*/ 1521374 h 3944171"/>
              <a:gd name="connsiteX50" fmla="*/ 4698521 w 9323014"/>
              <a:gd name="connsiteY50" fmla="*/ 1111724 h 3944171"/>
              <a:gd name="connsiteX51" fmla="*/ 1943701 w 9323014"/>
              <a:gd name="connsiteY51" fmla="*/ 940721 h 3944171"/>
              <a:gd name="connsiteX52" fmla="*/ 1943701 w 9323014"/>
              <a:gd name="connsiteY52" fmla="*/ 980569 h 3944171"/>
              <a:gd name="connsiteX53" fmla="*/ 2746368 w 9323014"/>
              <a:gd name="connsiteY53" fmla="*/ 980569 h 3944171"/>
              <a:gd name="connsiteX54" fmla="*/ 2746368 w 9323014"/>
              <a:gd name="connsiteY54" fmla="*/ 940721 h 3944171"/>
              <a:gd name="connsiteX55" fmla="*/ 2354904 w 9323014"/>
              <a:gd name="connsiteY55" fmla="*/ 786075 h 3944171"/>
              <a:gd name="connsiteX56" fmla="*/ 2833941 w 9323014"/>
              <a:gd name="connsiteY56" fmla="*/ 798404 h 3944171"/>
              <a:gd name="connsiteX57" fmla="*/ 3005391 w 9323014"/>
              <a:gd name="connsiteY57" fmla="*/ 1323445 h 3944171"/>
              <a:gd name="connsiteX58" fmla="*/ 1767227 w 9323014"/>
              <a:gd name="connsiteY58" fmla="*/ 1317095 h 3944171"/>
              <a:gd name="connsiteX59" fmla="*/ 1881527 w 9323014"/>
              <a:gd name="connsiteY59" fmla="*/ 795864 h 3944171"/>
              <a:gd name="connsiteX60" fmla="*/ 2354904 w 9323014"/>
              <a:gd name="connsiteY60" fmla="*/ 786075 h 3944171"/>
              <a:gd name="connsiteX61" fmla="*/ 1772920 w 9323014"/>
              <a:gd name="connsiteY61" fmla="*/ 610545 h 3944171"/>
              <a:gd name="connsiteX62" fmla="*/ 2922841 w 9323014"/>
              <a:gd name="connsiteY62" fmla="*/ 610545 h 3944171"/>
              <a:gd name="connsiteX63" fmla="*/ 2922841 w 9323014"/>
              <a:gd name="connsiteY63" fmla="*/ 752862 h 3944171"/>
              <a:gd name="connsiteX64" fmla="*/ 1687687 w 9323014"/>
              <a:gd name="connsiteY64" fmla="*/ 752696 h 3944171"/>
              <a:gd name="connsiteX65" fmla="*/ 0 w 9323014"/>
              <a:gd name="connsiteY65" fmla="*/ 685552 h 3944171"/>
              <a:gd name="connsiteX66" fmla="*/ 1677527 w 9323014"/>
              <a:gd name="connsiteY66" fmla="*/ 628236 h 3944171"/>
              <a:gd name="connsiteX67" fmla="*/ 4744378 w 9323014"/>
              <a:gd name="connsiteY67" fmla="*/ 564381 h 3944171"/>
              <a:gd name="connsiteX68" fmla="*/ 4895145 w 9323014"/>
              <a:gd name="connsiteY68" fmla="*/ 729113 h 3944171"/>
              <a:gd name="connsiteX69" fmla="*/ 4750515 w 9323014"/>
              <a:gd name="connsiteY69" fmla="*/ 782749 h 3944171"/>
              <a:gd name="connsiteX70" fmla="*/ 4598681 w 9323014"/>
              <a:gd name="connsiteY70" fmla="*/ 616861 h 3944171"/>
              <a:gd name="connsiteX71" fmla="*/ 5094388 w 9323014"/>
              <a:gd name="connsiteY71" fmla="*/ 564204 h 3944171"/>
              <a:gd name="connsiteX72" fmla="*/ 5241597 w 9323014"/>
              <a:gd name="connsiteY72" fmla="*/ 616327 h 3944171"/>
              <a:gd name="connsiteX73" fmla="*/ 5068415 w 9323014"/>
              <a:gd name="connsiteY73" fmla="*/ 815482 h 3944171"/>
              <a:gd name="connsiteX74" fmla="*/ 5247201 w 9323014"/>
              <a:gd name="connsiteY74" fmla="*/ 815482 h 3944171"/>
              <a:gd name="connsiteX75" fmla="*/ 5310701 w 9323014"/>
              <a:gd name="connsiteY75" fmla="*/ 974877 h 3944171"/>
              <a:gd name="connsiteX76" fmla="*/ 4582136 w 9323014"/>
              <a:gd name="connsiteY76" fmla="*/ 974877 h 3944171"/>
              <a:gd name="connsiteX77" fmla="*/ 4419910 w 9323014"/>
              <a:gd name="connsiteY77" fmla="*/ 840053 h 3944171"/>
              <a:gd name="connsiteX78" fmla="*/ 4419910 w 9323014"/>
              <a:gd name="connsiteY78" fmla="*/ 821550 h 3944171"/>
              <a:gd name="connsiteX79" fmla="*/ 4890697 w 9323014"/>
              <a:gd name="connsiteY79" fmla="*/ 815482 h 3944171"/>
              <a:gd name="connsiteX80" fmla="*/ 3843438 w 9323014"/>
              <a:gd name="connsiteY80" fmla="*/ 331604 h 3944171"/>
              <a:gd name="connsiteX81" fmla="*/ 3995717 w 9323014"/>
              <a:gd name="connsiteY81" fmla="*/ 369140 h 3944171"/>
              <a:gd name="connsiteX82" fmla="*/ 3973995 w 9323014"/>
              <a:gd name="connsiteY82" fmla="*/ 434072 h 3944171"/>
              <a:gd name="connsiteX83" fmla="*/ 4430170 w 9323014"/>
              <a:gd name="connsiteY83" fmla="*/ 554722 h 3944171"/>
              <a:gd name="connsiteX84" fmla="*/ 4392070 w 9323014"/>
              <a:gd name="connsiteY84" fmla="*/ 587775 h 3944171"/>
              <a:gd name="connsiteX85" fmla="*/ 3922576 w 9323014"/>
              <a:gd name="connsiteY85" fmla="*/ 587775 h 3944171"/>
              <a:gd name="connsiteX86" fmla="*/ 3873062 w 9323014"/>
              <a:gd name="connsiteY86" fmla="*/ 735784 h 3944171"/>
              <a:gd name="connsiteX87" fmla="*/ 4419910 w 9323014"/>
              <a:gd name="connsiteY87" fmla="*/ 735784 h 3944171"/>
              <a:gd name="connsiteX88" fmla="*/ 4419910 w 9323014"/>
              <a:gd name="connsiteY88" fmla="*/ 821550 h 3944171"/>
              <a:gd name="connsiteX89" fmla="*/ 4397986 w 9323014"/>
              <a:gd name="connsiteY89" fmla="*/ 821832 h 3944171"/>
              <a:gd name="connsiteX90" fmla="*/ 4419910 w 9323014"/>
              <a:gd name="connsiteY90" fmla="*/ 840053 h 3944171"/>
              <a:gd name="connsiteX91" fmla="*/ 4419910 w 9323014"/>
              <a:gd name="connsiteY91" fmla="*/ 883794 h 3944171"/>
              <a:gd name="connsiteX92" fmla="*/ 3823548 w 9323014"/>
              <a:gd name="connsiteY92" fmla="*/ 883794 h 3944171"/>
              <a:gd name="connsiteX93" fmla="*/ 3789269 w 9323014"/>
              <a:gd name="connsiteY93" fmla="*/ 986262 h 3944171"/>
              <a:gd name="connsiteX94" fmla="*/ 4324660 w 9323014"/>
              <a:gd name="connsiteY94" fmla="*/ 1043412 h 3944171"/>
              <a:gd name="connsiteX95" fmla="*/ 4232739 w 9323014"/>
              <a:gd name="connsiteY95" fmla="*/ 1362688 h 3944171"/>
              <a:gd name="connsiteX96" fmla="*/ 4408792 w 9323014"/>
              <a:gd name="connsiteY96" fmla="*/ 1383593 h 3944171"/>
              <a:gd name="connsiteX97" fmla="*/ 4364140 w 9323014"/>
              <a:gd name="connsiteY97" fmla="*/ 1515681 h 3944171"/>
              <a:gd name="connsiteX98" fmla="*/ 3414500 w 9323014"/>
              <a:gd name="connsiteY98" fmla="*/ 1462253 h 3944171"/>
              <a:gd name="connsiteX99" fmla="*/ 3541370 w 9323014"/>
              <a:gd name="connsiteY99" fmla="*/ 1280591 h 3944171"/>
              <a:gd name="connsiteX100" fmla="*/ 4077541 w 9323014"/>
              <a:gd name="connsiteY100" fmla="*/ 1344259 h 3944171"/>
              <a:gd name="connsiteX101" fmla="*/ 4190424 w 9323014"/>
              <a:gd name="connsiteY101" fmla="*/ 1134272 h 3944171"/>
              <a:gd name="connsiteX102" fmla="*/ 3576505 w 9323014"/>
              <a:gd name="connsiteY102" fmla="*/ 1134272 h 3944171"/>
              <a:gd name="connsiteX103" fmla="*/ 3659803 w 9323014"/>
              <a:gd name="connsiteY103" fmla="*/ 883794 h 3944171"/>
              <a:gd name="connsiteX104" fmla="*/ 3405397 w 9323014"/>
              <a:gd name="connsiteY104" fmla="*/ 883794 h 3944171"/>
              <a:gd name="connsiteX105" fmla="*/ 3481597 w 9323014"/>
              <a:gd name="connsiteY105" fmla="*/ 735784 h 3944171"/>
              <a:gd name="connsiteX106" fmla="*/ 3709025 w 9323014"/>
              <a:gd name="connsiteY106" fmla="*/ 735784 h 3944171"/>
              <a:gd name="connsiteX107" fmla="*/ 3758246 w 9323014"/>
              <a:gd name="connsiteY107" fmla="*/ 587775 h 3944171"/>
              <a:gd name="connsiteX108" fmla="*/ 3457892 w 9323014"/>
              <a:gd name="connsiteY108" fmla="*/ 581425 h 3944171"/>
              <a:gd name="connsiteX109" fmla="*/ 3489642 w 9323014"/>
              <a:gd name="connsiteY109" fmla="*/ 529322 h 3944171"/>
              <a:gd name="connsiteX110" fmla="*/ 3809361 w 9323014"/>
              <a:gd name="connsiteY110" fmla="*/ 434072 h 3944171"/>
              <a:gd name="connsiteX111" fmla="*/ 3309572 w 9323014"/>
              <a:gd name="connsiteY111" fmla="*/ 331604 h 3944171"/>
              <a:gd name="connsiteX112" fmla="*/ 3442460 w 9323014"/>
              <a:gd name="connsiteY112" fmla="*/ 424199 h 3944171"/>
              <a:gd name="connsiteX113" fmla="*/ 3300730 w 9323014"/>
              <a:gd name="connsiteY113" fmla="*/ 861023 h 3944171"/>
              <a:gd name="connsiteX114" fmla="*/ 3369275 w 9323014"/>
              <a:gd name="connsiteY114" fmla="*/ 854673 h 3944171"/>
              <a:gd name="connsiteX115" fmla="*/ 3381975 w 9323014"/>
              <a:gd name="connsiteY115" fmla="*/ 1521374 h 3944171"/>
              <a:gd name="connsiteX116" fmla="*/ 3215052 w 9323014"/>
              <a:gd name="connsiteY116" fmla="*/ 1521374 h 3944171"/>
              <a:gd name="connsiteX117" fmla="*/ 3211464 w 9323014"/>
              <a:gd name="connsiteY117" fmla="*/ 1561117 h 3944171"/>
              <a:gd name="connsiteX118" fmla="*/ 3211085 w 9323014"/>
              <a:gd name="connsiteY118" fmla="*/ 1521419 h 3944171"/>
              <a:gd name="connsiteX119" fmla="*/ 3211852 w 9323014"/>
              <a:gd name="connsiteY119" fmla="*/ 1521374 h 3944171"/>
              <a:gd name="connsiteX120" fmla="*/ 3211464 w 9323014"/>
              <a:gd name="connsiteY120" fmla="*/ 1483843 h 3944171"/>
              <a:gd name="connsiteX121" fmla="*/ 3210645 w 9323014"/>
              <a:gd name="connsiteY121" fmla="*/ 1475269 h 3944171"/>
              <a:gd name="connsiteX122" fmla="*/ 3209974 w 9323014"/>
              <a:gd name="connsiteY122" fmla="*/ 1405061 h 3944171"/>
              <a:gd name="connsiteX123" fmla="*/ 3205502 w 9323014"/>
              <a:gd name="connsiteY123" fmla="*/ 907914 h 3944171"/>
              <a:gd name="connsiteX124" fmla="*/ 3113199 w 9323014"/>
              <a:gd name="connsiteY124" fmla="*/ 902792 h 3944171"/>
              <a:gd name="connsiteX125" fmla="*/ 3309572 w 9323014"/>
              <a:gd name="connsiteY125" fmla="*/ 331604 h 3944171"/>
              <a:gd name="connsiteX126" fmla="*/ 4972529 w 9323014"/>
              <a:gd name="connsiteY126" fmla="*/ 308834 h 3944171"/>
              <a:gd name="connsiteX127" fmla="*/ 5007664 w 9323014"/>
              <a:gd name="connsiteY127" fmla="*/ 388531 h 3944171"/>
              <a:gd name="connsiteX128" fmla="*/ 5235549 w 9323014"/>
              <a:gd name="connsiteY128" fmla="*/ 388531 h 3944171"/>
              <a:gd name="connsiteX129" fmla="*/ 5235549 w 9323014"/>
              <a:gd name="connsiteY129" fmla="*/ 536541 h 3944171"/>
              <a:gd name="connsiteX130" fmla="*/ 4603929 w 9323014"/>
              <a:gd name="connsiteY130" fmla="*/ 536541 h 3944171"/>
              <a:gd name="connsiteX131" fmla="*/ 4603929 w 9323014"/>
              <a:gd name="connsiteY131" fmla="*/ 388531 h 3944171"/>
              <a:gd name="connsiteX132" fmla="*/ 4827455 w 9323014"/>
              <a:gd name="connsiteY132" fmla="*/ 388531 h 3944171"/>
              <a:gd name="connsiteX133" fmla="*/ 4810733 w 9323014"/>
              <a:gd name="connsiteY133" fmla="*/ 356777 h 3944171"/>
              <a:gd name="connsiteX134" fmla="*/ 2435583 w 9323014"/>
              <a:gd name="connsiteY134" fmla="*/ 297448 h 3944171"/>
              <a:gd name="connsiteX135" fmla="*/ 2458799 w 9323014"/>
              <a:gd name="connsiteY135" fmla="*/ 371453 h 3944171"/>
              <a:gd name="connsiteX136" fmla="*/ 2942409 w 9323014"/>
              <a:gd name="connsiteY136" fmla="*/ 371453 h 3944171"/>
              <a:gd name="connsiteX137" fmla="*/ 2942409 w 9323014"/>
              <a:gd name="connsiteY137" fmla="*/ 587775 h 3944171"/>
              <a:gd name="connsiteX138" fmla="*/ 2774297 w 9323014"/>
              <a:gd name="connsiteY138" fmla="*/ 587775 h 3944171"/>
              <a:gd name="connsiteX139" fmla="*/ 2774297 w 9323014"/>
              <a:gd name="connsiteY139" fmla="*/ 525155 h 3944171"/>
              <a:gd name="connsiteX140" fmla="*/ 1915415 w 9323014"/>
              <a:gd name="connsiteY140" fmla="*/ 525155 h 3944171"/>
              <a:gd name="connsiteX141" fmla="*/ 1915415 w 9323014"/>
              <a:gd name="connsiteY141" fmla="*/ 587775 h 3944171"/>
              <a:gd name="connsiteX142" fmla="*/ 1747303 w 9323014"/>
              <a:gd name="connsiteY142" fmla="*/ 587775 h 3944171"/>
              <a:gd name="connsiteX143" fmla="*/ 1747303 w 9323014"/>
              <a:gd name="connsiteY143" fmla="*/ 371453 h 3944171"/>
              <a:gd name="connsiteX144" fmla="*/ 2283126 w 9323014"/>
              <a:gd name="connsiteY144" fmla="*/ 371453 h 3944171"/>
              <a:gd name="connsiteX145" fmla="*/ 2266404 w 9323014"/>
              <a:gd name="connsiteY145" fmla="*/ 333205 h 3944171"/>
              <a:gd name="connsiteX146" fmla="*/ 6347407 w 9323014"/>
              <a:gd name="connsiteY146" fmla="*/ 0 h 3944171"/>
              <a:gd name="connsiteX147" fmla="*/ 5770992 w 9323014"/>
              <a:gd name="connsiteY147" fmla="*/ 853018 h 3944171"/>
              <a:gd name="connsiteX148" fmla="*/ 5856317 w 9323014"/>
              <a:gd name="connsiteY148" fmla="*/ 853018 h 3944171"/>
              <a:gd name="connsiteX149" fmla="*/ 5856317 w 9323014"/>
              <a:gd name="connsiteY149" fmla="*/ 1464447 h 3944171"/>
              <a:gd name="connsiteX150" fmla="*/ 5588762 w 9323014"/>
              <a:gd name="connsiteY150" fmla="*/ 1464447 h 3944171"/>
              <a:gd name="connsiteX151" fmla="*/ 5588762 w 9323014"/>
              <a:gd name="connsiteY151" fmla="*/ 1310745 h 3944171"/>
              <a:gd name="connsiteX152" fmla="*/ 5679844 w 9323014"/>
              <a:gd name="connsiteY152" fmla="*/ 1310745 h 3944171"/>
              <a:gd name="connsiteX153" fmla="*/ 5679844 w 9323014"/>
              <a:gd name="connsiteY153" fmla="*/ 871370 h 3944171"/>
              <a:gd name="connsiteX154" fmla="*/ 5616247 w 9323014"/>
              <a:gd name="connsiteY154" fmla="*/ 834072 h 3944171"/>
              <a:gd name="connsiteX155" fmla="*/ 5699947 w 9323014"/>
              <a:gd name="connsiteY155" fmla="*/ 519463 h 3944171"/>
              <a:gd name="connsiteX156" fmla="*/ 5520449 w 9323014"/>
              <a:gd name="connsiteY156" fmla="*/ 519463 h 3944171"/>
              <a:gd name="connsiteX157" fmla="*/ 5502916 w 9323014"/>
              <a:gd name="connsiteY157" fmla="*/ 1461528 h 3944171"/>
              <a:gd name="connsiteX158" fmla="*/ 5502879 w 9323014"/>
              <a:gd name="connsiteY158" fmla="*/ 1595888 h 3944171"/>
              <a:gd name="connsiteX159" fmla="*/ 6028981 w 9323014"/>
              <a:gd name="connsiteY159" fmla="*/ 1595888 h 3944171"/>
              <a:gd name="connsiteX160" fmla="*/ 6028981 w 9323014"/>
              <a:gd name="connsiteY160" fmla="*/ 1749590 h 3944171"/>
              <a:gd name="connsiteX161" fmla="*/ 5611280 w 9323014"/>
              <a:gd name="connsiteY161" fmla="*/ 1749590 h 3944171"/>
              <a:gd name="connsiteX162" fmla="*/ 5500889 w 9323014"/>
              <a:gd name="connsiteY162" fmla="*/ 1849447 h 3944171"/>
              <a:gd name="connsiteX163" fmla="*/ 5500355 w 9323014"/>
              <a:gd name="connsiteY163" fmla="*/ 1880441 h 3944171"/>
              <a:gd name="connsiteX164" fmla="*/ 5493876 w 9323014"/>
              <a:gd name="connsiteY164" fmla="*/ 2044286 h 3944171"/>
              <a:gd name="connsiteX165" fmla="*/ 5477535 w 9323014"/>
              <a:gd name="connsiteY165" fmla="*/ 2355892 h 3944171"/>
              <a:gd name="connsiteX166" fmla="*/ 5477136 w 9323014"/>
              <a:gd name="connsiteY166" fmla="*/ 2364416 h 3944171"/>
              <a:gd name="connsiteX167" fmla="*/ 6214778 w 9323014"/>
              <a:gd name="connsiteY167" fmla="*/ 2324550 h 3944171"/>
              <a:gd name="connsiteX168" fmla="*/ 6761720 w 9323014"/>
              <a:gd name="connsiteY168" fmla="*/ 2324550 h 3944171"/>
              <a:gd name="connsiteX169" fmla="*/ 6761720 w 9323014"/>
              <a:gd name="connsiteY169" fmla="*/ 1732512 h 3944171"/>
              <a:gd name="connsiteX170" fmla="*/ 6182157 w 9323014"/>
              <a:gd name="connsiteY170" fmla="*/ 1745391 h 3944171"/>
              <a:gd name="connsiteX171" fmla="*/ 6259430 w 9323014"/>
              <a:gd name="connsiteY171" fmla="*/ 1584502 h 3944171"/>
              <a:gd name="connsiteX172" fmla="*/ 7750273 w 9323014"/>
              <a:gd name="connsiteY172" fmla="*/ 1590849 h 3944171"/>
              <a:gd name="connsiteX173" fmla="*/ 7750273 w 9323014"/>
              <a:gd name="connsiteY173" fmla="*/ 1732512 h 3944171"/>
              <a:gd name="connsiteX174" fmla="*/ 6943885 w 9323014"/>
              <a:gd name="connsiteY174" fmla="*/ 1732512 h 3944171"/>
              <a:gd name="connsiteX175" fmla="*/ 6943885 w 9323014"/>
              <a:gd name="connsiteY175" fmla="*/ 2324550 h 3944171"/>
              <a:gd name="connsiteX176" fmla="*/ 7490827 w 9323014"/>
              <a:gd name="connsiteY176" fmla="*/ 2324550 h 3944171"/>
              <a:gd name="connsiteX177" fmla="*/ 7490827 w 9323014"/>
              <a:gd name="connsiteY177" fmla="*/ 2478253 h 3944171"/>
              <a:gd name="connsiteX178" fmla="*/ 6943885 w 9323014"/>
              <a:gd name="connsiteY178" fmla="*/ 2478253 h 3944171"/>
              <a:gd name="connsiteX179" fmla="*/ 6763581 w 9323014"/>
              <a:gd name="connsiteY179" fmla="*/ 3362501 h 3944171"/>
              <a:gd name="connsiteX180" fmla="*/ 6761720 w 9323014"/>
              <a:gd name="connsiteY180" fmla="*/ 2757194 h 3944171"/>
              <a:gd name="connsiteX181" fmla="*/ 6761720 w 9323014"/>
              <a:gd name="connsiteY181" fmla="*/ 2478253 h 3944171"/>
              <a:gd name="connsiteX182" fmla="*/ 6214778 w 9323014"/>
              <a:gd name="connsiteY182" fmla="*/ 2478253 h 3944171"/>
              <a:gd name="connsiteX183" fmla="*/ 5473208 w 9323014"/>
              <a:gd name="connsiteY183" fmla="*/ 2448359 h 3944171"/>
              <a:gd name="connsiteX184" fmla="*/ 5471078 w 9323014"/>
              <a:gd name="connsiteY184" fmla="*/ 2493867 h 3944171"/>
              <a:gd name="connsiteX185" fmla="*/ 5395807 w 9323014"/>
              <a:gd name="connsiteY185" fmla="*/ 3944171 h 3944171"/>
              <a:gd name="connsiteX186" fmla="*/ 5372801 w 9323014"/>
              <a:gd name="connsiteY186" fmla="*/ 2809573 h 3944171"/>
              <a:gd name="connsiteX187" fmla="*/ 5370958 w 9323014"/>
              <a:gd name="connsiteY187" fmla="*/ 2811280 h 3944171"/>
              <a:gd name="connsiteX188" fmla="*/ 5370958 w 9323014"/>
              <a:gd name="connsiteY188" fmla="*/ 2718676 h 3944171"/>
              <a:gd name="connsiteX189" fmla="*/ 5365389 w 9323014"/>
              <a:gd name="connsiteY189" fmla="*/ 2444012 h 3944171"/>
              <a:gd name="connsiteX190" fmla="*/ 4585827 w 9323014"/>
              <a:gd name="connsiteY190" fmla="*/ 2412586 h 3944171"/>
              <a:gd name="connsiteX191" fmla="*/ 5363899 w 9323014"/>
              <a:gd name="connsiteY191" fmla="*/ 2370536 h 3944171"/>
              <a:gd name="connsiteX192" fmla="*/ 5362665 w 9323014"/>
              <a:gd name="connsiteY192" fmla="*/ 2309682 h 3944171"/>
              <a:gd name="connsiteX193" fmla="*/ 5359631 w 9323014"/>
              <a:gd name="connsiteY193" fmla="*/ 1994029 h 3944171"/>
              <a:gd name="connsiteX194" fmla="*/ 4914106 w 9323014"/>
              <a:gd name="connsiteY194" fmla="*/ 2380232 h 3944171"/>
              <a:gd name="connsiteX195" fmla="*/ 4960673 w 9323014"/>
              <a:gd name="connsiteY195" fmla="*/ 2065584 h 3944171"/>
              <a:gd name="connsiteX196" fmla="*/ 5357628 w 9323014"/>
              <a:gd name="connsiteY196" fmla="*/ 1785696 h 3944171"/>
              <a:gd name="connsiteX197" fmla="*/ 5357254 w 9323014"/>
              <a:gd name="connsiteY197" fmla="*/ 1746770 h 3944171"/>
              <a:gd name="connsiteX198" fmla="*/ 3898730 w 9323014"/>
              <a:gd name="connsiteY198" fmla="*/ 1667040 h 3944171"/>
              <a:gd name="connsiteX199" fmla="*/ 4800430 w 9323014"/>
              <a:gd name="connsiteY199" fmla="*/ 1595888 h 3944171"/>
              <a:gd name="connsiteX200" fmla="*/ 5355803 w 9323014"/>
              <a:gd name="connsiteY200" fmla="*/ 1595888 h 3944171"/>
              <a:gd name="connsiteX201" fmla="*/ 5343977 w 9323014"/>
              <a:gd name="connsiteY201" fmla="*/ 365760 h 39441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</a:cxnLst>
            <a:rect l="l" t="t" r="r" b="b"/>
            <a:pathLst>
              <a:path w="9323014" h="3944171">
                <a:moveTo>
                  <a:pt x="5805946" y="1996911"/>
                </a:moveTo>
                <a:lnTo>
                  <a:pt x="6048282" y="2260152"/>
                </a:lnTo>
                <a:lnTo>
                  <a:pt x="5759688" y="2327223"/>
                </a:lnTo>
                <a:lnTo>
                  <a:pt x="5511837" y="2043208"/>
                </a:lnTo>
                <a:close/>
                <a:moveTo>
                  <a:pt x="8169945" y="1978775"/>
                </a:moveTo>
                <a:cubicBezTo>
                  <a:pt x="8217284" y="1971782"/>
                  <a:pt x="8271323" y="2003533"/>
                  <a:pt x="8299671" y="2088199"/>
                </a:cubicBezTo>
                <a:cubicBezTo>
                  <a:pt x="8390385" y="1817266"/>
                  <a:pt x="8744170" y="2088199"/>
                  <a:pt x="8299671" y="2436542"/>
                </a:cubicBezTo>
                <a:cubicBezTo>
                  <a:pt x="7994078" y="2197056"/>
                  <a:pt x="8065799" y="1994159"/>
                  <a:pt x="8169945" y="1978775"/>
                </a:cubicBezTo>
                <a:close/>
                <a:moveTo>
                  <a:pt x="6230077" y="1880255"/>
                </a:moveTo>
                <a:lnTo>
                  <a:pt x="6565760" y="1930477"/>
                </a:lnTo>
                <a:lnTo>
                  <a:pt x="6671704" y="2189260"/>
                </a:lnTo>
                <a:lnTo>
                  <a:pt x="6374443" y="2140229"/>
                </a:lnTo>
                <a:close/>
                <a:moveTo>
                  <a:pt x="7311685" y="1822527"/>
                </a:moveTo>
                <a:lnTo>
                  <a:pt x="7469835" y="1880255"/>
                </a:lnTo>
                <a:lnTo>
                  <a:pt x="7439592" y="2051329"/>
                </a:lnTo>
                <a:lnTo>
                  <a:pt x="7028208" y="2189260"/>
                </a:lnTo>
                <a:close/>
                <a:moveTo>
                  <a:pt x="8936453" y="1564437"/>
                </a:moveTo>
                <a:lnTo>
                  <a:pt x="8848959" y="2599756"/>
                </a:lnTo>
                <a:lnTo>
                  <a:pt x="8922964" y="2599756"/>
                </a:lnTo>
                <a:lnTo>
                  <a:pt x="9323014" y="2776244"/>
                </a:lnTo>
                <a:lnTo>
                  <a:pt x="8666794" y="2757194"/>
                </a:lnTo>
                <a:lnTo>
                  <a:pt x="8666794" y="1738205"/>
                </a:lnTo>
                <a:lnTo>
                  <a:pt x="7932439" y="1738205"/>
                </a:lnTo>
                <a:lnTo>
                  <a:pt x="7932439" y="2423994"/>
                </a:lnTo>
                <a:lnTo>
                  <a:pt x="7800262" y="2757194"/>
                </a:lnTo>
                <a:lnTo>
                  <a:pt x="7649851" y="2718412"/>
                </a:lnTo>
                <a:lnTo>
                  <a:pt x="7750273" y="2407895"/>
                </a:lnTo>
                <a:lnTo>
                  <a:pt x="7750273" y="1732512"/>
                </a:lnTo>
                <a:lnTo>
                  <a:pt x="7750975" y="1732512"/>
                </a:lnTo>
                <a:lnTo>
                  <a:pt x="7750975" y="1590852"/>
                </a:lnTo>
                <a:lnTo>
                  <a:pt x="7750273" y="1590849"/>
                </a:lnTo>
                <a:lnTo>
                  <a:pt x="7750273" y="1590195"/>
                </a:lnTo>
                <a:close/>
                <a:moveTo>
                  <a:pt x="1736362" y="1384749"/>
                </a:moveTo>
                <a:lnTo>
                  <a:pt x="3201989" y="1384749"/>
                </a:lnTo>
                <a:lnTo>
                  <a:pt x="3210645" y="1475269"/>
                </a:lnTo>
                <a:cubicBezTo>
                  <a:pt x="3210792" y="1490652"/>
                  <a:pt x="3210938" y="1506036"/>
                  <a:pt x="3211085" y="1521419"/>
                </a:cubicBezTo>
                <a:cubicBezTo>
                  <a:pt x="3139996" y="1523783"/>
                  <a:pt x="3006994" y="1530909"/>
                  <a:pt x="3016868" y="1518985"/>
                </a:cubicBezTo>
                <a:cubicBezTo>
                  <a:pt x="3015830" y="1529826"/>
                  <a:pt x="1675272" y="1518575"/>
                  <a:pt x="1682132" y="1528233"/>
                </a:cubicBezTo>
                <a:cubicBezTo>
                  <a:pt x="1677369" y="1530316"/>
                  <a:pt x="1731599" y="1396954"/>
                  <a:pt x="1736362" y="1384749"/>
                </a:cubicBezTo>
                <a:close/>
                <a:moveTo>
                  <a:pt x="4786094" y="1208277"/>
                </a:moveTo>
                <a:lnTo>
                  <a:pt x="4786094" y="1367671"/>
                </a:lnTo>
                <a:lnTo>
                  <a:pt x="5042265" y="1367671"/>
                </a:lnTo>
                <a:lnTo>
                  <a:pt x="5042265" y="1208277"/>
                </a:lnTo>
                <a:close/>
                <a:moveTo>
                  <a:pt x="1943701" y="1117194"/>
                </a:moveTo>
                <a:lnTo>
                  <a:pt x="1943701" y="1168428"/>
                </a:lnTo>
                <a:lnTo>
                  <a:pt x="2746368" y="1168428"/>
                </a:lnTo>
                <a:lnTo>
                  <a:pt x="2746368" y="1117194"/>
                </a:lnTo>
                <a:close/>
                <a:moveTo>
                  <a:pt x="5218738" y="1054574"/>
                </a:moveTo>
                <a:lnTo>
                  <a:pt x="5117138" y="1438824"/>
                </a:lnTo>
                <a:lnTo>
                  <a:pt x="4609621" y="1521374"/>
                </a:lnTo>
                <a:lnTo>
                  <a:pt x="4698521" y="1111724"/>
                </a:lnTo>
                <a:close/>
                <a:moveTo>
                  <a:pt x="1943701" y="940721"/>
                </a:moveTo>
                <a:lnTo>
                  <a:pt x="1943701" y="980569"/>
                </a:lnTo>
                <a:lnTo>
                  <a:pt x="2746368" y="980569"/>
                </a:lnTo>
                <a:lnTo>
                  <a:pt x="2746368" y="940721"/>
                </a:lnTo>
                <a:close/>
                <a:moveTo>
                  <a:pt x="2354904" y="786075"/>
                </a:moveTo>
                <a:cubicBezTo>
                  <a:pt x="2513640" y="786498"/>
                  <a:pt x="2741804" y="788254"/>
                  <a:pt x="2833941" y="798404"/>
                </a:cubicBezTo>
                <a:cubicBezTo>
                  <a:pt x="2901660" y="1055667"/>
                  <a:pt x="2953518" y="1137513"/>
                  <a:pt x="3005391" y="1323445"/>
                </a:cubicBezTo>
                <a:lnTo>
                  <a:pt x="1767227" y="1317095"/>
                </a:lnTo>
                <a:cubicBezTo>
                  <a:pt x="1794758" y="1161432"/>
                  <a:pt x="1831800" y="1064346"/>
                  <a:pt x="1881527" y="795864"/>
                </a:cubicBezTo>
                <a:cubicBezTo>
                  <a:pt x="1978358" y="791269"/>
                  <a:pt x="2196168" y="785652"/>
                  <a:pt x="2354904" y="786075"/>
                </a:cubicBezTo>
                <a:close/>
                <a:moveTo>
                  <a:pt x="1772920" y="610545"/>
                </a:moveTo>
                <a:lnTo>
                  <a:pt x="2922841" y="610545"/>
                </a:lnTo>
                <a:lnTo>
                  <a:pt x="2922841" y="752862"/>
                </a:lnTo>
                <a:lnTo>
                  <a:pt x="1687687" y="752696"/>
                </a:lnTo>
                <a:lnTo>
                  <a:pt x="0" y="685552"/>
                </a:lnTo>
                <a:lnTo>
                  <a:pt x="1677527" y="628236"/>
                </a:lnTo>
                <a:close/>
                <a:moveTo>
                  <a:pt x="4744378" y="564381"/>
                </a:moveTo>
                <a:lnTo>
                  <a:pt x="4895145" y="729113"/>
                </a:lnTo>
                <a:lnTo>
                  <a:pt x="4750515" y="782749"/>
                </a:lnTo>
                <a:lnTo>
                  <a:pt x="4598681" y="616861"/>
                </a:lnTo>
                <a:close/>
                <a:moveTo>
                  <a:pt x="5094388" y="564204"/>
                </a:moveTo>
                <a:lnTo>
                  <a:pt x="5241597" y="616327"/>
                </a:lnTo>
                <a:lnTo>
                  <a:pt x="5068415" y="815482"/>
                </a:lnTo>
                <a:lnTo>
                  <a:pt x="5247201" y="815482"/>
                </a:lnTo>
                <a:lnTo>
                  <a:pt x="5310701" y="974877"/>
                </a:lnTo>
                <a:lnTo>
                  <a:pt x="4582136" y="974877"/>
                </a:lnTo>
                <a:lnTo>
                  <a:pt x="4419910" y="840053"/>
                </a:lnTo>
                <a:lnTo>
                  <a:pt x="4419910" y="821550"/>
                </a:lnTo>
                <a:lnTo>
                  <a:pt x="4890697" y="815482"/>
                </a:lnTo>
                <a:close/>
                <a:moveTo>
                  <a:pt x="3843438" y="331604"/>
                </a:moveTo>
                <a:lnTo>
                  <a:pt x="3995717" y="369140"/>
                </a:lnTo>
                <a:lnTo>
                  <a:pt x="3973995" y="434072"/>
                </a:lnTo>
                <a:lnTo>
                  <a:pt x="4430170" y="554722"/>
                </a:lnTo>
                <a:lnTo>
                  <a:pt x="4392070" y="587775"/>
                </a:lnTo>
                <a:lnTo>
                  <a:pt x="3922576" y="587775"/>
                </a:lnTo>
                <a:lnTo>
                  <a:pt x="3873062" y="735784"/>
                </a:lnTo>
                <a:lnTo>
                  <a:pt x="4419910" y="735784"/>
                </a:lnTo>
                <a:lnTo>
                  <a:pt x="4419910" y="821550"/>
                </a:lnTo>
                <a:lnTo>
                  <a:pt x="4397986" y="821832"/>
                </a:lnTo>
                <a:lnTo>
                  <a:pt x="4419910" y="840053"/>
                </a:lnTo>
                <a:lnTo>
                  <a:pt x="4419910" y="883794"/>
                </a:lnTo>
                <a:lnTo>
                  <a:pt x="3823548" y="883794"/>
                </a:lnTo>
                <a:lnTo>
                  <a:pt x="3789269" y="986262"/>
                </a:lnTo>
                <a:lnTo>
                  <a:pt x="4324660" y="1043412"/>
                </a:lnTo>
                <a:lnTo>
                  <a:pt x="4232739" y="1362688"/>
                </a:lnTo>
                <a:lnTo>
                  <a:pt x="4408792" y="1383593"/>
                </a:lnTo>
                <a:lnTo>
                  <a:pt x="4364140" y="1515681"/>
                </a:lnTo>
                <a:lnTo>
                  <a:pt x="3414500" y="1462253"/>
                </a:lnTo>
                <a:lnTo>
                  <a:pt x="3541370" y="1280591"/>
                </a:lnTo>
                <a:lnTo>
                  <a:pt x="4077541" y="1344259"/>
                </a:lnTo>
                <a:lnTo>
                  <a:pt x="4190424" y="1134272"/>
                </a:lnTo>
                <a:lnTo>
                  <a:pt x="3576505" y="1134272"/>
                </a:lnTo>
                <a:lnTo>
                  <a:pt x="3659803" y="883794"/>
                </a:lnTo>
                <a:lnTo>
                  <a:pt x="3405397" y="883794"/>
                </a:lnTo>
                <a:lnTo>
                  <a:pt x="3481597" y="735784"/>
                </a:lnTo>
                <a:lnTo>
                  <a:pt x="3709025" y="735784"/>
                </a:lnTo>
                <a:lnTo>
                  <a:pt x="3758246" y="587775"/>
                </a:lnTo>
                <a:lnTo>
                  <a:pt x="3457892" y="581425"/>
                </a:lnTo>
                <a:lnTo>
                  <a:pt x="3489642" y="529322"/>
                </a:lnTo>
                <a:lnTo>
                  <a:pt x="3809361" y="434072"/>
                </a:lnTo>
                <a:close/>
                <a:moveTo>
                  <a:pt x="3309572" y="331604"/>
                </a:moveTo>
                <a:lnTo>
                  <a:pt x="3442460" y="424199"/>
                </a:lnTo>
                <a:lnTo>
                  <a:pt x="3300730" y="861023"/>
                </a:lnTo>
                <a:lnTo>
                  <a:pt x="3369275" y="854673"/>
                </a:lnTo>
                <a:lnTo>
                  <a:pt x="3381975" y="1521374"/>
                </a:lnTo>
                <a:lnTo>
                  <a:pt x="3215052" y="1521374"/>
                </a:lnTo>
                <a:lnTo>
                  <a:pt x="3211464" y="1561117"/>
                </a:lnTo>
                <a:cubicBezTo>
                  <a:pt x="3211338" y="1547884"/>
                  <a:pt x="3211211" y="1534652"/>
                  <a:pt x="3211085" y="1521419"/>
                </a:cubicBezTo>
                <a:lnTo>
                  <a:pt x="3211852" y="1521374"/>
                </a:lnTo>
                <a:cubicBezTo>
                  <a:pt x="3211723" y="1508864"/>
                  <a:pt x="3211593" y="1496353"/>
                  <a:pt x="3211464" y="1483843"/>
                </a:cubicBezTo>
                <a:lnTo>
                  <a:pt x="3210645" y="1475269"/>
                </a:lnTo>
                <a:cubicBezTo>
                  <a:pt x="3210421" y="1451866"/>
                  <a:pt x="3210198" y="1428464"/>
                  <a:pt x="3209974" y="1405061"/>
                </a:cubicBezTo>
                <a:cubicBezTo>
                  <a:pt x="3208483" y="1239345"/>
                  <a:pt x="3206993" y="1051896"/>
                  <a:pt x="3205502" y="907914"/>
                </a:cubicBezTo>
                <a:cubicBezTo>
                  <a:pt x="3183443" y="893144"/>
                  <a:pt x="3135258" y="917562"/>
                  <a:pt x="3113199" y="902792"/>
                </a:cubicBezTo>
                <a:cubicBezTo>
                  <a:pt x="3169948" y="725459"/>
                  <a:pt x="3252823" y="508937"/>
                  <a:pt x="3309572" y="331604"/>
                </a:cubicBezTo>
                <a:close/>
                <a:moveTo>
                  <a:pt x="4972529" y="308834"/>
                </a:moveTo>
                <a:lnTo>
                  <a:pt x="5007664" y="388531"/>
                </a:lnTo>
                <a:lnTo>
                  <a:pt x="5235549" y="388531"/>
                </a:lnTo>
                <a:lnTo>
                  <a:pt x="5235549" y="536541"/>
                </a:lnTo>
                <a:lnTo>
                  <a:pt x="4603929" y="536541"/>
                </a:lnTo>
                <a:lnTo>
                  <a:pt x="4603929" y="388531"/>
                </a:lnTo>
                <a:lnTo>
                  <a:pt x="4827455" y="388531"/>
                </a:lnTo>
                <a:lnTo>
                  <a:pt x="4810733" y="356777"/>
                </a:lnTo>
                <a:close/>
                <a:moveTo>
                  <a:pt x="2435583" y="297448"/>
                </a:moveTo>
                <a:lnTo>
                  <a:pt x="2458799" y="371453"/>
                </a:lnTo>
                <a:lnTo>
                  <a:pt x="2942409" y="371453"/>
                </a:lnTo>
                <a:lnTo>
                  <a:pt x="2942409" y="587775"/>
                </a:lnTo>
                <a:lnTo>
                  <a:pt x="2774297" y="587775"/>
                </a:lnTo>
                <a:lnTo>
                  <a:pt x="2774297" y="525155"/>
                </a:lnTo>
                <a:lnTo>
                  <a:pt x="1915415" y="525155"/>
                </a:lnTo>
                <a:lnTo>
                  <a:pt x="1915415" y="587775"/>
                </a:lnTo>
                <a:lnTo>
                  <a:pt x="1747303" y="587775"/>
                </a:lnTo>
                <a:lnTo>
                  <a:pt x="1747303" y="371453"/>
                </a:lnTo>
                <a:lnTo>
                  <a:pt x="2283126" y="371453"/>
                </a:lnTo>
                <a:lnTo>
                  <a:pt x="2266404" y="333205"/>
                </a:lnTo>
                <a:close/>
                <a:moveTo>
                  <a:pt x="6347407" y="0"/>
                </a:moveTo>
                <a:lnTo>
                  <a:pt x="5770992" y="853018"/>
                </a:lnTo>
                <a:lnTo>
                  <a:pt x="5856317" y="853018"/>
                </a:lnTo>
                <a:lnTo>
                  <a:pt x="5856317" y="1464447"/>
                </a:lnTo>
                <a:lnTo>
                  <a:pt x="5588762" y="1464447"/>
                </a:lnTo>
                <a:lnTo>
                  <a:pt x="5588762" y="1310745"/>
                </a:lnTo>
                <a:lnTo>
                  <a:pt x="5679844" y="1310745"/>
                </a:lnTo>
                <a:lnTo>
                  <a:pt x="5679844" y="871370"/>
                </a:lnTo>
                <a:lnTo>
                  <a:pt x="5616247" y="834072"/>
                </a:lnTo>
                <a:lnTo>
                  <a:pt x="5699947" y="519463"/>
                </a:lnTo>
                <a:lnTo>
                  <a:pt x="5520449" y="519463"/>
                </a:lnTo>
                <a:cubicBezTo>
                  <a:pt x="5496999" y="675653"/>
                  <a:pt x="5501837" y="1084518"/>
                  <a:pt x="5502916" y="1461528"/>
                </a:cubicBezTo>
                <a:cubicBezTo>
                  <a:pt x="5502904" y="1506315"/>
                  <a:pt x="5502891" y="1551101"/>
                  <a:pt x="5502879" y="1595888"/>
                </a:cubicBezTo>
                <a:lnTo>
                  <a:pt x="6028981" y="1595888"/>
                </a:lnTo>
                <a:lnTo>
                  <a:pt x="6028981" y="1749590"/>
                </a:lnTo>
                <a:lnTo>
                  <a:pt x="5611280" y="1749590"/>
                </a:lnTo>
                <a:lnTo>
                  <a:pt x="5500889" y="1849447"/>
                </a:lnTo>
                <a:lnTo>
                  <a:pt x="5500355" y="1880441"/>
                </a:lnTo>
                <a:cubicBezTo>
                  <a:pt x="5498944" y="1941641"/>
                  <a:pt x="5496870" y="1997015"/>
                  <a:pt x="5493876" y="2044286"/>
                </a:cubicBezTo>
                <a:cubicBezTo>
                  <a:pt x="5489386" y="2115193"/>
                  <a:pt x="5483789" y="2224598"/>
                  <a:pt x="5477535" y="2355892"/>
                </a:cubicBezTo>
                <a:lnTo>
                  <a:pt x="5477136" y="2364416"/>
                </a:lnTo>
                <a:lnTo>
                  <a:pt x="6214778" y="2324550"/>
                </a:lnTo>
                <a:lnTo>
                  <a:pt x="6761720" y="2324550"/>
                </a:lnTo>
                <a:lnTo>
                  <a:pt x="6761720" y="1732512"/>
                </a:lnTo>
                <a:lnTo>
                  <a:pt x="6182157" y="1745391"/>
                </a:lnTo>
                <a:lnTo>
                  <a:pt x="6259430" y="1584502"/>
                </a:lnTo>
                <a:lnTo>
                  <a:pt x="7750273" y="1590849"/>
                </a:lnTo>
                <a:lnTo>
                  <a:pt x="7750273" y="1732512"/>
                </a:lnTo>
                <a:lnTo>
                  <a:pt x="6943885" y="1732512"/>
                </a:lnTo>
                <a:lnTo>
                  <a:pt x="6943885" y="2324550"/>
                </a:lnTo>
                <a:lnTo>
                  <a:pt x="7490827" y="2324550"/>
                </a:lnTo>
                <a:lnTo>
                  <a:pt x="7490827" y="2478253"/>
                </a:lnTo>
                <a:lnTo>
                  <a:pt x="6943885" y="2478253"/>
                </a:lnTo>
                <a:lnTo>
                  <a:pt x="6763581" y="3362501"/>
                </a:lnTo>
                <a:cubicBezTo>
                  <a:pt x="6762961" y="3160732"/>
                  <a:pt x="6762340" y="2958963"/>
                  <a:pt x="6761720" y="2757194"/>
                </a:cubicBezTo>
                <a:lnTo>
                  <a:pt x="6761720" y="2478253"/>
                </a:lnTo>
                <a:lnTo>
                  <a:pt x="6214778" y="2478253"/>
                </a:lnTo>
                <a:lnTo>
                  <a:pt x="5473208" y="2448359"/>
                </a:lnTo>
                <a:lnTo>
                  <a:pt x="5471078" y="2493867"/>
                </a:lnTo>
                <a:cubicBezTo>
                  <a:pt x="5444510" y="3070031"/>
                  <a:pt x="5409827" y="3907822"/>
                  <a:pt x="5395807" y="3944171"/>
                </a:cubicBezTo>
                <a:lnTo>
                  <a:pt x="5372801" y="2809573"/>
                </a:lnTo>
                <a:lnTo>
                  <a:pt x="5370958" y="2811280"/>
                </a:lnTo>
                <a:lnTo>
                  <a:pt x="5370958" y="2718676"/>
                </a:lnTo>
                <a:lnTo>
                  <a:pt x="5365389" y="2444012"/>
                </a:lnTo>
                <a:lnTo>
                  <a:pt x="4585827" y="2412586"/>
                </a:lnTo>
                <a:lnTo>
                  <a:pt x="5363899" y="2370536"/>
                </a:lnTo>
                <a:cubicBezTo>
                  <a:pt x="5363488" y="2350251"/>
                  <a:pt x="5363076" y="2329967"/>
                  <a:pt x="5362665" y="2309682"/>
                </a:cubicBezTo>
                <a:cubicBezTo>
                  <a:pt x="5361654" y="2204464"/>
                  <a:pt x="5360642" y="2099247"/>
                  <a:pt x="5359631" y="1994029"/>
                </a:cubicBezTo>
                <a:lnTo>
                  <a:pt x="4914106" y="2380232"/>
                </a:lnTo>
                <a:lnTo>
                  <a:pt x="4960673" y="2065584"/>
                </a:lnTo>
                <a:lnTo>
                  <a:pt x="5357628" y="1785696"/>
                </a:lnTo>
                <a:cubicBezTo>
                  <a:pt x="5357503" y="1772721"/>
                  <a:pt x="5357379" y="1759745"/>
                  <a:pt x="5357254" y="1746770"/>
                </a:cubicBezTo>
                <a:lnTo>
                  <a:pt x="3898730" y="1667040"/>
                </a:lnTo>
                <a:lnTo>
                  <a:pt x="4800430" y="1595888"/>
                </a:lnTo>
                <a:lnTo>
                  <a:pt x="5355803" y="1595888"/>
                </a:lnTo>
                <a:lnTo>
                  <a:pt x="5343977" y="36576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六边形 1"/>
          <p:cNvSpPr/>
          <p:nvPr/>
        </p:nvSpPr>
        <p:spPr>
          <a:xfrm>
            <a:off x="1130299" y="491358"/>
            <a:ext cx="1028927" cy="887005"/>
          </a:xfrm>
          <a:prstGeom prst="hexagon">
            <a:avLst/>
          </a:prstGeom>
          <a:solidFill>
            <a:schemeClr val="bg1">
              <a:alpha val="53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六边形 4"/>
          <p:cNvSpPr/>
          <p:nvPr/>
        </p:nvSpPr>
        <p:spPr>
          <a:xfrm>
            <a:off x="3162300" y="863600"/>
            <a:ext cx="442036" cy="372241"/>
          </a:xfrm>
          <a:prstGeom prst="hexagon">
            <a:avLst/>
          </a:prstGeom>
          <a:solidFill>
            <a:schemeClr val="bg1">
              <a:alpha val="39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六边形 6"/>
          <p:cNvSpPr/>
          <p:nvPr/>
        </p:nvSpPr>
        <p:spPr>
          <a:xfrm>
            <a:off x="4692066" y="4838700"/>
            <a:ext cx="426034" cy="367270"/>
          </a:xfrm>
          <a:prstGeom prst="hexagon">
            <a:avLst>
              <a:gd name="adj" fmla="val 42290"/>
              <a:gd name="vf" fmla="val 115470"/>
            </a:avLst>
          </a:prstGeom>
          <a:solidFill>
            <a:schemeClr val="bg1">
              <a:alpha val="45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六边形 7"/>
          <p:cNvSpPr/>
          <p:nvPr/>
        </p:nvSpPr>
        <p:spPr>
          <a:xfrm>
            <a:off x="6400800" y="1049720"/>
            <a:ext cx="442036" cy="372241"/>
          </a:xfrm>
          <a:prstGeom prst="hexagon">
            <a:avLst/>
          </a:prstGeom>
          <a:solidFill>
            <a:schemeClr val="bg1">
              <a:alpha val="43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六边形 8"/>
          <p:cNvSpPr/>
          <p:nvPr/>
        </p:nvSpPr>
        <p:spPr>
          <a:xfrm>
            <a:off x="4340936" y="512040"/>
            <a:ext cx="218364" cy="188245"/>
          </a:xfrm>
          <a:prstGeom prst="hexagon">
            <a:avLst/>
          </a:prstGeom>
          <a:solidFill>
            <a:schemeClr val="bg1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六边形 9"/>
          <p:cNvSpPr/>
          <p:nvPr/>
        </p:nvSpPr>
        <p:spPr>
          <a:xfrm>
            <a:off x="9699107" y="1679342"/>
            <a:ext cx="442036" cy="372241"/>
          </a:xfrm>
          <a:prstGeom prst="hexagon">
            <a:avLst>
              <a:gd name="adj" fmla="val 59375"/>
              <a:gd name="vf" fmla="val 115470"/>
            </a:avLst>
          </a:prstGeom>
          <a:solidFill>
            <a:schemeClr val="bg1">
              <a:alpha val="60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六边形 10"/>
          <p:cNvSpPr/>
          <p:nvPr/>
        </p:nvSpPr>
        <p:spPr>
          <a:xfrm>
            <a:off x="6962418" y="4786295"/>
            <a:ext cx="623368" cy="537386"/>
          </a:xfrm>
          <a:prstGeom prst="hexagon">
            <a:avLst/>
          </a:prstGeom>
          <a:solidFill>
            <a:schemeClr val="bg1">
              <a:alpha val="70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六边形 11"/>
          <p:cNvSpPr/>
          <p:nvPr/>
        </p:nvSpPr>
        <p:spPr>
          <a:xfrm>
            <a:off x="7591443" y="2425700"/>
            <a:ext cx="965522" cy="832346"/>
          </a:xfrm>
          <a:prstGeom prst="hexagon">
            <a:avLst/>
          </a:prstGeom>
          <a:solidFill>
            <a:schemeClr val="bg1">
              <a:alpha val="49000"/>
            </a:schemeClr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六边形 12"/>
          <p:cNvSpPr/>
          <p:nvPr/>
        </p:nvSpPr>
        <p:spPr>
          <a:xfrm>
            <a:off x="189709" y="3312349"/>
            <a:ext cx="1028927" cy="887005"/>
          </a:xfrm>
          <a:prstGeom prst="hexagon">
            <a:avLst>
              <a:gd name="adj" fmla="val 30727"/>
              <a:gd name="vf" fmla="val 115470"/>
            </a:avLst>
          </a:prstGeom>
          <a:solidFill>
            <a:schemeClr val="bg1">
              <a:alpha val="38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六边形 15"/>
          <p:cNvSpPr/>
          <p:nvPr/>
        </p:nvSpPr>
        <p:spPr>
          <a:xfrm>
            <a:off x="5097625" y="3632029"/>
            <a:ext cx="426034" cy="367270"/>
          </a:xfrm>
          <a:prstGeom prst="hexagon">
            <a:avLst>
              <a:gd name="adj" fmla="val 42290"/>
              <a:gd name="vf" fmla="val 115470"/>
            </a:avLst>
          </a:prstGeom>
          <a:solidFill>
            <a:schemeClr val="bg1">
              <a:alpha val="46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六边形 16"/>
          <p:cNvSpPr/>
          <p:nvPr/>
        </p:nvSpPr>
        <p:spPr>
          <a:xfrm>
            <a:off x="8448061" y="4115864"/>
            <a:ext cx="1028927" cy="887005"/>
          </a:xfrm>
          <a:prstGeom prst="hexagon">
            <a:avLst/>
          </a:prstGeom>
          <a:solidFill>
            <a:schemeClr val="bg1">
              <a:alpha val="20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六边形 17"/>
          <p:cNvSpPr/>
          <p:nvPr/>
        </p:nvSpPr>
        <p:spPr>
          <a:xfrm>
            <a:off x="3132259" y="2676756"/>
            <a:ext cx="515523" cy="437385"/>
          </a:xfrm>
          <a:prstGeom prst="hexagon">
            <a:avLst>
              <a:gd name="adj" fmla="val 58000"/>
              <a:gd name="vf" fmla="val 115470"/>
            </a:avLst>
          </a:prstGeom>
          <a:solidFill>
            <a:schemeClr val="bg1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六边形 18"/>
          <p:cNvSpPr/>
          <p:nvPr/>
        </p:nvSpPr>
        <p:spPr>
          <a:xfrm>
            <a:off x="6480989" y="2425700"/>
            <a:ext cx="442036" cy="372241"/>
          </a:xfrm>
          <a:prstGeom prst="hexagon">
            <a:avLst/>
          </a:prstGeom>
          <a:solidFill>
            <a:schemeClr val="bg1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六边形 19"/>
          <p:cNvSpPr/>
          <p:nvPr/>
        </p:nvSpPr>
        <p:spPr>
          <a:xfrm>
            <a:off x="3089872" y="4882759"/>
            <a:ext cx="1028927" cy="887005"/>
          </a:xfrm>
          <a:prstGeom prst="hexagon">
            <a:avLst/>
          </a:prstGeom>
          <a:solidFill>
            <a:schemeClr val="bg1">
              <a:alpha val="43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六边形 20"/>
          <p:cNvSpPr/>
          <p:nvPr/>
        </p:nvSpPr>
        <p:spPr>
          <a:xfrm>
            <a:off x="4187386" y="3431348"/>
            <a:ext cx="539227" cy="416984"/>
          </a:xfrm>
          <a:prstGeom prst="hexagon">
            <a:avLst/>
          </a:prstGeom>
          <a:solidFill>
            <a:schemeClr val="bg1">
              <a:alpha val="70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六边形 21"/>
          <p:cNvSpPr/>
          <p:nvPr/>
        </p:nvSpPr>
        <p:spPr>
          <a:xfrm>
            <a:off x="8687337" y="819228"/>
            <a:ext cx="1028927" cy="887005"/>
          </a:xfrm>
          <a:prstGeom prst="hexagon">
            <a:avLst/>
          </a:prstGeom>
          <a:solidFill>
            <a:schemeClr val="bg1">
              <a:alpha val="52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六边形 23"/>
          <p:cNvSpPr/>
          <p:nvPr/>
        </p:nvSpPr>
        <p:spPr>
          <a:xfrm>
            <a:off x="3905782" y="3631271"/>
            <a:ext cx="426034" cy="367270"/>
          </a:xfrm>
          <a:prstGeom prst="hexagon">
            <a:avLst>
              <a:gd name="adj" fmla="val 58000"/>
              <a:gd name="vf" fmla="val 115470"/>
            </a:avLst>
          </a:prstGeom>
          <a:solidFill>
            <a:schemeClr val="bg1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六边形 24"/>
          <p:cNvSpPr/>
          <p:nvPr/>
        </p:nvSpPr>
        <p:spPr>
          <a:xfrm>
            <a:off x="1105123" y="2249319"/>
            <a:ext cx="342677" cy="295411"/>
          </a:xfrm>
          <a:prstGeom prst="hexagon">
            <a:avLst>
              <a:gd name="adj" fmla="val 30727"/>
              <a:gd name="vf" fmla="val 115470"/>
            </a:avLst>
          </a:prstGeom>
          <a:solidFill>
            <a:schemeClr val="bg1">
              <a:alpha val="48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六边形 25"/>
          <p:cNvSpPr/>
          <p:nvPr/>
        </p:nvSpPr>
        <p:spPr>
          <a:xfrm>
            <a:off x="6470583" y="5722441"/>
            <a:ext cx="1028927" cy="887005"/>
          </a:xfrm>
          <a:prstGeom prst="hexagon">
            <a:avLst/>
          </a:prstGeom>
          <a:solidFill>
            <a:schemeClr val="bg1">
              <a:alpha val="55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六边形 26"/>
          <p:cNvSpPr/>
          <p:nvPr/>
        </p:nvSpPr>
        <p:spPr>
          <a:xfrm>
            <a:off x="4857357" y="4137421"/>
            <a:ext cx="623368" cy="537386"/>
          </a:xfrm>
          <a:prstGeom prst="hexagon">
            <a:avLst/>
          </a:prstGeom>
          <a:solidFill>
            <a:schemeClr val="bg1">
              <a:alpha val="70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六边形 27"/>
          <p:cNvSpPr/>
          <p:nvPr/>
        </p:nvSpPr>
        <p:spPr>
          <a:xfrm>
            <a:off x="6923025" y="1751822"/>
            <a:ext cx="887317" cy="887005"/>
          </a:xfrm>
          <a:prstGeom prst="hexagon">
            <a:avLst>
              <a:gd name="adj" fmla="val 58000"/>
              <a:gd name="vf" fmla="val 115470"/>
            </a:avLst>
          </a:prstGeom>
          <a:solidFill>
            <a:schemeClr val="bg1">
              <a:alpha val="30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六边形 30"/>
          <p:cNvSpPr/>
          <p:nvPr/>
        </p:nvSpPr>
        <p:spPr>
          <a:xfrm>
            <a:off x="545422" y="1678761"/>
            <a:ext cx="559701" cy="499296"/>
          </a:xfrm>
          <a:prstGeom prst="hexagon">
            <a:avLst/>
          </a:prstGeom>
          <a:solidFill>
            <a:schemeClr val="bg1">
              <a:alpha val="53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六边形 33"/>
          <p:cNvSpPr/>
          <p:nvPr/>
        </p:nvSpPr>
        <p:spPr>
          <a:xfrm>
            <a:off x="6320140" y="3187768"/>
            <a:ext cx="887317" cy="887005"/>
          </a:xfrm>
          <a:prstGeom prst="hexagon">
            <a:avLst>
              <a:gd name="adj" fmla="val 58000"/>
              <a:gd name="vf" fmla="val 115470"/>
            </a:avLst>
          </a:prstGeom>
          <a:solidFill>
            <a:schemeClr val="bg1">
              <a:alpha val="30000"/>
            </a:schemeClr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六边形 34"/>
          <p:cNvSpPr/>
          <p:nvPr/>
        </p:nvSpPr>
        <p:spPr>
          <a:xfrm>
            <a:off x="3396323" y="1584504"/>
            <a:ext cx="1204326" cy="1130074"/>
          </a:xfrm>
          <a:prstGeom prst="hexagon">
            <a:avLst/>
          </a:prstGeom>
          <a:solidFill>
            <a:schemeClr val="bg1">
              <a:alpha val="39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六边形 35"/>
          <p:cNvSpPr/>
          <p:nvPr/>
        </p:nvSpPr>
        <p:spPr>
          <a:xfrm>
            <a:off x="2349562" y="1823391"/>
            <a:ext cx="218364" cy="188245"/>
          </a:xfrm>
          <a:prstGeom prst="hexagon">
            <a:avLst/>
          </a:prstGeom>
          <a:solidFill>
            <a:schemeClr val="bg1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六边形 36"/>
          <p:cNvSpPr/>
          <p:nvPr/>
        </p:nvSpPr>
        <p:spPr>
          <a:xfrm>
            <a:off x="9225383" y="3227806"/>
            <a:ext cx="744658" cy="403464"/>
          </a:xfrm>
          <a:prstGeom prst="hexagon">
            <a:avLst>
              <a:gd name="adj" fmla="val 74083"/>
              <a:gd name="vf" fmla="val 115470"/>
            </a:avLst>
          </a:prstGeom>
          <a:solidFill>
            <a:schemeClr val="bg1">
              <a:alpha val="64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六边形 37"/>
          <p:cNvSpPr/>
          <p:nvPr/>
        </p:nvSpPr>
        <p:spPr>
          <a:xfrm>
            <a:off x="9367625" y="5278938"/>
            <a:ext cx="699171" cy="602733"/>
          </a:xfrm>
          <a:prstGeom prst="hexagon">
            <a:avLst/>
          </a:prstGeom>
          <a:solidFill>
            <a:schemeClr val="bg1">
              <a:alpha val="17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六边形 38"/>
          <p:cNvSpPr/>
          <p:nvPr/>
        </p:nvSpPr>
        <p:spPr>
          <a:xfrm>
            <a:off x="5507326" y="3994805"/>
            <a:ext cx="997071" cy="672946"/>
          </a:xfrm>
          <a:prstGeom prst="hexagon">
            <a:avLst>
              <a:gd name="adj" fmla="val 74083"/>
              <a:gd name="vf" fmla="val 115470"/>
            </a:avLst>
          </a:prstGeom>
          <a:solidFill>
            <a:schemeClr val="bg1">
              <a:alpha val="27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六边形 39"/>
          <p:cNvSpPr/>
          <p:nvPr/>
        </p:nvSpPr>
        <p:spPr>
          <a:xfrm>
            <a:off x="2991255" y="3504293"/>
            <a:ext cx="861498" cy="911086"/>
          </a:xfrm>
          <a:prstGeom prst="hexagon">
            <a:avLst>
              <a:gd name="adj" fmla="val 58000"/>
              <a:gd name="vf" fmla="val 115470"/>
            </a:avLst>
          </a:prstGeom>
          <a:solidFill>
            <a:schemeClr val="bg1">
              <a:alpha val="61000"/>
            </a:schemeClr>
          </a:solidFill>
          <a:ln>
            <a:noFill/>
          </a:ln>
          <a:effectLst>
            <a:softEdge rad="203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六边形 40"/>
          <p:cNvSpPr/>
          <p:nvPr/>
        </p:nvSpPr>
        <p:spPr>
          <a:xfrm>
            <a:off x="1289536" y="3793580"/>
            <a:ext cx="1652978" cy="1424979"/>
          </a:xfrm>
          <a:prstGeom prst="hexagon">
            <a:avLst/>
          </a:prstGeom>
          <a:solidFill>
            <a:schemeClr val="bg1">
              <a:alpha val="53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六边形 41"/>
          <p:cNvSpPr/>
          <p:nvPr/>
        </p:nvSpPr>
        <p:spPr>
          <a:xfrm>
            <a:off x="1358433" y="2585603"/>
            <a:ext cx="1028927" cy="887005"/>
          </a:xfrm>
          <a:prstGeom prst="hexagon">
            <a:avLst>
              <a:gd name="adj" fmla="val 30727"/>
              <a:gd name="vf" fmla="val 115470"/>
            </a:avLst>
          </a:prstGeom>
          <a:solidFill>
            <a:schemeClr val="bg1">
              <a:alpha val="38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六边形 42"/>
          <p:cNvSpPr/>
          <p:nvPr/>
        </p:nvSpPr>
        <p:spPr>
          <a:xfrm>
            <a:off x="10472513" y="2814543"/>
            <a:ext cx="1028927" cy="887005"/>
          </a:xfrm>
          <a:prstGeom prst="hexagon">
            <a:avLst/>
          </a:prstGeom>
          <a:solidFill>
            <a:schemeClr val="bg1">
              <a:alpha val="20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六边形 43"/>
          <p:cNvSpPr/>
          <p:nvPr/>
        </p:nvSpPr>
        <p:spPr>
          <a:xfrm>
            <a:off x="10209239" y="4342997"/>
            <a:ext cx="777033" cy="669856"/>
          </a:xfrm>
          <a:prstGeom prst="hexagon">
            <a:avLst/>
          </a:prstGeom>
          <a:solidFill>
            <a:schemeClr val="bg1">
              <a:alpha val="49000"/>
            </a:schemeClr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六边形 44"/>
          <p:cNvSpPr/>
          <p:nvPr/>
        </p:nvSpPr>
        <p:spPr>
          <a:xfrm>
            <a:off x="4696802" y="5425910"/>
            <a:ext cx="1028927" cy="887005"/>
          </a:xfrm>
          <a:prstGeom prst="hexagon">
            <a:avLst/>
          </a:prstGeom>
          <a:solidFill>
            <a:schemeClr val="bg1">
              <a:alpha val="55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六边形 45"/>
          <p:cNvSpPr/>
          <p:nvPr/>
        </p:nvSpPr>
        <p:spPr>
          <a:xfrm>
            <a:off x="7760695" y="5253795"/>
            <a:ext cx="1074808" cy="926558"/>
          </a:xfrm>
          <a:prstGeom prst="hexagon">
            <a:avLst/>
          </a:prstGeom>
          <a:solidFill>
            <a:schemeClr val="bg1">
              <a:alpha val="70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六边形 46"/>
          <p:cNvSpPr/>
          <p:nvPr/>
        </p:nvSpPr>
        <p:spPr>
          <a:xfrm>
            <a:off x="4733108" y="431849"/>
            <a:ext cx="1028927" cy="887005"/>
          </a:xfrm>
          <a:prstGeom prst="hexagon">
            <a:avLst/>
          </a:prstGeom>
          <a:solidFill>
            <a:schemeClr val="bg1">
              <a:alpha val="52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六边形 47"/>
          <p:cNvSpPr/>
          <p:nvPr/>
        </p:nvSpPr>
        <p:spPr>
          <a:xfrm>
            <a:off x="10751975" y="1290060"/>
            <a:ext cx="965522" cy="832346"/>
          </a:xfrm>
          <a:prstGeom prst="hexagon">
            <a:avLst/>
          </a:prstGeom>
          <a:solidFill>
            <a:schemeClr val="bg1">
              <a:alpha val="49000"/>
            </a:schemeClr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六边形 48"/>
          <p:cNvSpPr/>
          <p:nvPr/>
        </p:nvSpPr>
        <p:spPr>
          <a:xfrm>
            <a:off x="8074204" y="1608080"/>
            <a:ext cx="1028927" cy="887005"/>
          </a:xfrm>
          <a:prstGeom prst="hexagon">
            <a:avLst/>
          </a:prstGeom>
          <a:solidFill>
            <a:schemeClr val="bg1">
              <a:alpha val="52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9248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 advTm="36">
        <p14:glitter pattern="hexagon"/>
      </p:transition>
    </mc:Choice>
    <mc:Fallback xmlns="">
      <p:transition spd="slow" advTm="36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6" presetClass="emph" presetSubtype="0" repeatCount="indefinite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 tmFilter="0, 0; .2, .5; .8, .5; 1, 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250" autoRev="1" fill="hold"/>
                                        <p:tgtEl>
                                          <p:spTgt spid="3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28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3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8" presetClass="entr" presetSubtype="0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8" presetClass="entr" presetSubtype="0" repeatCount="indefinite" fill="hold" grpId="0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3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8" presetClass="entr" presetSubtype="0" repeatCount="indefinite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8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8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32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2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8" presetClass="entr" presetSubtype="0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9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9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8" presetClass="entr" presetSubtype="0" repeatCount="indefinite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2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8" presetClass="entr" presetSubtype="0" repeatCount="indefinite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8" presetClass="entr" presetSubtype="0" repeatCount="indefinite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8" presetClass="entr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36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36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8" presetClass="entr" presetSubtype="0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31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1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8" presetClass="entr" presetSubtype="0" repeatCount="indefinite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4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4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8" presetClass="entr" presetSubtype="0" repeatCount="indefinite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4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4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8" presetClass="entr" presetSubtype="0" repeatCount="indefinite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3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3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8" presetClass="entr" presetSubtype="0" repeatCount="indefinite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31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31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8" presetClass="entr" presetSubtype="0" repeatCount="indefinite" fill="hold" grpId="0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27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7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8" presetClass="entr" presetSubtype="0" repeatCount="indefinite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29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29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8" presetClass="entr" presetSubtype="0" repeatCount="indefinite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32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32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8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28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28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8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14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4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8" presetClass="entr" presetSubtype="0" repeatCount="indefinite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49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49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8" presetClass="entr" presetSubtype="0" repeatCount="indefinite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2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2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28" presetClass="entr" presetSubtype="0" repeatCount="indefinite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28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28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28" presetClass="entr" presetSubtype="0" repeatCount="indefinite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17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7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28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" presetID="28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3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3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4" dur="17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5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6" dur="29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7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8" dur="1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9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0" dur="2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1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2" dur="1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3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4" dur="2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5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6" dur="17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7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9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0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1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2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3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4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5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7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8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9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0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1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2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3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4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5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6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7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8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9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0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1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2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3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4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5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6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7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8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9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70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1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72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3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74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5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76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7" presetID="28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32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32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1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82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3" presetID="28" presetClass="entr" presetSubtype="0" repeatCount="indefinite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5" dur="37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37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7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88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9" presetID="28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1" dur="3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3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3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94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5" presetID="28" presetClass="entr" presetSubtype="0" repeatCount="indefinite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7" dur="27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27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9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00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1" presetID="28" presetClass="entr" presetSubtype="0" repeatCount="indefinite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3" dur="36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36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5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06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7" presetID="28" presetClass="entr" presetSubtype="0" repeatCount="indefinite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9" dur="2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2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1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12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3" presetID="28" presetClass="entr" presetSubtype="0" repeatCount="indefinite" fill="hold" grpId="0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5" dur="32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32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7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18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9" presetID="28" presetClass="entr" presetSubtype="0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1" dur="29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29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3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24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5" presetID="28" presetClass="entr" presetSubtype="0" repeatCount="indefinite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7" dur="31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31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9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30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1" presetID="28" presetClass="entr" presetSubtype="0" repeatCount="indefinite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3" dur="2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2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5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36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7" presetID="28" presetClass="entr" presetSubtype="0" repeatCount="indefinite" fill="hold" grpId="0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9" dur="31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31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1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42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3" grpId="0" animBg="1"/>
      <p:bldP spid="33" grpId="1" animBg="1"/>
      <p:bldP spid="2" grpId="0" animBg="1"/>
      <p:bldP spid="2" grpId="1" animBg="1"/>
      <p:bldP spid="5" grpId="0" animBg="1"/>
      <p:bldP spid="5" grpId="1" animBg="1"/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24" grpId="0" animBg="1"/>
      <p:bldP spid="24" grpId="1" animBg="1"/>
      <p:bldP spid="25" grpId="0" animBg="1"/>
      <p:bldP spid="25" grpId="1" animBg="1"/>
      <p:bldP spid="26" grpId="0" animBg="1"/>
      <p:bldP spid="26" grpId="1" animBg="1"/>
      <p:bldP spid="27" grpId="0" animBg="1"/>
      <p:bldP spid="27" grpId="1" animBg="1"/>
      <p:bldP spid="28" grpId="0" animBg="1"/>
      <p:bldP spid="28" grpId="1" animBg="1"/>
      <p:bldP spid="31" grpId="0" animBg="1"/>
      <p:bldP spid="31" grpId="1" animBg="1"/>
      <p:bldP spid="34" grpId="0" animBg="1"/>
      <p:bldP spid="34" grpId="1" animBg="1"/>
      <p:bldP spid="35" grpId="0" animBg="1"/>
      <p:bldP spid="35" grpId="1" animBg="1"/>
      <p:bldP spid="36" grpId="0" animBg="1"/>
      <p:bldP spid="36" grpId="1" animBg="1"/>
      <p:bldP spid="37" grpId="0" animBg="1"/>
      <p:bldP spid="37" grpId="1" animBg="1"/>
      <p:bldP spid="38" grpId="0" animBg="1"/>
      <p:bldP spid="38" grpId="1" animBg="1"/>
      <p:bldP spid="39" grpId="0" animBg="1"/>
      <p:bldP spid="39" grpId="1" animBg="1"/>
      <p:bldP spid="40" grpId="0" animBg="1"/>
      <p:bldP spid="40" grpId="1" animBg="1"/>
      <p:bldP spid="41" grpId="0" animBg="1"/>
      <p:bldP spid="41" grpId="1" animBg="1"/>
      <p:bldP spid="42" grpId="0" animBg="1"/>
      <p:bldP spid="42" grpId="1" animBg="1"/>
      <p:bldP spid="43" grpId="0" animBg="1"/>
      <p:bldP spid="43" grpId="1" animBg="1"/>
      <p:bldP spid="44" grpId="0" animBg="1"/>
      <p:bldP spid="44" grpId="1" animBg="1"/>
      <p:bldP spid="45" grpId="0" animBg="1"/>
      <p:bldP spid="45" grpId="1" animBg="1"/>
      <p:bldP spid="46" grpId="0" animBg="1"/>
      <p:bldP spid="46" grpId="1" animBg="1"/>
      <p:bldP spid="47" grpId="0" animBg="1"/>
      <p:bldP spid="47" grpId="1" animBg="1"/>
      <p:bldP spid="48" grpId="0" animBg="1"/>
      <p:bldP spid="48" grpId="1" animBg="1"/>
      <p:bldP spid="49" grpId="0" animBg="1"/>
      <p:bldP spid="49" grpId="1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7|4.1|3.7|1.4|3.6|3.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6|4.2|4|2.8|2.7|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5|1.6|2.3|1.8|2.5|2.5|1.2|1.7|1.8|1.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1|2.6|2.3|1.4|1.8|1.6|2.3|3.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3|1.7|1.3|1.4|1.2|1.3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2341</TotalTime>
  <Words>218</Words>
  <Application>Microsoft Office PowerPoint</Application>
  <PresentationFormat>宽屏</PresentationFormat>
  <Paragraphs>35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Arial</vt:lpstr>
      <vt:lpstr>Segoe UI Black</vt:lpstr>
      <vt:lpstr>Calibri Light</vt:lpstr>
      <vt:lpstr>宋体</vt:lpstr>
      <vt:lpstr>张海山锐谐体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junfeng zhang</dc:creator>
  <cp:lastModifiedBy>Administrator</cp:lastModifiedBy>
  <cp:revision>125</cp:revision>
  <dcterms:created xsi:type="dcterms:W3CDTF">2014-06-10T06:08:29Z</dcterms:created>
  <dcterms:modified xsi:type="dcterms:W3CDTF">2018-05-28T08:04:05Z</dcterms:modified>
</cp:coreProperties>
</file>