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0" r:id="rId4"/>
    <p:sldId id="265" r:id="rId5"/>
    <p:sldId id="262" r:id="rId6"/>
    <p:sldId id="269" r:id="rId7"/>
    <p:sldId id="268" r:id="rId8"/>
    <p:sldId id="263" r:id="rId9"/>
    <p:sldId id="266" r:id="rId10"/>
    <p:sldId id="271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4">
          <p15:clr>
            <a:srgbClr val="A4A3A4"/>
          </p15:clr>
        </p15:guide>
        <p15:guide id="2" orient="horz" pos="2436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4332">
          <p15:clr>
            <a:srgbClr val="A4A3A4"/>
          </p15:clr>
        </p15:guide>
        <p15:guide id="5" pos="1429">
          <p15:clr>
            <a:srgbClr val="A4A3A4"/>
          </p15:clr>
        </p15:guide>
        <p15:guide id="6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453"/>
    <a:srgbClr val="3C3C37"/>
    <a:srgbClr val="05A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599" autoAdjust="0"/>
  </p:normalViewPr>
  <p:slideViewPr>
    <p:cSldViewPr snapToObjects="1">
      <p:cViewPr varScale="1">
        <p:scale>
          <a:sx n="115" d="100"/>
          <a:sy n="115" d="100"/>
        </p:scale>
        <p:origin x="288" y="102"/>
      </p:cViewPr>
      <p:guideLst>
        <p:guide orient="horz" pos="804"/>
        <p:guide orient="horz" pos="2436"/>
        <p:guide orient="horz" pos="1620"/>
        <p:guide pos="4332"/>
        <p:guide pos="142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72008" y="-20538"/>
            <a:ext cx="9252520" cy="2283718"/>
          </a:xfrm>
          <a:prstGeom prst="rect">
            <a:avLst/>
          </a:prstGeom>
          <a:solidFill>
            <a:srgbClr val="FA445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3851920" y="1131590"/>
            <a:ext cx="633670" cy="0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3736707" y="411510"/>
            <a:ext cx="1670586" cy="1440160"/>
            <a:chOff x="3736707" y="411510"/>
            <a:chExt cx="1670586" cy="144016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六边形 2"/>
            <p:cNvSpPr/>
            <p:nvPr/>
          </p:nvSpPr>
          <p:spPr>
            <a:xfrm>
              <a:off x="3736707" y="411510"/>
              <a:ext cx="1670586" cy="1440160"/>
            </a:xfrm>
            <a:prstGeom prst="hexagon">
              <a:avLst/>
            </a:prstGeom>
            <a:solidFill>
              <a:srgbClr val="3C3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4569183" y="537188"/>
              <a:ext cx="403245" cy="576064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698797" y="1131590"/>
              <a:ext cx="547261" cy="10269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569183" y="1160267"/>
              <a:ext cx="403245" cy="556642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168755" y="1141859"/>
              <a:ext cx="388843" cy="575320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4168755" y="555526"/>
              <a:ext cx="403245" cy="576064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流程图: 联系 33"/>
            <p:cNvSpPr/>
            <p:nvPr/>
          </p:nvSpPr>
          <p:spPr>
            <a:xfrm>
              <a:off x="4183861" y="771550"/>
              <a:ext cx="748179" cy="748179"/>
            </a:xfrm>
            <a:prstGeom prst="flowChartConnector">
              <a:avLst/>
            </a:prstGeom>
            <a:solidFill>
              <a:srgbClr val="3C3C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932537" y="962313"/>
              <a:ext cx="12501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6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LOGO</a:t>
              </a:r>
              <a:endPara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六边形 35"/>
            <p:cNvSpPr/>
            <p:nvPr/>
          </p:nvSpPr>
          <p:spPr>
            <a:xfrm>
              <a:off x="3806783" y="464080"/>
              <a:ext cx="1524799" cy="1314482"/>
            </a:xfrm>
            <a:prstGeom prst="hexagon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53"/>
          <p:cNvSpPr txBox="1"/>
          <p:nvPr/>
        </p:nvSpPr>
        <p:spPr bwMode="auto">
          <a:xfrm>
            <a:off x="957198" y="2496152"/>
            <a:ext cx="72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工作总结</a:t>
            </a:r>
            <a:r>
              <a:rPr lang="en-US" altLang="zh-CN" sz="3600" b="1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PPT</a:t>
            </a:r>
            <a:r>
              <a:rPr lang="zh-CN" altLang="en-US" sz="3600" b="1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模板</a:t>
            </a:r>
            <a:endParaRPr lang="zh-CN" altLang="en-US" sz="3600" b="1" spc="225" dirty="0">
              <a:solidFill>
                <a:schemeClr val="tx1">
                  <a:lumMod val="65000"/>
                  <a:lumOff val="35000"/>
                </a:schemeClr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4130785" y="3142483"/>
            <a:ext cx="870751" cy="377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年</a:t>
            </a:r>
            <a:r>
              <a:rPr lang="en-US" altLang="zh-CN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zh-CN" altLang="en-US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月</a:t>
            </a:r>
            <a:r>
              <a:rPr lang="en-US" altLang="zh-CN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zh-CN" altLang="en-US" sz="1400" spc="7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号</a:t>
            </a:r>
            <a:endParaRPr lang="en-US" altLang="zh-CN" sz="1400" spc="75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921667" y="1123522"/>
            <a:ext cx="273630" cy="13202"/>
          </a:xfrm>
          <a:prstGeom prst="line">
            <a:avLst/>
          </a:prstGeom>
          <a:ln w="12700">
            <a:solidFill>
              <a:schemeClr val="bg1"/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819414" y="1778562"/>
            <a:ext cx="1512168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74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21580" y="-92546"/>
            <a:ext cx="513442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976922"/>
            <a:ext cx="3681794" cy="404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………………………………………………………………………………………………………………………………………………………………………………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…………………………………………</a:t>
            </a:r>
          </a:p>
          <a:p>
            <a:pPr lvl="0" algn="ctr">
              <a:lnSpc>
                <a:spcPts val="2800"/>
              </a:lnSpc>
            </a:pP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………………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91006" y="-92546"/>
            <a:ext cx="494670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r"/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23054" y="-92546"/>
            <a:ext cx="422662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r"/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179512" y="555526"/>
            <a:ext cx="871296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612802" y="1276350"/>
            <a:ext cx="5279678" cy="35276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-38557"/>
            <a:ext cx="9144000" cy="5182057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45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build="allAtOnce"/>
      <p:bldP spid="9" grpId="0"/>
      <p:bldP spid="11" grpId="0"/>
      <p:bldP spid="11" grpId="2" build="allAtOnce"/>
      <p:bldP spid="12" grpId="0"/>
      <p:bldP spid="12" grpId="2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5092030"/>
            <a:ext cx="9144000" cy="144016"/>
          </a:xfrm>
          <a:prstGeom prst="rect">
            <a:avLst/>
          </a:prstGeom>
          <a:solidFill>
            <a:srgbClr val="FA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755576" y="771550"/>
            <a:ext cx="770485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 bwMode="auto">
          <a:xfrm flipV="1">
            <a:off x="1646002" y="339502"/>
            <a:ext cx="0" cy="28803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09264" y="283463"/>
            <a:ext cx="78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33021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流程图: 联系 9"/>
          <p:cNvSpPr/>
          <p:nvPr/>
        </p:nvSpPr>
        <p:spPr>
          <a:xfrm>
            <a:off x="2447764" y="2067694"/>
            <a:ext cx="1008112" cy="1008112"/>
          </a:xfrm>
          <a:prstGeom prst="flowChartConnector">
            <a:avLst/>
          </a:prstGeom>
          <a:solidFill>
            <a:srgbClr val="05AFC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4067944" y="2067694"/>
            <a:ext cx="1008112" cy="1008112"/>
          </a:xfrm>
          <a:prstGeom prst="flowChartConnector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5724128" y="2067694"/>
            <a:ext cx="1008112" cy="1008112"/>
          </a:xfrm>
          <a:prstGeom prst="flowChartConnector">
            <a:avLst/>
          </a:prstGeom>
          <a:solidFill>
            <a:srgbClr val="FA44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123728" y="313441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79912" y="313852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特色工作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00092" y="313852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工作思路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流程图: 联系 18"/>
          <p:cNvSpPr/>
          <p:nvPr/>
        </p:nvSpPr>
        <p:spPr>
          <a:xfrm>
            <a:off x="2447764" y="2067694"/>
            <a:ext cx="1008112" cy="1008112"/>
          </a:xfrm>
          <a:prstGeom prst="flowChartConnector">
            <a:avLst/>
          </a:prstGeom>
          <a:solidFill>
            <a:srgbClr val="05AFC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联系 19"/>
          <p:cNvSpPr/>
          <p:nvPr/>
        </p:nvSpPr>
        <p:spPr>
          <a:xfrm>
            <a:off x="4067944" y="2067694"/>
            <a:ext cx="1008112" cy="1008112"/>
          </a:xfrm>
          <a:prstGeom prst="flowChartConnector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联系 20"/>
          <p:cNvSpPr/>
          <p:nvPr/>
        </p:nvSpPr>
        <p:spPr>
          <a:xfrm>
            <a:off x="5724128" y="2067694"/>
            <a:ext cx="1008112" cy="1008112"/>
          </a:xfrm>
          <a:prstGeom prst="flowChartConnector">
            <a:avLst/>
          </a:prstGeom>
          <a:solidFill>
            <a:srgbClr val="FA445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laptop"/>
          <p:cNvSpPr>
            <a:spLocks noEditPoints="1" noChangeArrowheads="1"/>
          </p:cNvSpPr>
          <p:nvPr/>
        </p:nvSpPr>
        <p:spPr bwMode="auto">
          <a:xfrm>
            <a:off x="2589212" y="2355724"/>
            <a:ext cx="725216" cy="429009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tebulb"/>
          <p:cNvSpPr>
            <a:spLocks noEditPoints="1" noChangeArrowheads="1"/>
          </p:cNvSpPr>
          <p:nvPr/>
        </p:nvSpPr>
        <p:spPr bwMode="auto">
          <a:xfrm>
            <a:off x="6071108" y="2316943"/>
            <a:ext cx="314152" cy="509613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25" name="Picture 5" descr="C:\Users\ybi9\AppData\Local\Microsoft\Windows\Temporary Internet Files\Content.IE5\OM1J1Y24\MC90029815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94" y="2291805"/>
            <a:ext cx="408211" cy="6608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流程图: 合并 38"/>
          <p:cNvSpPr/>
          <p:nvPr/>
        </p:nvSpPr>
        <p:spPr>
          <a:xfrm rot="10800000">
            <a:off x="971600" y="4155925"/>
            <a:ext cx="7200800" cy="1008112"/>
          </a:xfrm>
          <a:prstGeom prst="flowChartMerge">
            <a:avLst/>
          </a:prstGeom>
          <a:solidFill>
            <a:srgbClr val="05AFC8">
              <a:alpha val="7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合并 40"/>
          <p:cNvSpPr/>
          <p:nvPr/>
        </p:nvSpPr>
        <p:spPr>
          <a:xfrm rot="10800000">
            <a:off x="1187624" y="4227933"/>
            <a:ext cx="6768752" cy="936104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275854" y="4096692"/>
            <a:ext cx="2592288" cy="10156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1</a:t>
            </a:r>
            <a:endParaRPr lang="zh-CN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44" name="流程图: 合并 43"/>
          <p:cNvSpPr/>
          <p:nvPr/>
        </p:nvSpPr>
        <p:spPr>
          <a:xfrm>
            <a:off x="4355976" y="1995686"/>
            <a:ext cx="432049" cy="288032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1151618" y="2315656"/>
            <a:ext cx="6840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流程图: 合并 53"/>
          <p:cNvSpPr/>
          <p:nvPr/>
        </p:nvSpPr>
        <p:spPr>
          <a:xfrm>
            <a:off x="-108520" y="-23472"/>
            <a:ext cx="1008111" cy="349771"/>
          </a:xfrm>
          <a:prstGeom prst="flowChartMerge">
            <a:avLst/>
          </a:prstGeom>
          <a:solidFill>
            <a:srgbClr val="05A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流程图: 合并 54"/>
          <p:cNvSpPr/>
          <p:nvPr/>
        </p:nvSpPr>
        <p:spPr>
          <a:xfrm>
            <a:off x="-508" y="-23472"/>
            <a:ext cx="756084" cy="290966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46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/>
        </p:nvSpPr>
        <p:spPr>
          <a:xfrm>
            <a:off x="-29486" y="0"/>
            <a:ext cx="9144000" cy="5081397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5081397"/>
            <a:ext cx="9144000" cy="144016"/>
          </a:xfrm>
          <a:prstGeom prst="rect">
            <a:avLst/>
          </a:prstGeom>
          <a:solidFill>
            <a:srgbClr val="05A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941890" y="2652637"/>
            <a:ext cx="125012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CSWADI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H="1" flipV="1">
            <a:off x="3477058" y="1871363"/>
            <a:ext cx="403246" cy="621513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2903066" y="1871363"/>
            <a:ext cx="573992" cy="0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9" idx="3"/>
            <a:endCxn id="5" idx="6"/>
          </p:cNvCxnSpPr>
          <p:nvPr/>
        </p:nvCxnSpPr>
        <p:spPr>
          <a:xfrm flipH="1">
            <a:off x="2898890" y="2821914"/>
            <a:ext cx="847170" cy="16568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2903066" y="3795886"/>
            <a:ext cx="573992" cy="0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3477058" y="3126478"/>
            <a:ext cx="464832" cy="669408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5520124" y="1871363"/>
            <a:ext cx="573992" cy="0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5233128" y="1871363"/>
            <a:ext cx="286996" cy="590631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endCxn id="17" idx="0"/>
          </p:cNvCxnSpPr>
          <p:nvPr/>
        </p:nvCxnSpPr>
        <p:spPr>
          <a:xfrm flipH="1">
            <a:off x="5340935" y="2807379"/>
            <a:ext cx="2138537" cy="4266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5737185" y="3839125"/>
            <a:ext cx="573992" cy="0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5233128" y="3095596"/>
            <a:ext cx="504057" cy="743559"/>
          </a:xfrm>
          <a:prstGeom prst="line">
            <a:avLst/>
          </a:prstGeom>
          <a:ln w="6350">
            <a:solidFill>
              <a:schemeClr val="bg1"/>
            </a:solidFill>
            <a:prstDash val="sysDot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4565881" y="1575739"/>
            <a:ext cx="1" cy="5063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  <a:headEnd type="none"/>
            <a:tailEnd type="none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联系 4"/>
          <p:cNvSpPr/>
          <p:nvPr/>
        </p:nvSpPr>
        <p:spPr>
          <a:xfrm>
            <a:off x="2252295" y="2521681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2256470" y="1520802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摘录 22"/>
          <p:cNvSpPr/>
          <p:nvPr/>
        </p:nvSpPr>
        <p:spPr>
          <a:xfrm rot="5400000" flipH="1" flipV="1">
            <a:off x="2290184" y="1657258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24"/>
          <p:cNvSpPr/>
          <p:nvPr/>
        </p:nvSpPr>
        <p:spPr>
          <a:xfrm>
            <a:off x="2256469" y="3468886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流程图: 摘录 25"/>
          <p:cNvSpPr/>
          <p:nvPr/>
        </p:nvSpPr>
        <p:spPr>
          <a:xfrm rot="5400000" flipH="1" flipV="1">
            <a:off x="2290183" y="3605342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联系 36"/>
          <p:cNvSpPr/>
          <p:nvPr/>
        </p:nvSpPr>
        <p:spPr>
          <a:xfrm>
            <a:off x="6127658" y="1520802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流程图: 摘录 37"/>
          <p:cNvSpPr/>
          <p:nvPr/>
        </p:nvSpPr>
        <p:spPr>
          <a:xfrm rot="5400000" flipH="1" flipV="1">
            <a:off x="6161372" y="1657258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联系 42"/>
          <p:cNvSpPr/>
          <p:nvPr/>
        </p:nvSpPr>
        <p:spPr>
          <a:xfrm>
            <a:off x="6139235" y="2488831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流程图: 摘录 43"/>
          <p:cNvSpPr/>
          <p:nvPr/>
        </p:nvSpPr>
        <p:spPr>
          <a:xfrm rot="5400000" flipH="1" flipV="1">
            <a:off x="7053986" y="2598450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流程图: 联系 48"/>
          <p:cNvSpPr/>
          <p:nvPr/>
        </p:nvSpPr>
        <p:spPr>
          <a:xfrm>
            <a:off x="6130589" y="3498136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流程图: 摘录 49"/>
          <p:cNvSpPr/>
          <p:nvPr/>
        </p:nvSpPr>
        <p:spPr>
          <a:xfrm rot="5400000" flipH="1" flipV="1">
            <a:off x="6344891" y="3658780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2255490" y="2553443"/>
            <a:ext cx="646595" cy="633602"/>
          </a:xfrm>
          <a:prstGeom prst="flowChartConnector">
            <a:avLst/>
          </a:prstGeom>
          <a:solidFill>
            <a:srgbClr val="05AFC8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摘录 31"/>
          <p:cNvSpPr/>
          <p:nvPr/>
        </p:nvSpPr>
        <p:spPr>
          <a:xfrm rot="16200000" flipH="1" flipV="1">
            <a:off x="2411706" y="2675700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256470" y="3468886"/>
            <a:ext cx="646595" cy="633602"/>
            <a:chOff x="1477133" y="1345009"/>
            <a:chExt cx="646595" cy="633602"/>
          </a:xfrm>
          <a:solidFill>
            <a:srgbClr val="05AFC8"/>
          </a:solidFill>
        </p:grpSpPr>
        <p:sp>
          <p:nvSpPr>
            <p:cNvPr id="34" name="流程图: 联系 33"/>
            <p:cNvSpPr/>
            <p:nvPr/>
          </p:nvSpPr>
          <p:spPr>
            <a:xfrm>
              <a:off x="1477133" y="1345009"/>
              <a:ext cx="646595" cy="633602"/>
            </a:xfrm>
            <a:prstGeom prst="flowChartConnector">
              <a:avLst/>
            </a:prstGeom>
            <a:grpFill/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流程图: 摘录 34"/>
            <p:cNvSpPr/>
            <p:nvPr/>
          </p:nvSpPr>
          <p:spPr>
            <a:xfrm rot="15946530" flipH="1" flipV="1">
              <a:off x="1632368" y="1481465"/>
              <a:ext cx="440234" cy="360690"/>
            </a:xfrm>
            <a:prstGeom prst="flowChartExtract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35623" y="1520802"/>
            <a:ext cx="646595" cy="633602"/>
            <a:chOff x="1477133" y="1345009"/>
            <a:chExt cx="646595" cy="633602"/>
          </a:xfrm>
          <a:solidFill>
            <a:srgbClr val="05AFC8"/>
          </a:solidFill>
        </p:grpSpPr>
        <p:sp>
          <p:nvSpPr>
            <p:cNvPr id="40" name="流程图: 联系 39"/>
            <p:cNvSpPr/>
            <p:nvPr/>
          </p:nvSpPr>
          <p:spPr>
            <a:xfrm>
              <a:off x="1477133" y="1345009"/>
              <a:ext cx="646595" cy="633602"/>
            </a:xfrm>
            <a:prstGeom prst="flowChartConnector">
              <a:avLst/>
            </a:prstGeom>
            <a:grpFill/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流程图: 摘录 40"/>
            <p:cNvSpPr/>
            <p:nvPr/>
          </p:nvSpPr>
          <p:spPr>
            <a:xfrm rot="5400000" flipH="1" flipV="1">
              <a:off x="1510847" y="1481465"/>
              <a:ext cx="440234" cy="360690"/>
            </a:xfrm>
            <a:prstGeom prst="flowChartExtract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流程图: 联系 45"/>
          <p:cNvSpPr/>
          <p:nvPr/>
        </p:nvSpPr>
        <p:spPr>
          <a:xfrm>
            <a:off x="6139235" y="2488833"/>
            <a:ext cx="646595" cy="633602"/>
          </a:xfrm>
          <a:prstGeom prst="flowChartConnector">
            <a:avLst/>
          </a:prstGeom>
          <a:solidFill>
            <a:srgbClr val="05AFC8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流程图: 摘录 46"/>
          <p:cNvSpPr/>
          <p:nvPr/>
        </p:nvSpPr>
        <p:spPr>
          <a:xfrm rot="5400000" flipH="1" flipV="1">
            <a:off x="6172949" y="2625289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135622" y="3498136"/>
            <a:ext cx="646595" cy="633602"/>
            <a:chOff x="1477133" y="1345009"/>
            <a:chExt cx="646595" cy="633602"/>
          </a:xfrm>
          <a:solidFill>
            <a:srgbClr val="05AFC8"/>
          </a:solidFill>
        </p:grpSpPr>
        <p:sp>
          <p:nvSpPr>
            <p:cNvPr id="52" name="流程图: 联系 51"/>
            <p:cNvSpPr/>
            <p:nvPr/>
          </p:nvSpPr>
          <p:spPr>
            <a:xfrm>
              <a:off x="1477133" y="1345009"/>
              <a:ext cx="646595" cy="633602"/>
            </a:xfrm>
            <a:prstGeom prst="flowChartConnector">
              <a:avLst/>
            </a:prstGeom>
            <a:grpFill/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流程图: 摘录 52"/>
            <p:cNvSpPr/>
            <p:nvPr/>
          </p:nvSpPr>
          <p:spPr>
            <a:xfrm rot="5400000" flipH="1" flipV="1">
              <a:off x="1510847" y="1481465"/>
              <a:ext cx="440234" cy="360690"/>
            </a:xfrm>
            <a:prstGeom prst="flowChartExtract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46060" y="2101834"/>
            <a:ext cx="1670586" cy="1440160"/>
            <a:chOff x="3660996" y="1863907"/>
            <a:chExt cx="1670586" cy="144016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六边形 8"/>
            <p:cNvSpPr/>
            <p:nvPr/>
          </p:nvSpPr>
          <p:spPr>
            <a:xfrm>
              <a:off x="3660996" y="1863907"/>
              <a:ext cx="1670586" cy="144016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3731072" y="1916477"/>
              <a:ext cx="1524799" cy="1314482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42615" y="1520802"/>
            <a:ext cx="646595" cy="633602"/>
            <a:chOff x="1477133" y="1345009"/>
            <a:chExt cx="646595" cy="633602"/>
          </a:xfrm>
          <a:solidFill>
            <a:srgbClr val="05AFC8"/>
          </a:solidFill>
        </p:grpSpPr>
        <p:sp>
          <p:nvSpPr>
            <p:cNvPr id="28" name="流程图: 联系 27"/>
            <p:cNvSpPr/>
            <p:nvPr/>
          </p:nvSpPr>
          <p:spPr>
            <a:xfrm>
              <a:off x="1477133" y="1345009"/>
              <a:ext cx="646595" cy="633602"/>
            </a:xfrm>
            <a:prstGeom prst="flowChartConnector">
              <a:avLst/>
            </a:prstGeom>
            <a:grpFill/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摘录 28"/>
            <p:cNvSpPr/>
            <p:nvPr/>
          </p:nvSpPr>
          <p:spPr>
            <a:xfrm rot="15946530" flipH="1" flipV="1">
              <a:off x="1632368" y="1481465"/>
              <a:ext cx="440234" cy="360690"/>
            </a:xfrm>
            <a:prstGeom prst="flowChartExtract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流程图: 联系 79"/>
          <p:cNvSpPr/>
          <p:nvPr/>
        </p:nvSpPr>
        <p:spPr>
          <a:xfrm rot="17581665">
            <a:off x="4242584" y="1293261"/>
            <a:ext cx="646595" cy="633602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流程图: 联系 83"/>
          <p:cNvSpPr/>
          <p:nvPr/>
        </p:nvSpPr>
        <p:spPr>
          <a:xfrm rot="17581665">
            <a:off x="4231949" y="1287998"/>
            <a:ext cx="646595" cy="633602"/>
          </a:xfrm>
          <a:prstGeom prst="flowChartConnector">
            <a:avLst/>
          </a:prstGeom>
          <a:solidFill>
            <a:srgbClr val="05AFC8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流程图: 摘录 84"/>
          <p:cNvSpPr/>
          <p:nvPr/>
        </p:nvSpPr>
        <p:spPr>
          <a:xfrm flipH="1" flipV="1">
            <a:off x="4345763" y="1468229"/>
            <a:ext cx="440234" cy="360690"/>
          </a:xfrm>
          <a:prstGeom prst="flowChartExtra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TextBox 90"/>
          <p:cNvSpPr txBox="1"/>
          <p:nvPr/>
        </p:nvSpPr>
        <p:spPr>
          <a:xfrm>
            <a:off x="3930187" y="2422659"/>
            <a:ext cx="125012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953726" y="1683714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952657" y="2702155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953726" y="3631798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946939" y="1456173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17510" y="1683714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37471" y="2651744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30310" y="3684038"/>
            <a:ext cx="125012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23528" y="1702395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23528" y="3682638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782218" y="1649470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822759" y="2696044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804248" y="3668649"/>
            <a:ext cx="201622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56717" y="2717238"/>
            <a:ext cx="191102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940819" y="905173"/>
            <a:ext cx="125012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094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29486" y="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5092030"/>
            <a:ext cx="9144000" cy="144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流程图: 合并 38"/>
          <p:cNvSpPr/>
          <p:nvPr/>
        </p:nvSpPr>
        <p:spPr>
          <a:xfrm rot="5400000">
            <a:off x="5020835" y="860349"/>
            <a:ext cx="5328595" cy="3134774"/>
          </a:xfrm>
          <a:prstGeom prst="flowChartMerge">
            <a:avLst/>
          </a:prstGeom>
          <a:solidFill>
            <a:srgbClr val="FFC000">
              <a:alpha val="7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合并 40"/>
          <p:cNvSpPr/>
          <p:nvPr/>
        </p:nvSpPr>
        <p:spPr>
          <a:xfrm rot="5400000">
            <a:off x="5380874" y="1059582"/>
            <a:ext cx="4608512" cy="273630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6601894" y="1919904"/>
            <a:ext cx="1296142" cy="10156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2</a:t>
            </a:r>
            <a:endParaRPr lang="zh-CN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44" name="流程图: 合并 43"/>
          <p:cNvSpPr/>
          <p:nvPr/>
        </p:nvSpPr>
        <p:spPr>
          <a:xfrm rot="16200000">
            <a:off x="2699792" y="2283719"/>
            <a:ext cx="432049" cy="288032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253615" y="216612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348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 bwMode="auto">
          <a:xfrm>
            <a:off x="179512" y="714067"/>
            <a:ext cx="871296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 bwMode="auto">
          <a:xfrm flipV="1">
            <a:off x="1069938" y="282019"/>
            <a:ext cx="0" cy="28803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87522" y="225980"/>
            <a:ext cx="782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3644" y="241369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70018" y="-35630"/>
            <a:ext cx="1512168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6736" y="1021263"/>
            <a:ext cx="2715110" cy="31589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4382" y="1021263"/>
            <a:ext cx="242354" cy="315898"/>
          </a:xfrm>
          <a:prstGeom prst="rect">
            <a:avLst/>
          </a:prstGeom>
          <a:solidFill>
            <a:srgbClr val="3C3C3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39551" y="986851"/>
            <a:ext cx="2701112" cy="3847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zh-CN" altLang="en-US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r>
              <a:rPr lang="en-US" altLang="zh-CN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zh-CN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74382" y="2715766"/>
            <a:ext cx="2966281" cy="400110"/>
            <a:chOff x="274382" y="2645794"/>
            <a:chExt cx="2966281" cy="400110"/>
          </a:xfrm>
        </p:grpSpPr>
        <p:sp>
          <p:nvSpPr>
            <p:cNvPr id="10" name="矩形 9"/>
            <p:cNvSpPr/>
            <p:nvPr/>
          </p:nvSpPr>
          <p:spPr>
            <a:xfrm>
              <a:off x="525553" y="2687900"/>
              <a:ext cx="2715110" cy="31589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74382" y="2687900"/>
              <a:ext cx="242354" cy="315898"/>
            </a:xfrm>
            <a:prstGeom prst="rect">
              <a:avLst/>
            </a:prstGeom>
            <a:solidFill>
              <a:srgbClr val="3C3C3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6735" y="2645794"/>
              <a:ext cx="2715111" cy="40011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1520" y="146317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5092030"/>
            <a:ext cx="9144000" cy="14401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合并 30"/>
          <p:cNvSpPr/>
          <p:nvPr/>
        </p:nvSpPr>
        <p:spPr>
          <a:xfrm rot="16200000">
            <a:off x="147157" y="281204"/>
            <a:ext cx="360039" cy="24002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87522" y="329183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73673" y="986851"/>
            <a:ext cx="2862091" cy="1573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51687" y="986851"/>
            <a:ext cx="1512168" cy="1573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273673" y="2800328"/>
            <a:ext cx="2862091" cy="1573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51687" y="2800328"/>
            <a:ext cx="1512168" cy="1573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51628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7504" y="210010"/>
            <a:ext cx="3816672" cy="405750"/>
            <a:chOff x="251520" y="210010"/>
            <a:chExt cx="3816672" cy="405750"/>
          </a:xfrm>
        </p:grpSpPr>
        <p:cxnSp>
          <p:nvCxnSpPr>
            <p:cNvPr id="3" name="直接连接符 2"/>
            <p:cNvCxnSpPr/>
            <p:nvPr/>
          </p:nvCxnSpPr>
          <p:spPr bwMode="auto">
            <a:xfrm flipV="1">
              <a:off x="1033936" y="250660"/>
              <a:ext cx="0" cy="28803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12700" dist="12700" dir="5400000" algn="t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251520" y="215650"/>
              <a:ext cx="7824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43856" y="210010"/>
              <a:ext cx="30243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流程图: 联系 8"/>
          <p:cNvSpPr/>
          <p:nvPr/>
        </p:nvSpPr>
        <p:spPr>
          <a:xfrm>
            <a:off x="541063" y="1419622"/>
            <a:ext cx="1296144" cy="129614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8712" y="2941223"/>
            <a:ext cx="22324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179512" y="657151"/>
            <a:ext cx="871296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2700"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370018" y="-92546"/>
            <a:ext cx="1512168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5092030"/>
            <a:ext cx="9144000" cy="14401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合并 19"/>
          <p:cNvSpPr/>
          <p:nvPr/>
        </p:nvSpPr>
        <p:spPr>
          <a:xfrm rot="16200000">
            <a:off x="147157" y="281204"/>
            <a:ext cx="360039" cy="24002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联系 23"/>
          <p:cNvSpPr/>
          <p:nvPr/>
        </p:nvSpPr>
        <p:spPr>
          <a:xfrm>
            <a:off x="2772048" y="2563610"/>
            <a:ext cx="1296144" cy="129614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4827652" y="1419622"/>
            <a:ext cx="1296144" cy="129614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6877050" y="2557947"/>
            <a:ext cx="1296144" cy="129614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07704" y="1442457"/>
            <a:ext cx="22324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27936" y="1442457"/>
            <a:ext cx="22324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18515" y="2957766"/>
            <a:ext cx="22324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30885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35630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流程图: 合并 38"/>
          <p:cNvSpPr/>
          <p:nvPr/>
        </p:nvSpPr>
        <p:spPr>
          <a:xfrm rot="16200000">
            <a:off x="-1171274" y="2012476"/>
            <a:ext cx="5328595" cy="3134774"/>
          </a:xfrm>
          <a:prstGeom prst="flowChartMerge">
            <a:avLst/>
          </a:prstGeom>
          <a:solidFill>
            <a:srgbClr val="FA4453">
              <a:alpha val="7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合并 40"/>
          <p:cNvSpPr/>
          <p:nvPr/>
        </p:nvSpPr>
        <p:spPr>
          <a:xfrm rot="16200000">
            <a:off x="-811230" y="2211712"/>
            <a:ext cx="4608512" cy="273630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流程图: 合并 43"/>
          <p:cNvSpPr/>
          <p:nvPr/>
        </p:nvSpPr>
        <p:spPr>
          <a:xfrm rot="5400000">
            <a:off x="6084167" y="3428933"/>
            <a:ext cx="432049" cy="288032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070090" y="3311339"/>
            <a:ext cx="3086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1602" y="3118198"/>
            <a:ext cx="1296142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03</a:t>
            </a:r>
            <a:endParaRPr lang="zh-CN" altLang="zh-CN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0" y="5020022"/>
            <a:ext cx="9144000" cy="216024"/>
          </a:xfrm>
          <a:prstGeom prst="rect">
            <a:avLst/>
          </a:prstGeom>
          <a:solidFill>
            <a:srgbClr val="FA445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5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38557"/>
            <a:ext cx="9144000" cy="5271676"/>
          </a:xfrm>
          <a:prstGeom prst="rect">
            <a:avLst/>
          </a:prstGeom>
          <a:solidFill>
            <a:schemeClr val="dk1">
              <a:alpha val="12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7504" y="210010"/>
            <a:ext cx="3816672" cy="405750"/>
            <a:chOff x="251520" y="210010"/>
            <a:chExt cx="3816672" cy="405750"/>
          </a:xfrm>
        </p:grpSpPr>
        <p:cxnSp>
          <p:nvCxnSpPr>
            <p:cNvPr id="3" name="直接连接符 2"/>
            <p:cNvCxnSpPr/>
            <p:nvPr/>
          </p:nvCxnSpPr>
          <p:spPr bwMode="auto">
            <a:xfrm flipV="1">
              <a:off x="1033936" y="250660"/>
              <a:ext cx="0" cy="28803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12700" dist="12700" dir="5400000" algn="t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251520" y="215650"/>
              <a:ext cx="7824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43856" y="210010"/>
              <a:ext cx="30243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524328" y="-92546"/>
            <a:ext cx="1512168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r"/>
            <a:r>
              <a:rPr lang="en-US" altLang="zh-CN" sz="5400" b="1" dirty="0" smtClean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zh-CN" sz="54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99840" y="830784"/>
            <a:ext cx="1943968" cy="1020886"/>
            <a:chOff x="971600" y="2086838"/>
            <a:chExt cx="1943968" cy="1020886"/>
          </a:xfrm>
        </p:grpSpPr>
        <p:sp>
          <p:nvSpPr>
            <p:cNvPr id="10" name="矩形 9"/>
            <p:cNvSpPr/>
            <p:nvPr/>
          </p:nvSpPr>
          <p:spPr>
            <a:xfrm>
              <a:off x="971600" y="2086838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079488" y="2158846"/>
              <a:ext cx="1728192" cy="876870"/>
            </a:xfrm>
            <a:prstGeom prst="rect">
              <a:avLst/>
            </a:prstGeom>
            <a:solidFill>
              <a:srgbClr val="05AFC8"/>
            </a:solidFill>
            <a:ln w="1016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9427" y="3651870"/>
            <a:ext cx="2160240" cy="567361"/>
            <a:chOff x="971600" y="2086838"/>
            <a:chExt cx="1943968" cy="1020886"/>
          </a:xfrm>
        </p:grpSpPr>
        <p:sp>
          <p:nvSpPr>
            <p:cNvPr id="19" name="矩形 18"/>
            <p:cNvSpPr/>
            <p:nvPr/>
          </p:nvSpPr>
          <p:spPr>
            <a:xfrm>
              <a:off x="971600" y="2086838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79488" y="2187625"/>
              <a:ext cx="1728192" cy="819309"/>
            </a:xfrm>
            <a:prstGeom prst="rect">
              <a:avLst/>
            </a:prstGeom>
            <a:solidFill>
              <a:srgbClr val="FFC000"/>
            </a:solidFill>
            <a:ln w="1016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88096" y="1485798"/>
            <a:ext cx="6156312" cy="2602315"/>
            <a:chOff x="2088096" y="1485798"/>
            <a:chExt cx="6156312" cy="2602315"/>
          </a:xfrm>
          <a:solidFill>
            <a:schemeClr val="bg1"/>
          </a:solidFill>
        </p:grpSpPr>
        <p:sp>
          <p:nvSpPr>
            <p:cNvPr id="27" name="矩形 26"/>
            <p:cNvSpPr/>
            <p:nvPr/>
          </p:nvSpPr>
          <p:spPr>
            <a:xfrm>
              <a:off x="2088096" y="1995686"/>
              <a:ext cx="6156312" cy="1584176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915816" y="1485798"/>
              <a:ext cx="5328592" cy="508251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088927" y="3579862"/>
              <a:ext cx="4499297" cy="50825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337951" y="3735495"/>
            <a:ext cx="1119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07728" y="111039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03848" y="159499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95736" y="2116728"/>
            <a:ext cx="60486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流程图: 合并 38"/>
          <p:cNvSpPr/>
          <p:nvPr/>
        </p:nvSpPr>
        <p:spPr>
          <a:xfrm rot="16200000">
            <a:off x="147157" y="281204"/>
            <a:ext cx="360039" cy="240025"/>
          </a:xfrm>
          <a:prstGeom prst="flowChartMerg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27029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</TotalTime>
  <Words>179</Words>
  <Application>Microsoft Office PowerPoint</Application>
  <PresentationFormat>全屏显示(16:9)</PresentationFormat>
  <Paragraphs>81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 Unicode MS</vt:lpstr>
      <vt:lpstr>BatangChe</vt:lpstr>
      <vt:lpstr>方正小标宋简体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杨睿</dc:creator>
  <cp:lastModifiedBy>Administrator</cp:lastModifiedBy>
  <cp:revision>66</cp:revision>
  <dcterms:created xsi:type="dcterms:W3CDTF">1988-01-08T08:00:09Z</dcterms:created>
  <dcterms:modified xsi:type="dcterms:W3CDTF">2015-05-11T02:35:10Z</dcterms:modified>
</cp:coreProperties>
</file>