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2.jpg" ContentType="image/pn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38" userDrawn="1">
          <p15:clr>
            <a:srgbClr val="A4A3A4"/>
          </p15:clr>
        </p15:guide>
        <p15:guide id="4" pos="7242" userDrawn="1">
          <p15:clr>
            <a:srgbClr val="A4A3A4"/>
          </p15:clr>
        </p15:guide>
        <p15:guide id="5" orient="horz" pos="232" userDrawn="1">
          <p15:clr>
            <a:srgbClr val="A4A3A4"/>
          </p15:clr>
        </p15:guide>
        <p15:guide id="6"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C2B2"/>
    <a:srgbClr val="C90739"/>
    <a:srgbClr val="FBAE94"/>
    <a:srgbClr val="FC91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8" d="100"/>
          <a:sy n="88" d="100"/>
        </p:scale>
        <p:origin x="222" y="96"/>
      </p:cViewPr>
      <p:guideLst>
        <p:guide orient="horz" pos="2160"/>
        <p:guide pos="3840"/>
        <p:guide pos="438"/>
        <p:guide pos="7242"/>
        <p:guide orient="horz" pos="232"/>
        <p:guide orient="horz" pos="39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C90739"/>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22</c:v>
                </c:pt>
                <c:pt idx="2">
                  <c:v>28</c:v>
                </c:pt>
                <c:pt idx="3">
                  <c:v>12</c:v>
                </c:pt>
                <c:pt idx="4">
                  <c:v>15</c:v>
                </c:pt>
              </c:numCache>
            </c:numRef>
          </c:val>
          <c:extLst xmlns:c16r2="http://schemas.microsoft.com/office/drawing/2015/06/chart">
            <c:ext xmlns:c16="http://schemas.microsoft.com/office/drawing/2014/chart" uri="{C3380CC4-5D6E-409C-BE32-E72D297353CC}">
              <c16:uniqueId val="{00000000-445C-4A60-B70A-CE3D383B30FC}"/>
            </c:ext>
          </c:extLst>
        </c:ser>
        <c:ser>
          <c:idx val="1"/>
          <c:order val="1"/>
          <c:tx>
            <c:strRef>
              <c:f>Sheet1!$C$1</c:f>
              <c:strCache>
                <c:ptCount val="1"/>
                <c:pt idx="0">
                  <c:v>系列 2</c:v>
                </c:pt>
              </c:strCache>
            </c:strRef>
          </c:tx>
          <c:spPr>
            <a:solidFill>
              <a:srgbClr val="FC9127"/>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445C-4A60-B70A-CE3D383B30FC}"/>
            </c:ext>
          </c:extLst>
        </c:ser>
        <c:ser>
          <c:idx val="2"/>
          <c:order val="2"/>
          <c:tx>
            <c:strRef>
              <c:f>Sheet1!$D$1</c:f>
              <c:strCache>
                <c:ptCount val="1"/>
                <c:pt idx="0">
                  <c:v>系列3</c:v>
                </c:pt>
              </c:strCache>
            </c:strRef>
          </c:tx>
          <c:spPr>
            <a:solidFill>
              <a:srgbClr val="FBAE94"/>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15</c:v>
                </c:pt>
                <c:pt idx="1">
                  <c:v>20</c:v>
                </c:pt>
                <c:pt idx="2">
                  <c:v>11</c:v>
                </c:pt>
                <c:pt idx="3">
                  <c:v>14</c:v>
                </c:pt>
                <c:pt idx="4">
                  <c:v>7</c:v>
                </c:pt>
              </c:numCache>
            </c:numRef>
          </c:val>
          <c:extLst xmlns:c16r2="http://schemas.microsoft.com/office/drawing/2015/06/chart">
            <c:ext xmlns:c16="http://schemas.microsoft.com/office/drawing/2014/chart" uri="{C3380CC4-5D6E-409C-BE32-E72D297353CC}">
              <c16:uniqueId val="{00000002-445C-4A60-B70A-CE3D383B30FC}"/>
            </c:ext>
          </c:extLst>
        </c:ser>
        <c:dLbls>
          <c:showLegendKey val="0"/>
          <c:showVal val="0"/>
          <c:showCatName val="0"/>
          <c:showSerName val="0"/>
          <c:showPercent val="0"/>
          <c:showBubbleSize val="0"/>
        </c:dLbls>
        <c:axId val="105430512"/>
        <c:axId val="105431072"/>
      </c:areaChart>
      <c:dateAx>
        <c:axId val="10543051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5431072"/>
        <c:crosses val="autoZero"/>
        <c:auto val="1"/>
        <c:lblOffset val="100"/>
        <c:baseTimeUnit val="days"/>
      </c:dateAx>
      <c:valAx>
        <c:axId val="105431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543051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9F114C-E1FD-4658-80D9-B8F2B6CA4CE4}" type="datetimeFigureOut">
              <a:rPr lang="zh-CN" altLang="en-US" smtClean="0"/>
              <a:t>2017/2/20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35FE06-EB85-4B3F-8FE5-7F7F707FE6F4}" type="slidenum">
              <a:rPr lang="zh-CN" altLang="en-US" smtClean="0"/>
              <a:t>‹#›</a:t>
            </a:fld>
            <a:endParaRPr lang="zh-CN" altLang="en-US"/>
          </a:p>
        </p:txBody>
      </p:sp>
    </p:spTree>
    <p:extLst>
      <p:ext uri="{BB962C8B-B14F-4D97-AF65-F5344CB8AC3E}">
        <p14:creationId xmlns:p14="http://schemas.microsoft.com/office/powerpoint/2010/main" val="454346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2193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3176337" y="0"/>
            <a:ext cx="9015663" cy="6858000"/>
          </a:xfrm>
          <a:custGeom>
            <a:avLst/>
            <a:gdLst>
              <a:gd name="connsiteX0" fmla="*/ 6864107 w 9015663"/>
              <a:gd name="connsiteY0" fmla="*/ 0 h 6858000"/>
              <a:gd name="connsiteX1" fmla="*/ 9015663 w 9015663"/>
              <a:gd name="connsiteY1" fmla="*/ 0 h 6858000"/>
              <a:gd name="connsiteX2" fmla="*/ 9015663 w 9015663"/>
              <a:gd name="connsiteY2" fmla="*/ 6858000 h 6858000"/>
              <a:gd name="connsiteX3" fmla="*/ 0 w 901566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015663" h="6858000">
                <a:moveTo>
                  <a:pt x="6864107" y="0"/>
                </a:moveTo>
                <a:lnTo>
                  <a:pt x="9015663" y="0"/>
                </a:lnTo>
                <a:lnTo>
                  <a:pt x="9015663" y="6858000"/>
                </a:lnTo>
                <a:lnTo>
                  <a:pt x="0" y="6858000"/>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966211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7">
    <p:spTree>
      <p:nvGrpSpPr>
        <p:cNvPr id="1" name=""/>
        <p:cNvGrpSpPr/>
        <p:nvPr/>
      </p:nvGrpSpPr>
      <p:grpSpPr>
        <a:xfrm>
          <a:off x="0" y="0"/>
          <a:ext cx="0" cy="0"/>
          <a:chOff x="0" y="0"/>
          <a:chExt cx="0" cy="0"/>
        </a:xfrm>
      </p:grpSpPr>
      <p:sp>
        <p:nvSpPr>
          <p:cNvPr id="23" name="图片占位符 22"/>
          <p:cNvSpPr>
            <a:spLocks noGrp="1"/>
          </p:cNvSpPr>
          <p:nvPr>
            <p:ph type="pic" sz="quarter" idx="10"/>
          </p:nvPr>
        </p:nvSpPr>
        <p:spPr>
          <a:xfrm>
            <a:off x="6724274" y="0"/>
            <a:ext cx="5467726" cy="5961309"/>
          </a:xfrm>
          <a:custGeom>
            <a:avLst/>
            <a:gdLst>
              <a:gd name="connsiteX0" fmla="*/ 5073148 w 5467726"/>
              <a:gd name="connsiteY0" fmla="*/ 3216062 h 5961309"/>
              <a:gd name="connsiteX1" fmla="*/ 5402600 w 5467726"/>
              <a:gd name="connsiteY1" fmla="*/ 3334000 h 5961309"/>
              <a:gd name="connsiteX2" fmla="*/ 5464624 w 5467726"/>
              <a:gd name="connsiteY2" fmla="*/ 3402771 h 5961309"/>
              <a:gd name="connsiteX3" fmla="*/ 5467726 w 5467726"/>
              <a:gd name="connsiteY3" fmla="*/ 3408025 h 5961309"/>
              <a:gd name="connsiteX4" fmla="*/ 5467726 w 5467726"/>
              <a:gd name="connsiteY4" fmla="*/ 3934431 h 5961309"/>
              <a:gd name="connsiteX5" fmla="*/ 5434225 w 5467726"/>
              <a:gd name="connsiteY5" fmla="*/ 3979804 h 5961309"/>
              <a:gd name="connsiteX6" fmla="*/ 4149812 w 5467726"/>
              <a:gd name="connsiteY6" fmla="*/ 5396491 h 5961309"/>
              <a:gd name="connsiteX7" fmla="*/ 3504007 w 5467726"/>
              <a:gd name="connsiteY7" fmla="*/ 5428117 h 5961309"/>
              <a:gd name="connsiteX8" fmla="*/ 3472382 w 5467726"/>
              <a:gd name="connsiteY8" fmla="*/ 4782312 h 5961309"/>
              <a:gd name="connsiteX9" fmla="*/ 4756795 w 5467726"/>
              <a:gd name="connsiteY9" fmla="*/ 3365625 h 5961309"/>
              <a:gd name="connsiteX10" fmla="*/ 5073148 w 5467726"/>
              <a:gd name="connsiteY10" fmla="*/ 3216062 h 5961309"/>
              <a:gd name="connsiteX11" fmla="*/ 5155804 w 5467726"/>
              <a:gd name="connsiteY11" fmla="*/ 1482600 h 5961309"/>
              <a:gd name="connsiteX12" fmla="*/ 5410754 w 5467726"/>
              <a:gd name="connsiteY12" fmla="*/ 1545530 h 5961309"/>
              <a:gd name="connsiteX13" fmla="*/ 5467726 w 5467726"/>
              <a:gd name="connsiteY13" fmla="*/ 1587594 h 5961309"/>
              <a:gd name="connsiteX14" fmla="*/ 5467726 w 5467726"/>
              <a:gd name="connsiteY14" fmla="*/ 2300559 h 5961309"/>
              <a:gd name="connsiteX15" fmla="*/ 2432720 w 5467726"/>
              <a:gd name="connsiteY15" fmla="*/ 5648122 h 5961309"/>
              <a:gd name="connsiteX16" fmla="*/ 1786915 w 5467726"/>
              <a:gd name="connsiteY16" fmla="*/ 5679747 h 5961309"/>
              <a:gd name="connsiteX17" fmla="*/ 1755290 w 5467726"/>
              <a:gd name="connsiteY17" fmla="*/ 5033943 h 5961309"/>
              <a:gd name="connsiteX18" fmla="*/ 4839452 w 5467726"/>
              <a:gd name="connsiteY18" fmla="*/ 1632163 h 5961309"/>
              <a:gd name="connsiteX19" fmla="*/ 5155804 w 5467726"/>
              <a:gd name="connsiteY19" fmla="*/ 1482600 h 5961309"/>
              <a:gd name="connsiteX20" fmla="*/ 1804278 w 5467726"/>
              <a:gd name="connsiteY20" fmla="*/ 252401 h 5961309"/>
              <a:gd name="connsiteX21" fmla="*/ 2133730 w 5467726"/>
              <a:gd name="connsiteY21" fmla="*/ 370339 h 5961309"/>
              <a:gd name="connsiteX22" fmla="*/ 2165355 w 5467726"/>
              <a:gd name="connsiteY22" fmla="*/ 1016143 h 5961309"/>
              <a:gd name="connsiteX23" fmla="*/ 880942 w 5467726"/>
              <a:gd name="connsiteY23" fmla="*/ 2432830 h 5961309"/>
              <a:gd name="connsiteX24" fmla="*/ 235138 w 5467726"/>
              <a:gd name="connsiteY24" fmla="*/ 2464456 h 5961309"/>
              <a:gd name="connsiteX25" fmla="*/ 203512 w 5467726"/>
              <a:gd name="connsiteY25" fmla="*/ 1818651 h 5961309"/>
              <a:gd name="connsiteX26" fmla="*/ 1487926 w 5467726"/>
              <a:gd name="connsiteY26" fmla="*/ 401964 h 5961309"/>
              <a:gd name="connsiteX27" fmla="*/ 1804278 w 5467726"/>
              <a:gd name="connsiteY27" fmla="*/ 252401 h 5961309"/>
              <a:gd name="connsiteX28" fmla="*/ 3521370 w 5467726"/>
              <a:gd name="connsiteY28" fmla="*/ 770 h 5961309"/>
              <a:gd name="connsiteX29" fmla="*/ 3850822 w 5467726"/>
              <a:gd name="connsiteY29" fmla="*/ 118708 h 5961309"/>
              <a:gd name="connsiteX30" fmla="*/ 3882447 w 5467726"/>
              <a:gd name="connsiteY30" fmla="*/ 764512 h 5961309"/>
              <a:gd name="connsiteX31" fmla="*/ 798286 w 5467726"/>
              <a:gd name="connsiteY31" fmla="*/ 4166292 h 5961309"/>
              <a:gd name="connsiteX32" fmla="*/ 152481 w 5467726"/>
              <a:gd name="connsiteY32" fmla="*/ 4197917 h 5961309"/>
              <a:gd name="connsiteX33" fmla="*/ 120856 w 5467726"/>
              <a:gd name="connsiteY33" fmla="*/ 3552113 h 5961309"/>
              <a:gd name="connsiteX34" fmla="*/ 3205017 w 5467726"/>
              <a:gd name="connsiteY34" fmla="*/ 150333 h 5961309"/>
              <a:gd name="connsiteX35" fmla="*/ 3521370 w 5467726"/>
              <a:gd name="connsiteY35" fmla="*/ 770 h 5961309"/>
              <a:gd name="connsiteX36" fmla="*/ 4830268 w 5467726"/>
              <a:gd name="connsiteY36" fmla="*/ 0 h 5961309"/>
              <a:gd name="connsiteX37" fmla="*/ 5467726 w 5467726"/>
              <a:gd name="connsiteY37" fmla="*/ 0 h 5961309"/>
              <a:gd name="connsiteX38" fmla="*/ 5467726 w 5467726"/>
              <a:gd name="connsiteY38" fmla="*/ 658268 h 5961309"/>
              <a:gd name="connsiteX39" fmla="*/ 795919 w 5467726"/>
              <a:gd name="connsiteY39" fmla="*/ 5811195 h 5961309"/>
              <a:gd name="connsiteX40" fmla="*/ 150114 w 5467726"/>
              <a:gd name="connsiteY40" fmla="*/ 5842820 h 5961309"/>
              <a:gd name="connsiteX41" fmla="*/ 118489 w 5467726"/>
              <a:gd name="connsiteY41" fmla="*/ 5197016 h 596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467726" h="5961309">
                <a:moveTo>
                  <a:pt x="5073148" y="3216062"/>
                </a:moveTo>
                <a:cubicBezTo>
                  <a:pt x="5190016" y="3210339"/>
                  <a:pt x="5309067" y="3249199"/>
                  <a:pt x="5402600" y="3334000"/>
                </a:cubicBezTo>
                <a:cubicBezTo>
                  <a:pt x="5425983" y="3355200"/>
                  <a:pt x="5446665" y="3378268"/>
                  <a:pt x="5464624" y="3402771"/>
                </a:cubicBezTo>
                <a:lnTo>
                  <a:pt x="5467726" y="3408025"/>
                </a:lnTo>
                <a:lnTo>
                  <a:pt x="5467726" y="3934431"/>
                </a:lnTo>
                <a:lnTo>
                  <a:pt x="5434225" y="3979804"/>
                </a:lnTo>
                <a:lnTo>
                  <a:pt x="4149812" y="5396491"/>
                </a:lnTo>
                <a:cubicBezTo>
                  <a:pt x="3980211" y="5583559"/>
                  <a:pt x="3691075" y="5597718"/>
                  <a:pt x="3504007" y="5428117"/>
                </a:cubicBezTo>
                <a:cubicBezTo>
                  <a:pt x="3316940" y="5258515"/>
                  <a:pt x="3302781" y="4969379"/>
                  <a:pt x="3472382" y="4782312"/>
                </a:cubicBezTo>
                <a:lnTo>
                  <a:pt x="4756795" y="3365625"/>
                </a:lnTo>
                <a:cubicBezTo>
                  <a:pt x="4841596" y="3272091"/>
                  <a:pt x="4956281" y="3221785"/>
                  <a:pt x="5073148" y="3216062"/>
                </a:cubicBezTo>
                <a:close/>
                <a:moveTo>
                  <a:pt x="5155804" y="1482600"/>
                </a:moveTo>
                <a:cubicBezTo>
                  <a:pt x="5243455" y="1478307"/>
                  <a:pt x="5332334" y="1499093"/>
                  <a:pt x="5410754" y="1545530"/>
                </a:cubicBezTo>
                <a:lnTo>
                  <a:pt x="5467726" y="1587594"/>
                </a:lnTo>
                <a:lnTo>
                  <a:pt x="5467726" y="2300559"/>
                </a:lnTo>
                <a:lnTo>
                  <a:pt x="2432720" y="5648122"/>
                </a:lnTo>
                <a:cubicBezTo>
                  <a:pt x="2263119" y="5835190"/>
                  <a:pt x="1973983" y="5849349"/>
                  <a:pt x="1786915" y="5679747"/>
                </a:cubicBezTo>
                <a:cubicBezTo>
                  <a:pt x="1599848" y="5510146"/>
                  <a:pt x="1585689" y="5221010"/>
                  <a:pt x="1755290" y="5033943"/>
                </a:cubicBezTo>
                <a:lnTo>
                  <a:pt x="4839452" y="1632163"/>
                </a:lnTo>
                <a:cubicBezTo>
                  <a:pt x="4924253" y="1538629"/>
                  <a:pt x="5038937" y="1488323"/>
                  <a:pt x="5155804" y="1482600"/>
                </a:cubicBezTo>
                <a:close/>
                <a:moveTo>
                  <a:pt x="1804278" y="252401"/>
                </a:moveTo>
                <a:cubicBezTo>
                  <a:pt x="1921146" y="246677"/>
                  <a:pt x="2040197" y="285538"/>
                  <a:pt x="2133730" y="370339"/>
                </a:cubicBezTo>
                <a:cubicBezTo>
                  <a:pt x="2320797" y="539940"/>
                  <a:pt x="2334956" y="829076"/>
                  <a:pt x="2165355" y="1016143"/>
                </a:cubicBezTo>
                <a:lnTo>
                  <a:pt x="880942" y="2432830"/>
                </a:lnTo>
                <a:cubicBezTo>
                  <a:pt x="711341" y="2619897"/>
                  <a:pt x="422205" y="2634056"/>
                  <a:pt x="235138" y="2464456"/>
                </a:cubicBezTo>
                <a:cubicBezTo>
                  <a:pt x="48070" y="2294854"/>
                  <a:pt x="33911" y="2005718"/>
                  <a:pt x="203512" y="1818651"/>
                </a:cubicBezTo>
                <a:lnTo>
                  <a:pt x="1487926" y="401964"/>
                </a:lnTo>
                <a:cubicBezTo>
                  <a:pt x="1572726" y="308430"/>
                  <a:pt x="1687410" y="258124"/>
                  <a:pt x="1804278" y="252401"/>
                </a:cubicBezTo>
                <a:close/>
                <a:moveTo>
                  <a:pt x="3521370" y="770"/>
                </a:moveTo>
                <a:cubicBezTo>
                  <a:pt x="3638238" y="-4953"/>
                  <a:pt x="3757288" y="33907"/>
                  <a:pt x="3850822" y="118708"/>
                </a:cubicBezTo>
                <a:cubicBezTo>
                  <a:pt x="4037889" y="288309"/>
                  <a:pt x="4052048" y="577445"/>
                  <a:pt x="3882447" y="764512"/>
                </a:cubicBezTo>
                <a:lnTo>
                  <a:pt x="798286" y="4166292"/>
                </a:lnTo>
                <a:cubicBezTo>
                  <a:pt x="628685" y="4353360"/>
                  <a:pt x="339549" y="4367519"/>
                  <a:pt x="152481" y="4197917"/>
                </a:cubicBezTo>
                <a:cubicBezTo>
                  <a:pt x="-34586" y="4028316"/>
                  <a:pt x="-48745" y="3739180"/>
                  <a:pt x="120856" y="3552113"/>
                </a:cubicBezTo>
                <a:lnTo>
                  <a:pt x="3205017" y="150333"/>
                </a:lnTo>
                <a:cubicBezTo>
                  <a:pt x="3289818" y="56799"/>
                  <a:pt x="3404502" y="6493"/>
                  <a:pt x="3521370" y="770"/>
                </a:cubicBezTo>
                <a:close/>
                <a:moveTo>
                  <a:pt x="4830268" y="0"/>
                </a:moveTo>
                <a:lnTo>
                  <a:pt x="5467726" y="0"/>
                </a:lnTo>
                <a:lnTo>
                  <a:pt x="5467726" y="658268"/>
                </a:lnTo>
                <a:lnTo>
                  <a:pt x="795919" y="5811195"/>
                </a:lnTo>
                <a:cubicBezTo>
                  <a:pt x="626318" y="5998263"/>
                  <a:pt x="337182" y="6012422"/>
                  <a:pt x="150114" y="5842820"/>
                </a:cubicBezTo>
                <a:cubicBezTo>
                  <a:pt x="-36953" y="5673219"/>
                  <a:pt x="-51112" y="5384083"/>
                  <a:pt x="118489" y="5197016"/>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47323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7805" b="7773"/>
          <a:stretch/>
        </p:blipFill>
        <p:spPr>
          <a:xfrm>
            <a:off x="-1" y="-1"/>
            <a:ext cx="12188081" cy="6858001"/>
          </a:xfrm>
          <a:prstGeom prst="rect">
            <a:avLst/>
          </a:prstGeom>
        </p:spPr>
      </p:pic>
      <p:sp>
        <p:nvSpPr>
          <p:cNvPr id="8" name="矩形 7"/>
          <p:cNvSpPr/>
          <p:nvPr userDrawn="1"/>
        </p:nvSpPr>
        <p:spPr>
          <a:xfrm>
            <a:off x="0" y="-1"/>
            <a:ext cx="12192000" cy="6858001"/>
          </a:xfrm>
          <a:prstGeom prst="rect">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0247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2111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4934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2239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2932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3818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748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89945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5620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4" name="图片占位符 23"/>
          <p:cNvSpPr>
            <a:spLocks noGrp="1"/>
          </p:cNvSpPr>
          <p:nvPr>
            <p:ph type="pic" sz="quarter" idx="13"/>
          </p:nvPr>
        </p:nvSpPr>
        <p:spPr>
          <a:xfrm>
            <a:off x="9335965" y="2377810"/>
            <a:ext cx="2027908" cy="2027908"/>
          </a:xfrm>
          <a:custGeom>
            <a:avLst/>
            <a:gdLst>
              <a:gd name="connsiteX0" fmla="*/ 1146747 w 2293494"/>
              <a:gd name="connsiteY0" fmla="*/ 0 h 2293494"/>
              <a:gd name="connsiteX1" fmla="*/ 2293494 w 2293494"/>
              <a:gd name="connsiteY1" fmla="*/ 1146747 h 2293494"/>
              <a:gd name="connsiteX2" fmla="*/ 1146747 w 2293494"/>
              <a:gd name="connsiteY2" fmla="*/ 2293494 h 2293494"/>
              <a:gd name="connsiteX3" fmla="*/ 0 w 2293494"/>
              <a:gd name="connsiteY3" fmla="*/ 1146747 h 2293494"/>
              <a:gd name="connsiteX4" fmla="*/ 1146747 w 2293494"/>
              <a:gd name="connsiteY4" fmla="*/ 0 h 229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4" h="2293494">
                <a:moveTo>
                  <a:pt x="1146747" y="0"/>
                </a:moveTo>
                <a:cubicBezTo>
                  <a:pt x="1780078" y="0"/>
                  <a:pt x="2293494" y="513416"/>
                  <a:pt x="2293494" y="1146747"/>
                </a:cubicBezTo>
                <a:cubicBezTo>
                  <a:pt x="2293494" y="1780078"/>
                  <a:pt x="1780078" y="2293494"/>
                  <a:pt x="1146747" y="2293494"/>
                </a:cubicBezTo>
                <a:cubicBezTo>
                  <a:pt x="513416" y="2293494"/>
                  <a:pt x="0" y="1780078"/>
                  <a:pt x="0" y="1146747"/>
                </a:cubicBezTo>
                <a:cubicBezTo>
                  <a:pt x="0" y="513416"/>
                  <a:pt x="513416" y="0"/>
                  <a:pt x="1146747" y="0"/>
                </a:cubicBezTo>
                <a:close/>
              </a:path>
            </a:pathLst>
          </a:custGeom>
          <a:ln>
            <a:solidFill>
              <a:srgbClr val="FC9127"/>
            </a:solidFill>
          </a:ln>
        </p:spPr>
        <p:txBody>
          <a:bodyPr wrap="square">
            <a:noAutofit/>
          </a:bodyPr>
          <a:lstStyle/>
          <a:p>
            <a:endParaRPr lang="zh-CN" altLang="en-US"/>
          </a:p>
        </p:txBody>
      </p:sp>
      <p:sp>
        <p:nvSpPr>
          <p:cNvPr id="21" name="图片占位符 20"/>
          <p:cNvSpPr>
            <a:spLocks noGrp="1"/>
          </p:cNvSpPr>
          <p:nvPr>
            <p:ph type="pic" sz="quarter" idx="12"/>
          </p:nvPr>
        </p:nvSpPr>
        <p:spPr>
          <a:xfrm>
            <a:off x="6500013" y="1243024"/>
            <a:ext cx="2027908" cy="2027908"/>
          </a:xfrm>
          <a:custGeom>
            <a:avLst/>
            <a:gdLst>
              <a:gd name="connsiteX0" fmla="*/ 1146747 w 2293494"/>
              <a:gd name="connsiteY0" fmla="*/ 0 h 2293494"/>
              <a:gd name="connsiteX1" fmla="*/ 2293494 w 2293494"/>
              <a:gd name="connsiteY1" fmla="*/ 1146747 h 2293494"/>
              <a:gd name="connsiteX2" fmla="*/ 1146747 w 2293494"/>
              <a:gd name="connsiteY2" fmla="*/ 2293494 h 2293494"/>
              <a:gd name="connsiteX3" fmla="*/ 0 w 2293494"/>
              <a:gd name="connsiteY3" fmla="*/ 1146747 h 2293494"/>
              <a:gd name="connsiteX4" fmla="*/ 1146747 w 2293494"/>
              <a:gd name="connsiteY4" fmla="*/ 0 h 229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4" h="2293494">
                <a:moveTo>
                  <a:pt x="1146747" y="0"/>
                </a:moveTo>
                <a:cubicBezTo>
                  <a:pt x="1780078" y="0"/>
                  <a:pt x="2293494" y="513416"/>
                  <a:pt x="2293494" y="1146747"/>
                </a:cubicBezTo>
                <a:cubicBezTo>
                  <a:pt x="2293494" y="1780078"/>
                  <a:pt x="1780078" y="2293494"/>
                  <a:pt x="1146747" y="2293494"/>
                </a:cubicBezTo>
                <a:cubicBezTo>
                  <a:pt x="513416" y="2293494"/>
                  <a:pt x="0" y="1780078"/>
                  <a:pt x="0" y="1146747"/>
                </a:cubicBezTo>
                <a:cubicBezTo>
                  <a:pt x="0" y="513416"/>
                  <a:pt x="513416" y="0"/>
                  <a:pt x="1146747" y="0"/>
                </a:cubicBezTo>
                <a:close/>
              </a:path>
            </a:pathLst>
          </a:custGeom>
          <a:ln>
            <a:solidFill>
              <a:srgbClr val="FC9127"/>
            </a:solidFill>
          </a:ln>
        </p:spPr>
        <p:txBody>
          <a:bodyPr wrap="square">
            <a:noAutofit/>
          </a:bodyPr>
          <a:lstStyle/>
          <a:p>
            <a:endParaRPr lang="zh-CN" altLang="en-US"/>
          </a:p>
        </p:txBody>
      </p:sp>
      <p:sp>
        <p:nvSpPr>
          <p:cNvPr id="18" name="图片占位符 17"/>
          <p:cNvSpPr>
            <a:spLocks noGrp="1"/>
          </p:cNvSpPr>
          <p:nvPr>
            <p:ph type="pic" sz="quarter" idx="11"/>
          </p:nvPr>
        </p:nvSpPr>
        <p:spPr>
          <a:xfrm>
            <a:off x="3664061" y="2377810"/>
            <a:ext cx="2027908" cy="2027908"/>
          </a:xfrm>
          <a:custGeom>
            <a:avLst/>
            <a:gdLst>
              <a:gd name="connsiteX0" fmla="*/ 1146747 w 2293494"/>
              <a:gd name="connsiteY0" fmla="*/ 0 h 2293494"/>
              <a:gd name="connsiteX1" fmla="*/ 2293494 w 2293494"/>
              <a:gd name="connsiteY1" fmla="*/ 1146747 h 2293494"/>
              <a:gd name="connsiteX2" fmla="*/ 1146747 w 2293494"/>
              <a:gd name="connsiteY2" fmla="*/ 2293494 h 2293494"/>
              <a:gd name="connsiteX3" fmla="*/ 0 w 2293494"/>
              <a:gd name="connsiteY3" fmla="*/ 1146747 h 2293494"/>
              <a:gd name="connsiteX4" fmla="*/ 1146747 w 2293494"/>
              <a:gd name="connsiteY4" fmla="*/ 0 h 229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4" h="2293494">
                <a:moveTo>
                  <a:pt x="1146747" y="0"/>
                </a:moveTo>
                <a:cubicBezTo>
                  <a:pt x="1780078" y="0"/>
                  <a:pt x="2293494" y="513416"/>
                  <a:pt x="2293494" y="1146747"/>
                </a:cubicBezTo>
                <a:cubicBezTo>
                  <a:pt x="2293494" y="1780078"/>
                  <a:pt x="1780078" y="2293494"/>
                  <a:pt x="1146747" y="2293494"/>
                </a:cubicBezTo>
                <a:cubicBezTo>
                  <a:pt x="513416" y="2293494"/>
                  <a:pt x="0" y="1780078"/>
                  <a:pt x="0" y="1146747"/>
                </a:cubicBezTo>
                <a:cubicBezTo>
                  <a:pt x="0" y="513416"/>
                  <a:pt x="513416" y="0"/>
                  <a:pt x="1146747" y="0"/>
                </a:cubicBezTo>
                <a:close/>
              </a:path>
            </a:pathLst>
          </a:custGeom>
          <a:ln>
            <a:solidFill>
              <a:srgbClr val="FC9127"/>
            </a:solidFill>
          </a:ln>
        </p:spPr>
        <p:txBody>
          <a:bodyPr wrap="square">
            <a:noAutofit/>
          </a:bodyPr>
          <a:lstStyle/>
          <a:p>
            <a:endParaRPr lang="zh-CN" altLang="en-US"/>
          </a:p>
        </p:txBody>
      </p:sp>
      <p:sp>
        <p:nvSpPr>
          <p:cNvPr id="15" name="图片占位符 14"/>
          <p:cNvSpPr>
            <a:spLocks noGrp="1"/>
          </p:cNvSpPr>
          <p:nvPr>
            <p:ph type="pic" sz="quarter" idx="10"/>
          </p:nvPr>
        </p:nvSpPr>
        <p:spPr>
          <a:xfrm>
            <a:off x="828109" y="1243024"/>
            <a:ext cx="2027908" cy="2027908"/>
          </a:xfrm>
          <a:custGeom>
            <a:avLst/>
            <a:gdLst>
              <a:gd name="connsiteX0" fmla="*/ 1146747 w 2293494"/>
              <a:gd name="connsiteY0" fmla="*/ 0 h 2293494"/>
              <a:gd name="connsiteX1" fmla="*/ 2293494 w 2293494"/>
              <a:gd name="connsiteY1" fmla="*/ 1146747 h 2293494"/>
              <a:gd name="connsiteX2" fmla="*/ 1146747 w 2293494"/>
              <a:gd name="connsiteY2" fmla="*/ 2293494 h 2293494"/>
              <a:gd name="connsiteX3" fmla="*/ 0 w 2293494"/>
              <a:gd name="connsiteY3" fmla="*/ 1146747 h 2293494"/>
              <a:gd name="connsiteX4" fmla="*/ 1146747 w 2293494"/>
              <a:gd name="connsiteY4" fmla="*/ 0 h 229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4" h="2293494">
                <a:moveTo>
                  <a:pt x="1146747" y="0"/>
                </a:moveTo>
                <a:cubicBezTo>
                  <a:pt x="1780078" y="0"/>
                  <a:pt x="2293494" y="513416"/>
                  <a:pt x="2293494" y="1146747"/>
                </a:cubicBezTo>
                <a:cubicBezTo>
                  <a:pt x="2293494" y="1780078"/>
                  <a:pt x="1780078" y="2293494"/>
                  <a:pt x="1146747" y="2293494"/>
                </a:cubicBezTo>
                <a:cubicBezTo>
                  <a:pt x="513416" y="2293494"/>
                  <a:pt x="0" y="1780078"/>
                  <a:pt x="0" y="1146747"/>
                </a:cubicBezTo>
                <a:cubicBezTo>
                  <a:pt x="0" y="513416"/>
                  <a:pt x="513416" y="0"/>
                  <a:pt x="1146747" y="0"/>
                </a:cubicBezTo>
                <a:close/>
              </a:path>
            </a:pathLst>
          </a:custGeom>
          <a:ln>
            <a:solidFill>
              <a:srgbClr val="FC9127"/>
            </a:solidFill>
          </a:ln>
        </p:spPr>
        <p:txBody>
          <a:bodyPr wrap="square">
            <a:noAutofit/>
          </a:bodyPr>
          <a:lstStyle/>
          <a:p>
            <a:endParaRPr lang="zh-CN" altLang="en-US"/>
          </a:p>
        </p:txBody>
      </p:sp>
    </p:spTree>
    <p:extLst>
      <p:ext uri="{BB962C8B-B14F-4D97-AF65-F5344CB8AC3E}">
        <p14:creationId xmlns:p14="http://schemas.microsoft.com/office/powerpoint/2010/main" val="307258807"/>
      </p:ext>
    </p:extLst>
  </p:cSld>
  <p:clrMapOvr>
    <a:masterClrMapping/>
  </p:clrMapOvr>
  <p:extLst mod="1">
    <p:ext uri="{DCECCB84-F9BA-43D5-87BE-67443E8EF086}">
      <p15:sldGuideLst xmlns:p15="http://schemas.microsoft.com/office/powerpoint/2012/main">
        <p15:guide id="1" orient="horz" pos="232" userDrawn="1">
          <p15:clr>
            <a:srgbClr val="FBAE40"/>
          </p15:clr>
        </p15:guide>
        <p15:guide id="2" pos="438" userDrawn="1">
          <p15:clr>
            <a:srgbClr val="FBAE40"/>
          </p15:clr>
        </p15:guide>
        <p15:guide id="3" pos="7242" userDrawn="1">
          <p15:clr>
            <a:srgbClr val="FBAE40"/>
          </p15:clr>
        </p15:guide>
        <p15:guide id="4" orient="horz" pos="397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9377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5521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882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图片占位符 14"/>
          <p:cNvSpPr>
            <a:spLocks noGrp="1"/>
          </p:cNvSpPr>
          <p:nvPr>
            <p:ph type="pic" sz="quarter" idx="10"/>
          </p:nvPr>
        </p:nvSpPr>
        <p:spPr>
          <a:xfrm>
            <a:off x="1978487" y="2415046"/>
            <a:ext cx="2027908" cy="2027908"/>
          </a:xfrm>
          <a:custGeom>
            <a:avLst/>
            <a:gdLst>
              <a:gd name="connsiteX0" fmla="*/ 1146747 w 2293494"/>
              <a:gd name="connsiteY0" fmla="*/ 0 h 2293494"/>
              <a:gd name="connsiteX1" fmla="*/ 2293494 w 2293494"/>
              <a:gd name="connsiteY1" fmla="*/ 1146747 h 2293494"/>
              <a:gd name="connsiteX2" fmla="*/ 1146747 w 2293494"/>
              <a:gd name="connsiteY2" fmla="*/ 2293494 h 2293494"/>
              <a:gd name="connsiteX3" fmla="*/ 0 w 2293494"/>
              <a:gd name="connsiteY3" fmla="*/ 1146747 h 2293494"/>
              <a:gd name="connsiteX4" fmla="*/ 1146747 w 2293494"/>
              <a:gd name="connsiteY4" fmla="*/ 0 h 229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494" h="2293494">
                <a:moveTo>
                  <a:pt x="1146747" y="0"/>
                </a:moveTo>
                <a:cubicBezTo>
                  <a:pt x="1780078" y="0"/>
                  <a:pt x="2293494" y="513416"/>
                  <a:pt x="2293494" y="1146747"/>
                </a:cubicBezTo>
                <a:cubicBezTo>
                  <a:pt x="2293494" y="1780078"/>
                  <a:pt x="1780078" y="2293494"/>
                  <a:pt x="1146747" y="2293494"/>
                </a:cubicBezTo>
                <a:cubicBezTo>
                  <a:pt x="513416" y="2293494"/>
                  <a:pt x="0" y="1780078"/>
                  <a:pt x="0" y="1146747"/>
                </a:cubicBezTo>
                <a:cubicBezTo>
                  <a:pt x="0" y="513416"/>
                  <a:pt x="513416" y="0"/>
                  <a:pt x="1146747" y="0"/>
                </a:cubicBezTo>
                <a:close/>
              </a:path>
            </a:pathLst>
          </a:custGeom>
          <a:ln>
            <a:solidFill>
              <a:srgbClr val="FC9127"/>
            </a:solidFill>
          </a:ln>
        </p:spPr>
        <p:txBody>
          <a:bodyPr wrap="square">
            <a:noAutofit/>
          </a:bodyPr>
          <a:lstStyle/>
          <a:p>
            <a:endParaRPr lang="zh-CN" altLang="en-US"/>
          </a:p>
        </p:txBody>
      </p:sp>
    </p:spTree>
    <p:extLst>
      <p:ext uri="{BB962C8B-B14F-4D97-AF65-F5344CB8AC3E}">
        <p14:creationId xmlns:p14="http://schemas.microsoft.com/office/powerpoint/2010/main" val="20736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1232" userDrawn="1">
          <p15:clr>
            <a:srgbClr val="FBAE40"/>
          </p15:clr>
        </p15:guide>
        <p15:guide id="4" pos="644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2" name="图片占位符 21"/>
          <p:cNvSpPr>
            <a:spLocks noGrp="1"/>
          </p:cNvSpPr>
          <p:nvPr>
            <p:ph type="pic" sz="quarter" idx="10"/>
          </p:nvPr>
        </p:nvSpPr>
        <p:spPr>
          <a:xfrm>
            <a:off x="5709886" y="1080514"/>
            <a:ext cx="5260657" cy="4882458"/>
          </a:xfrm>
          <a:custGeom>
            <a:avLst/>
            <a:gdLst>
              <a:gd name="connsiteX0" fmla="*/ 4386577 w 5260657"/>
              <a:gd name="connsiteY0" fmla="*/ 1421321 h 4882458"/>
              <a:gd name="connsiteX1" fmla="*/ 5260657 w 5260657"/>
              <a:gd name="connsiteY1" fmla="*/ 1849664 h 4882458"/>
              <a:gd name="connsiteX2" fmla="*/ 3774435 w 5260657"/>
              <a:gd name="connsiteY2" fmla="*/ 4882458 h 4882458"/>
              <a:gd name="connsiteX3" fmla="*/ 2900355 w 5260657"/>
              <a:gd name="connsiteY3" fmla="*/ 4454115 h 4882458"/>
              <a:gd name="connsiteX4" fmla="*/ 2128513 w 5260657"/>
              <a:gd name="connsiteY4" fmla="*/ 1135938 h 4882458"/>
              <a:gd name="connsiteX5" fmla="*/ 3002592 w 5260657"/>
              <a:gd name="connsiteY5" fmla="*/ 1564282 h 4882458"/>
              <a:gd name="connsiteX6" fmla="*/ 1516371 w 5260657"/>
              <a:gd name="connsiteY6" fmla="*/ 4597076 h 4882458"/>
              <a:gd name="connsiteX7" fmla="*/ 642291 w 5260657"/>
              <a:gd name="connsiteY7" fmla="*/ 4168733 h 4882458"/>
              <a:gd name="connsiteX8" fmla="*/ 3744286 w 5260657"/>
              <a:gd name="connsiteY8" fmla="*/ 285382 h 4882458"/>
              <a:gd name="connsiteX9" fmla="*/ 4618366 w 5260657"/>
              <a:gd name="connsiteY9" fmla="*/ 713725 h 4882458"/>
              <a:gd name="connsiteX10" fmla="*/ 3132144 w 5260657"/>
              <a:gd name="connsiteY10" fmla="*/ 3746520 h 4882458"/>
              <a:gd name="connsiteX11" fmla="*/ 2258064 w 5260657"/>
              <a:gd name="connsiteY11" fmla="*/ 3318176 h 4882458"/>
              <a:gd name="connsiteX12" fmla="*/ 1486222 w 5260657"/>
              <a:gd name="connsiteY12" fmla="*/ 0 h 4882458"/>
              <a:gd name="connsiteX13" fmla="*/ 2360302 w 5260657"/>
              <a:gd name="connsiteY13" fmla="*/ 428344 h 4882458"/>
              <a:gd name="connsiteX14" fmla="*/ 874080 w 5260657"/>
              <a:gd name="connsiteY14" fmla="*/ 3461138 h 4882458"/>
              <a:gd name="connsiteX15" fmla="*/ 0 w 5260657"/>
              <a:gd name="connsiteY15" fmla="*/ 3032794 h 488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60657" h="4882458">
                <a:moveTo>
                  <a:pt x="4386577" y="1421321"/>
                </a:moveTo>
                <a:lnTo>
                  <a:pt x="5260657" y="1849664"/>
                </a:lnTo>
                <a:lnTo>
                  <a:pt x="3774435" y="4882458"/>
                </a:lnTo>
                <a:lnTo>
                  <a:pt x="2900355" y="4454115"/>
                </a:lnTo>
                <a:close/>
                <a:moveTo>
                  <a:pt x="2128513" y="1135938"/>
                </a:moveTo>
                <a:lnTo>
                  <a:pt x="3002592" y="1564282"/>
                </a:lnTo>
                <a:lnTo>
                  <a:pt x="1516371" y="4597076"/>
                </a:lnTo>
                <a:lnTo>
                  <a:pt x="642291" y="4168733"/>
                </a:lnTo>
                <a:close/>
                <a:moveTo>
                  <a:pt x="3744286" y="285382"/>
                </a:moveTo>
                <a:lnTo>
                  <a:pt x="4618366" y="713725"/>
                </a:lnTo>
                <a:lnTo>
                  <a:pt x="3132144" y="3746520"/>
                </a:lnTo>
                <a:lnTo>
                  <a:pt x="2258064" y="3318176"/>
                </a:lnTo>
                <a:close/>
                <a:moveTo>
                  <a:pt x="1486222" y="0"/>
                </a:moveTo>
                <a:lnTo>
                  <a:pt x="2360302" y="428344"/>
                </a:lnTo>
                <a:lnTo>
                  <a:pt x="874080" y="3461138"/>
                </a:lnTo>
                <a:lnTo>
                  <a:pt x="0" y="303279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388216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sp>
        <p:nvSpPr>
          <p:cNvPr id="19" name="图片占位符 18"/>
          <p:cNvSpPr>
            <a:spLocks noGrp="1"/>
          </p:cNvSpPr>
          <p:nvPr>
            <p:ph type="pic" sz="quarter" idx="10"/>
          </p:nvPr>
        </p:nvSpPr>
        <p:spPr>
          <a:xfrm>
            <a:off x="663677" y="0"/>
            <a:ext cx="5633884" cy="6858000"/>
          </a:xfrm>
          <a:custGeom>
            <a:avLst/>
            <a:gdLst>
              <a:gd name="connsiteX0" fmla="*/ 1914168 w 5633884"/>
              <a:gd name="connsiteY0" fmla="*/ 0 h 6858000"/>
              <a:gd name="connsiteX1" fmla="*/ 5633884 w 5633884"/>
              <a:gd name="connsiteY1" fmla="*/ 0 h 6858000"/>
              <a:gd name="connsiteX2" fmla="*/ 3719716 w 5633884"/>
              <a:gd name="connsiteY2" fmla="*/ 6858000 h 6858000"/>
              <a:gd name="connsiteX3" fmla="*/ 0 w 5633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884" h="6858000">
                <a:moveTo>
                  <a:pt x="1914168" y="0"/>
                </a:moveTo>
                <a:lnTo>
                  <a:pt x="5633884" y="0"/>
                </a:lnTo>
                <a:lnTo>
                  <a:pt x="3719716"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274564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242" userDrawn="1">
          <p15:clr>
            <a:srgbClr val="FBAE40"/>
          </p15:clr>
        </p15:guide>
        <p15:guide id="3" pos="43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sp>
        <p:nvSpPr>
          <p:cNvPr id="6" name="图片占位符 21"/>
          <p:cNvSpPr>
            <a:spLocks noGrp="1"/>
          </p:cNvSpPr>
          <p:nvPr>
            <p:ph type="pic" sz="quarter" idx="10"/>
          </p:nvPr>
        </p:nvSpPr>
        <p:spPr>
          <a:xfrm>
            <a:off x="1239487" y="1080514"/>
            <a:ext cx="5260657" cy="4882458"/>
          </a:xfrm>
          <a:custGeom>
            <a:avLst/>
            <a:gdLst>
              <a:gd name="connsiteX0" fmla="*/ 4386577 w 5260657"/>
              <a:gd name="connsiteY0" fmla="*/ 1421321 h 4882458"/>
              <a:gd name="connsiteX1" fmla="*/ 5260657 w 5260657"/>
              <a:gd name="connsiteY1" fmla="*/ 1849664 h 4882458"/>
              <a:gd name="connsiteX2" fmla="*/ 3774435 w 5260657"/>
              <a:gd name="connsiteY2" fmla="*/ 4882458 h 4882458"/>
              <a:gd name="connsiteX3" fmla="*/ 2900355 w 5260657"/>
              <a:gd name="connsiteY3" fmla="*/ 4454115 h 4882458"/>
              <a:gd name="connsiteX4" fmla="*/ 2128513 w 5260657"/>
              <a:gd name="connsiteY4" fmla="*/ 1135938 h 4882458"/>
              <a:gd name="connsiteX5" fmla="*/ 3002592 w 5260657"/>
              <a:gd name="connsiteY5" fmla="*/ 1564282 h 4882458"/>
              <a:gd name="connsiteX6" fmla="*/ 1516371 w 5260657"/>
              <a:gd name="connsiteY6" fmla="*/ 4597076 h 4882458"/>
              <a:gd name="connsiteX7" fmla="*/ 642291 w 5260657"/>
              <a:gd name="connsiteY7" fmla="*/ 4168733 h 4882458"/>
              <a:gd name="connsiteX8" fmla="*/ 3744286 w 5260657"/>
              <a:gd name="connsiteY8" fmla="*/ 285382 h 4882458"/>
              <a:gd name="connsiteX9" fmla="*/ 4618366 w 5260657"/>
              <a:gd name="connsiteY9" fmla="*/ 713725 h 4882458"/>
              <a:gd name="connsiteX10" fmla="*/ 3132144 w 5260657"/>
              <a:gd name="connsiteY10" fmla="*/ 3746520 h 4882458"/>
              <a:gd name="connsiteX11" fmla="*/ 2258064 w 5260657"/>
              <a:gd name="connsiteY11" fmla="*/ 3318176 h 4882458"/>
              <a:gd name="connsiteX12" fmla="*/ 1486222 w 5260657"/>
              <a:gd name="connsiteY12" fmla="*/ 0 h 4882458"/>
              <a:gd name="connsiteX13" fmla="*/ 2360302 w 5260657"/>
              <a:gd name="connsiteY13" fmla="*/ 428344 h 4882458"/>
              <a:gd name="connsiteX14" fmla="*/ 874080 w 5260657"/>
              <a:gd name="connsiteY14" fmla="*/ 3461138 h 4882458"/>
              <a:gd name="connsiteX15" fmla="*/ 0 w 5260657"/>
              <a:gd name="connsiteY15" fmla="*/ 3032794 h 488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60657" h="4882458">
                <a:moveTo>
                  <a:pt x="4386577" y="1421321"/>
                </a:moveTo>
                <a:lnTo>
                  <a:pt x="5260657" y="1849664"/>
                </a:lnTo>
                <a:lnTo>
                  <a:pt x="3774435" y="4882458"/>
                </a:lnTo>
                <a:lnTo>
                  <a:pt x="2900355" y="4454115"/>
                </a:lnTo>
                <a:close/>
                <a:moveTo>
                  <a:pt x="2128513" y="1135938"/>
                </a:moveTo>
                <a:lnTo>
                  <a:pt x="3002592" y="1564282"/>
                </a:lnTo>
                <a:lnTo>
                  <a:pt x="1516371" y="4597076"/>
                </a:lnTo>
                <a:lnTo>
                  <a:pt x="642291" y="4168733"/>
                </a:lnTo>
                <a:close/>
                <a:moveTo>
                  <a:pt x="3744286" y="285382"/>
                </a:moveTo>
                <a:lnTo>
                  <a:pt x="4618366" y="713725"/>
                </a:lnTo>
                <a:lnTo>
                  <a:pt x="3132144" y="3746520"/>
                </a:lnTo>
                <a:lnTo>
                  <a:pt x="2258064" y="3318176"/>
                </a:lnTo>
                <a:close/>
                <a:moveTo>
                  <a:pt x="1486222" y="0"/>
                </a:moveTo>
                <a:lnTo>
                  <a:pt x="2360302" y="428344"/>
                </a:lnTo>
                <a:lnTo>
                  <a:pt x="874080" y="3461138"/>
                </a:lnTo>
                <a:lnTo>
                  <a:pt x="0" y="303279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26953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78" userDrawn="1">
          <p15:clr>
            <a:srgbClr val="FBAE40"/>
          </p15:clr>
        </p15:guide>
        <p15:guide id="3" pos="690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028021" y="0"/>
            <a:ext cx="5633884" cy="6858000"/>
          </a:xfrm>
          <a:custGeom>
            <a:avLst/>
            <a:gdLst>
              <a:gd name="connsiteX0" fmla="*/ 1914168 w 5633884"/>
              <a:gd name="connsiteY0" fmla="*/ 0 h 6858000"/>
              <a:gd name="connsiteX1" fmla="*/ 5633884 w 5633884"/>
              <a:gd name="connsiteY1" fmla="*/ 0 h 6858000"/>
              <a:gd name="connsiteX2" fmla="*/ 3719716 w 5633884"/>
              <a:gd name="connsiteY2" fmla="*/ 6858000 h 6858000"/>
              <a:gd name="connsiteX3" fmla="*/ 0 w 5633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884" h="6858000">
                <a:moveTo>
                  <a:pt x="1914168" y="0"/>
                </a:moveTo>
                <a:lnTo>
                  <a:pt x="5633884" y="0"/>
                </a:lnTo>
                <a:lnTo>
                  <a:pt x="3719716"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1270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
        <p:nvSpPr>
          <p:cNvPr id="19" name="图片占位符 18"/>
          <p:cNvSpPr>
            <a:spLocks noGrp="1"/>
          </p:cNvSpPr>
          <p:nvPr>
            <p:ph type="pic" sz="quarter" idx="10"/>
          </p:nvPr>
        </p:nvSpPr>
        <p:spPr>
          <a:xfrm>
            <a:off x="0" y="1629846"/>
            <a:ext cx="6192823" cy="5228154"/>
          </a:xfrm>
          <a:custGeom>
            <a:avLst/>
            <a:gdLst>
              <a:gd name="connsiteX0" fmla="*/ 5376360 w 6192823"/>
              <a:gd name="connsiteY0" fmla="*/ 2708410 h 5228154"/>
              <a:gd name="connsiteX1" fmla="*/ 6192823 w 6192823"/>
              <a:gd name="connsiteY1" fmla="*/ 3151432 h 5228154"/>
              <a:gd name="connsiteX2" fmla="*/ 5065970 w 6192823"/>
              <a:gd name="connsiteY2" fmla="*/ 5228154 h 5228154"/>
              <a:gd name="connsiteX3" fmla="*/ 4009118 w 6192823"/>
              <a:gd name="connsiteY3" fmla="*/ 5228154 h 5228154"/>
              <a:gd name="connsiteX4" fmla="*/ 4792278 w 6192823"/>
              <a:gd name="connsiteY4" fmla="*/ 1532788 h 5228154"/>
              <a:gd name="connsiteX5" fmla="*/ 5608741 w 6192823"/>
              <a:gd name="connsiteY5" fmla="*/ 1975811 h 5228154"/>
              <a:gd name="connsiteX6" fmla="*/ 3843982 w 6192823"/>
              <a:gd name="connsiteY6" fmla="*/ 5228154 h 5228154"/>
              <a:gd name="connsiteX7" fmla="*/ 2787129 w 6192823"/>
              <a:gd name="connsiteY7" fmla="*/ 5228154 h 5228154"/>
              <a:gd name="connsiteX8" fmla="*/ 531571 w 6192823"/>
              <a:gd name="connsiteY8" fmla="*/ 376812 h 5228154"/>
              <a:gd name="connsiteX9" fmla="*/ 1348035 w 6192823"/>
              <a:gd name="connsiteY9" fmla="*/ 819835 h 5228154"/>
              <a:gd name="connsiteX10" fmla="*/ 0 w 6192823"/>
              <a:gd name="connsiteY10" fmla="*/ 3304180 h 5228154"/>
              <a:gd name="connsiteX11" fmla="*/ 0 w 6192823"/>
              <a:gd name="connsiteY11" fmla="*/ 1356465 h 5228154"/>
              <a:gd name="connsiteX12" fmla="*/ 1821713 w 6192823"/>
              <a:gd name="connsiteY12" fmla="*/ 251208 h 5228154"/>
              <a:gd name="connsiteX13" fmla="*/ 2638177 w 6192823"/>
              <a:gd name="connsiteY13" fmla="*/ 694231 h 5228154"/>
              <a:gd name="connsiteX14" fmla="*/ 178018 w 6192823"/>
              <a:gd name="connsiteY14" fmla="*/ 5228154 h 5228154"/>
              <a:gd name="connsiteX15" fmla="*/ 0 w 6192823"/>
              <a:gd name="connsiteY15" fmla="*/ 5228154 h 5228154"/>
              <a:gd name="connsiteX16" fmla="*/ 0 w 6192823"/>
              <a:gd name="connsiteY16" fmla="*/ 3608515 h 5228154"/>
              <a:gd name="connsiteX17" fmla="*/ 3111856 w 6192823"/>
              <a:gd name="connsiteY17" fmla="*/ 125605 h 5228154"/>
              <a:gd name="connsiteX18" fmla="*/ 3928319 w 6192823"/>
              <a:gd name="connsiteY18" fmla="*/ 568627 h 5228154"/>
              <a:gd name="connsiteX19" fmla="*/ 1400006 w 6192823"/>
              <a:gd name="connsiteY19" fmla="*/ 5228154 h 5228154"/>
              <a:gd name="connsiteX20" fmla="*/ 343154 w 6192823"/>
              <a:gd name="connsiteY20" fmla="*/ 5228154 h 5228154"/>
              <a:gd name="connsiteX21" fmla="*/ 4401998 w 6192823"/>
              <a:gd name="connsiteY21" fmla="*/ 0 h 5228154"/>
              <a:gd name="connsiteX22" fmla="*/ 5218461 w 6192823"/>
              <a:gd name="connsiteY22" fmla="*/ 443023 h 5228154"/>
              <a:gd name="connsiteX23" fmla="*/ 2621994 w 6192823"/>
              <a:gd name="connsiteY23" fmla="*/ 5228154 h 5228154"/>
              <a:gd name="connsiteX24" fmla="*/ 1565141 w 6192823"/>
              <a:gd name="connsiteY24" fmla="*/ 5228154 h 522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92823" h="5228154">
                <a:moveTo>
                  <a:pt x="5376360" y="2708410"/>
                </a:moveTo>
                <a:lnTo>
                  <a:pt x="6192823" y="3151432"/>
                </a:lnTo>
                <a:lnTo>
                  <a:pt x="5065970" y="5228154"/>
                </a:lnTo>
                <a:lnTo>
                  <a:pt x="4009118" y="5228154"/>
                </a:lnTo>
                <a:close/>
                <a:moveTo>
                  <a:pt x="4792278" y="1532788"/>
                </a:moveTo>
                <a:lnTo>
                  <a:pt x="5608741" y="1975811"/>
                </a:lnTo>
                <a:lnTo>
                  <a:pt x="3843982" y="5228154"/>
                </a:lnTo>
                <a:lnTo>
                  <a:pt x="2787129" y="5228154"/>
                </a:lnTo>
                <a:close/>
                <a:moveTo>
                  <a:pt x="531571" y="376812"/>
                </a:moveTo>
                <a:lnTo>
                  <a:pt x="1348035" y="819835"/>
                </a:lnTo>
                <a:lnTo>
                  <a:pt x="0" y="3304180"/>
                </a:lnTo>
                <a:lnTo>
                  <a:pt x="0" y="1356465"/>
                </a:lnTo>
                <a:close/>
                <a:moveTo>
                  <a:pt x="1821713" y="251208"/>
                </a:moveTo>
                <a:lnTo>
                  <a:pt x="2638177" y="694231"/>
                </a:lnTo>
                <a:lnTo>
                  <a:pt x="178018" y="5228154"/>
                </a:lnTo>
                <a:lnTo>
                  <a:pt x="0" y="5228154"/>
                </a:lnTo>
                <a:lnTo>
                  <a:pt x="0" y="3608515"/>
                </a:lnTo>
                <a:close/>
                <a:moveTo>
                  <a:pt x="3111856" y="125605"/>
                </a:moveTo>
                <a:lnTo>
                  <a:pt x="3928319" y="568627"/>
                </a:lnTo>
                <a:lnTo>
                  <a:pt x="1400006" y="5228154"/>
                </a:lnTo>
                <a:lnTo>
                  <a:pt x="343154" y="5228154"/>
                </a:lnTo>
                <a:close/>
                <a:moveTo>
                  <a:pt x="4401998" y="0"/>
                </a:moveTo>
                <a:lnTo>
                  <a:pt x="5218461" y="443023"/>
                </a:lnTo>
                <a:lnTo>
                  <a:pt x="2621994" y="5228154"/>
                </a:lnTo>
                <a:lnTo>
                  <a:pt x="1565141" y="522815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46940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6">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3175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A050DD-FEC1-44F4-9EE9-D0B9147A92B8}" type="datetimeFigureOut">
              <a:rPr lang="zh-CN" altLang="en-US" smtClean="0"/>
              <a:t>2017/2/20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F8E53-0150-45BA-9AC9-13B81CC4476C}" type="slidenum">
              <a:rPr lang="zh-CN" altLang="en-US" smtClean="0"/>
              <a:t>‹#›</a:t>
            </a:fld>
            <a:endParaRPr lang="zh-CN" altLang="en-US"/>
          </a:p>
        </p:txBody>
      </p:sp>
    </p:spTree>
    <p:extLst>
      <p:ext uri="{BB962C8B-B14F-4D97-AF65-F5344CB8AC3E}">
        <p14:creationId xmlns:p14="http://schemas.microsoft.com/office/powerpoint/2010/main" val="154371087"/>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9271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32" r="20230"/>
          <a:stretch/>
        </p:blipFill>
        <p:spPr>
          <a:xfrm>
            <a:off x="3623733" y="0"/>
            <a:ext cx="8568267" cy="6858000"/>
          </a:xfrm>
        </p:spPr>
      </p:pic>
      <p:cxnSp>
        <p:nvCxnSpPr>
          <p:cNvPr id="13" name="直接连接符 12"/>
          <p:cNvCxnSpPr/>
          <p:nvPr/>
        </p:nvCxnSpPr>
        <p:spPr>
          <a:xfrm flipV="1">
            <a:off x="7899816" y="0"/>
            <a:ext cx="1377969" cy="1448630"/>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329783" y="1358690"/>
            <a:ext cx="7154150" cy="1234608"/>
            <a:chOff x="329783" y="1358690"/>
            <a:chExt cx="7154150" cy="1234608"/>
          </a:xfrm>
        </p:grpSpPr>
        <p:sp>
          <p:nvSpPr>
            <p:cNvPr id="40" name="矩形 39"/>
            <p:cNvSpPr/>
            <p:nvPr/>
          </p:nvSpPr>
          <p:spPr>
            <a:xfrm>
              <a:off x="329783" y="1358690"/>
              <a:ext cx="7154150" cy="1234608"/>
            </a:xfrm>
            <a:prstGeom prst="rect">
              <a:avLst/>
            </a:prstGeom>
            <a:noFill/>
            <a:ln>
              <a:solidFill>
                <a:srgbClr val="FBA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72878" y="1514329"/>
              <a:ext cx="7067961" cy="923330"/>
            </a:xfrm>
            <a:prstGeom prst="rect">
              <a:avLst/>
            </a:prstGeom>
            <a:noFill/>
            <a:ln>
              <a:noFill/>
            </a:ln>
          </p:spPr>
          <p:txBody>
            <a:bodyPr wrap="none" rtlCol="0">
              <a:spAutoFit/>
            </a:bodyPr>
            <a:lstStyle/>
            <a:p>
              <a:r>
                <a:rPr lang="zh-CN" altLang="en-US" sz="5400" b="1" dirty="0">
                  <a:solidFill>
                    <a:srgbClr val="FC9127"/>
                  </a:solidFill>
                  <a:latin typeface="微软雅黑" panose="020B0503020204020204" pitchFamily="34" charset="-122"/>
                  <a:ea typeface="微软雅黑" panose="020B0503020204020204" pitchFamily="34" charset="-122"/>
                </a:rPr>
                <a:t>旅游行业宣传</a:t>
              </a:r>
              <a:r>
                <a:rPr lang="en-US" altLang="zh-CN" sz="5400" b="1" dirty="0">
                  <a:solidFill>
                    <a:srgbClr val="FC9127"/>
                  </a:solidFill>
                  <a:latin typeface="微软雅黑" panose="020B0503020204020204" pitchFamily="34" charset="-122"/>
                  <a:ea typeface="微软雅黑" panose="020B0503020204020204" pitchFamily="34" charset="-122"/>
                </a:rPr>
                <a:t>PPT</a:t>
              </a:r>
              <a:r>
                <a:rPr lang="zh-CN" altLang="en-US" sz="5400" b="1" dirty="0">
                  <a:solidFill>
                    <a:srgbClr val="FC9127"/>
                  </a:solidFill>
                  <a:latin typeface="微软雅黑" panose="020B0503020204020204" pitchFamily="34" charset="-122"/>
                  <a:ea typeface="微软雅黑" panose="020B0503020204020204" pitchFamily="34" charset="-122"/>
                </a:rPr>
                <a:t>模板</a:t>
              </a:r>
            </a:p>
          </p:txBody>
        </p:sp>
      </p:grpSp>
      <p:sp>
        <p:nvSpPr>
          <p:cNvPr id="21" name="文本框 20"/>
          <p:cNvSpPr txBox="1"/>
          <p:nvPr/>
        </p:nvSpPr>
        <p:spPr>
          <a:xfrm>
            <a:off x="421931" y="2407835"/>
            <a:ext cx="2872107" cy="400110"/>
          </a:xfrm>
          <a:prstGeom prst="rect">
            <a:avLst/>
          </a:prstGeom>
          <a:solidFill>
            <a:schemeClr val="bg1"/>
          </a:solidFill>
        </p:spPr>
        <p:txBody>
          <a:bodyPr wrap="squar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上海锐普广告有限公司</a:t>
            </a:r>
          </a:p>
        </p:txBody>
      </p:sp>
      <p:cxnSp>
        <p:nvCxnSpPr>
          <p:cNvPr id="25" name="直接连接符 24"/>
          <p:cNvCxnSpPr/>
          <p:nvPr/>
        </p:nvCxnSpPr>
        <p:spPr>
          <a:xfrm flipV="1">
            <a:off x="2766861" y="3282846"/>
            <a:ext cx="3400765" cy="357515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522229" y="4799985"/>
            <a:ext cx="1272473" cy="646331"/>
            <a:chOff x="10605768" y="1181804"/>
            <a:chExt cx="1272473" cy="646331"/>
          </a:xfrm>
        </p:grpSpPr>
        <p:sp>
          <p:nvSpPr>
            <p:cNvPr id="33" name="文本框 32"/>
            <p:cNvSpPr txBox="1"/>
            <p:nvPr/>
          </p:nvSpPr>
          <p:spPr>
            <a:xfrm>
              <a:off x="10634796" y="1181804"/>
              <a:ext cx="1243445" cy="646331"/>
            </a:xfrm>
            <a:prstGeom prst="rect">
              <a:avLst/>
            </a:prstGeom>
          </p:spPr>
          <p:txBody>
            <a:bodyPr wrap="square">
              <a:spAutoFit/>
            </a:bodyPr>
            <a:lstStyle>
              <a:defPPr>
                <a:defRPr lang="zh-CN"/>
              </a:defPPr>
              <a:lvl1pPr>
                <a:defRPr sz="1600">
                  <a:solidFill>
                    <a:srgbClr val="000000"/>
                  </a:solidFill>
                  <a:latin typeface="+mj-ea"/>
                  <a:ea typeface="+mj-ea"/>
                </a:defRPr>
              </a:lvl1pPr>
            </a:lstStyle>
            <a:p>
              <a:r>
                <a:rPr lang="en-US" altLang="zh-CN" sz="3600" dirty="0">
                  <a:solidFill>
                    <a:srgbClr val="C00000"/>
                  </a:solidFill>
                  <a:latin typeface="宋体" panose="02010600030101010101" pitchFamily="2" charset="-122"/>
                  <a:ea typeface="宋体" panose="02010600030101010101" pitchFamily="2" charset="-122"/>
                </a:rPr>
                <a:t>LOGO</a:t>
              </a:r>
              <a:endParaRPr lang="zh-CN" altLang="en-US" sz="3600" dirty="0">
                <a:solidFill>
                  <a:srgbClr val="C00000"/>
                </a:solidFill>
                <a:latin typeface="宋体" panose="02010600030101010101" pitchFamily="2" charset="-122"/>
                <a:ea typeface="宋体" panose="02010600030101010101" pitchFamily="2" charset="-122"/>
              </a:endParaRPr>
            </a:p>
          </p:txBody>
        </p:sp>
        <p:sp>
          <p:nvSpPr>
            <p:cNvPr id="34" name="矩形 33"/>
            <p:cNvSpPr/>
            <p:nvPr/>
          </p:nvSpPr>
          <p:spPr>
            <a:xfrm>
              <a:off x="10605768" y="1268672"/>
              <a:ext cx="1148016" cy="537434"/>
            </a:xfrm>
            <a:prstGeom prst="rect">
              <a:avLst/>
            </a:prstGeom>
            <a:noFill/>
            <a:ln>
              <a:solidFill>
                <a:srgbClr val="C90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33148433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0512" r="10512"/>
          <a:stretch>
            <a:fillRect/>
          </a:stretch>
        </p:blipFill>
        <p:spPr/>
      </p:pic>
      <p:sp>
        <p:nvSpPr>
          <p:cNvPr id="8" name="文本框 7"/>
          <p:cNvSpPr txBox="1"/>
          <p:nvPr/>
        </p:nvSpPr>
        <p:spPr>
          <a:xfrm>
            <a:off x="6696289" y="1458462"/>
            <a:ext cx="3647152" cy="923330"/>
          </a:xfrm>
          <a:prstGeom prst="rect">
            <a:avLst/>
          </a:prstGeom>
          <a:noFill/>
        </p:spPr>
        <p:txBody>
          <a:bodyPr wrap="none" rtlCol="0">
            <a:spAutoFit/>
          </a:bodyPr>
          <a:lstStyle/>
          <a:p>
            <a:r>
              <a:rPr lang="zh-CN" altLang="en-US" sz="54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0" name="文本框 9"/>
          <p:cNvSpPr txBox="1"/>
          <p:nvPr/>
        </p:nvSpPr>
        <p:spPr>
          <a:xfrm>
            <a:off x="6694718" y="3341914"/>
            <a:ext cx="1723549" cy="461665"/>
          </a:xfrm>
          <a:prstGeom prst="rect">
            <a:avLst/>
          </a:prstGeom>
          <a:noFill/>
        </p:spPr>
        <p:txBody>
          <a:bodyPr wrap="none" rtlCol="0">
            <a:spAutoFit/>
          </a:bodyPr>
          <a:lstStyle/>
          <a:p>
            <a:r>
              <a:rPr lang="zh-CN" altLang="en-US" sz="2400" dirty="0">
                <a:solidFill>
                  <a:srgbClr val="FC9127"/>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1" name="文本框 10"/>
          <p:cNvSpPr txBox="1"/>
          <p:nvPr/>
        </p:nvSpPr>
        <p:spPr>
          <a:xfrm>
            <a:off x="6694718" y="3884212"/>
            <a:ext cx="3547125" cy="1692771"/>
          </a:xfrm>
          <a:prstGeom prst="rect">
            <a:avLst/>
          </a:prstGeom>
          <a:noFill/>
        </p:spPr>
        <p:txBody>
          <a:bodyPr wrap="square" rtlCol="0">
            <a:spAutoFit/>
          </a:bodyPr>
          <a:lstStyle/>
          <a:p>
            <a:pPr>
              <a:lnSpc>
                <a:spcPct val="130000"/>
              </a:lnSpc>
            </a:pPr>
            <a:r>
              <a:rPr lang="zh-CN" altLang="en-US" sz="1600" dirty="0">
                <a:solidFill>
                  <a:srgbClr val="FBAE94"/>
                </a:solidFill>
                <a:latin typeface="微软雅黑" panose="020B0503020204020204" pitchFamily="34" charset="-122"/>
                <a:ea typeface="微软雅黑" panose="020B0503020204020204" pitchFamily="34" charset="-122"/>
                <a:cs typeface="Arial" panose="020B0604020202020204" pitchFamily="34" charset="0"/>
              </a:rPr>
              <a:t>请添加标题请添加标题请添加标题请添加标题请添加标题请添加标题请添加标题请添加标题请添加标题请添加标题请添加标题请添加标题请添加标题请添加标题</a:t>
            </a:r>
          </a:p>
        </p:txBody>
      </p:sp>
    </p:spTree>
    <p:extLst>
      <p:ext uri="{BB962C8B-B14F-4D97-AF65-F5344CB8AC3E}">
        <p14:creationId xmlns:p14="http://schemas.microsoft.com/office/powerpoint/2010/main" val="2156297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2155951865"/>
              </p:ext>
            </p:extLst>
          </p:nvPr>
        </p:nvGraphicFramePr>
        <p:xfrm>
          <a:off x="6183085" y="2017486"/>
          <a:ext cx="5428343" cy="3874104"/>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7907241" y="1081090"/>
            <a:ext cx="1980029" cy="523220"/>
          </a:xfrm>
          <a:prstGeom prst="rect">
            <a:avLst/>
          </a:prstGeom>
          <a:noFill/>
        </p:spPr>
        <p:txBody>
          <a:bodyPr wrap="none" rtlCol="0">
            <a:spAutoFit/>
          </a:bodyPr>
          <a:lstStyle/>
          <a:p>
            <a:r>
              <a:rPr lang="zh-CN" altLang="en-US" sz="28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7" name="文本框 6"/>
          <p:cNvSpPr txBox="1"/>
          <p:nvPr/>
        </p:nvSpPr>
        <p:spPr>
          <a:xfrm>
            <a:off x="1688860" y="1458462"/>
            <a:ext cx="3647152" cy="923330"/>
          </a:xfrm>
          <a:prstGeom prst="rect">
            <a:avLst/>
          </a:prstGeom>
          <a:noFill/>
        </p:spPr>
        <p:txBody>
          <a:bodyPr wrap="none" rtlCol="0">
            <a:spAutoFit/>
          </a:bodyPr>
          <a:lstStyle/>
          <a:p>
            <a:r>
              <a:rPr lang="zh-CN" altLang="en-US" sz="54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8" name="文本框 7"/>
          <p:cNvSpPr txBox="1"/>
          <p:nvPr/>
        </p:nvSpPr>
        <p:spPr>
          <a:xfrm>
            <a:off x="1687289" y="3341914"/>
            <a:ext cx="1723549" cy="461665"/>
          </a:xfrm>
          <a:prstGeom prst="rect">
            <a:avLst/>
          </a:prstGeom>
          <a:noFill/>
        </p:spPr>
        <p:txBody>
          <a:bodyPr wrap="none" rtlCol="0">
            <a:spAutoFit/>
          </a:bodyPr>
          <a:lstStyle/>
          <a:p>
            <a:r>
              <a:rPr lang="zh-CN" altLang="en-US" sz="2400" dirty="0">
                <a:solidFill>
                  <a:srgbClr val="FC9127"/>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9" name="文本框 8"/>
          <p:cNvSpPr txBox="1"/>
          <p:nvPr/>
        </p:nvSpPr>
        <p:spPr>
          <a:xfrm>
            <a:off x="1687289" y="3884212"/>
            <a:ext cx="3547125" cy="1692771"/>
          </a:xfrm>
          <a:prstGeom prst="rect">
            <a:avLst/>
          </a:prstGeom>
          <a:noFill/>
        </p:spPr>
        <p:txBody>
          <a:bodyPr wrap="square" rtlCol="0">
            <a:spAutoFit/>
          </a:bodyPr>
          <a:lstStyle/>
          <a:p>
            <a:pPr>
              <a:lnSpc>
                <a:spcPct val="130000"/>
              </a:lnSpc>
            </a:pPr>
            <a:r>
              <a:rPr lang="zh-CN" altLang="en-US" sz="1600" dirty="0">
                <a:solidFill>
                  <a:srgbClr val="FBAE94"/>
                </a:solidFill>
                <a:latin typeface="微软雅黑" panose="020B0503020204020204" pitchFamily="34" charset="-122"/>
                <a:ea typeface="微软雅黑" panose="020B0503020204020204" pitchFamily="34" charset="-122"/>
                <a:cs typeface="Arial" panose="020B0604020202020204" pitchFamily="34" charset="0"/>
              </a:rPr>
              <a:t>请添加标题请添加标题请添加标题请添加标题请添加标题请添加标题请添加标题请添加标题请添加标题请添加标题请添加标题请添加标题请添加标题请添加标题</a:t>
            </a:r>
          </a:p>
        </p:txBody>
      </p:sp>
    </p:spTree>
    <p:extLst>
      <p:ext uri="{BB962C8B-B14F-4D97-AF65-F5344CB8AC3E}">
        <p14:creationId xmlns:p14="http://schemas.microsoft.com/office/powerpoint/2010/main" val="10810236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6"/>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084" t="27650" r="2058" b="5710"/>
          <a:stretch/>
        </p:blipFill>
        <p:spPr/>
      </p:pic>
      <p:cxnSp>
        <p:nvCxnSpPr>
          <p:cNvPr id="4" name="直接连接符 3"/>
          <p:cNvCxnSpPr/>
          <p:nvPr/>
        </p:nvCxnSpPr>
        <p:spPr>
          <a:xfrm rot="5400000" flipH="1">
            <a:off x="5422267" y="2223000"/>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912876" y="2967335"/>
            <a:ext cx="976549" cy="923330"/>
          </a:xfrm>
          <a:prstGeom prst="rect">
            <a:avLst/>
          </a:prstGeom>
          <a:solidFill>
            <a:schemeClr val="bg1"/>
          </a:solidFill>
        </p:spPr>
        <p:txBody>
          <a:bodyPr wrap="none" rtlCol="0">
            <a:spAutoFit/>
          </a:bodyPr>
          <a:lstStyle/>
          <a:p>
            <a:r>
              <a:rPr lang="en-US" altLang="zh-CN" sz="54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04</a:t>
            </a:r>
            <a:endParaRPr lang="zh-CN" altLang="en-US" sz="54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6" name="文本框 5"/>
          <p:cNvSpPr txBox="1"/>
          <p:nvPr/>
        </p:nvSpPr>
        <p:spPr>
          <a:xfrm>
            <a:off x="6739832" y="2967335"/>
            <a:ext cx="3647152" cy="923330"/>
          </a:xfrm>
          <a:prstGeom prst="rect">
            <a:avLst/>
          </a:prstGeom>
          <a:noFill/>
        </p:spPr>
        <p:txBody>
          <a:bodyPr wrap="none" rtlCol="0">
            <a:spAutoFit/>
          </a:bodyPr>
          <a:lstStyle/>
          <a:p>
            <a:r>
              <a:rPr lang="zh-CN" altLang="en-US" sz="54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Tree>
    <p:extLst>
      <p:ext uri="{BB962C8B-B14F-4D97-AF65-F5344CB8AC3E}">
        <p14:creationId xmlns:p14="http://schemas.microsoft.com/office/powerpoint/2010/main" val="633354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27827" r="11428"/>
          <a:stretch/>
        </p:blipFill>
        <p:spPr/>
      </p:pic>
      <p:sp>
        <p:nvSpPr>
          <p:cNvPr id="9" name="文本框 8"/>
          <p:cNvSpPr txBox="1"/>
          <p:nvPr/>
        </p:nvSpPr>
        <p:spPr>
          <a:xfrm>
            <a:off x="1688860" y="1458462"/>
            <a:ext cx="3647152" cy="923330"/>
          </a:xfrm>
          <a:prstGeom prst="rect">
            <a:avLst/>
          </a:prstGeom>
          <a:noFill/>
        </p:spPr>
        <p:txBody>
          <a:bodyPr wrap="none" rtlCol="0">
            <a:spAutoFit/>
          </a:bodyPr>
          <a:lstStyle/>
          <a:p>
            <a:r>
              <a:rPr lang="zh-CN" altLang="en-US" sz="54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0" name="文本框 9"/>
          <p:cNvSpPr txBox="1"/>
          <p:nvPr/>
        </p:nvSpPr>
        <p:spPr>
          <a:xfrm>
            <a:off x="1687289" y="3341914"/>
            <a:ext cx="1723549" cy="461665"/>
          </a:xfrm>
          <a:prstGeom prst="rect">
            <a:avLst/>
          </a:prstGeom>
          <a:noFill/>
        </p:spPr>
        <p:txBody>
          <a:bodyPr wrap="none" rtlCol="0">
            <a:spAutoFit/>
          </a:bodyPr>
          <a:lstStyle/>
          <a:p>
            <a:r>
              <a:rPr lang="zh-CN" altLang="en-US" sz="2400" dirty="0">
                <a:solidFill>
                  <a:srgbClr val="FC9127"/>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1" name="文本框 10"/>
          <p:cNvSpPr txBox="1"/>
          <p:nvPr/>
        </p:nvSpPr>
        <p:spPr>
          <a:xfrm>
            <a:off x="1687289" y="3884212"/>
            <a:ext cx="3547125" cy="1692771"/>
          </a:xfrm>
          <a:prstGeom prst="rect">
            <a:avLst/>
          </a:prstGeom>
          <a:noFill/>
        </p:spPr>
        <p:txBody>
          <a:bodyPr wrap="square" rtlCol="0">
            <a:spAutoFit/>
          </a:bodyPr>
          <a:lstStyle/>
          <a:p>
            <a:pPr>
              <a:lnSpc>
                <a:spcPct val="130000"/>
              </a:lnSpc>
            </a:pPr>
            <a:r>
              <a:rPr lang="zh-CN" altLang="en-US" sz="1600" dirty="0">
                <a:solidFill>
                  <a:srgbClr val="FBAE94"/>
                </a:solidFill>
                <a:latin typeface="微软雅黑" panose="020B0503020204020204" pitchFamily="34" charset="-122"/>
                <a:ea typeface="微软雅黑" panose="020B0503020204020204" pitchFamily="34" charset="-122"/>
                <a:cs typeface="Arial" panose="020B0604020202020204" pitchFamily="34" charset="0"/>
              </a:rPr>
              <a:t>请添加标题请添加标题请添加标题请添加标题请添加标题请添加标题请添加标题请添加标题请添加标题请添加标题请添加标题请添加标题请添加标题请添加标题</a:t>
            </a:r>
          </a:p>
        </p:txBody>
      </p:sp>
    </p:spTree>
    <p:extLst>
      <p:ext uri="{BB962C8B-B14F-4D97-AF65-F5344CB8AC3E}">
        <p14:creationId xmlns:p14="http://schemas.microsoft.com/office/powerpoint/2010/main" val="3480738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6254976" y="2002401"/>
            <a:ext cx="5256213" cy="4319588"/>
            <a:chOff x="6240462" y="1305719"/>
            <a:chExt cx="5256213" cy="4319588"/>
          </a:xfrm>
          <a:solidFill>
            <a:srgbClr val="FBAE94"/>
          </a:solidFill>
        </p:grpSpPr>
        <p:sp>
          <p:nvSpPr>
            <p:cNvPr id="4" name="Freeform 4"/>
            <p:cNvSpPr>
              <a:spLocks/>
            </p:cNvSpPr>
            <p:nvPr/>
          </p:nvSpPr>
          <p:spPr bwMode="auto">
            <a:xfrm>
              <a:off x="10306050" y="1305719"/>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 name="Freeform 5"/>
            <p:cNvSpPr>
              <a:spLocks/>
            </p:cNvSpPr>
            <p:nvPr/>
          </p:nvSpPr>
          <p:spPr bwMode="auto">
            <a:xfrm>
              <a:off x="8416925" y="1358107"/>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 name="Freeform 6"/>
            <p:cNvSpPr>
              <a:spLocks/>
            </p:cNvSpPr>
            <p:nvPr/>
          </p:nvSpPr>
          <p:spPr bwMode="auto">
            <a:xfrm>
              <a:off x="6240462" y="1923257"/>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Freeform 7"/>
            <p:cNvSpPr>
              <a:spLocks/>
            </p:cNvSpPr>
            <p:nvPr/>
          </p:nvSpPr>
          <p:spPr bwMode="auto">
            <a:xfrm>
              <a:off x="10356850" y="2493169"/>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Freeform 8"/>
            <p:cNvSpPr>
              <a:spLocks/>
            </p:cNvSpPr>
            <p:nvPr/>
          </p:nvSpPr>
          <p:spPr bwMode="auto">
            <a:xfrm>
              <a:off x="10501312" y="2172494"/>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Freeform 9"/>
            <p:cNvSpPr>
              <a:spLocks/>
            </p:cNvSpPr>
            <p:nvPr/>
          </p:nvSpPr>
          <p:spPr bwMode="auto">
            <a:xfrm>
              <a:off x="8342312" y="4345782"/>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 name="Freeform 10"/>
            <p:cNvSpPr>
              <a:spLocks/>
            </p:cNvSpPr>
            <p:nvPr/>
          </p:nvSpPr>
          <p:spPr bwMode="auto">
            <a:xfrm>
              <a:off x="10074275" y="4145757"/>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Freeform 11"/>
            <p:cNvSpPr>
              <a:spLocks/>
            </p:cNvSpPr>
            <p:nvPr/>
          </p:nvSpPr>
          <p:spPr bwMode="auto">
            <a:xfrm>
              <a:off x="9002712" y="4342607"/>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 name="Freeform 12"/>
            <p:cNvSpPr>
              <a:spLocks/>
            </p:cNvSpPr>
            <p:nvPr/>
          </p:nvSpPr>
          <p:spPr bwMode="auto">
            <a:xfrm>
              <a:off x="8372475" y="3771107"/>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C90739"/>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Freeform 13"/>
            <p:cNvSpPr>
              <a:spLocks/>
            </p:cNvSpPr>
            <p:nvPr/>
          </p:nvSpPr>
          <p:spPr bwMode="auto">
            <a:xfrm>
              <a:off x="6488112" y="3407569"/>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 name="Freeform 14"/>
            <p:cNvSpPr>
              <a:spLocks/>
            </p:cNvSpPr>
            <p:nvPr/>
          </p:nvSpPr>
          <p:spPr bwMode="auto">
            <a:xfrm>
              <a:off x="9650412" y="3463132"/>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 name="Freeform 15"/>
            <p:cNvSpPr>
              <a:spLocks/>
            </p:cNvSpPr>
            <p:nvPr/>
          </p:nvSpPr>
          <p:spPr bwMode="auto">
            <a:xfrm>
              <a:off x="7613650" y="3136107"/>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 name="Freeform 16"/>
            <p:cNvSpPr>
              <a:spLocks/>
            </p:cNvSpPr>
            <p:nvPr/>
          </p:nvSpPr>
          <p:spPr bwMode="auto">
            <a:xfrm>
              <a:off x="9078912" y="3159919"/>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Freeform 17"/>
            <p:cNvSpPr>
              <a:spLocks/>
            </p:cNvSpPr>
            <p:nvPr/>
          </p:nvSpPr>
          <p:spPr bwMode="auto">
            <a:xfrm>
              <a:off x="9904412" y="2690019"/>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Freeform 18"/>
            <p:cNvSpPr>
              <a:spLocks/>
            </p:cNvSpPr>
            <p:nvPr/>
          </p:nvSpPr>
          <p:spPr bwMode="auto">
            <a:xfrm>
              <a:off x="10196512" y="2966244"/>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 name="Freeform 19"/>
            <p:cNvSpPr>
              <a:spLocks/>
            </p:cNvSpPr>
            <p:nvPr/>
          </p:nvSpPr>
          <p:spPr bwMode="auto">
            <a:xfrm>
              <a:off x="10061575" y="2886869"/>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Freeform 20"/>
            <p:cNvSpPr>
              <a:spLocks/>
            </p:cNvSpPr>
            <p:nvPr/>
          </p:nvSpPr>
          <p:spPr bwMode="auto">
            <a:xfrm>
              <a:off x="9632950" y="2961482"/>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Freeform 21"/>
            <p:cNvSpPr>
              <a:spLocks/>
            </p:cNvSpPr>
            <p:nvPr/>
          </p:nvSpPr>
          <p:spPr bwMode="auto">
            <a:xfrm>
              <a:off x="10198100" y="2978944"/>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Freeform 22"/>
            <p:cNvSpPr>
              <a:spLocks/>
            </p:cNvSpPr>
            <p:nvPr/>
          </p:nvSpPr>
          <p:spPr bwMode="auto">
            <a:xfrm>
              <a:off x="10169525" y="5060157"/>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Freeform 23"/>
            <p:cNvSpPr>
              <a:spLocks/>
            </p:cNvSpPr>
            <p:nvPr/>
          </p:nvSpPr>
          <p:spPr bwMode="auto">
            <a:xfrm>
              <a:off x="9709150" y="4709319"/>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C90739"/>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Freeform 24"/>
            <p:cNvSpPr>
              <a:spLocks/>
            </p:cNvSpPr>
            <p:nvPr/>
          </p:nvSpPr>
          <p:spPr bwMode="auto">
            <a:xfrm>
              <a:off x="9112250" y="4641057"/>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Freeform 25"/>
            <p:cNvSpPr>
              <a:spLocks/>
            </p:cNvSpPr>
            <p:nvPr/>
          </p:nvSpPr>
          <p:spPr bwMode="auto">
            <a:xfrm>
              <a:off x="9566275" y="4210844"/>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 name="Freeform 26"/>
            <p:cNvSpPr>
              <a:spLocks/>
            </p:cNvSpPr>
            <p:nvPr/>
          </p:nvSpPr>
          <p:spPr bwMode="auto">
            <a:xfrm>
              <a:off x="9499600" y="3842544"/>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Freeform 27"/>
            <p:cNvSpPr>
              <a:spLocks/>
            </p:cNvSpPr>
            <p:nvPr/>
          </p:nvSpPr>
          <p:spPr bwMode="auto">
            <a:xfrm>
              <a:off x="9607550" y="5393532"/>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8" name="Oval 28"/>
            <p:cNvSpPr>
              <a:spLocks noChangeArrowheads="1"/>
            </p:cNvSpPr>
            <p:nvPr/>
          </p:nvSpPr>
          <p:spPr bwMode="auto">
            <a:xfrm>
              <a:off x="10526712" y="3910807"/>
              <a:ext cx="66675" cy="65087"/>
            </a:xfrm>
            <a:prstGeom prst="ellipse">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2121" tIns="26060" rIns="52121" bIns="26060"/>
            <a:lstStyle/>
            <a:p>
              <a:endParaRPr lang="zh-CN" altLang="zh-CN"/>
            </a:p>
          </p:txBody>
        </p:sp>
        <p:sp>
          <p:nvSpPr>
            <p:cNvPr id="29" name="Freeform 29"/>
            <p:cNvSpPr>
              <a:spLocks/>
            </p:cNvSpPr>
            <p:nvPr/>
          </p:nvSpPr>
          <p:spPr bwMode="auto">
            <a:xfrm>
              <a:off x="8059737" y="2767807"/>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 name="Freeform 30"/>
            <p:cNvSpPr>
              <a:spLocks/>
            </p:cNvSpPr>
            <p:nvPr/>
          </p:nvSpPr>
          <p:spPr bwMode="auto">
            <a:xfrm>
              <a:off x="9201150" y="3112294"/>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Freeform 31"/>
            <p:cNvSpPr>
              <a:spLocks/>
            </p:cNvSpPr>
            <p:nvPr/>
          </p:nvSpPr>
          <p:spPr bwMode="auto">
            <a:xfrm>
              <a:off x="10131425" y="3625057"/>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 name="Freeform 32"/>
            <p:cNvSpPr>
              <a:spLocks/>
            </p:cNvSpPr>
            <p:nvPr/>
          </p:nvSpPr>
          <p:spPr bwMode="auto">
            <a:xfrm>
              <a:off x="10250487" y="3539332"/>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 name="Freeform 33"/>
            <p:cNvSpPr>
              <a:spLocks/>
            </p:cNvSpPr>
            <p:nvPr/>
          </p:nvSpPr>
          <p:spPr bwMode="auto">
            <a:xfrm>
              <a:off x="10769600" y="3906044"/>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 name="Freeform 34"/>
            <p:cNvSpPr>
              <a:spLocks/>
            </p:cNvSpPr>
            <p:nvPr/>
          </p:nvSpPr>
          <p:spPr bwMode="auto">
            <a:xfrm>
              <a:off x="10348912" y="4326732"/>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 name="Freeform 35"/>
            <p:cNvSpPr>
              <a:spLocks/>
            </p:cNvSpPr>
            <p:nvPr/>
          </p:nvSpPr>
          <p:spPr bwMode="auto">
            <a:xfrm>
              <a:off x="10490200" y="3945732"/>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Freeform 36"/>
            <p:cNvSpPr>
              <a:spLocks/>
            </p:cNvSpPr>
            <p:nvPr/>
          </p:nvSpPr>
          <p:spPr bwMode="auto">
            <a:xfrm>
              <a:off x="10845800" y="4674394"/>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Freeform 37"/>
            <p:cNvSpPr>
              <a:spLocks/>
            </p:cNvSpPr>
            <p:nvPr/>
          </p:nvSpPr>
          <p:spPr bwMode="auto">
            <a:xfrm>
              <a:off x="10088562" y="3190082"/>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rgbClr val="C90739"/>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 name="Freeform 38"/>
            <p:cNvSpPr>
              <a:spLocks noChangeAspect="1"/>
            </p:cNvSpPr>
            <p:nvPr/>
          </p:nvSpPr>
          <p:spPr bwMode="auto">
            <a:xfrm>
              <a:off x="9120187" y="3964782"/>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40" name="文本框 39"/>
          <p:cNvSpPr txBox="1"/>
          <p:nvPr/>
        </p:nvSpPr>
        <p:spPr>
          <a:xfrm>
            <a:off x="1688860" y="1195718"/>
            <a:ext cx="3647152" cy="923330"/>
          </a:xfrm>
          <a:prstGeom prst="rect">
            <a:avLst/>
          </a:prstGeom>
          <a:noFill/>
        </p:spPr>
        <p:txBody>
          <a:bodyPr wrap="none" rtlCol="0">
            <a:spAutoFit/>
          </a:bodyPr>
          <a:lstStyle/>
          <a:p>
            <a:r>
              <a:rPr lang="zh-CN" altLang="en-US" sz="54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41" name="文本框 40"/>
          <p:cNvSpPr txBox="1"/>
          <p:nvPr/>
        </p:nvSpPr>
        <p:spPr>
          <a:xfrm>
            <a:off x="1687289" y="2979055"/>
            <a:ext cx="1723549" cy="461665"/>
          </a:xfrm>
          <a:prstGeom prst="rect">
            <a:avLst/>
          </a:prstGeom>
          <a:noFill/>
        </p:spPr>
        <p:txBody>
          <a:bodyPr wrap="none" rtlCol="0">
            <a:spAutoFit/>
          </a:bodyPr>
          <a:lstStyle/>
          <a:p>
            <a:r>
              <a:rPr lang="zh-CN" altLang="en-US" sz="2400" dirty="0">
                <a:solidFill>
                  <a:srgbClr val="FC9127"/>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42" name="文本框 41"/>
          <p:cNvSpPr txBox="1"/>
          <p:nvPr/>
        </p:nvSpPr>
        <p:spPr>
          <a:xfrm>
            <a:off x="1687289" y="3521353"/>
            <a:ext cx="3547125" cy="1692771"/>
          </a:xfrm>
          <a:prstGeom prst="rect">
            <a:avLst/>
          </a:prstGeom>
          <a:noFill/>
        </p:spPr>
        <p:txBody>
          <a:bodyPr wrap="square" rtlCol="0">
            <a:spAutoFit/>
          </a:bodyPr>
          <a:lstStyle/>
          <a:p>
            <a:pPr>
              <a:lnSpc>
                <a:spcPct val="130000"/>
              </a:lnSpc>
            </a:pPr>
            <a:r>
              <a:rPr lang="zh-CN" altLang="en-US" sz="1600" dirty="0">
                <a:solidFill>
                  <a:srgbClr val="FBAE94"/>
                </a:solidFill>
                <a:latin typeface="微软雅黑" panose="020B0503020204020204" pitchFamily="34" charset="-122"/>
                <a:ea typeface="微软雅黑" panose="020B0503020204020204" pitchFamily="34" charset="-122"/>
                <a:cs typeface="Arial" panose="020B0604020202020204" pitchFamily="34" charset="0"/>
              </a:rPr>
              <a:t>请添加标题请添加标题请添加标题请添加标题请添加标题请添加标题请添加标题请添加标题请添加标题请添加标题请添加标题请添加标题请添加标题请添加标题</a:t>
            </a:r>
          </a:p>
        </p:txBody>
      </p:sp>
      <p:sp>
        <p:nvSpPr>
          <p:cNvPr id="43" name="文本框 42"/>
          <p:cNvSpPr txBox="1"/>
          <p:nvPr/>
        </p:nvSpPr>
        <p:spPr>
          <a:xfrm>
            <a:off x="8110902" y="1195718"/>
            <a:ext cx="2236510" cy="584775"/>
          </a:xfrm>
          <a:prstGeom prst="rect">
            <a:avLst/>
          </a:prstGeom>
          <a:noFill/>
        </p:spPr>
        <p:txBody>
          <a:bodyPr wrap="none" rtlCol="0">
            <a:spAutoFit/>
          </a:bodyPr>
          <a:lstStyle/>
          <a:p>
            <a:r>
              <a:rPr lang="zh-CN" altLang="en-US" sz="3200"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44" name="等腰三角形 43"/>
          <p:cNvSpPr/>
          <p:nvPr/>
        </p:nvSpPr>
        <p:spPr>
          <a:xfrm flipV="1">
            <a:off x="8297638" y="2861122"/>
            <a:ext cx="1187222" cy="2008188"/>
          </a:xfrm>
          <a:prstGeom prst="triangle">
            <a:avLst/>
          </a:prstGeom>
          <a:gradFill flip="none" rotWithShape="1">
            <a:gsLst>
              <a:gs pos="100000">
                <a:schemeClr val="accent3">
                  <a:lumMod val="40000"/>
                  <a:lumOff val="60000"/>
                  <a:alpha val="49000"/>
                </a:schemeClr>
              </a:gs>
              <a:gs pos="0">
                <a:schemeClr val="accent3">
                  <a:lumMod val="6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286411" y="2124980"/>
            <a:ext cx="1209676" cy="1209676"/>
          </a:xfrm>
          <a:prstGeom prst="ellipse">
            <a:avLst/>
          </a:prstGeom>
          <a:solidFill>
            <a:schemeClr val="bg1"/>
          </a:solidFill>
          <a:ln w="38100">
            <a:gradFill flip="none" rotWithShape="1">
              <a:gsLst>
                <a:gs pos="13000">
                  <a:srgbClr val="E7E7E7"/>
                </a:gs>
                <a:gs pos="100000">
                  <a:schemeClr val="bg1">
                    <a:lumMod val="65000"/>
                  </a:schemeClr>
                </a:gs>
                <a:gs pos="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8576900" y="2274581"/>
            <a:ext cx="628698" cy="338554"/>
          </a:xfrm>
          <a:prstGeom prst="rect">
            <a:avLst/>
          </a:prstGeom>
          <a:noFill/>
        </p:spPr>
        <p:txBody>
          <a:bodyPr wrap="none" rtlCol="0">
            <a:spAutoFit/>
          </a:bodyPr>
          <a:lstStyle/>
          <a:p>
            <a:r>
              <a:rPr lang="en-US" altLang="zh-CN" sz="1600" b="1" dirty="0">
                <a:solidFill>
                  <a:srgbClr val="C90739"/>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1600" b="1" dirty="0">
              <a:solidFill>
                <a:srgbClr val="C9073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文本框 47"/>
          <p:cNvSpPr txBox="1"/>
          <p:nvPr/>
        </p:nvSpPr>
        <p:spPr>
          <a:xfrm>
            <a:off x="8328875" y="2622660"/>
            <a:ext cx="1124748" cy="553998"/>
          </a:xfrm>
          <a:prstGeom prst="rect">
            <a:avLst/>
          </a:prstGeom>
          <a:noFill/>
        </p:spPr>
        <p:txBody>
          <a:bodyPr wrap="square" rtlCol="0">
            <a:spAutoFit/>
          </a:bodyPr>
          <a:lstStyle/>
          <a:p>
            <a:pPr algn="ctr"/>
            <a:r>
              <a:rPr lang="zh-CN" altLang="en-US" sz="1000" dirty="0">
                <a:solidFill>
                  <a:srgbClr val="FBAE94"/>
                </a:solidFill>
                <a:latin typeface="微软雅黑" panose="020B0503020204020204" pitchFamily="34" charset="-122"/>
                <a:ea typeface="微软雅黑" panose="020B0503020204020204" pitchFamily="34" charset="-122"/>
                <a:cs typeface="Arial" panose="020B0604020202020204" pitchFamily="34" charset="0"/>
              </a:rPr>
              <a:t>请添加内容请添加内容请添加内容请添加内容</a:t>
            </a:r>
            <a:endParaRPr lang="zh-CN" altLang="en-US" sz="1000" dirty="0">
              <a:solidFill>
                <a:srgbClr val="C90739"/>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187502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20572" y="2064657"/>
            <a:ext cx="5950857" cy="272868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14514" y="3465513"/>
            <a:ext cx="313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071428" y="3465513"/>
            <a:ext cx="313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56000" y="5744255"/>
            <a:ext cx="108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59947" y="5862234"/>
            <a:ext cx="287210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上海锐普广告有限公司</a:t>
            </a:r>
          </a:p>
        </p:txBody>
      </p:sp>
      <p:sp>
        <p:nvSpPr>
          <p:cNvPr id="14" name="文本框 13"/>
          <p:cNvSpPr txBox="1"/>
          <p:nvPr/>
        </p:nvSpPr>
        <p:spPr>
          <a:xfrm>
            <a:off x="3616539" y="2525488"/>
            <a:ext cx="4958922" cy="1015663"/>
          </a:xfrm>
          <a:prstGeom prst="rect">
            <a:avLst/>
          </a:prstGeom>
          <a:noFill/>
        </p:spPr>
        <p:txBody>
          <a:bodyPr wrap="none" rtlCol="0">
            <a:spAutoFit/>
          </a:bodyPr>
          <a:lstStyle/>
          <a:p>
            <a:r>
              <a:rPr lang="en-US" altLang="zh-CN" sz="6000" b="1" dirty="0">
                <a:solidFill>
                  <a:schemeClr val="bg1"/>
                </a:solidFill>
                <a:latin typeface="Arial" panose="020B0604020202020204" pitchFamily="34" charset="0"/>
                <a:cs typeface="Arial" panose="020B0604020202020204" pitchFamily="34" charset="0"/>
              </a:rPr>
              <a:t>THANK  YOU</a:t>
            </a:r>
            <a:endParaRPr lang="zh-CN" altLang="en-US" sz="6000" b="1" dirty="0">
              <a:solidFill>
                <a:schemeClr val="bg1"/>
              </a:solidFill>
              <a:latin typeface="Arial" panose="020B0604020202020204" pitchFamily="34" charset="0"/>
              <a:cs typeface="Arial" panose="020B0604020202020204" pitchFamily="34" charset="0"/>
            </a:endParaRPr>
          </a:p>
        </p:txBody>
      </p:sp>
      <p:sp>
        <p:nvSpPr>
          <p:cNvPr id="17" name="文本框 16"/>
          <p:cNvSpPr txBox="1"/>
          <p:nvPr/>
        </p:nvSpPr>
        <p:spPr>
          <a:xfrm>
            <a:off x="3746799" y="3655643"/>
            <a:ext cx="4698402" cy="769441"/>
          </a:xfrm>
          <a:prstGeom prst="rect">
            <a:avLst/>
          </a:prstGeom>
          <a:noFill/>
        </p:spPr>
        <p:txBody>
          <a:bodyPr wrap="none" rtlCol="0">
            <a:spAutoFit/>
          </a:bodyPr>
          <a:lstStyle/>
          <a:p>
            <a:r>
              <a:rPr lang="en-US" altLang="zh-CN" sz="4400" dirty="0">
                <a:solidFill>
                  <a:schemeClr val="bg1">
                    <a:alpha val="70000"/>
                  </a:schemeClr>
                </a:solidFill>
                <a:latin typeface="Arial" panose="020B0604020202020204" pitchFamily="34" charset="0"/>
                <a:cs typeface="Arial" panose="020B0604020202020204" pitchFamily="34" charset="0"/>
              </a:rPr>
              <a:t>FOR  WATCHING</a:t>
            </a:r>
            <a:endParaRPr lang="zh-CN" altLang="en-US" sz="4400" dirty="0">
              <a:solidFill>
                <a:schemeClr val="bg1">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06970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96312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t="27908" b="5479"/>
          <a:stretch/>
        </p:blipFill>
        <p:spPr>
          <a:xfrm>
            <a:off x="9320213" y="2378075"/>
            <a:ext cx="2028825" cy="2027238"/>
          </a:xfrm>
        </p:spPr>
      </p:pic>
      <p:pic>
        <p:nvPicPr>
          <p:cNvPr id="26" name="图片占位符 25"/>
          <p:cNvPicPr>
            <a:picLocks noGrp="1" noChangeAspect="1"/>
          </p:cNvPicPr>
          <p:nvPr>
            <p:ph type="pic" sz="quarter" idx="12"/>
          </p:nvPr>
        </p:nvPicPr>
        <p:blipFill rotWithShape="1">
          <a:blip r:embed="rId3" cstate="print">
            <a:extLst>
              <a:ext uri="{28A0092B-C50C-407E-A947-70E740481C1C}">
                <a14:useLocalDpi xmlns:a14="http://schemas.microsoft.com/office/drawing/2010/main" val="0"/>
              </a:ext>
            </a:extLst>
          </a:blip>
          <a:srcRect l="6843" r="26567"/>
          <a:stretch/>
        </p:blipFill>
        <p:spPr>
          <a:xfrm>
            <a:off x="6484938" y="1243013"/>
            <a:ext cx="2027237" cy="2027237"/>
          </a:xfrm>
        </p:spPr>
      </p:pic>
      <p:pic>
        <p:nvPicPr>
          <p:cNvPr id="25" name="图片占位符 24"/>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30037" t="-3" r="7521" b="3"/>
          <a:stretch/>
        </p:blipFill>
        <p:spPr>
          <a:xfrm>
            <a:off x="3649663" y="2378075"/>
            <a:ext cx="2027237" cy="2027238"/>
          </a:xfrm>
        </p:spPr>
      </p:pic>
      <p:pic>
        <p:nvPicPr>
          <p:cNvPr id="24" name="图片占位符 23"/>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4991" r="24991"/>
          <a:stretch>
            <a:fillRect/>
          </a:stretch>
        </p:blipFill>
        <p:spPr>
          <a:xfrm>
            <a:off x="812800" y="1243013"/>
            <a:ext cx="2028825" cy="2027237"/>
          </a:xfrm>
        </p:spPr>
      </p:pic>
      <p:cxnSp>
        <p:nvCxnSpPr>
          <p:cNvPr id="7" name="直接连接符 6"/>
          <p:cNvCxnSpPr/>
          <p:nvPr/>
        </p:nvCxnSpPr>
        <p:spPr>
          <a:xfrm flipH="1">
            <a:off x="1813302" y="3272049"/>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62071" y="4398783"/>
            <a:ext cx="455" cy="1296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481847" y="3272049"/>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333725" y="4398783"/>
            <a:ext cx="0" cy="1296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453539" y="4778559"/>
            <a:ext cx="771365" cy="707886"/>
          </a:xfrm>
          <a:prstGeom prst="rect">
            <a:avLst/>
          </a:prstGeom>
          <a:solidFill>
            <a:schemeClr val="bg1"/>
          </a:solidFill>
        </p:spPr>
        <p:txBody>
          <a:bodyPr wrap="none" rtlCol="0">
            <a:spAutoFit/>
          </a:bodyPr>
          <a:lstStyle/>
          <a:p>
            <a:r>
              <a:rPr lang="en-US" altLang="zh-CN" sz="40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01</a:t>
            </a:r>
            <a:endParaRPr lang="zh-CN" altLang="en-US" sz="40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12" name="文本框 11"/>
          <p:cNvSpPr txBox="1"/>
          <p:nvPr/>
        </p:nvSpPr>
        <p:spPr>
          <a:xfrm>
            <a:off x="4290584" y="4778559"/>
            <a:ext cx="771365" cy="707886"/>
          </a:xfrm>
          <a:prstGeom prst="rect">
            <a:avLst/>
          </a:prstGeom>
          <a:solidFill>
            <a:schemeClr val="bg1"/>
          </a:solidFill>
        </p:spPr>
        <p:txBody>
          <a:bodyPr wrap="none" rtlCol="0">
            <a:spAutoFit/>
          </a:bodyPr>
          <a:lstStyle/>
          <a:p>
            <a:r>
              <a:rPr lang="en-US" altLang="zh-CN" sz="40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02</a:t>
            </a:r>
            <a:endParaRPr lang="zh-CN" altLang="en-US" sz="40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13" name="文本框 12"/>
          <p:cNvSpPr txBox="1"/>
          <p:nvPr/>
        </p:nvSpPr>
        <p:spPr>
          <a:xfrm>
            <a:off x="7121948" y="4778559"/>
            <a:ext cx="771365" cy="707886"/>
          </a:xfrm>
          <a:prstGeom prst="rect">
            <a:avLst/>
          </a:prstGeom>
          <a:solidFill>
            <a:schemeClr val="bg1"/>
          </a:solidFill>
        </p:spPr>
        <p:txBody>
          <a:bodyPr wrap="none" rtlCol="0">
            <a:spAutoFit/>
          </a:bodyPr>
          <a:lstStyle/>
          <a:p>
            <a:r>
              <a:rPr lang="en-US" altLang="zh-CN" sz="40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03</a:t>
            </a:r>
            <a:endParaRPr lang="zh-CN" altLang="en-US" sz="40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14" name="文本框 13"/>
          <p:cNvSpPr txBox="1"/>
          <p:nvPr/>
        </p:nvSpPr>
        <p:spPr>
          <a:xfrm>
            <a:off x="9955538" y="4778559"/>
            <a:ext cx="771365" cy="707886"/>
          </a:xfrm>
          <a:prstGeom prst="rect">
            <a:avLst/>
          </a:prstGeom>
          <a:solidFill>
            <a:schemeClr val="bg1"/>
          </a:solidFill>
        </p:spPr>
        <p:txBody>
          <a:bodyPr wrap="none" rtlCol="0">
            <a:spAutoFit/>
          </a:bodyPr>
          <a:lstStyle/>
          <a:p>
            <a:r>
              <a:rPr lang="en-US" altLang="zh-CN" sz="40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04</a:t>
            </a:r>
            <a:endParaRPr lang="zh-CN" altLang="en-US" sz="40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15" name="文本框 14"/>
          <p:cNvSpPr txBox="1"/>
          <p:nvPr/>
        </p:nvSpPr>
        <p:spPr>
          <a:xfrm>
            <a:off x="567753" y="5775965"/>
            <a:ext cx="2492990"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6" name="文本框 15"/>
          <p:cNvSpPr txBox="1"/>
          <p:nvPr/>
        </p:nvSpPr>
        <p:spPr>
          <a:xfrm>
            <a:off x="3428090" y="5775965"/>
            <a:ext cx="2492990"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7" name="文本框 16"/>
          <p:cNvSpPr txBox="1"/>
          <p:nvPr/>
        </p:nvSpPr>
        <p:spPr>
          <a:xfrm>
            <a:off x="6241933" y="5775965"/>
            <a:ext cx="2492990"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8" name="文本框 17"/>
          <p:cNvSpPr txBox="1"/>
          <p:nvPr/>
        </p:nvSpPr>
        <p:spPr>
          <a:xfrm>
            <a:off x="9102269" y="5775965"/>
            <a:ext cx="2492990"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19" name="文本框 18"/>
          <p:cNvSpPr txBox="1"/>
          <p:nvPr/>
        </p:nvSpPr>
        <p:spPr>
          <a:xfrm>
            <a:off x="5497032" y="347174"/>
            <a:ext cx="1210588" cy="707886"/>
          </a:xfrm>
          <a:prstGeom prst="rect">
            <a:avLst/>
          </a:prstGeom>
          <a:noFill/>
        </p:spPr>
        <p:txBody>
          <a:bodyPr wrap="none" rtlCol="0">
            <a:spAutoFit/>
          </a:bodyPr>
          <a:lstStyle/>
          <a:p>
            <a:r>
              <a:rPr lang="zh-CN" altLang="en-US" sz="4000" dirty="0">
                <a:solidFill>
                  <a:srgbClr val="FC9127"/>
                </a:solidFill>
                <a:latin typeface="微软雅黑" panose="020B0503020204020204" pitchFamily="34" charset="-122"/>
                <a:ea typeface="微软雅黑" panose="020B0503020204020204" pitchFamily="34" charset="-122"/>
                <a:cs typeface="Arial" panose="020B0604020202020204" pitchFamily="34" charset="0"/>
              </a:rPr>
              <a:t>目录</a:t>
            </a:r>
          </a:p>
        </p:txBody>
      </p:sp>
    </p:spTree>
    <p:extLst>
      <p:ext uri="{BB962C8B-B14F-4D97-AF65-F5344CB8AC3E}">
        <p14:creationId xmlns:p14="http://schemas.microsoft.com/office/powerpoint/2010/main" val="21999519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2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5031" r="25031"/>
          <a:stretch>
            <a:fillRect/>
          </a:stretch>
        </p:blipFill>
        <p:spPr/>
      </p:pic>
      <p:cxnSp>
        <p:nvCxnSpPr>
          <p:cNvPr id="12" name="直接连接符 11"/>
          <p:cNvCxnSpPr/>
          <p:nvPr/>
        </p:nvCxnSpPr>
        <p:spPr>
          <a:xfrm rot="5400000" flipH="1">
            <a:off x="5422267" y="2223000"/>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27390" y="2967335"/>
            <a:ext cx="976549" cy="923330"/>
          </a:xfrm>
          <a:prstGeom prst="rect">
            <a:avLst/>
          </a:prstGeom>
          <a:solidFill>
            <a:schemeClr val="bg1"/>
          </a:solidFill>
        </p:spPr>
        <p:txBody>
          <a:bodyPr wrap="none" rtlCol="0">
            <a:spAutoFit/>
          </a:bodyPr>
          <a:lstStyle/>
          <a:p>
            <a:r>
              <a:rPr lang="en-US" altLang="zh-CN" sz="54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01</a:t>
            </a:r>
            <a:endParaRPr lang="zh-CN" altLang="en-US" sz="54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14" name="文本框 13"/>
          <p:cNvSpPr txBox="1"/>
          <p:nvPr/>
        </p:nvSpPr>
        <p:spPr>
          <a:xfrm>
            <a:off x="6739832" y="2967335"/>
            <a:ext cx="3647152" cy="923330"/>
          </a:xfrm>
          <a:prstGeom prst="rect">
            <a:avLst/>
          </a:prstGeom>
          <a:noFill/>
        </p:spPr>
        <p:txBody>
          <a:bodyPr wrap="none" rtlCol="0">
            <a:spAutoFit/>
          </a:bodyPr>
          <a:lstStyle/>
          <a:p>
            <a:r>
              <a:rPr lang="zh-CN" altLang="en-US" sz="54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Tree>
    <p:extLst>
      <p:ext uri="{BB962C8B-B14F-4D97-AF65-F5344CB8AC3E}">
        <p14:creationId xmlns:p14="http://schemas.microsoft.com/office/powerpoint/2010/main" val="159340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04145" y="1798816"/>
            <a:ext cx="902811" cy="523220"/>
          </a:xfrm>
          <a:prstGeom prst="rect">
            <a:avLst/>
          </a:prstGeom>
          <a:noFill/>
        </p:spPr>
        <p:txBody>
          <a:bodyPr wrap="none" rtlCol="0">
            <a:spAutoFit/>
          </a:bodyPr>
          <a:lstStyle/>
          <a:p>
            <a:r>
              <a:rPr lang="zh-CN" altLang="en-US" sz="2800" b="1" dirty="0">
                <a:solidFill>
                  <a:srgbClr val="FC9127"/>
                </a:solidFill>
                <a:latin typeface="微软雅黑" panose="020B0503020204020204" pitchFamily="34" charset="-122"/>
                <a:ea typeface="微软雅黑" panose="020B0503020204020204" pitchFamily="34" charset="-122"/>
              </a:rPr>
              <a:t>右边</a:t>
            </a:r>
          </a:p>
        </p:txBody>
      </p:sp>
      <p:sp>
        <p:nvSpPr>
          <p:cNvPr id="7" name="文本框 6"/>
          <p:cNvSpPr txBox="1"/>
          <p:nvPr/>
        </p:nvSpPr>
        <p:spPr>
          <a:xfrm>
            <a:off x="1304145" y="2383433"/>
            <a:ext cx="1261884" cy="523220"/>
          </a:xfrm>
          <a:prstGeom prst="rect">
            <a:avLst/>
          </a:prstGeom>
          <a:noFill/>
        </p:spPr>
        <p:txBody>
          <a:bodyPr wrap="none" rtlCol="0">
            <a:spAutoFit/>
          </a:bodyPr>
          <a:lstStyle/>
          <a:p>
            <a:r>
              <a:rPr lang="zh-CN" altLang="en-US" sz="2800" b="1" dirty="0">
                <a:solidFill>
                  <a:srgbClr val="FC9127"/>
                </a:solidFill>
                <a:latin typeface="微软雅黑" panose="020B0503020204020204" pitchFamily="34" charset="-122"/>
                <a:ea typeface="微软雅黑" panose="020B0503020204020204" pitchFamily="34" charset="-122"/>
              </a:rPr>
              <a:t>的图片</a:t>
            </a:r>
          </a:p>
        </p:txBody>
      </p:sp>
      <p:sp>
        <p:nvSpPr>
          <p:cNvPr id="8" name="文本框 7"/>
          <p:cNvSpPr txBox="1"/>
          <p:nvPr/>
        </p:nvSpPr>
        <p:spPr>
          <a:xfrm>
            <a:off x="1304145" y="2968050"/>
            <a:ext cx="1980029" cy="523220"/>
          </a:xfrm>
          <a:prstGeom prst="rect">
            <a:avLst/>
          </a:prstGeom>
          <a:noFill/>
        </p:spPr>
        <p:txBody>
          <a:bodyPr wrap="none" rtlCol="0">
            <a:spAutoFit/>
          </a:bodyPr>
          <a:lstStyle/>
          <a:p>
            <a:r>
              <a:rPr lang="zh-CN" altLang="en-US" sz="2800" b="1" dirty="0">
                <a:solidFill>
                  <a:srgbClr val="FC9127"/>
                </a:solidFill>
                <a:latin typeface="微软雅黑" panose="020B0503020204020204" pitchFamily="34" charset="-122"/>
                <a:ea typeface="微软雅黑" panose="020B0503020204020204" pitchFamily="34" charset="-122"/>
              </a:rPr>
              <a:t>可随意替换</a:t>
            </a:r>
          </a:p>
        </p:txBody>
      </p:sp>
      <p:sp>
        <p:nvSpPr>
          <p:cNvPr id="9" name="文本框 8"/>
          <p:cNvSpPr txBox="1"/>
          <p:nvPr/>
        </p:nvSpPr>
        <p:spPr>
          <a:xfrm>
            <a:off x="1304145" y="4032355"/>
            <a:ext cx="3762530" cy="1465401"/>
          </a:xfrm>
          <a:prstGeom prst="rect">
            <a:avLst/>
          </a:prstGeom>
          <a:noFill/>
        </p:spPr>
        <p:txBody>
          <a:bodyPr wrap="square" rtlCol="0">
            <a:spAutoFit/>
          </a:bodyPr>
          <a:lstStyle/>
          <a:p>
            <a:pPr>
              <a:lnSpc>
                <a:spcPct val="130000"/>
              </a:lnSpc>
            </a:pPr>
            <a:r>
              <a:rPr lang="zh-CN" altLang="en-US" sz="1400" dirty="0">
                <a:solidFill>
                  <a:srgbClr val="D3C2B2"/>
                </a:solidFill>
                <a:latin typeface="微软雅黑" panose="020B0503020204020204" pitchFamily="34" charset="-122"/>
                <a:ea typeface="微软雅黑" panose="020B0503020204020204" pitchFamily="34" charset="-122"/>
              </a:rPr>
              <a:t>直接删除图片，并粘贴新图片即可。直接删除图片，并粘贴新图片即可。直接删除图片，并粘贴新图片即可。直接删除图片，并粘贴新图片即可。直接删除图片，并粘贴新图片即可。直接删除图片，并粘贴新图片即可</a:t>
            </a:r>
          </a:p>
        </p:txBody>
      </p:sp>
      <p:pic>
        <p:nvPicPr>
          <p:cNvPr id="17" name="图片占位符 16"/>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0444" t="3546" r="16015" b="8135"/>
          <a:stretch/>
        </p:blipFill>
        <p:spPr/>
      </p:pic>
    </p:spTree>
    <p:extLst>
      <p:ext uri="{BB962C8B-B14F-4D97-AF65-F5344CB8AC3E}">
        <p14:creationId xmlns:p14="http://schemas.microsoft.com/office/powerpoint/2010/main" val="360472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28546" r="16680"/>
          <a:stretch/>
        </p:blipFill>
        <p:spPr/>
      </p:pic>
      <p:grpSp>
        <p:nvGrpSpPr>
          <p:cNvPr id="44" name="组合 43"/>
          <p:cNvGrpSpPr/>
          <p:nvPr/>
        </p:nvGrpSpPr>
        <p:grpSpPr>
          <a:xfrm>
            <a:off x="5718888" y="754742"/>
            <a:ext cx="2851200" cy="454923"/>
            <a:chOff x="5588260" y="754742"/>
            <a:chExt cx="2851200" cy="454923"/>
          </a:xfrm>
        </p:grpSpPr>
        <p:sp>
          <p:nvSpPr>
            <p:cNvPr id="36" name="矩形 35"/>
            <p:cNvSpPr/>
            <p:nvPr/>
          </p:nvSpPr>
          <p:spPr>
            <a:xfrm>
              <a:off x="5588260" y="754742"/>
              <a:ext cx="2851200" cy="454923"/>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697470" y="823139"/>
              <a:ext cx="2415926"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a:t>
              </a:r>
            </a:p>
          </p:txBody>
        </p:sp>
      </p:grpSp>
      <p:grpSp>
        <p:nvGrpSpPr>
          <p:cNvPr id="43" name="组合 42"/>
          <p:cNvGrpSpPr/>
          <p:nvPr/>
        </p:nvGrpSpPr>
        <p:grpSpPr>
          <a:xfrm>
            <a:off x="5428599" y="1465425"/>
            <a:ext cx="3686370" cy="475348"/>
            <a:chOff x="5297971" y="1465425"/>
            <a:chExt cx="3686370" cy="475348"/>
          </a:xfrm>
        </p:grpSpPr>
        <p:sp>
          <p:nvSpPr>
            <p:cNvPr id="37" name="矩形 36"/>
            <p:cNvSpPr/>
            <p:nvPr/>
          </p:nvSpPr>
          <p:spPr>
            <a:xfrm>
              <a:off x="5297971" y="1465425"/>
              <a:ext cx="3686370" cy="475348"/>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70545" y="1533822"/>
              <a:ext cx="3178369"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此处可添加标签此处可添加</a:t>
              </a:r>
            </a:p>
          </p:txBody>
        </p:sp>
      </p:grpSp>
      <p:sp>
        <p:nvSpPr>
          <p:cNvPr id="10" name="文本框 9"/>
          <p:cNvSpPr txBox="1"/>
          <p:nvPr/>
        </p:nvSpPr>
        <p:spPr>
          <a:xfrm>
            <a:off x="6632217" y="3566398"/>
            <a:ext cx="1980029" cy="400110"/>
          </a:xfrm>
          <a:prstGeom prst="rect">
            <a:avLst/>
          </a:prstGeom>
          <a:noFill/>
        </p:spPr>
        <p:txBody>
          <a:bodyPr wrap="non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此处可添加标题</a:t>
            </a:r>
          </a:p>
        </p:txBody>
      </p:sp>
      <p:sp>
        <p:nvSpPr>
          <p:cNvPr id="11" name="文本框 10"/>
          <p:cNvSpPr txBox="1"/>
          <p:nvPr/>
        </p:nvSpPr>
        <p:spPr>
          <a:xfrm>
            <a:off x="6370960" y="4724926"/>
            <a:ext cx="1980029" cy="400110"/>
          </a:xfrm>
          <a:prstGeom prst="rect">
            <a:avLst/>
          </a:prstGeom>
          <a:noFill/>
        </p:spPr>
        <p:txBody>
          <a:bodyPr wrap="non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此处可添加标签</a:t>
            </a:r>
          </a:p>
        </p:txBody>
      </p:sp>
      <p:sp>
        <p:nvSpPr>
          <p:cNvPr id="12" name="文本框 11"/>
          <p:cNvSpPr txBox="1"/>
          <p:nvPr/>
        </p:nvSpPr>
        <p:spPr>
          <a:xfrm>
            <a:off x="6632217" y="3944831"/>
            <a:ext cx="3400723" cy="549061"/>
          </a:xfrm>
          <a:prstGeom prst="rect">
            <a:avLst/>
          </a:prstGeom>
          <a:noFill/>
        </p:spPr>
        <p:txBody>
          <a:bodyPr wrap="square" rtlCol="0">
            <a:spAutoFit/>
          </a:bodyPr>
          <a:lstStyle/>
          <a:p>
            <a:pPr>
              <a:lnSpc>
                <a:spcPct val="130000"/>
              </a:lnSpc>
            </a:pPr>
            <a:r>
              <a:rPr lang="zh-CN" altLang="en-US" sz="1200" dirty="0">
                <a:solidFill>
                  <a:srgbClr val="FBAE94"/>
                </a:solidFill>
                <a:latin typeface="微软雅黑" panose="020B0503020204020204" pitchFamily="34" charset="-122"/>
                <a:ea typeface="微软雅黑" panose="020B0503020204020204" pitchFamily="34" charset="-122"/>
              </a:rPr>
              <a:t>请输入正文请输入正文请输入正文请输入正文请输入正文请输入正文请输入正文</a:t>
            </a:r>
          </a:p>
        </p:txBody>
      </p:sp>
      <p:sp>
        <p:nvSpPr>
          <p:cNvPr id="13" name="文本框 12"/>
          <p:cNvSpPr txBox="1"/>
          <p:nvPr/>
        </p:nvSpPr>
        <p:spPr>
          <a:xfrm>
            <a:off x="6370960" y="5132812"/>
            <a:ext cx="3400723" cy="549061"/>
          </a:xfrm>
          <a:prstGeom prst="rect">
            <a:avLst/>
          </a:prstGeom>
          <a:noFill/>
        </p:spPr>
        <p:txBody>
          <a:bodyPr wrap="square" rtlCol="0">
            <a:spAutoFit/>
          </a:bodyPr>
          <a:lstStyle/>
          <a:p>
            <a:pPr>
              <a:lnSpc>
                <a:spcPct val="130000"/>
              </a:lnSpc>
            </a:pPr>
            <a:r>
              <a:rPr lang="zh-CN" altLang="en-US" sz="1200" dirty="0">
                <a:solidFill>
                  <a:srgbClr val="FBAE94"/>
                </a:solidFill>
                <a:latin typeface="微软雅黑" panose="020B0503020204020204" pitchFamily="34" charset="-122"/>
                <a:ea typeface="微软雅黑" panose="020B0503020204020204" pitchFamily="34" charset="-122"/>
              </a:rPr>
              <a:t>请输入正文请输入正文请输入正文请输入正文请输入正文请输入正文请输入正文</a:t>
            </a:r>
          </a:p>
        </p:txBody>
      </p:sp>
      <p:grpSp>
        <p:nvGrpSpPr>
          <p:cNvPr id="45" name="组合 44"/>
          <p:cNvGrpSpPr/>
          <p:nvPr/>
        </p:nvGrpSpPr>
        <p:grpSpPr>
          <a:xfrm>
            <a:off x="5268946" y="2190425"/>
            <a:ext cx="3301142" cy="475348"/>
            <a:chOff x="5138318" y="2190425"/>
            <a:chExt cx="3301142" cy="475348"/>
          </a:xfrm>
        </p:grpSpPr>
        <p:sp>
          <p:nvSpPr>
            <p:cNvPr id="38" name="矩形 37"/>
            <p:cNvSpPr/>
            <p:nvPr/>
          </p:nvSpPr>
          <p:spPr>
            <a:xfrm>
              <a:off x="5138318" y="2190425"/>
              <a:ext cx="3301142" cy="475348"/>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247768" y="2258822"/>
              <a:ext cx="2618976"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此处可添加标签此处</a:t>
              </a:r>
            </a:p>
          </p:txBody>
        </p:sp>
      </p:grpSp>
      <p:grpSp>
        <p:nvGrpSpPr>
          <p:cNvPr id="29" name="组合 28"/>
          <p:cNvGrpSpPr/>
          <p:nvPr/>
        </p:nvGrpSpPr>
        <p:grpSpPr>
          <a:xfrm>
            <a:off x="6201246" y="4017671"/>
            <a:ext cx="282200" cy="375944"/>
            <a:chOff x="5712812" y="3771900"/>
            <a:chExt cx="548548" cy="730770"/>
          </a:xfrm>
        </p:grpSpPr>
        <p:cxnSp>
          <p:nvCxnSpPr>
            <p:cNvPr id="18" name="直接连接符 17"/>
            <p:cNvCxnSpPr/>
            <p:nvPr/>
          </p:nvCxnSpPr>
          <p:spPr>
            <a:xfrm>
              <a:off x="5712812" y="3834132"/>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712812" y="4137285"/>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65333" y="3771900"/>
              <a:ext cx="396027" cy="36538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865333" y="4137287"/>
              <a:ext cx="396027" cy="36538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5939989" y="5205652"/>
            <a:ext cx="282200" cy="375944"/>
            <a:chOff x="5712812" y="3771900"/>
            <a:chExt cx="548548" cy="730770"/>
          </a:xfrm>
        </p:grpSpPr>
        <p:cxnSp>
          <p:nvCxnSpPr>
            <p:cNvPr id="31" name="直接连接符 30"/>
            <p:cNvCxnSpPr/>
            <p:nvPr/>
          </p:nvCxnSpPr>
          <p:spPr>
            <a:xfrm>
              <a:off x="5712812" y="3834132"/>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712812" y="4137285"/>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865333" y="3771900"/>
              <a:ext cx="396027" cy="36538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865333" y="4137287"/>
              <a:ext cx="396027" cy="36538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412161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24"/>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9058" r="8500"/>
          <a:stretch/>
        </p:blipFill>
        <p:spPr/>
      </p:pic>
      <p:cxnSp>
        <p:nvCxnSpPr>
          <p:cNvPr id="6" name="直接连接符 5"/>
          <p:cNvCxnSpPr/>
          <p:nvPr/>
        </p:nvCxnSpPr>
        <p:spPr>
          <a:xfrm rot="5400000" flipH="1">
            <a:off x="5422267" y="2223000"/>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912876" y="2967335"/>
            <a:ext cx="976549" cy="923330"/>
          </a:xfrm>
          <a:prstGeom prst="rect">
            <a:avLst/>
          </a:prstGeom>
          <a:solidFill>
            <a:schemeClr val="bg1"/>
          </a:solidFill>
        </p:spPr>
        <p:txBody>
          <a:bodyPr wrap="none" rtlCol="0">
            <a:spAutoFit/>
          </a:bodyPr>
          <a:lstStyle/>
          <a:p>
            <a:r>
              <a:rPr lang="en-US" altLang="zh-CN" sz="54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02</a:t>
            </a:r>
            <a:endParaRPr lang="zh-CN" altLang="en-US" sz="54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8" name="文本框 7"/>
          <p:cNvSpPr txBox="1"/>
          <p:nvPr/>
        </p:nvSpPr>
        <p:spPr>
          <a:xfrm>
            <a:off x="6739832" y="2967335"/>
            <a:ext cx="3647152" cy="923330"/>
          </a:xfrm>
          <a:prstGeom prst="rect">
            <a:avLst/>
          </a:prstGeom>
          <a:noFill/>
        </p:spPr>
        <p:txBody>
          <a:bodyPr wrap="none" rtlCol="0">
            <a:spAutoFit/>
          </a:bodyPr>
          <a:lstStyle/>
          <a:p>
            <a:r>
              <a:rPr lang="zh-CN" altLang="en-US" sz="54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Tree>
    <p:extLst>
      <p:ext uri="{BB962C8B-B14F-4D97-AF65-F5344CB8AC3E}">
        <p14:creationId xmlns:p14="http://schemas.microsoft.com/office/powerpoint/2010/main" val="38041075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313061" y="1798816"/>
            <a:ext cx="902811" cy="523220"/>
          </a:xfrm>
          <a:prstGeom prst="rect">
            <a:avLst/>
          </a:prstGeom>
          <a:noFill/>
        </p:spPr>
        <p:txBody>
          <a:bodyPr wrap="none" rtlCol="0">
            <a:spAutoFit/>
          </a:bodyPr>
          <a:lstStyle/>
          <a:p>
            <a:r>
              <a:rPr lang="zh-CN" altLang="en-US" sz="2800" b="1" dirty="0">
                <a:solidFill>
                  <a:srgbClr val="C90739"/>
                </a:solidFill>
                <a:latin typeface="微软雅黑" panose="020B0503020204020204" pitchFamily="34" charset="-122"/>
                <a:ea typeface="微软雅黑" panose="020B0503020204020204" pitchFamily="34" charset="-122"/>
              </a:rPr>
              <a:t>左边</a:t>
            </a:r>
          </a:p>
        </p:txBody>
      </p:sp>
      <p:sp>
        <p:nvSpPr>
          <p:cNvPr id="7" name="文本框 6"/>
          <p:cNvSpPr txBox="1"/>
          <p:nvPr/>
        </p:nvSpPr>
        <p:spPr>
          <a:xfrm>
            <a:off x="7313061" y="2383433"/>
            <a:ext cx="1261884" cy="523220"/>
          </a:xfrm>
          <a:prstGeom prst="rect">
            <a:avLst/>
          </a:prstGeom>
          <a:noFill/>
        </p:spPr>
        <p:txBody>
          <a:bodyPr wrap="none" rtlCol="0">
            <a:spAutoFit/>
          </a:bodyPr>
          <a:lstStyle/>
          <a:p>
            <a:r>
              <a:rPr lang="zh-CN" altLang="en-US" sz="2800" b="1" dirty="0">
                <a:solidFill>
                  <a:srgbClr val="C90739"/>
                </a:solidFill>
                <a:latin typeface="微软雅黑" panose="020B0503020204020204" pitchFamily="34" charset="-122"/>
                <a:ea typeface="微软雅黑" panose="020B0503020204020204" pitchFamily="34" charset="-122"/>
              </a:rPr>
              <a:t>的图片</a:t>
            </a:r>
          </a:p>
        </p:txBody>
      </p:sp>
      <p:sp>
        <p:nvSpPr>
          <p:cNvPr id="8" name="文本框 7"/>
          <p:cNvSpPr txBox="1"/>
          <p:nvPr/>
        </p:nvSpPr>
        <p:spPr>
          <a:xfrm>
            <a:off x="7313061" y="2968050"/>
            <a:ext cx="1980029" cy="523220"/>
          </a:xfrm>
          <a:prstGeom prst="rect">
            <a:avLst/>
          </a:prstGeom>
          <a:noFill/>
        </p:spPr>
        <p:txBody>
          <a:bodyPr wrap="none" rtlCol="0">
            <a:spAutoFit/>
          </a:bodyPr>
          <a:lstStyle/>
          <a:p>
            <a:r>
              <a:rPr lang="zh-CN" altLang="en-US" sz="2800" b="1" dirty="0">
                <a:solidFill>
                  <a:srgbClr val="C90739"/>
                </a:solidFill>
                <a:latin typeface="微软雅黑" panose="020B0503020204020204" pitchFamily="34" charset="-122"/>
                <a:ea typeface="微软雅黑" panose="020B0503020204020204" pitchFamily="34" charset="-122"/>
              </a:rPr>
              <a:t>可随意替换</a:t>
            </a:r>
          </a:p>
        </p:txBody>
      </p:sp>
      <p:sp>
        <p:nvSpPr>
          <p:cNvPr id="9" name="文本框 8"/>
          <p:cNvSpPr txBox="1"/>
          <p:nvPr/>
        </p:nvSpPr>
        <p:spPr>
          <a:xfrm>
            <a:off x="7313061" y="4032355"/>
            <a:ext cx="3762530" cy="1465401"/>
          </a:xfrm>
          <a:prstGeom prst="rect">
            <a:avLst/>
          </a:prstGeom>
          <a:noFill/>
        </p:spPr>
        <p:txBody>
          <a:bodyPr wrap="square" rtlCol="0">
            <a:spAutoFit/>
          </a:bodyPr>
          <a:lstStyle/>
          <a:p>
            <a:pPr>
              <a:lnSpc>
                <a:spcPct val="130000"/>
              </a:lnSpc>
            </a:pPr>
            <a:r>
              <a:rPr lang="zh-CN" altLang="en-US" sz="1400" dirty="0">
                <a:solidFill>
                  <a:srgbClr val="FBAE94"/>
                </a:solidFill>
                <a:latin typeface="微软雅黑" panose="020B0503020204020204" pitchFamily="34" charset="-122"/>
                <a:ea typeface="微软雅黑" panose="020B0503020204020204" pitchFamily="34" charset="-122"/>
              </a:rPr>
              <a:t>直接删除图片，并粘贴新图片即可。直接删除图片，并粘贴新图片即可。直接删除图片，并粘贴新图片即可。直接删除图片，并粘贴新图片即可。直接删除图片，并粘贴新图片即可。直接删除图片，并粘贴新图片即可</a:t>
            </a:r>
          </a:p>
        </p:txBody>
      </p:sp>
      <p:pic>
        <p:nvPicPr>
          <p:cNvPr id="11" name="图片占位符 10"/>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7269" t="9162" r="18190" b="1106"/>
          <a:stretch/>
        </p:blipFill>
        <p:spPr/>
      </p:pic>
    </p:spTree>
    <p:extLst>
      <p:ext uri="{BB962C8B-B14F-4D97-AF65-F5344CB8AC3E}">
        <p14:creationId xmlns:p14="http://schemas.microsoft.com/office/powerpoint/2010/main" val="20737197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086" r="44086"/>
          <a:stretch/>
        </p:blipFill>
        <p:spPr/>
      </p:pic>
      <p:grpSp>
        <p:nvGrpSpPr>
          <p:cNvPr id="10" name="组合 9"/>
          <p:cNvGrpSpPr/>
          <p:nvPr/>
        </p:nvGrpSpPr>
        <p:grpSpPr>
          <a:xfrm>
            <a:off x="1161403" y="754742"/>
            <a:ext cx="2851200" cy="454923"/>
            <a:chOff x="5588260" y="754742"/>
            <a:chExt cx="2851200" cy="454923"/>
          </a:xfrm>
        </p:grpSpPr>
        <p:sp>
          <p:nvSpPr>
            <p:cNvPr id="11" name="矩形 10"/>
            <p:cNvSpPr/>
            <p:nvPr/>
          </p:nvSpPr>
          <p:spPr>
            <a:xfrm>
              <a:off x="5588260" y="754742"/>
              <a:ext cx="2851200" cy="454923"/>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97470" y="823139"/>
              <a:ext cx="2415926"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a:t>
              </a:r>
            </a:p>
          </p:txBody>
        </p:sp>
      </p:grpSp>
      <p:grpSp>
        <p:nvGrpSpPr>
          <p:cNvPr id="13" name="组合 12"/>
          <p:cNvGrpSpPr/>
          <p:nvPr/>
        </p:nvGrpSpPr>
        <p:grpSpPr>
          <a:xfrm>
            <a:off x="1161403" y="1465425"/>
            <a:ext cx="3686370" cy="475348"/>
            <a:chOff x="5297971" y="1465425"/>
            <a:chExt cx="3686370" cy="475348"/>
          </a:xfrm>
        </p:grpSpPr>
        <p:sp>
          <p:nvSpPr>
            <p:cNvPr id="14" name="矩形 13"/>
            <p:cNvSpPr/>
            <p:nvPr/>
          </p:nvSpPr>
          <p:spPr>
            <a:xfrm>
              <a:off x="5297971" y="1465425"/>
              <a:ext cx="3686370" cy="475348"/>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370545" y="1533822"/>
              <a:ext cx="3178369"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此处可添加标签此处可添加</a:t>
              </a:r>
            </a:p>
          </p:txBody>
        </p:sp>
      </p:grpSp>
      <p:grpSp>
        <p:nvGrpSpPr>
          <p:cNvPr id="16" name="组合 15"/>
          <p:cNvGrpSpPr/>
          <p:nvPr/>
        </p:nvGrpSpPr>
        <p:grpSpPr>
          <a:xfrm>
            <a:off x="1161403" y="2190425"/>
            <a:ext cx="3301142" cy="475348"/>
            <a:chOff x="5138318" y="2190425"/>
            <a:chExt cx="3301142" cy="475348"/>
          </a:xfrm>
        </p:grpSpPr>
        <p:sp>
          <p:nvSpPr>
            <p:cNvPr id="17" name="矩形 16"/>
            <p:cNvSpPr/>
            <p:nvPr/>
          </p:nvSpPr>
          <p:spPr>
            <a:xfrm>
              <a:off x="5138318" y="2190425"/>
              <a:ext cx="3301142" cy="475348"/>
            </a:xfrm>
            <a:prstGeom prst="rect">
              <a:avLst/>
            </a:prstGeom>
            <a:solidFill>
              <a:srgbClr val="FBAE9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247768" y="2258822"/>
              <a:ext cx="2618976" cy="338554"/>
            </a:xfrm>
            <a:prstGeom prst="rect">
              <a:avLst/>
            </a:prstGeom>
            <a:noFill/>
            <a:ln w="25400">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此处可添加标签此处</a:t>
              </a:r>
            </a:p>
          </p:txBody>
        </p:sp>
      </p:grpSp>
      <p:sp>
        <p:nvSpPr>
          <p:cNvPr id="22" name="文本框 21"/>
          <p:cNvSpPr txBox="1"/>
          <p:nvPr/>
        </p:nvSpPr>
        <p:spPr>
          <a:xfrm>
            <a:off x="8010242" y="1755796"/>
            <a:ext cx="1980029" cy="400110"/>
          </a:xfrm>
          <a:prstGeom prst="rect">
            <a:avLst/>
          </a:prstGeom>
          <a:noFill/>
        </p:spPr>
        <p:txBody>
          <a:bodyPr wrap="non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此处可添加标题</a:t>
            </a:r>
          </a:p>
        </p:txBody>
      </p:sp>
      <p:sp>
        <p:nvSpPr>
          <p:cNvPr id="23" name="文本框 22"/>
          <p:cNvSpPr txBox="1"/>
          <p:nvPr/>
        </p:nvSpPr>
        <p:spPr>
          <a:xfrm>
            <a:off x="7748985" y="2914324"/>
            <a:ext cx="1980029" cy="400110"/>
          </a:xfrm>
          <a:prstGeom prst="rect">
            <a:avLst/>
          </a:prstGeom>
          <a:noFill/>
        </p:spPr>
        <p:txBody>
          <a:bodyPr wrap="non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此处可添加标签</a:t>
            </a:r>
          </a:p>
        </p:txBody>
      </p:sp>
      <p:sp>
        <p:nvSpPr>
          <p:cNvPr id="24" name="文本框 23"/>
          <p:cNvSpPr txBox="1"/>
          <p:nvPr/>
        </p:nvSpPr>
        <p:spPr>
          <a:xfrm>
            <a:off x="8010242" y="2134229"/>
            <a:ext cx="3400723" cy="549061"/>
          </a:xfrm>
          <a:prstGeom prst="rect">
            <a:avLst/>
          </a:prstGeom>
          <a:noFill/>
        </p:spPr>
        <p:txBody>
          <a:bodyPr wrap="square" rtlCol="0">
            <a:spAutoFit/>
          </a:bodyPr>
          <a:lstStyle/>
          <a:p>
            <a:pPr>
              <a:lnSpc>
                <a:spcPct val="130000"/>
              </a:lnSpc>
            </a:pPr>
            <a:r>
              <a:rPr lang="zh-CN" altLang="en-US" sz="1200" dirty="0">
                <a:solidFill>
                  <a:srgbClr val="FBAE94"/>
                </a:solidFill>
                <a:latin typeface="微软雅黑" panose="020B0503020204020204" pitchFamily="34" charset="-122"/>
                <a:ea typeface="微软雅黑" panose="020B0503020204020204" pitchFamily="34" charset="-122"/>
              </a:rPr>
              <a:t>请输入正文请输入正文请输入正文请输入正文请输入正文请输入正文请输入正文</a:t>
            </a:r>
          </a:p>
        </p:txBody>
      </p:sp>
      <p:sp>
        <p:nvSpPr>
          <p:cNvPr id="25" name="文本框 24"/>
          <p:cNvSpPr txBox="1"/>
          <p:nvPr/>
        </p:nvSpPr>
        <p:spPr>
          <a:xfrm>
            <a:off x="7748985" y="3322210"/>
            <a:ext cx="3400723" cy="549061"/>
          </a:xfrm>
          <a:prstGeom prst="rect">
            <a:avLst/>
          </a:prstGeom>
          <a:noFill/>
        </p:spPr>
        <p:txBody>
          <a:bodyPr wrap="square" rtlCol="0">
            <a:spAutoFit/>
          </a:bodyPr>
          <a:lstStyle/>
          <a:p>
            <a:pPr>
              <a:lnSpc>
                <a:spcPct val="130000"/>
              </a:lnSpc>
            </a:pPr>
            <a:r>
              <a:rPr lang="zh-CN" altLang="en-US" sz="1200" dirty="0">
                <a:solidFill>
                  <a:srgbClr val="FBAE94"/>
                </a:solidFill>
                <a:latin typeface="微软雅黑" panose="020B0503020204020204" pitchFamily="34" charset="-122"/>
                <a:ea typeface="微软雅黑" panose="020B0503020204020204" pitchFamily="34" charset="-122"/>
              </a:rPr>
              <a:t>请输入正文请输入正文请输入正文请输入正文请输入正文请输入正文请输入正文</a:t>
            </a:r>
          </a:p>
        </p:txBody>
      </p:sp>
      <p:grpSp>
        <p:nvGrpSpPr>
          <p:cNvPr id="26" name="组合 25"/>
          <p:cNvGrpSpPr/>
          <p:nvPr/>
        </p:nvGrpSpPr>
        <p:grpSpPr>
          <a:xfrm>
            <a:off x="7579271" y="2207069"/>
            <a:ext cx="282200" cy="375944"/>
            <a:chOff x="5712812" y="3771900"/>
            <a:chExt cx="548548" cy="730770"/>
          </a:xfrm>
        </p:grpSpPr>
        <p:cxnSp>
          <p:nvCxnSpPr>
            <p:cNvPr id="27" name="直接连接符 26"/>
            <p:cNvCxnSpPr/>
            <p:nvPr/>
          </p:nvCxnSpPr>
          <p:spPr>
            <a:xfrm>
              <a:off x="5712812" y="3834132"/>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712812" y="4137285"/>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865333" y="3771900"/>
              <a:ext cx="396027" cy="36538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865333" y="4137287"/>
              <a:ext cx="396027" cy="36538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7318014" y="3395050"/>
            <a:ext cx="282200" cy="375944"/>
            <a:chOff x="5712812" y="3771900"/>
            <a:chExt cx="548548" cy="730770"/>
          </a:xfrm>
        </p:grpSpPr>
        <p:cxnSp>
          <p:nvCxnSpPr>
            <p:cNvPr id="32" name="直接连接符 31"/>
            <p:cNvCxnSpPr/>
            <p:nvPr/>
          </p:nvCxnSpPr>
          <p:spPr>
            <a:xfrm>
              <a:off x="5712812" y="3834132"/>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5712812" y="4137285"/>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865333" y="3771900"/>
              <a:ext cx="396027" cy="36538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5865333" y="4137287"/>
              <a:ext cx="396027" cy="36538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7533500" y="4123970"/>
            <a:ext cx="1980029" cy="400110"/>
          </a:xfrm>
          <a:prstGeom prst="rect">
            <a:avLst/>
          </a:prstGeom>
          <a:noFill/>
        </p:spPr>
        <p:txBody>
          <a:bodyPr wrap="none" rtlCol="0">
            <a:spAutoFit/>
          </a:bodyPr>
          <a:lstStyle/>
          <a:p>
            <a:r>
              <a:rPr lang="zh-CN" altLang="en-US" sz="2000" dirty="0">
                <a:solidFill>
                  <a:srgbClr val="C90739"/>
                </a:solidFill>
                <a:latin typeface="微软雅黑" panose="020B0503020204020204" pitchFamily="34" charset="-122"/>
                <a:ea typeface="微软雅黑" panose="020B0503020204020204" pitchFamily="34" charset="-122"/>
              </a:rPr>
              <a:t>此处可添加标签</a:t>
            </a:r>
          </a:p>
        </p:txBody>
      </p:sp>
      <p:sp>
        <p:nvSpPr>
          <p:cNvPr id="37" name="文本框 36"/>
          <p:cNvSpPr txBox="1"/>
          <p:nvPr/>
        </p:nvSpPr>
        <p:spPr>
          <a:xfrm>
            <a:off x="7533500" y="4531856"/>
            <a:ext cx="3400723" cy="549061"/>
          </a:xfrm>
          <a:prstGeom prst="rect">
            <a:avLst/>
          </a:prstGeom>
          <a:noFill/>
        </p:spPr>
        <p:txBody>
          <a:bodyPr wrap="square" rtlCol="0">
            <a:spAutoFit/>
          </a:bodyPr>
          <a:lstStyle/>
          <a:p>
            <a:pPr>
              <a:lnSpc>
                <a:spcPct val="130000"/>
              </a:lnSpc>
            </a:pPr>
            <a:r>
              <a:rPr lang="zh-CN" altLang="en-US" sz="1200" dirty="0">
                <a:solidFill>
                  <a:srgbClr val="FBAE94"/>
                </a:solidFill>
                <a:latin typeface="微软雅黑" panose="020B0503020204020204" pitchFamily="34" charset="-122"/>
                <a:ea typeface="微软雅黑" panose="020B0503020204020204" pitchFamily="34" charset="-122"/>
              </a:rPr>
              <a:t>请输入正文请输入正文请输入正文请输入正文请输入正文请输入正文请输入正文</a:t>
            </a:r>
          </a:p>
        </p:txBody>
      </p:sp>
      <p:grpSp>
        <p:nvGrpSpPr>
          <p:cNvPr id="38" name="组合 37"/>
          <p:cNvGrpSpPr/>
          <p:nvPr/>
        </p:nvGrpSpPr>
        <p:grpSpPr>
          <a:xfrm>
            <a:off x="7102529" y="4604696"/>
            <a:ext cx="282200" cy="375944"/>
            <a:chOff x="5712812" y="3771900"/>
            <a:chExt cx="548548" cy="730770"/>
          </a:xfrm>
        </p:grpSpPr>
        <p:cxnSp>
          <p:nvCxnSpPr>
            <p:cNvPr id="39" name="直接连接符 38"/>
            <p:cNvCxnSpPr/>
            <p:nvPr/>
          </p:nvCxnSpPr>
          <p:spPr>
            <a:xfrm>
              <a:off x="5712812" y="3834132"/>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5712812" y="4137285"/>
              <a:ext cx="328576" cy="30315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865333" y="3771900"/>
              <a:ext cx="396027" cy="365385"/>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865333" y="4137287"/>
              <a:ext cx="396027" cy="365383"/>
            </a:xfrm>
            <a:prstGeom prst="line">
              <a:avLst/>
            </a:prstGeom>
            <a:ln>
              <a:solidFill>
                <a:srgbClr val="C9073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033428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25"/>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8126" r="25284"/>
          <a:stretch/>
        </p:blipFill>
        <p:spPr/>
      </p:pic>
      <p:cxnSp>
        <p:nvCxnSpPr>
          <p:cNvPr id="5" name="直接连接符 4"/>
          <p:cNvCxnSpPr/>
          <p:nvPr/>
        </p:nvCxnSpPr>
        <p:spPr>
          <a:xfrm rot="5400000" flipH="1">
            <a:off x="5422267" y="2223000"/>
            <a:ext cx="13272" cy="2412000"/>
          </a:xfrm>
          <a:prstGeom prst="line">
            <a:avLst/>
          </a:prstGeom>
          <a:ln>
            <a:solidFill>
              <a:srgbClr val="FBAE9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12876" y="2967335"/>
            <a:ext cx="976549" cy="923330"/>
          </a:xfrm>
          <a:prstGeom prst="rect">
            <a:avLst/>
          </a:prstGeom>
          <a:solidFill>
            <a:schemeClr val="bg1"/>
          </a:solidFill>
        </p:spPr>
        <p:txBody>
          <a:bodyPr wrap="none" rtlCol="0">
            <a:spAutoFit/>
          </a:bodyPr>
          <a:lstStyle/>
          <a:p>
            <a:r>
              <a:rPr lang="en-US" altLang="zh-CN" sz="5400" dirty="0">
                <a:solidFill>
                  <a:srgbClr val="FC9127"/>
                </a:solidFill>
                <a:latin typeface="Adobe Gothic Std B" panose="020B0800000000000000" pitchFamily="34" charset="-128"/>
                <a:ea typeface="Adobe Gothic Std B" panose="020B0800000000000000" pitchFamily="34" charset="-128"/>
                <a:cs typeface="Arial" panose="020B0604020202020204" pitchFamily="34" charset="0"/>
              </a:rPr>
              <a:t>03</a:t>
            </a:r>
            <a:endParaRPr lang="zh-CN" altLang="en-US" sz="5400" dirty="0">
              <a:solidFill>
                <a:srgbClr val="FC9127"/>
              </a:solidFill>
              <a:latin typeface="Adobe Gothic Std B" panose="020B0800000000000000" pitchFamily="34" charset="-128"/>
              <a:ea typeface="宋体" panose="02010600030101010101" pitchFamily="2" charset="-122"/>
              <a:cs typeface="Arial" panose="020B0604020202020204" pitchFamily="34" charset="0"/>
            </a:endParaRPr>
          </a:p>
        </p:txBody>
      </p:sp>
      <p:sp>
        <p:nvSpPr>
          <p:cNvPr id="7" name="文本框 6"/>
          <p:cNvSpPr txBox="1"/>
          <p:nvPr/>
        </p:nvSpPr>
        <p:spPr>
          <a:xfrm>
            <a:off x="6739832" y="2967335"/>
            <a:ext cx="3647152" cy="923330"/>
          </a:xfrm>
          <a:prstGeom prst="rect">
            <a:avLst/>
          </a:prstGeom>
          <a:noFill/>
        </p:spPr>
        <p:txBody>
          <a:bodyPr wrap="none" rtlCol="0">
            <a:spAutoFit/>
          </a:bodyPr>
          <a:lstStyle/>
          <a:p>
            <a:r>
              <a:rPr lang="zh-CN" altLang="en-US" sz="5400" dirty="0">
                <a:latin typeface="微软雅黑" panose="020B0503020204020204" pitchFamily="34" charset="-122"/>
                <a:ea typeface="微软雅黑" panose="020B0503020204020204" pitchFamily="34" charset="-122"/>
                <a:cs typeface="Arial" panose="020B0604020202020204" pitchFamily="34" charset="0"/>
              </a:rPr>
              <a:t>请添加标题</a:t>
            </a:r>
          </a:p>
        </p:txBody>
      </p:sp>
    </p:spTree>
    <p:extLst>
      <p:ext uri="{BB962C8B-B14F-4D97-AF65-F5344CB8AC3E}">
        <p14:creationId xmlns:p14="http://schemas.microsoft.com/office/powerpoint/2010/main" val="4082826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683</TotalTime>
  <Words>987</Words>
  <Application>Microsoft Office PowerPoint</Application>
  <PresentationFormat>宽屏</PresentationFormat>
  <Paragraphs>70</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Adobe Gothic Std B</vt:lpstr>
      <vt:lpstr>Meiryo</vt:lpstr>
      <vt:lpstr>等线</vt:lpstr>
      <vt:lpstr>等线 Light</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53</cp:revision>
  <dcterms:created xsi:type="dcterms:W3CDTF">2016-05-20T21:55:16Z</dcterms:created>
  <dcterms:modified xsi:type="dcterms:W3CDTF">2017-02-20T14:52:41Z</dcterms:modified>
</cp:coreProperties>
</file>