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2" r:id="rId4"/>
    <p:sldId id="260" r:id="rId5"/>
    <p:sldId id="264" r:id="rId6"/>
    <p:sldId id="261" r:id="rId7"/>
    <p:sldId id="258" r:id="rId8"/>
    <p:sldId id="263" r:id="rId9"/>
    <p:sldId id="259" r:id="rId10"/>
    <p:sldId id="265" r:id="rId11"/>
  </p:sldIdLst>
  <p:sldSz cx="9144000" cy="5143500" type="screen16x9"/>
  <p:notesSz cx="6858000" cy="9144000"/>
  <p:embeddedFontLst>
    <p:embeddedFont>
      <p:font typeface="方正兰亭超细黑简体" panose="02000000000000000000" pitchFamily="2" charset="-122"/>
      <p:regular r:id="rId13"/>
    </p:embeddedFont>
    <p:embeddedFont>
      <p:font typeface="方正静蕾简体" panose="02000000000000000000" pitchFamily="2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 userDrawn="1">
          <p15:clr>
            <a:srgbClr val="A4A3A4"/>
          </p15:clr>
        </p15:guide>
        <p15:guide id="2" pos="3878" userDrawn="1">
          <p15:clr>
            <a:srgbClr val="A4A3A4"/>
          </p15:clr>
        </p15:guide>
        <p15:guide id="3" pos="2883">
          <p15:clr>
            <a:srgbClr val="A4A3A4"/>
          </p15:clr>
        </p15:guide>
        <p15:guide id="4" pos="1610">
          <p15:clr>
            <a:srgbClr val="A4A3A4"/>
          </p15:clr>
        </p15:guide>
        <p15:guide id="5" pos="5284" userDrawn="1">
          <p15:clr>
            <a:srgbClr val="A4A3A4"/>
          </p15:clr>
        </p15:guide>
        <p15:guide id="6" orient="horz" pos="577">
          <p15:clr>
            <a:srgbClr val="A4A3A4"/>
          </p15:clr>
        </p15:guide>
        <p15:guide id="7" orient="horz" pos="2663">
          <p15:clr>
            <a:srgbClr val="A4A3A4"/>
          </p15:clr>
        </p15:guide>
        <p15:guide id="8" pos="4704">
          <p15:clr>
            <a:srgbClr val="A4A3A4"/>
          </p15:clr>
        </p15:guide>
        <p15:guide id="9" pos="10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89DC"/>
    <a:srgbClr val="E9E9E9"/>
    <a:srgbClr val="F9F9F9"/>
    <a:srgbClr val="576776"/>
    <a:srgbClr val="405164"/>
    <a:srgbClr val="4E5F70"/>
    <a:srgbClr val="31465C"/>
    <a:srgbClr val="304559"/>
    <a:srgbClr val="31465B"/>
    <a:srgbClr val="304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4660"/>
  </p:normalViewPr>
  <p:slideViewPr>
    <p:cSldViewPr>
      <p:cViewPr varScale="1">
        <p:scale>
          <a:sx n="141" d="100"/>
          <a:sy n="141" d="100"/>
        </p:scale>
        <p:origin x="672" y="114"/>
      </p:cViewPr>
      <p:guideLst>
        <p:guide orient="horz" pos="1008"/>
        <p:guide pos="3878"/>
        <p:guide pos="2883"/>
        <p:guide pos="1610"/>
        <p:guide pos="5284"/>
        <p:guide orient="horz" pos="577"/>
        <p:guide orient="horz" pos="2663"/>
        <p:guide pos="4704"/>
        <p:guide pos="106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541AA-0105-4884-A03B-A641DF381C05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E31B58-237C-4CBD-BC4B-986237FFCF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595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31B58-237C-4CBD-BC4B-986237FFCF8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80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31B58-237C-4CBD-BC4B-986237FFCF8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309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0" y="5506"/>
            <a:ext cx="498091" cy="514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567651" y="1373344"/>
            <a:ext cx="4032448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567651" y="3173544"/>
            <a:ext cx="4032448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180098" y="1458445"/>
            <a:ext cx="3096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手机使用安全指南</a:t>
            </a:r>
            <a:endParaRPr lang="zh-CN" altLang="en-US" sz="5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51545" y="3674871"/>
            <a:ext cx="612000" cy="486000"/>
            <a:chOff x="4188209" y="3153166"/>
            <a:chExt cx="792088" cy="682834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4368756" y="3263785"/>
              <a:ext cx="423969" cy="365490"/>
            </a:xfrm>
            <a:prstGeom prst="triangle">
              <a:avLst/>
            </a:prstGeom>
            <a:solidFill>
              <a:schemeClr val="bg1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4188209" y="3153166"/>
              <a:ext cx="792088" cy="682834"/>
            </a:xfrm>
            <a:prstGeom prst="triangle">
              <a:avLst/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3664750" y="762736"/>
            <a:ext cx="1693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Safety Guide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81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093" y="1131590"/>
            <a:ext cx="1110259" cy="9947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3688" y="2082592"/>
            <a:ext cx="147348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小熊同学</a:t>
            </a:r>
            <a:endParaRPr lang="zh-CN" altLang="en-US" sz="25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5240" y="1466369"/>
            <a:ext cx="3423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谢谢欣赏</a:t>
            </a:r>
            <a:endParaRPr lang="zh-CN" altLang="en-US" sz="54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967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6"/>
          <a:stretch/>
        </p:blipFill>
        <p:spPr bwMode="auto">
          <a:xfrm>
            <a:off x="3862948" y="999449"/>
            <a:ext cx="4597484" cy="296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863496" y="3341610"/>
            <a:ext cx="2880320" cy="610324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5576" y="1957938"/>
            <a:ext cx="316835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不要把手机放在枕边充电！</a:t>
            </a:r>
            <a:endParaRPr lang="zh-CN" altLang="en-US" sz="38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0336" y="346210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尽量在有人看护时充电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22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09968" y="2499450"/>
            <a:ext cx="326243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轻易扫描</a:t>
            </a:r>
            <a:endParaRPr lang="en-US" altLang="zh-CN" sz="30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 smtClean="0">
                <a:solidFill>
                  <a:srgbClr val="C00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陌生人发的二</a:t>
            </a:r>
            <a:r>
              <a:rPr lang="zh-CN" altLang="en-US" sz="3000" dirty="0">
                <a:solidFill>
                  <a:srgbClr val="C00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维码</a:t>
            </a:r>
          </a:p>
        </p:txBody>
      </p:sp>
      <p:sp>
        <p:nvSpPr>
          <p:cNvPr id="9" name="矩形 8"/>
          <p:cNvSpPr/>
          <p:nvPr/>
        </p:nvSpPr>
        <p:spPr>
          <a:xfrm>
            <a:off x="1292634" y="977941"/>
            <a:ext cx="3153301" cy="3172121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882534" y="150290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</a:t>
            </a:r>
            <a:endParaRPr lang="en-US" altLang="zh-CN" sz="60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2634" y="977942"/>
            <a:ext cx="543061" cy="524967"/>
          </a:xfrm>
          <a:custGeom>
            <a:avLst/>
            <a:gdLst/>
            <a:ahLst/>
            <a:cxnLst/>
            <a:rect l="l" t="t" r="r" b="b"/>
            <a:pathLst>
              <a:path w="543061" h="524967">
                <a:moveTo>
                  <a:pt x="0" y="0"/>
                </a:moveTo>
                <a:lnTo>
                  <a:pt x="543061" y="0"/>
                </a:lnTo>
                <a:lnTo>
                  <a:pt x="543061" y="152400"/>
                </a:lnTo>
                <a:lnTo>
                  <a:pt x="152400" y="152400"/>
                </a:lnTo>
                <a:lnTo>
                  <a:pt x="152400" y="524967"/>
                </a:lnTo>
                <a:lnTo>
                  <a:pt x="0" y="524967"/>
                </a:ln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3"/>
          <p:cNvSpPr/>
          <p:nvPr/>
        </p:nvSpPr>
        <p:spPr>
          <a:xfrm rot="5400000">
            <a:off x="3911921" y="986989"/>
            <a:ext cx="543061" cy="524967"/>
          </a:xfrm>
          <a:custGeom>
            <a:avLst/>
            <a:gdLst/>
            <a:ahLst/>
            <a:cxnLst/>
            <a:rect l="l" t="t" r="r" b="b"/>
            <a:pathLst>
              <a:path w="543061" h="524967">
                <a:moveTo>
                  <a:pt x="0" y="0"/>
                </a:moveTo>
                <a:lnTo>
                  <a:pt x="543061" y="0"/>
                </a:lnTo>
                <a:lnTo>
                  <a:pt x="543061" y="152400"/>
                </a:lnTo>
                <a:lnTo>
                  <a:pt x="152400" y="152400"/>
                </a:lnTo>
                <a:lnTo>
                  <a:pt x="152400" y="524967"/>
                </a:lnTo>
                <a:lnTo>
                  <a:pt x="0" y="524967"/>
                </a:ln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3"/>
          <p:cNvSpPr/>
          <p:nvPr/>
        </p:nvSpPr>
        <p:spPr>
          <a:xfrm rot="16200000">
            <a:off x="1286912" y="3616048"/>
            <a:ext cx="543061" cy="524967"/>
          </a:xfrm>
          <a:custGeom>
            <a:avLst/>
            <a:gdLst/>
            <a:ahLst/>
            <a:cxnLst/>
            <a:rect l="l" t="t" r="r" b="b"/>
            <a:pathLst>
              <a:path w="543061" h="524967">
                <a:moveTo>
                  <a:pt x="0" y="0"/>
                </a:moveTo>
                <a:lnTo>
                  <a:pt x="543061" y="0"/>
                </a:lnTo>
                <a:lnTo>
                  <a:pt x="543061" y="152400"/>
                </a:lnTo>
                <a:lnTo>
                  <a:pt x="152400" y="152400"/>
                </a:lnTo>
                <a:lnTo>
                  <a:pt x="152400" y="524967"/>
                </a:lnTo>
                <a:lnTo>
                  <a:pt x="0" y="524967"/>
                </a:ln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3"/>
          <p:cNvSpPr/>
          <p:nvPr/>
        </p:nvSpPr>
        <p:spPr>
          <a:xfrm rot="10800000">
            <a:off x="3902874" y="3625095"/>
            <a:ext cx="543061" cy="524967"/>
          </a:xfrm>
          <a:custGeom>
            <a:avLst/>
            <a:gdLst/>
            <a:ahLst/>
            <a:cxnLst/>
            <a:rect l="l" t="t" r="r" b="b"/>
            <a:pathLst>
              <a:path w="543061" h="524967">
                <a:moveTo>
                  <a:pt x="0" y="0"/>
                </a:moveTo>
                <a:lnTo>
                  <a:pt x="543061" y="0"/>
                </a:lnTo>
                <a:lnTo>
                  <a:pt x="543061" y="152400"/>
                </a:lnTo>
                <a:lnTo>
                  <a:pt x="152400" y="152400"/>
                </a:lnTo>
                <a:lnTo>
                  <a:pt x="152400" y="524967"/>
                </a:lnTo>
                <a:lnTo>
                  <a:pt x="0" y="524967"/>
                </a:ln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559" y="1343025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7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427983" y="299395"/>
            <a:ext cx="4716017" cy="4983259"/>
            <a:chOff x="4499993" y="375485"/>
            <a:chExt cx="4644008" cy="490716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9993" y="375485"/>
              <a:ext cx="4644008" cy="490716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 rot="18808204">
              <a:off x="5727160" y="999738"/>
              <a:ext cx="304489" cy="866410"/>
            </a:xfrm>
            <a:prstGeom prst="rect">
              <a:avLst/>
            </a:prstGeom>
            <a:solidFill>
              <a:srgbClr val="304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8834242">
              <a:off x="5604940" y="1213342"/>
              <a:ext cx="200726" cy="408203"/>
            </a:xfrm>
            <a:prstGeom prst="rect">
              <a:avLst/>
            </a:prstGeom>
            <a:solidFill>
              <a:srgbClr val="2F4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18928227">
              <a:off x="6191526" y="1567078"/>
              <a:ext cx="211156" cy="408203"/>
            </a:xfrm>
            <a:prstGeom prst="rect">
              <a:avLst/>
            </a:prstGeom>
            <a:solidFill>
              <a:srgbClr val="304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18928227">
              <a:off x="5762227" y="1734598"/>
              <a:ext cx="461750" cy="408203"/>
            </a:xfrm>
            <a:prstGeom prst="rect">
              <a:avLst/>
            </a:prstGeom>
            <a:solidFill>
              <a:srgbClr val="304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0260610">
              <a:off x="6048825" y="2088653"/>
              <a:ext cx="581790" cy="408203"/>
            </a:xfrm>
            <a:prstGeom prst="rect">
              <a:avLst/>
            </a:prstGeom>
            <a:solidFill>
              <a:srgbClr val="3045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0260610">
              <a:off x="6169911" y="2741990"/>
              <a:ext cx="382610" cy="119429"/>
            </a:xfrm>
            <a:prstGeom prst="rect">
              <a:avLst/>
            </a:prstGeom>
            <a:solidFill>
              <a:srgbClr val="3146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18936">
              <a:off x="5993911" y="1351468"/>
              <a:ext cx="168465" cy="45719"/>
            </a:xfrm>
            <a:prstGeom prst="rect">
              <a:avLst/>
            </a:prstGeom>
            <a:gradFill flip="none" rotWithShape="1">
              <a:gsLst>
                <a:gs pos="100000">
                  <a:srgbClr val="405164"/>
                </a:gs>
                <a:gs pos="0">
                  <a:srgbClr val="4E5F7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755577" y="2808125"/>
            <a:ext cx="4022106" cy="1707842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9263" y="3130891"/>
            <a:ext cx="391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手机不要充电充一夜</a:t>
            </a:r>
            <a:endParaRPr lang="zh-CN" altLang="en-US" sz="25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534" y="3760873"/>
            <a:ext cx="41467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充电器不要长期插在插座上</a:t>
            </a:r>
            <a:endParaRPr lang="zh-CN" altLang="en-US" sz="23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 rot="21326667">
            <a:off x="907033" y="2322292"/>
            <a:ext cx="1017096" cy="695312"/>
            <a:chOff x="971600" y="2348941"/>
            <a:chExt cx="901529" cy="616308"/>
          </a:xfrm>
          <a:noFill/>
        </p:grpSpPr>
        <p:grpSp>
          <p:nvGrpSpPr>
            <p:cNvPr id="29" name="组合 28"/>
            <p:cNvGrpSpPr/>
            <p:nvPr/>
          </p:nvGrpSpPr>
          <p:grpSpPr>
            <a:xfrm rot="20574692">
              <a:off x="971600" y="2348941"/>
              <a:ext cx="504056" cy="400280"/>
              <a:chOff x="4188209" y="3153166"/>
              <a:chExt cx="792088" cy="682834"/>
            </a:xfrm>
            <a:grpFill/>
          </p:grpSpPr>
          <p:sp>
            <p:nvSpPr>
              <p:cNvPr id="30" name="等腰三角形 29"/>
              <p:cNvSpPr/>
              <p:nvPr/>
            </p:nvSpPr>
            <p:spPr>
              <a:xfrm rot="10800000">
                <a:off x="4368756" y="3263785"/>
                <a:ext cx="423969" cy="365490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4188209" y="3153166"/>
                <a:ext cx="792088" cy="682834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548775">
              <a:off x="1139806" y="2564969"/>
              <a:ext cx="504056" cy="400280"/>
              <a:chOff x="4188209" y="3153166"/>
              <a:chExt cx="792088" cy="682834"/>
            </a:xfrm>
            <a:grpFill/>
          </p:grpSpPr>
          <p:sp>
            <p:nvSpPr>
              <p:cNvPr id="33" name="等腰三角形 32"/>
              <p:cNvSpPr/>
              <p:nvPr/>
            </p:nvSpPr>
            <p:spPr>
              <a:xfrm rot="10800000">
                <a:off x="4368756" y="3263785"/>
                <a:ext cx="423969" cy="365490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0800000">
                <a:off x="4188209" y="3153166"/>
                <a:ext cx="792088" cy="682834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19685949">
              <a:off x="1498565" y="2587335"/>
              <a:ext cx="374564" cy="297448"/>
              <a:chOff x="4188209" y="3153166"/>
              <a:chExt cx="792088" cy="682834"/>
            </a:xfrm>
            <a:grpFill/>
          </p:grpSpPr>
          <p:sp>
            <p:nvSpPr>
              <p:cNvPr id="36" name="等腰三角形 35"/>
              <p:cNvSpPr/>
              <p:nvPr/>
            </p:nvSpPr>
            <p:spPr>
              <a:xfrm rot="10800000">
                <a:off x="4368756" y="3263785"/>
                <a:ext cx="423969" cy="365490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10800000">
                <a:off x="4188209" y="3153166"/>
                <a:ext cx="792088" cy="682834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402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72742" y="2960517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</a:t>
            </a:r>
            <a:r>
              <a:rPr lang="zh-CN" altLang="en-US" sz="4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接打电话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01286" y="483517"/>
            <a:ext cx="3024336" cy="4499335"/>
            <a:chOff x="1043608" y="483518"/>
            <a:chExt cx="3024336" cy="44993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2348" b="99000" l="2717" r="89845">
                          <a14:foregroundMark x1="65783" y1="73435" x2="66106" y2="93000"/>
                          <a14:foregroundMark x1="58668" y1="88217" x2="58991" y2="91565"/>
                          <a14:foregroundMark x1="48706" y1="87739" x2="48318" y2="90391"/>
                          <a14:foregroundMark x1="49418" y1="88478" x2="50129" y2="92304"/>
                          <a14:foregroundMark x1="57245" y1="91348" x2="59379" y2="93957"/>
                          <a14:backgroundMark x1="61837" y1="70087" x2="61837" y2="927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483518"/>
              <a:ext cx="3024336" cy="449933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740" y="1804927"/>
              <a:ext cx="720000" cy="743478"/>
            </a:xfrm>
            <a:prstGeom prst="rect">
              <a:avLst/>
            </a:prstGeom>
            <a:scene3d>
              <a:camera prst="perspectiveHeroicExtremeLeftFacing"/>
              <a:lightRig rig="threePt" dir="t"/>
            </a:scene3d>
          </p:spPr>
        </p:pic>
      </p:grpSp>
      <p:cxnSp>
        <p:nvCxnSpPr>
          <p:cNvPr id="7" name="直接连接符 6"/>
          <p:cNvCxnSpPr/>
          <p:nvPr/>
        </p:nvCxnSpPr>
        <p:spPr>
          <a:xfrm>
            <a:off x="4628690" y="2432954"/>
            <a:ext cx="10081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56882" y="2432954"/>
            <a:ext cx="10081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139153" y="149163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手机充电</a:t>
            </a:r>
            <a:r>
              <a:rPr lang="zh-CN" altLang="en-US" sz="2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时</a:t>
            </a:r>
            <a:endParaRPr lang="zh-CN" altLang="en-US" sz="2400" dirty="0"/>
          </a:p>
        </p:txBody>
      </p:sp>
      <p:sp>
        <p:nvSpPr>
          <p:cNvPr id="11" name="乘号 10"/>
          <p:cNvSpPr/>
          <p:nvPr/>
        </p:nvSpPr>
        <p:spPr>
          <a:xfrm>
            <a:off x="5735814" y="2160623"/>
            <a:ext cx="530229" cy="556519"/>
          </a:xfrm>
          <a:prstGeom prst="mathMultiply">
            <a:avLst/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3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38" r="26375"/>
          <a:stretch/>
        </p:blipFill>
        <p:spPr bwMode="auto">
          <a:xfrm>
            <a:off x="467544" y="483518"/>
            <a:ext cx="4104456" cy="41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139952" y="2499742"/>
            <a:ext cx="4392488" cy="1930467"/>
          </a:xfrm>
          <a:prstGeom prst="rect">
            <a:avLst/>
          </a:prstGeom>
          <a:solidFill>
            <a:schemeClr val="tx1">
              <a:lumMod val="75000"/>
              <a:lumOff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873284" y="2644359"/>
            <a:ext cx="345241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开车接听电话或收发短信会让注意力分散、判断力下降、反应时间延长。</a:t>
            </a:r>
            <a:endParaRPr lang="en-US" altLang="zh-CN" sz="2200" dirty="0" smtClean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1563638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开车时</a:t>
            </a:r>
            <a:r>
              <a:rPr lang="zh-CN" altLang="en-US" sz="4000" b="1" dirty="0" smtClean="0">
                <a:solidFill>
                  <a:srgbClr val="C00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不要打电话</a:t>
            </a:r>
            <a:endParaRPr lang="zh-CN" altLang="en-US" sz="4000" b="1" dirty="0">
              <a:solidFill>
                <a:srgbClr val="C000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275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94426"/>
            <a:ext cx="4327526" cy="4327526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83896" y="1769882"/>
            <a:ext cx="677108" cy="3188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不要接打电话</a:t>
            </a:r>
            <a:r>
              <a:rPr lang="en-US" altLang="zh-CN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81220" y="1808900"/>
            <a:ext cx="677108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要</a:t>
            </a:r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摘下手机套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7426" y="746703"/>
            <a:ext cx="273630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充电时</a:t>
            </a:r>
            <a:endParaRPr lang="zh-CN" altLang="en-US" sz="55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458328" y="1797052"/>
            <a:ext cx="0" cy="262467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37347" y="1797052"/>
            <a:ext cx="0" cy="262467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9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"/>
            <a:ext cx="6858000" cy="5143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88024" y="1491630"/>
            <a:ext cx="1368152" cy="1368152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7346">
            <a:off x="4802177" y="1427687"/>
            <a:ext cx="1293462" cy="13356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21193429">
            <a:off x="4744253" y="2701724"/>
            <a:ext cx="2174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</a:t>
            </a:r>
            <a:r>
              <a:rPr lang="zh-CN" altLang="en-US" sz="2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熊同学</a:t>
            </a:r>
            <a:endParaRPr lang="zh-CN" altLang="en-US" sz="28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2147" y="0"/>
            <a:ext cx="6789845" cy="514263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100000"/>
                  <a:alpha val="43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309" y="267494"/>
            <a:ext cx="646331" cy="34255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0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 进水怎么办？</a:t>
            </a:r>
            <a:endParaRPr lang="zh-CN" altLang="en-US" sz="30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50098" y="1291647"/>
            <a:ext cx="1713790" cy="4016407"/>
            <a:chOff x="1619672" y="1291647"/>
            <a:chExt cx="1713790" cy="4016407"/>
          </a:xfrm>
        </p:grpSpPr>
        <p:sp>
          <p:nvSpPr>
            <p:cNvPr id="15" name="TextBox 14"/>
            <p:cNvSpPr txBox="1"/>
            <p:nvPr/>
          </p:nvSpPr>
          <p:spPr>
            <a:xfrm>
              <a:off x="1619672" y="1291647"/>
              <a:ext cx="523220" cy="39225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△</a:t>
              </a:r>
              <a:r>
                <a:rPr lang="en-US" altLang="zh-CN" sz="2200" dirty="0" smtClean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 </a:t>
              </a:r>
              <a:r>
                <a:rPr lang="zh-CN" altLang="en-US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捞出手机，关闭电源</a:t>
              </a:r>
              <a:endParaRPr lang="zh-CN" altLang="en-US" sz="2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14957" y="1291647"/>
              <a:ext cx="523220" cy="40164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△</a:t>
              </a:r>
              <a:r>
                <a:rPr lang="en-US" altLang="zh-CN" sz="2200" dirty="0" smtClean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 </a:t>
              </a:r>
              <a:r>
                <a:rPr lang="zh-CN" altLang="en-US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取出</a:t>
              </a:r>
              <a:r>
                <a:rPr lang="en-US" altLang="zh-CN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SIM</a:t>
              </a:r>
              <a:r>
                <a:rPr lang="zh-CN" altLang="en-US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卡，擦干手机</a:t>
              </a:r>
              <a:endParaRPr lang="zh-CN" altLang="en-US" sz="2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10242" y="1291647"/>
              <a:ext cx="523220" cy="39225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△</a:t>
              </a:r>
              <a:r>
                <a:rPr lang="en-US" altLang="zh-CN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 </a:t>
              </a:r>
              <a:r>
                <a:rPr lang="zh-CN" altLang="en-US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放入大米中浸泡一天</a:t>
              </a:r>
              <a:endParaRPr lang="zh-CN" altLang="en-US" sz="2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46065" y="1371918"/>
              <a:ext cx="305656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srgbClr val="C00000"/>
                  </a:solidFill>
                </a:rPr>
                <a:t>1</a:t>
              </a:r>
              <a:endParaRPr lang="zh-CN" altLang="en-US" sz="1000" dirty="0">
                <a:solidFill>
                  <a:srgbClr val="C0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353797" y="1371918"/>
              <a:ext cx="305656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C00000"/>
                  </a:solidFill>
                </a:rPr>
                <a:t>2</a:t>
              </a:r>
              <a:endParaRPr lang="zh-CN" altLang="en-US" sz="1000" dirty="0">
                <a:solidFill>
                  <a:srgbClr val="C0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936019" y="1371918"/>
              <a:ext cx="305656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C00000"/>
                  </a:solidFill>
                </a:rPr>
                <a:t>3</a:t>
              </a:r>
              <a:endParaRPr lang="zh-CN" altLang="en-US" sz="10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3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684584" y="0"/>
            <a:ext cx="9828584" cy="5143500"/>
            <a:chOff x="0" y="0"/>
            <a:chExt cx="9828584" cy="51435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715250" cy="51435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7715250" y="0"/>
              <a:ext cx="2113334" cy="5143500"/>
            </a:xfrm>
            <a:prstGeom prst="rect">
              <a:avLst/>
            </a:prstGeom>
            <a:solidFill>
              <a:srgbClr val="FDF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876256" y="627534"/>
            <a:ext cx="1661993" cy="4320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雷雨天气</a:t>
            </a:r>
            <a:endParaRPr lang="en-US" altLang="zh-CN" sz="48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4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尽量</a:t>
            </a:r>
            <a:r>
              <a:rPr lang="zh-CN" altLang="en-US" sz="4800" dirty="0" smtClean="0">
                <a:solidFill>
                  <a:srgbClr val="C00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少用</a:t>
            </a:r>
            <a:r>
              <a:rPr lang="zh-CN" altLang="en-US" sz="4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</a:t>
            </a:r>
            <a:endParaRPr lang="zh-CN" altLang="en-US" sz="48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65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198</Words>
  <Application>Microsoft Office PowerPoint</Application>
  <PresentationFormat>全屏显示(16:9)</PresentationFormat>
  <Paragraphs>30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方正兰亭超细黑简体</vt:lpstr>
      <vt:lpstr>Arial</vt:lpstr>
      <vt:lpstr>方正静蕾简体</vt:lpstr>
      <vt:lpstr>宋体</vt:lpstr>
      <vt:lpstr>Calibri</vt:lpstr>
      <vt:lpstr>冬青黑体简体中文 W3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103</cp:revision>
  <dcterms:modified xsi:type="dcterms:W3CDTF">2018-05-28T09:30:08Z</dcterms:modified>
</cp:coreProperties>
</file>