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80" r:id="rId3"/>
    <p:sldId id="274" r:id="rId4"/>
    <p:sldId id="284" r:id="rId5"/>
    <p:sldId id="270" r:id="rId6"/>
    <p:sldId id="275" r:id="rId7"/>
    <p:sldId id="285" r:id="rId8"/>
    <p:sldId id="271" r:id="rId9"/>
    <p:sldId id="276" r:id="rId10"/>
    <p:sldId id="281" r:id="rId11"/>
    <p:sldId id="272" r:id="rId12"/>
    <p:sldId id="277" r:id="rId13"/>
    <p:sldId id="282" r:id="rId14"/>
    <p:sldId id="273" r:id="rId15"/>
    <p:sldId id="278" r:id="rId16"/>
    <p:sldId id="283" r:id="rId17"/>
    <p:sldId id="286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596"/>
    <a:srgbClr val="D50D2A"/>
    <a:srgbClr val="8D44AD"/>
    <a:srgbClr val="099F3B"/>
    <a:srgbClr val="CB5518"/>
    <a:srgbClr val="FCFCFC"/>
    <a:srgbClr val="D9D9D9"/>
    <a:srgbClr val="E83D43"/>
    <a:srgbClr val="E81E34"/>
    <a:srgbClr val="EB5F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00" autoAdjust="0"/>
    <p:restoredTop sz="94660"/>
  </p:normalViewPr>
  <p:slideViewPr>
    <p:cSldViewPr>
      <p:cViewPr varScale="1">
        <p:scale>
          <a:sx n="86" d="100"/>
          <a:sy n="86" d="100"/>
        </p:scale>
        <p:origin x="114" y="2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59999" cy="5999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58FF6-AD4C-487B-8BA3-3AF64168F36B}" type="datetimeFigureOut">
              <a:rPr lang="zh-CN" altLang="en-US" smtClean="0"/>
              <a:t>2015/5/13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0C5E7-BD7C-454C-8F3F-47B9EBCA3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38362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58FF6-AD4C-487B-8BA3-3AF64168F36B}" type="datetimeFigureOut">
              <a:rPr lang="zh-CN" altLang="en-US" smtClean="0"/>
              <a:t>2015/5/13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0C5E7-BD7C-454C-8F3F-47B9EBCA3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9056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58FF6-AD4C-487B-8BA3-3AF64168F36B}" type="datetimeFigureOut">
              <a:rPr lang="zh-CN" altLang="en-US" smtClean="0"/>
              <a:t>2015/5/13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0C5E7-BD7C-454C-8F3F-47B9EBCA3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0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58FF6-AD4C-487B-8BA3-3AF64168F36B}" type="datetimeFigureOut">
              <a:rPr lang="zh-CN" altLang="en-US" smtClean="0"/>
              <a:t>2015/5/13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0C5E7-BD7C-454C-8F3F-47B9EBCA3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788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58FF6-AD4C-487B-8BA3-3AF64168F36B}" type="datetimeFigureOut">
              <a:rPr lang="zh-CN" altLang="en-US" smtClean="0"/>
              <a:t>2015/5/13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0C5E7-BD7C-454C-8F3F-47B9EBCA3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3583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58FF6-AD4C-487B-8BA3-3AF64168F36B}" type="datetimeFigureOut">
              <a:rPr lang="zh-CN" altLang="en-US" smtClean="0"/>
              <a:t>2015/5/13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0C5E7-BD7C-454C-8F3F-47B9EBCA3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4001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58FF6-AD4C-487B-8BA3-3AF64168F36B}" type="datetimeFigureOut">
              <a:rPr lang="zh-CN" altLang="en-US" smtClean="0"/>
              <a:t>2015/5/13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0C5E7-BD7C-454C-8F3F-47B9EBCA3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253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58FF6-AD4C-487B-8BA3-3AF64168F36B}" type="datetimeFigureOut">
              <a:rPr lang="zh-CN" altLang="en-US" smtClean="0"/>
              <a:t>2015/5/13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0C5E7-BD7C-454C-8F3F-47B9EBCA3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802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58FF6-AD4C-487B-8BA3-3AF64168F36B}" type="datetimeFigureOut">
              <a:rPr lang="zh-CN" altLang="en-US" smtClean="0"/>
              <a:t>2015/5/13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0C5E7-BD7C-454C-8F3F-47B9EBCA3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42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58FF6-AD4C-487B-8BA3-3AF64168F36B}" type="datetimeFigureOut">
              <a:rPr lang="zh-CN" altLang="en-US" smtClean="0"/>
              <a:t>2015/5/13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0C5E7-BD7C-454C-8F3F-47B9EBCA3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8913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C58FF6-AD4C-487B-8BA3-3AF64168F36B}" type="datetimeFigureOut">
              <a:rPr lang="zh-CN" altLang="en-US" smtClean="0"/>
              <a:t>2015/5/13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0C5E7-BD7C-454C-8F3F-47B9EBCA3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999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C58FF6-AD4C-487B-8BA3-3AF64168F36B}" type="datetimeFigureOut">
              <a:rPr lang="zh-CN" altLang="en-US" smtClean="0"/>
              <a:t>2015/5/13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30C5E7-BD7C-454C-8F3F-47B9EBCA36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35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0" y="1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3429000 h 6858000"/>
              <a:gd name="connsiteX2" fmla="*/ 0 w 6096000"/>
              <a:gd name="connsiteY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3429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82C0"/>
          </a:solidFill>
          <a:ln>
            <a:solidFill>
              <a:srgbClr val="008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10800000">
            <a:off x="8438993" y="2746"/>
            <a:ext cx="3753006" cy="1613874"/>
          </a:xfrm>
          <a:custGeom>
            <a:avLst/>
            <a:gdLst>
              <a:gd name="connsiteX0" fmla="*/ 3753006 w 3753006"/>
              <a:gd name="connsiteY0" fmla="*/ 1613874 h 1613874"/>
              <a:gd name="connsiteX1" fmla="*/ 0 w 3753006"/>
              <a:gd name="connsiteY1" fmla="*/ 1613874 h 1613874"/>
              <a:gd name="connsiteX2" fmla="*/ 0 w 3753006"/>
              <a:gd name="connsiteY2" fmla="*/ 1613873 h 1613874"/>
              <a:gd name="connsiteX3" fmla="*/ 2869108 w 3753006"/>
              <a:gd name="connsiteY3" fmla="*/ 0 h 1613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3006" h="1613874">
                <a:moveTo>
                  <a:pt x="3753006" y="1613874"/>
                </a:moveTo>
                <a:lnTo>
                  <a:pt x="0" y="1613874"/>
                </a:lnTo>
                <a:lnTo>
                  <a:pt x="0" y="1613873"/>
                </a:lnTo>
                <a:lnTo>
                  <a:pt x="2869108" y="0"/>
                </a:lnTo>
                <a:close/>
              </a:path>
            </a:pathLst>
          </a:custGeom>
          <a:solidFill>
            <a:srgbClr val="1EB3EB"/>
          </a:solidFill>
          <a:ln>
            <a:solidFill>
              <a:srgbClr val="1EB3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10800000">
            <a:off x="0" y="2746"/>
            <a:ext cx="12192000" cy="3429000"/>
          </a:xfrm>
          <a:custGeom>
            <a:avLst/>
            <a:gdLst>
              <a:gd name="connsiteX0" fmla="*/ 1 w 12192000"/>
              <a:gd name="connsiteY0" fmla="*/ 3429000 h 3429000"/>
              <a:gd name="connsiteX1" fmla="*/ 0 w 12192000"/>
              <a:gd name="connsiteY1" fmla="*/ 3429000 h 3429000"/>
              <a:gd name="connsiteX2" fmla="*/ 1 w 12192000"/>
              <a:gd name="connsiteY2" fmla="*/ 3428999 h 3429000"/>
              <a:gd name="connsiteX3" fmla="*/ 12192000 w 12192000"/>
              <a:gd name="connsiteY3" fmla="*/ 3429000 h 3429000"/>
              <a:gd name="connsiteX4" fmla="*/ 3753007 w 12192000"/>
              <a:gd name="connsiteY4" fmla="*/ 3429000 h 3429000"/>
              <a:gd name="connsiteX5" fmla="*/ 2869109 w 12192000"/>
              <a:gd name="connsiteY5" fmla="*/ 1815126 h 3429000"/>
              <a:gd name="connsiteX6" fmla="*/ 6096000 w 12192000"/>
              <a:gd name="connsiteY6" fmla="*/ 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429000">
                <a:moveTo>
                  <a:pt x="1" y="3429000"/>
                </a:moveTo>
                <a:lnTo>
                  <a:pt x="0" y="3429000"/>
                </a:lnTo>
                <a:lnTo>
                  <a:pt x="1" y="3428999"/>
                </a:lnTo>
                <a:close/>
                <a:moveTo>
                  <a:pt x="12192000" y="3429000"/>
                </a:moveTo>
                <a:lnTo>
                  <a:pt x="3753007" y="3429000"/>
                </a:lnTo>
                <a:lnTo>
                  <a:pt x="2869109" y="1815126"/>
                </a:lnTo>
                <a:lnTo>
                  <a:pt x="6096000" y="0"/>
                </a:lnTo>
                <a:close/>
              </a:path>
            </a:pathLst>
          </a:custGeom>
          <a:solidFill>
            <a:srgbClr val="009DE2"/>
          </a:solidFill>
          <a:ln>
            <a:solidFill>
              <a:srgbClr val="009D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 flipH="1">
            <a:off x="8128000" y="2"/>
            <a:ext cx="4064001" cy="6857999"/>
          </a:xfrm>
          <a:custGeom>
            <a:avLst/>
            <a:gdLst>
              <a:gd name="connsiteX0" fmla="*/ 0 w 4064001"/>
              <a:gd name="connsiteY0" fmla="*/ 0 h 6857999"/>
              <a:gd name="connsiteX1" fmla="*/ 0 w 4064001"/>
              <a:gd name="connsiteY1" fmla="*/ 6857999 h 6857999"/>
              <a:gd name="connsiteX2" fmla="*/ 2 w 4064001"/>
              <a:gd name="connsiteY2" fmla="*/ 6857999 h 6857999"/>
              <a:gd name="connsiteX3" fmla="*/ 4064001 w 4064001"/>
              <a:gd name="connsiteY3" fmla="*/ 4572000 h 6857999"/>
              <a:gd name="connsiteX4" fmla="*/ 2323124 w 4064001"/>
              <a:gd name="connsiteY4" fmla="*/ 2613513 h 6857999"/>
              <a:gd name="connsiteX5" fmla="*/ 1 w 4064001"/>
              <a:gd name="connsiteY5" fmla="*/ 6855208 h 6857999"/>
              <a:gd name="connsiteX6" fmla="*/ 1 w 4064001"/>
              <a:gd name="connsiteY6" fmla="*/ 1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64001" h="6857999">
                <a:moveTo>
                  <a:pt x="0" y="0"/>
                </a:moveTo>
                <a:lnTo>
                  <a:pt x="0" y="6857999"/>
                </a:lnTo>
                <a:lnTo>
                  <a:pt x="2" y="6857999"/>
                </a:lnTo>
                <a:lnTo>
                  <a:pt x="4064001" y="4572000"/>
                </a:lnTo>
                <a:lnTo>
                  <a:pt x="2323124" y="2613513"/>
                </a:lnTo>
                <a:lnTo>
                  <a:pt x="1" y="6855208"/>
                </a:lnTo>
                <a:lnTo>
                  <a:pt x="1" y="1"/>
                </a:lnTo>
                <a:close/>
              </a:path>
            </a:pathLst>
          </a:custGeom>
          <a:solidFill>
            <a:srgbClr val="0167B1"/>
          </a:solidFill>
          <a:ln>
            <a:solidFill>
              <a:srgbClr val="0167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flipH="1">
            <a:off x="9868877" y="3"/>
            <a:ext cx="2323123" cy="6855207"/>
          </a:xfrm>
          <a:custGeom>
            <a:avLst/>
            <a:gdLst>
              <a:gd name="connsiteX0" fmla="*/ 0 w 2323123"/>
              <a:gd name="connsiteY0" fmla="*/ 0 h 6855207"/>
              <a:gd name="connsiteX1" fmla="*/ 0 w 2323123"/>
              <a:gd name="connsiteY1" fmla="*/ 6855207 h 6855207"/>
              <a:gd name="connsiteX2" fmla="*/ 2323123 w 2323123"/>
              <a:gd name="connsiteY2" fmla="*/ 2613512 h 6855207"/>
              <a:gd name="connsiteX3" fmla="*/ 3 w 2323123"/>
              <a:gd name="connsiteY3" fmla="*/ 2 h 6855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3123" h="6855207">
                <a:moveTo>
                  <a:pt x="0" y="0"/>
                </a:moveTo>
                <a:lnTo>
                  <a:pt x="0" y="6855207"/>
                </a:lnTo>
                <a:lnTo>
                  <a:pt x="2323123" y="2613512"/>
                </a:lnTo>
                <a:lnTo>
                  <a:pt x="3" y="2"/>
                </a:lnTo>
                <a:close/>
              </a:path>
            </a:pathLst>
          </a:custGeom>
          <a:solidFill>
            <a:srgbClr val="006CB4"/>
          </a:solidFill>
          <a:ln>
            <a:solidFill>
              <a:srgbClr val="006C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flipH="1">
            <a:off x="9321742" y="5"/>
            <a:ext cx="2870255" cy="2613510"/>
          </a:xfrm>
          <a:custGeom>
            <a:avLst/>
            <a:gdLst>
              <a:gd name="connsiteX0" fmla="*/ 0 w 2870255"/>
              <a:gd name="connsiteY0" fmla="*/ 0 h 2613510"/>
              <a:gd name="connsiteX1" fmla="*/ 2323120 w 2870255"/>
              <a:gd name="connsiteY1" fmla="*/ 2613510 h 2613510"/>
              <a:gd name="connsiteX2" fmla="*/ 2870255 w 2870255"/>
              <a:gd name="connsiteY2" fmla="*/ 1614518 h 2613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70255" h="2613510">
                <a:moveTo>
                  <a:pt x="0" y="0"/>
                </a:moveTo>
                <a:lnTo>
                  <a:pt x="2323120" y="2613510"/>
                </a:lnTo>
                <a:lnTo>
                  <a:pt x="2870255" y="1614518"/>
                </a:lnTo>
                <a:close/>
              </a:path>
            </a:pathLst>
          </a:custGeom>
          <a:solidFill>
            <a:srgbClr val="0B7BC3"/>
          </a:solidFill>
          <a:ln>
            <a:solidFill>
              <a:srgbClr val="0B7B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flipH="1">
            <a:off x="6096000" y="1614523"/>
            <a:ext cx="6096000" cy="5243479"/>
          </a:xfrm>
          <a:custGeom>
            <a:avLst/>
            <a:gdLst>
              <a:gd name="connsiteX0" fmla="*/ 2 w 6096000"/>
              <a:gd name="connsiteY0" fmla="*/ 5243478 h 5243479"/>
              <a:gd name="connsiteX1" fmla="*/ 0 w 6096000"/>
              <a:gd name="connsiteY1" fmla="*/ 5243478 h 5243479"/>
              <a:gd name="connsiteX2" fmla="*/ 0 w 6096000"/>
              <a:gd name="connsiteY2" fmla="*/ 5243479 h 5243479"/>
              <a:gd name="connsiteX3" fmla="*/ 2870259 w 6096000"/>
              <a:gd name="connsiteY3" fmla="*/ 0 h 5243479"/>
              <a:gd name="connsiteX4" fmla="*/ 2323124 w 6096000"/>
              <a:gd name="connsiteY4" fmla="*/ 998992 h 5243479"/>
              <a:gd name="connsiteX5" fmla="*/ 4064001 w 6096000"/>
              <a:gd name="connsiteY5" fmla="*/ 2957479 h 5243479"/>
              <a:gd name="connsiteX6" fmla="*/ 6096000 w 6096000"/>
              <a:gd name="connsiteY6" fmla="*/ 1814479 h 5243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5243479">
                <a:moveTo>
                  <a:pt x="2" y="5243478"/>
                </a:moveTo>
                <a:lnTo>
                  <a:pt x="0" y="5243478"/>
                </a:lnTo>
                <a:lnTo>
                  <a:pt x="0" y="5243479"/>
                </a:lnTo>
                <a:close/>
                <a:moveTo>
                  <a:pt x="2870259" y="0"/>
                </a:moveTo>
                <a:lnTo>
                  <a:pt x="2323124" y="998992"/>
                </a:lnTo>
                <a:lnTo>
                  <a:pt x="4064001" y="2957479"/>
                </a:lnTo>
                <a:lnTo>
                  <a:pt x="6096000" y="1814479"/>
                </a:lnTo>
                <a:close/>
              </a:path>
            </a:pathLst>
          </a:custGeom>
          <a:solidFill>
            <a:srgbClr val="0172BE"/>
          </a:solidFill>
          <a:ln>
            <a:solidFill>
              <a:srgbClr val="0172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6096000" y="4572002"/>
            <a:ext cx="6095998" cy="2285999"/>
          </a:xfrm>
          <a:custGeom>
            <a:avLst/>
            <a:gdLst>
              <a:gd name="connsiteX0" fmla="*/ 2032000 w 6095998"/>
              <a:gd name="connsiteY0" fmla="*/ 0 h 2285999"/>
              <a:gd name="connsiteX1" fmla="*/ 6095998 w 6095998"/>
              <a:gd name="connsiteY1" fmla="*/ 2285999 h 2285999"/>
              <a:gd name="connsiteX2" fmla="*/ 0 w 6095998"/>
              <a:gd name="connsiteY2" fmla="*/ 2285999 h 228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95998" h="2285999">
                <a:moveTo>
                  <a:pt x="2032000" y="0"/>
                </a:moveTo>
                <a:lnTo>
                  <a:pt x="6095998" y="2285999"/>
                </a:lnTo>
                <a:lnTo>
                  <a:pt x="0" y="2285999"/>
                </a:lnTo>
                <a:close/>
              </a:path>
            </a:pathLst>
          </a:custGeom>
          <a:solidFill>
            <a:srgbClr val="0055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0" y="3429001"/>
            <a:ext cx="12192000" cy="3429000"/>
          </a:xfrm>
          <a:custGeom>
            <a:avLst/>
            <a:gdLst>
              <a:gd name="connsiteX0" fmla="*/ 6096000 w 12192000"/>
              <a:gd name="connsiteY0" fmla="*/ 0 h 3429000"/>
              <a:gd name="connsiteX1" fmla="*/ 8128000 w 12192000"/>
              <a:gd name="connsiteY1" fmla="*/ 1143000 h 3429000"/>
              <a:gd name="connsiteX2" fmla="*/ 6096000 w 12192000"/>
              <a:gd name="connsiteY2" fmla="*/ 3428999 h 3429000"/>
              <a:gd name="connsiteX3" fmla="*/ 12191998 w 12192000"/>
              <a:gd name="connsiteY3" fmla="*/ 3428999 h 3429000"/>
              <a:gd name="connsiteX4" fmla="*/ 12192000 w 12192000"/>
              <a:gd name="connsiteY4" fmla="*/ 3429000 h 3429000"/>
              <a:gd name="connsiteX5" fmla="*/ 0 w 12192000"/>
              <a:gd name="connsiteY5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3429000">
                <a:moveTo>
                  <a:pt x="6096000" y="0"/>
                </a:moveTo>
                <a:lnTo>
                  <a:pt x="8128000" y="1143000"/>
                </a:lnTo>
                <a:lnTo>
                  <a:pt x="6096000" y="3428999"/>
                </a:lnTo>
                <a:lnTo>
                  <a:pt x="12191998" y="3428999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  <a:solidFill>
            <a:srgbClr val="015FA5"/>
          </a:solidFill>
          <a:ln>
            <a:solidFill>
              <a:srgbClr val="015F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189797" y="2089068"/>
            <a:ext cx="66470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</a:t>
            </a:r>
            <a:r>
              <a:rPr lang="zh-CN" altLang="en-US" sz="5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处添加标题</a:t>
            </a:r>
            <a:endParaRPr lang="zh-CN" altLang="en-US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189797" y="4628980"/>
            <a:ext cx="5670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主讲人</a:t>
            </a:r>
            <a:r>
              <a:rPr lang="zh-CN" altLang="en-US" sz="28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：小橡树</a:t>
            </a:r>
            <a:endParaRPr lang="en-US" altLang="zh-CN" sz="28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032010" y="5772005"/>
            <a:ext cx="2122573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8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Office2013</a:t>
            </a:r>
            <a:endParaRPr lang="zh-CN" altLang="en-US" sz="288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6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30534" y1="44726" x2="30534" y2="44726"/>
                        <a14:foregroundMark x1="74427" y1="32068" x2="74427" y2="32068"/>
                        <a14:backgroundMark x1="10305" y1="3376" x2="10305" y2="3376"/>
                        <a14:backgroundMark x1="91603" y1="5907" x2="91603" y2="5907"/>
                        <a14:backgroundMark x1="79008" y1="89873" x2="79008" y2="8987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0976" y="5554773"/>
            <a:ext cx="1072314" cy="969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5484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等腰三角形 15"/>
          <p:cNvSpPr/>
          <p:nvPr/>
        </p:nvSpPr>
        <p:spPr>
          <a:xfrm>
            <a:off x="0" y="6444044"/>
            <a:ext cx="3060000" cy="413956"/>
          </a:xfrm>
          <a:prstGeom prst="triangle">
            <a:avLst/>
          </a:prstGeom>
          <a:solidFill>
            <a:srgbClr val="D50D2A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>
            <a:off x="9132000" y="6444044"/>
            <a:ext cx="3060000" cy="413956"/>
          </a:xfrm>
          <a:prstGeom prst="triangle">
            <a:avLst/>
          </a:prstGeom>
          <a:solidFill>
            <a:srgbClr val="005596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2283000" y="6444044"/>
            <a:ext cx="3060000" cy="413956"/>
          </a:xfrm>
          <a:prstGeom prst="triangle">
            <a:avLst/>
          </a:prstGeom>
          <a:solidFill>
            <a:srgbClr val="099F3B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>
            <a:off x="4566000" y="6444044"/>
            <a:ext cx="3060000" cy="413956"/>
          </a:xfrm>
          <a:prstGeom prst="triangle">
            <a:avLst/>
          </a:prstGeom>
          <a:solidFill>
            <a:srgbClr val="8D44A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>
            <a:off x="6849000" y="6444044"/>
            <a:ext cx="3060000" cy="413956"/>
          </a:xfrm>
          <a:prstGeom prst="triangle">
            <a:avLst/>
          </a:prstGeom>
          <a:solidFill>
            <a:srgbClr val="CB5518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876087" y="729045"/>
            <a:ext cx="55799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99F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请输入标题文字</a:t>
            </a:r>
            <a:endParaRPr lang="zh-CN" altLang="en-US" sz="3600" dirty="0">
              <a:solidFill>
                <a:srgbClr val="099F3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6376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0" y="1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3429000 h 6858000"/>
              <a:gd name="connsiteX2" fmla="*/ 0 w 6096000"/>
              <a:gd name="connsiteY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3429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A469BD"/>
          </a:solidFill>
          <a:ln>
            <a:solidFill>
              <a:srgbClr val="A469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10800000">
            <a:off x="8438993" y="2746"/>
            <a:ext cx="3753006" cy="1613874"/>
          </a:xfrm>
          <a:custGeom>
            <a:avLst/>
            <a:gdLst>
              <a:gd name="connsiteX0" fmla="*/ 3753006 w 3753006"/>
              <a:gd name="connsiteY0" fmla="*/ 1613874 h 1613874"/>
              <a:gd name="connsiteX1" fmla="*/ 0 w 3753006"/>
              <a:gd name="connsiteY1" fmla="*/ 1613874 h 1613874"/>
              <a:gd name="connsiteX2" fmla="*/ 0 w 3753006"/>
              <a:gd name="connsiteY2" fmla="*/ 1613873 h 1613874"/>
              <a:gd name="connsiteX3" fmla="*/ 2869108 w 3753006"/>
              <a:gd name="connsiteY3" fmla="*/ 0 h 1613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3006" h="1613874">
                <a:moveTo>
                  <a:pt x="3753006" y="1613874"/>
                </a:moveTo>
                <a:lnTo>
                  <a:pt x="0" y="1613874"/>
                </a:lnTo>
                <a:lnTo>
                  <a:pt x="0" y="1613873"/>
                </a:lnTo>
                <a:lnTo>
                  <a:pt x="2869108" y="0"/>
                </a:lnTo>
                <a:close/>
              </a:path>
            </a:pathLst>
          </a:custGeom>
          <a:solidFill>
            <a:srgbClr val="CAA9D8"/>
          </a:solidFill>
          <a:ln>
            <a:solidFill>
              <a:srgbClr val="CAA9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10800000">
            <a:off x="0" y="2746"/>
            <a:ext cx="12192000" cy="3429000"/>
          </a:xfrm>
          <a:custGeom>
            <a:avLst/>
            <a:gdLst>
              <a:gd name="connsiteX0" fmla="*/ 1 w 12192000"/>
              <a:gd name="connsiteY0" fmla="*/ 3429000 h 3429000"/>
              <a:gd name="connsiteX1" fmla="*/ 0 w 12192000"/>
              <a:gd name="connsiteY1" fmla="*/ 3429000 h 3429000"/>
              <a:gd name="connsiteX2" fmla="*/ 1 w 12192000"/>
              <a:gd name="connsiteY2" fmla="*/ 3428999 h 3429000"/>
              <a:gd name="connsiteX3" fmla="*/ 12192000 w 12192000"/>
              <a:gd name="connsiteY3" fmla="*/ 3429000 h 3429000"/>
              <a:gd name="connsiteX4" fmla="*/ 3753007 w 12192000"/>
              <a:gd name="connsiteY4" fmla="*/ 3429000 h 3429000"/>
              <a:gd name="connsiteX5" fmla="*/ 2869109 w 12192000"/>
              <a:gd name="connsiteY5" fmla="*/ 1815126 h 3429000"/>
              <a:gd name="connsiteX6" fmla="*/ 6096000 w 12192000"/>
              <a:gd name="connsiteY6" fmla="*/ 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429000">
                <a:moveTo>
                  <a:pt x="1" y="3429000"/>
                </a:moveTo>
                <a:lnTo>
                  <a:pt x="0" y="3429000"/>
                </a:lnTo>
                <a:lnTo>
                  <a:pt x="1" y="3428999"/>
                </a:lnTo>
                <a:close/>
                <a:moveTo>
                  <a:pt x="12192000" y="3429000"/>
                </a:moveTo>
                <a:lnTo>
                  <a:pt x="3753007" y="3429000"/>
                </a:lnTo>
                <a:lnTo>
                  <a:pt x="2869109" y="1815126"/>
                </a:lnTo>
                <a:lnTo>
                  <a:pt x="6096000" y="0"/>
                </a:lnTo>
                <a:close/>
              </a:path>
            </a:pathLst>
          </a:custGeom>
          <a:solidFill>
            <a:srgbClr val="BB8DCD"/>
          </a:solidFill>
          <a:ln>
            <a:solidFill>
              <a:srgbClr val="BB8DC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 flipH="1">
            <a:off x="8128000" y="2"/>
            <a:ext cx="4064001" cy="6857999"/>
          </a:xfrm>
          <a:custGeom>
            <a:avLst/>
            <a:gdLst>
              <a:gd name="connsiteX0" fmla="*/ 0 w 4064001"/>
              <a:gd name="connsiteY0" fmla="*/ 0 h 6857999"/>
              <a:gd name="connsiteX1" fmla="*/ 0 w 4064001"/>
              <a:gd name="connsiteY1" fmla="*/ 6857999 h 6857999"/>
              <a:gd name="connsiteX2" fmla="*/ 2 w 4064001"/>
              <a:gd name="connsiteY2" fmla="*/ 6857999 h 6857999"/>
              <a:gd name="connsiteX3" fmla="*/ 4064001 w 4064001"/>
              <a:gd name="connsiteY3" fmla="*/ 4572000 h 6857999"/>
              <a:gd name="connsiteX4" fmla="*/ 2323124 w 4064001"/>
              <a:gd name="connsiteY4" fmla="*/ 2613513 h 6857999"/>
              <a:gd name="connsiteX5" fmla="*/ 1 w 4064001"/>
              <a:gd name="connsiteY5" fmla="*/ 6855208 h 6857999"/>
              <a:gd name="connsiteX6" fmla="*/ 1 w 4064001"/>
              <a:gd name="connsiteY6" fmla="*/ 1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64001" h="6857999">
                <a:moveTo>
                  <a:pt x="0" y="0"/>
                </a:moveTo>
                <a:lnTo>
                  <a:pt x="0" y="6857999"/>
                </a:lnTo>
                <a:lnTo>
                  <a:pt x="2" y="6857999"/>
                </a:lnTo>
                <a:lnTo>
                  <a:pt x="4064001" y="4572000"/>
                </a:lnTo>
                <a:lnTo>
                  <a:pt x="2323124" y="2613513"/>
                </a:lnTo>
                <a:lnTo>
                  <a:pt x="1" y="6855208"/>
                </a:lnTo>
                <a:lnTo>
                  <a:pt x="1" y="1"/>
                </a:lnTo>
                <a:close/>
              </a:path>
            </a:pathLst>
          </a:custGeom>
          <a:solidFill>
            <a:srgbClr val="9852B2"/>
          </a:solidFill>
          <a:ln>
            <a:solidFill>
              <a:srgbClr val="9852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flipH="1">
            <a:off x="9868877" y="3"/>
            <a:ext cx="2323123" cy="6855207"/>
          </a:xfrm>
          <a:custGeom>
            <a:avLst/>
            <a:gdLst>
              <a:gd name="connsiteX0" fmla="*/ 0 w 2323123"/>
              <a:gd name="connsiteY0" fmla="*/ 0 h 6855207"/>
              <a:gd name="connsiteX1" fmla="*/ 0 w 2323123"/>
              <a:gd name="connsiteY1" fmla="*/ 6855207 h 6855207"/>
              <a:gd name="connsiteX2" fmla="*/ 2323123 w 2323123"/>
              <a:gd name="connsiteY2" fmla="*/ 2613512 h 6855207"/>
              <a:gd name="connsiteX3" fmla="*/ 3 w 2323123"/>
              <a:gd name="connsiteY3" fmla="*/ 2 h 6855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3123" h="6855207">
                <a:moveTo>
                  <a:pt x="0" y="0"/>
                </a:moveTo>
                <a:lnTo>
                  <a:pt x="0" y="6855207"/>
                </a:lnTo>
                <a:lnTo>
                  <a:pt x="2323123" y="2613512"/>
                </a:lnTo>
                <a:lnTo>
                  <a:pt x="3" y="2"/>
                </a:lnTo>
                <a:close/>
              </a:path>
            </a:pathLst>
          </a:custGeom>
          <a:solidFill>
            <a:srgbClr val="A365BB"/>
          </a:solidFill>
          <a:ln>
            <a:solidFill>
              <a:srgbClr val="A365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flipH="1">
            <a:off x="9321742" y="5"/>
            <a:ext cx="2870255" cy="2613510"/>
          </a:xfrm>
          <a:custGeom>
            <a:avLst/>
            <a:gdLst>
              <a:gd name="connsiteX0" fmla="*/ 0 w 2870255"/>
              <a:gd name="connsiteY0" fmla="*/ 0 h 2613510"/>
              <a:gd name="connsiteX1" fmla="*/ 2323120 w 2870255"/>
              <a:gd name="connsiteY1" fmla="*/ 2613510 h 2613510"/>
              <a:gd name="connsiteX2" fmla="*/ 2870255 w 2870255"/>
              <a:gd name="connsiteY2" fmla="*/ 1614518 h 2613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70255" h="2613510">
                <a:moveTo>
                  <a:pt x="0" y="0"/>
                </a:moveTo>
                <a:lnTo>
                  <a:pt x="2323120" y="2613510"/>
                </a:lnTo>
                <a:lnTo>
                  <a:pt x="2870255" y="1614518"/>
                </a:lnTo>
                <a:close/>
              </a:path>
            </a:pathLst>
          </a:custGeom>
          <a:solidFill>
            <a:srgbClr val="B789C9"/>
          </a:solidFill>
          <a:ln>
            <a:solidFill>
              <a:srgbClr val="B789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flipH="1">
            <a:off x="6096000" y="1614523"/>
            <a:ext cx="6096000" cy="5243479"/>
          </a:xfrm>
          <a:custGeom>
            <a:avLst/>
            <a:gdLst>
              <a:gd name="connsiteX0" fmla="*/ 2 w 6096000"/>
              <a:gd name="connsiteY0" fmla="*/ 5243478 h 5243479"/>
              <a:gd name="connsiteX1" fmla="*/ 0 w 6096000"/>
              <a:gd name="connsiteY1" fmla="*/ 5243478 h 5243479"/>
              <a:gd name="connsiteX2" fmla="*/ 0 w 6096000"/>
              <a:gd name="connsiteY2" fmla="*/ 5243479 h 5243479"/>
              <a:gd name="connsiteX3" fmla="*/ 2870259 w 6096000"/>
              <a:gd name="connsiteY3" fmla="*/ 0 h 5243479"/>
              <a:gd name="connsiteX4" fmla="*/ 2323124 w 6096000"/>
              <a:gd name="connsiteY4" fmla="*/ 998992 h 5243479"/>
              <a:gd name="connsiteX5" fmla="*/ 4064001 w 6096000"/>
              <a:gd name="connsiteY5" fmla="*/ 2957479 h 5243479"/>
              <a:gd name="connsiteX6" fmla="*/ 6096000 w 6096000"/>
              <a:gd name="connsiteY6" fmla="*/ 1814479 h 5243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5243479">
                <a:moveTo>
                  <a:pt x="2" y="5243478"/>
                </a:moveTo>
                <a:lnTo>
                  <a:pt x="0" y="5243478"/>
                </a:lnTo>
                <a:lnTo>
                  <a:pt x="0" y="5243479"/>
                </a:lnTo>
                <a:close/>
                <a:moveTo>
                  <a:pt x="2870259" y="0"/>
                </a:moveTo>
                <a:lnTo>
                  <a:pt x="2323124" y="998992"/>
                </a:lnTo>
                <a:lnTo>
                  <a:pt x="4064001" y="2957479"/>
                </a:lnTo>
                <a:lnTo>
                  <a:pt x="6096000" y="1814479"/>
                </a:lnTo>
                <a:close/>
              </a:path>
            </a:pathLst>
          </a:custGeom>
          <a:solidFill>
            <a:srgbClr val="A469BD"/>
          </a:solidFill>
          <a:ln>
            <a:solidFill>
              <a:srgbClr val="A469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6096000" y="4572002"/>
            <a:ext cx="6095998" cy="2285999"/>
          </a:xfrm>
          <a:custGeom>
            <a:avLst/>
            <a:gdLst>
              <a:gd name="connsiteX0" fmla="*/ 2032000 w 6095998"/>
              <a:gd name="connsiteY0" fmla="*/ 0 h 2285999"/>
              <a:gd name="connsiteX1" fmla="*/ 6095998 w 6095998"/>
              <a:gd name="connsiteY1" fmla="*/ 2285999 h 2285999"/>
              <a:gd name="connsiteX2" fmla="*/ 0 w 6095998"/>
              <a:gd name="connsiteY2" fmla="*/ 2285999 h 228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95998" h="2285999">
                <a:moveTo>
                  <a:pt x="2032000" y="0"/>
                </a:moveTo>
                <a:lnTo>
                  <a:pt x="6095998" y="2285999"/>
                </a:lnTo>
                <a:lnTo>
                  <a:pt x="0" y="2285999"/>
                </a:lnTo>
                <a:close/>
              </a:path>
            </a:pathLst>
          </a:custGeom>
          <a:solidFill>
            <a:srgbClr val="8D44AD"/>
          </a:solidFill>
          <a:ln>
            <a:solidFill>
              <a:srgbClr val="8D44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0" y="3429001"/>
            <a:ext cx="12192000" cy="3429000"/>
          </a:xfrm>
          <a:custGeom>
            <a:avLst/>
            <a:gdLst>
              <a:gd name="connsiteX0" fmla="*/ 6096000 w 12192000"/>
              <a:gd name="connsiteY0" fmla="*/ 0 h 3429000"/>
              <a:gd name="connsiteX1" fmla="*/ 8128000 w 12192000"/>
              <a:gd name="connsiteY1" fmla="*/ 1143000 h 3429000"/>
              <a:gd name="connsiteX2" fmla="*/ 6096000 w 12192000"/>
              <a:gd name="connsiteY2" fmla="*/ 3428999 h 3429000"/>
              <a:gd name="connsiteX3" fmla="*/ 12191998 w 12192000"/>
              <a:gd name="connsiteY3" fmla="*/ 3428999 h 3429000"/>
              <a:gd name="connsiteX4" fmla="*/ 12192000 w 12192000"/>
              <a:gd name="connsiteY4" fmla="*/ 3429000 h 3429000"/>
              <a:gd name="connsiteX5" fmla="*/ 0 w 12192000"/>
              <a:gd name="connsiteY5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3429000">
                <a:moveTo>
                  <a:pt x="6096000" y="0"/>
                </a:moveTo>
                <a:lnTo>
                  <a:pt x="8128000" y="1143000"/>
                </a:lnTo>
                <a:lnTo>
                  <a:pt x="6096000" y="3428999"/>
                </a:lnTo>
                <a:lnTo>
                  <a:pt x="12191998" y="3428999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  <a:solidFill>
            <a:srgbClr val="9958B4"/>
          </a:solidFill>
          <a:ln>
            <a:solidFill>
              <a:srgbClr val="9958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553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696090" y="240213"/>
            <a:ext cx="7739871" cy="924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9500" b="1" dirty="0" smtClean="0">
                <a:solidFill>
                  <a:srgbClr val="D9D9D9"/>
                </a:solidFill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4</a:t>
            </a:r>
            <a:endParaRPr lang="zh-CN" altLang="en-US" sz="59500" b="1" dirty="0">
              <a:solidFill>
                <a:srgbClr val="D9D9D9"/>
              </a:solidFill>
              <a:latin typeface="Meiryo" panose="020B0604030504040204" pitchFamily="34" charset="-128"/>
              <a:ea typeface="Meiryo" panose="020B0604030504040204" pitchFamily="34" charset="-128"/>
              <a:cs typeface="Meiryo" panose="020B0604030504040204" pitchFamily="34" charset="-128"/>
            </a:endParaRPr>
          </a:p>
        </p:txBody>
      </p:sp>
      <p:sp>
        <p:nvSpPr>
          <p:cNvPr id="25" name="任意多边形 24"/>
          <p:cNvSpPr/>
          <p:nvPr/>
        </p:nvSpPr>
        <p:spPr>
          <a:xfrm flipH="1">
            <a:off x="8128000" y="2"/>
            <a:ext cx="4064001" cy="6857999"/>
          </a:xfrm>
          <a:custGeom>
            <a:avLst/>
            <a:gdLst>
              <a:gd name="connsiteX0" fmla="*/ 0 w 4064001"/>
              <a:gd name="connsiteY0" fmla="*/ 0 h 6857999"/>
              <a:gd name="connsiteX1" fmla="*/ 0 w 4064001"/>
              <a:gd name="connsiteY1" fmla="*/ 6857999 h 6857999"/>
              <a:gd name="connsiteX2" fmla="*/ 2 w 4064001"/>
              <a:gd name="connsiteY2" fmla="*/ 6857999 h 6857999"/>
              <a:gd name="connsiteX3" fmla="*/ 4064001 w 4064001"/>
              <a:gd name="connsiteY3" fmla="*/ 4572000 h 6857999"/>
              <a:gd name="connsiteX4" fmla="*/ 2323124 w 4064001"/>
              <a:gd name="connsiteY4" fmla="*/ 2613513 h 6857999"/>
              <a:gd name="connsiteX5" fmla="*/ 1 w 4064001"/>
              <a:gd name="connsiteY5" fmla="*/ 6855208 h 6857999"/>
              <a:gd name="connsiteX6" fmla="*/ 1 w 4064001"/>
              <a:gd name="connsiteY6" fmla="*/ 1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64001" h="6857999">
                <a:moveTo>
                  <a:pt x="0" y="0"/>
                </a:moveTo>
                <a:lnTo>
                  <a:pt x="0" y="6857999"/>
                </a:lnTo>
                <a:lnTo>
                  <a:pt x="2" y="6857999"/>
                </a:lnTo>
                <a:lnTo>
                  <a:pt x="4064001" y="4572000"/>
                </a:lnTo>
                <a:lnTo>
                  <a:pt x="2323124" y="2613513"/>
                </a:lnTo>
                <a:lnTo>
                  <a:pt x="1" y="6855208"/>
                </a:lnTo>
                <a:lnTo>
                  <a:pt x="1" y="1"/>
                </a:lnTo>
                <a:close/>
              </a:path>
            </a:pathLst>
          </a:custGeom>
          <a:solidFill>
            <a:srgbClr val="9852B2"/>
          </a:solidFill>
          <a:ln>
            <a:solidFill>
              <a:srgbClr val="9852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flipH="1">
            <a:off x="9868877" y="3"/>
            <a:ext cx="2323123" cy="6855207"/>
          </a:xfrm>
          <a:custGeom>
            <a:avLst/>
            <a:gdLst>
              <a:gd name="connsiteX0" fmla="*/ 0 w 2323123"/>
              <a:gd name="connsiteY0" fmla="*/ 0 h 6855207"/>
              <a:gd name="connsiteX1" fmla="*/ 0 w 2323123"/>
              <a:gd name="connsiteY1" fmla="*/ 6855207 h 6855207"/>
              <a:gd name="connsiteX2" fmla="*/ 2323123 w 2323123"/>
              <a:gd name="connsiteY2" fmla="*/ 2613512 h 6855207"/>
              <a:gd name="connsiteX3" fmla="*/ 3 w 2323123"/>
              <a:gd name="connsiteY3" fmla="*/ 2 h 6855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3123" h="6855207">
                <a:moveTo>
                  <a:pt x="0" y="0"/>
                </a:moveTo>
                <a:lnTo>
                  <a:pt x="0" y="6855207"/>
                </a:lnTo>
                <a:lnTo>
                  <a:pt x="2323123" y="2613512"/>
                </a:lnTo>
                <a:lnTo>
                  <a:pt x="3" y="2"/>
                </a:lnTo>
                <a:close/>
              </a:path>
            </a:pathLst>
          </a:custGeom>
          <a:solidFill>
            <a:srgbClr val="A365BB"/>
          </a:solidFill>
          <a:ln>
            <a:solidFill>
              <a:srgbClr val="A365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flipH="1">
            <a:off x="9321742" y="5"/>
            <a:ext cx="2870255" cy="2613510"/>
          </a:xfrm>
          <a:custGeom>
            <a:avLst/>
            <a:gdLst>
              <a:gd name="connsiteX0" fmla="*/ 0 w 2870255"/>
              <a:gd name="connsiteY0" fmla="*/ 0 h 2613510"/>
              <a:gd name="connsiteX1" fmla="*/ 2323120 w 2870255"/>
              <a:gd name="connsiteY1" fmla="*/ 2613510 h 2613510"/>
              <a:gd name="connsiteX2" fmla="*/ 2870255 w 2870255"/>
              <a:gd name="connsiteY2" fmla="*/ 1614518 h 2613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70255" h="2613510">
                <a:moveTo>
                  <a:pt x="0" y="0"/>
                </a:moveTo>
                <a:lnTo>
                  <a:pt x="2323120" y="2613510"/>
                </a:lnTo>
                <a:lnTo>
                  <a:pt x="2870255" y="1614518"/>
                </a:lnTo>
                <a:close/>
              </a:path>
            </a:pathLst>
          </a:custGeom>
          <a:solidFill>
            <a:srgbClr val="B789C9"/>
          </a:solidFill>
          <a:ln>
            <a:solidFill>
              <a:srgbClr val="B789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flipH="1">
            <a:off x="6096000" y="1614523"/>
            <a:ext cx="6096000" cy="5243479"/>
          </a:xfrm>
          <a:custGeom>
            <a:avLst/>
            <a:gdLst>
              <a:gd name="connsiteX0" fmla="*/ 2 w 6096000"/>
              <a:gd name="connsiteY0" fmla="*/ 5243478 h 5243479"/>
              <a:gd name="connsiteX1" fmla="*/ 0 w 6096000"/>
              <a:gd name="connsiteY1" fmla="*/ 5243478 h 5243479"/>
              <a:gd name="connsiteX2" fmla="*/ 0 w 6096000"/>
              <a:gd name="connsiteY2" fmla="*/ 5243479 h 5243479"/>
              <a:gd name="connsiteX3" fmla="*/ 2870259 w 6096000"/>
              <a:gd name="connsiteY3" fmla="*/ 0 h 5243479"/>
              <a:gd name="connsiteX4" fmla="*/ 2323124 w 6096000"/>
              <a:gd name="connsiteY4" fmla="*/ 998992 h 5243479"/>
              <a:gd name="connsiteX5" fmla="*/ 4064001 w 6096000"/>
              <a:gd name="connsiteY5" fmla="*/ 2957479 h 5243479"/>
              <a:gd name="connsiteX6" fmla="*/ 6096000 w 6096000"/>
              <a:gd name="connsiteY6" fmla="*/ 1814479 h 5243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5243479">
                <a:moveTo>
                  <a:pt x="2" y="5243478"/>
                </a:moveTo>
                <a:lnTo>
                  <a:pt x="0" y="5243478"/>
                </a:lnTo>
                <a:lnTo>
                  <a:pt x="0" y="5243479"/>
                </a:lnTo>
                <a:close/>
                <a:moveTo>
                  <a:pt x="2870259" y="0"/>
                </a:moveTo>
                <a:lnTo>
                  <a:pt x="2323124" y="998992"/>
                </a:lnTo>
                <a:lnTo>
                  <a:pt x="4064001" y="2957479"/>
                </a:lnTo>
                <a:lnTo>
                  <a:pt x="6096000" y="1814479"/>
                </a:lnTo>
                <a:close/>
              </a:path>
            </a:pathLst>
          </a:custGeom>
          <a:solidFill>
            <a:srgbClr val="A469BD"/>
          </a:solidFill>
          <a:ln>
            <a:solidFill>
              <a:srgbClr val="A469B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6096000" y="4572002"/>
            <a:ext cx="6095998" cy="2285999"/>
          </a:xfrm>
          <a:custGeom>
            <a:avLst/>
            <a:gdLst>
              <a:gd name="connsiteX0" fmla="*/ 2032000 w 6095998"/>
              <a:gd name="connsiteY0" fmla="*/ 0 h 2285999"/>
              <a:gd name="connsiteX1" fmla="*/ 6095998 w 6095998"/>
              <a:gd name="connsiteY1" fmla="*/ 2285999 h 2285999"/>
              <a:gd name="connsiteX2" fmla="*/ 0 w 6095998"/>
              <a:gd name="connsiteY2" fmla="*/ 2285999 h 228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95998" h="2285999">
                <a:moveTo>
                  <a:pt x="2032000" y="0"/>
                </a:moveTo>
                <a:lnTo>
                  <a:pt x="6095998" y="2285999"/>
                </a:lnTo>
                <a:lnTo>
                  <a:pt x="0" y="2285999"/>
                </a:lnTo>
                <a:close/>
              </a:path>
            </a:pathLst>
          </a:custGeom>
          <a:solidFill>
            <a:srgbClr val="8D44AD"/>
          </a:solidFill>
          <a:ln>
            <a:solidFill>
              <a:srgbClr val="8D44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0" y="3429001"/>
            <a:ext cx="12192000" cy="3429000"/>
          </a:xfrm>
          <a:custGeom>
            <a:avLst/>
            <a:gdLst>
              <a:gd name="connsiteX0" fmla="*/ 6096000 w 12192000"/>
              <a:gd name="connsiteY0" fmla="*/ 0 h 3429000"/>
              <a:gd name="connsiteX1" fmla="*/ 8128000 w 12192000"/>
              <a:gd name="connsiteY1" fmla="*/ 1143000 h 3429000"/>
              <a:gd name="connsiteX2" fmla="*/ 6096000 w 12192000"/>
              <a:gd name="connsiteY2" fmla="*/ 3428999 h 3429000"/>
              <a:gd name="connsiteX3" fmla="*/ 12191998 w 12192000"/>
              <a:gd name="connsiteY3" fmla="*/ 3428999 h 3429000"/>
              <a:gd name="connsiteX4" fmla="*/ 12192000 w 12192000"/>
              <a:gd name="connsiteY4" fmla="*/ 3429000 h 3429000"/>
              <a:gd name="connsiteX5" fmla="*/ 0 w 12192000"/>
              <a:gd name="connsiteY5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3429000">
                <a:moveTo>
                  <a:pt x="6096000" y="0"/>
                </a:moveTo>
                <a:lnTo>
                  <a:pt x="8128000" y="1143000"/>
                </a:lnTo>
                <a:lnTo>
                  <a:pt x="6096000" y="3428999"/>
                </a:lnTo>
                <a:lnTo>
                  <a:pt x="12191998" y="3428999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  <a:solidFill>
            <a:srgbClr val="9958B4"/>
          </a:solidFill>
          <a:ln>
            <a:solidFill>
              <a:srgbClr val="9958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988471" y="4834838"/>
            <a:ext cx="46274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商务</a:t>
            </a:r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的基本</a:t>
            </a: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结构</a:t>
            </a:r>
            <a:endParaRPr lang="en-US" altLang="zh-CN" sz="24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457200" indent="-457200"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商务</a:t>
            </a:r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的文字使用</a:t>
            </a:r>
          </a:p>
          <a:p>
            <a:pPr marL="457200" indent="-457200"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商务</a:t>
            </a:r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的色彩搭配</a:t>
            </a:r>
          </a:p>
          <a:p>
            <a:pPr marL="457200" indent="-457200"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商务</a:t>
            </a:r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的版面</a:t>
            </a: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对齐</a:t>
            </a:r>
            <a:endParaRPr lang="zh-CN" altLang="en-US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45683" y="3658552"/>
            <a:ext cx="561022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的设计原则</a:t>
            </a:r>
          </a:p>
        </p:txBody>
      </p:sp>
    </p:spTree>
    <p:extLst>
      <p:ext uri="{BB962C8B-B14F-4D97-AF65-F5344CB8AC3E}">
        <p14:creationId xmlns:p14="http://schemas.microsoft.com/office/powerpoint/2010/main" val="2116122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等腰三角形 15"/>
          <p:cNvSpPr/>
          <p:nvPr/>
        </p:nvSpPr>
        <p:spPr>
          <a:xfrm>
            <a:off x="0" y="6444044"/>
            <a:ext cx="3060000" cy="413956"/>
          </a:xfrm>
          <a:prstGeom prst="triangle">
            <a:avLst/>
          </a:prstGeom>
          <a:solidFill>
            <a:srgbClr val="D50D2A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>
            <a:off x="9132000" y="6444044"/>
            <a:ext cx="3060000" cy="413956"/>
          </a:xfrm>
          <a:prstGeom prst="triangle">
            <a:avLst/>
          </a:prstGeom>
          <a:solidFill>
            <a:srgbClr val="005596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2283000" y="6444044"/>
            <a:ext cx="3060000" cy="413956"/>
          </a:xfrm>
          <a:prstGeom prst="triangle">
            <a:avLst/>
          </a:prstGeom>
          <a:solidFill>
            <a:srgbClr val="099F3B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>
            <a:off x="4566000" y="6444044"/>
            <a:ext cx="3060000" cy="413956"/>
          </a:xfrm>
          <a:prstGeom prst="triangle">
            <a:avLst/>
          </a:prstGeom>
          <a:solidFill>
            <a:srgbClr val="8D44A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>
            <a:off x="6849000" y="6444044"/>
            <a:ext cx="3060000" cy="413956"/>
          </a:xfrm>
          <a:prstGeom prst="triangle">
            <a:avLst/>
          </a:prstGeom>
          <a:solidFill>
            <a:srgbClr val="CB5518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876087" y="729045"/>
            <a:ext cx="55799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8D44A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请输入标题文字</a:t>
            </a:r>
            <a:endParaRPr lang="zh-CN" altLang="en-US" sz="3600" dirty="0">
              <a:solidFill>
                <a:srgbClr val="8D44A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17612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0" y="1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3429000 h 6858000"/>
              <a:gd name="connsiteX2" fmla="*/ 0 w 6096000"/>
              <a:gd name="connsiteY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3429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E83D43"/>
          </a:solidFill>
          <a:ln>
            <a:solidFill>
              <a:srgbClr val="E83D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10800000">
            <a:off x="8438993" y="2746"/>
            <a:ext cx="3753006" cy="1613874"/>
          </a:xfrm>
          <a:custGeom>
            <a:avLst/>
            <a:gdLst>
              <a:gd name="connsiteX0" fmla="*/ 3753006 w 3753006"/>
              <a:gd name="connsiteY0" fmla="*/ 1613874 h 1613874"/>
              <a:gd name="connsiteX1" fmla="*/ 0 w 3753006"/>
              <a:gd name="connsiteY1" fmla="*/ 1613874 h 1613874"/>
              <a:gd name="connsiteX2" fmla="*/ 0 w 3753006"/>
              <a:gd name="connsiteY2" fmla="*/ 1613873 h 1613874"/>
              <a:gd name="connsiteX3" fmla="*/ 2869108 w 3753006"/>
              <a:gd name="connsiteY3" fmla="*/ 0 h 1613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3006" h="1613874">
                <a:moveTo>
                  <a:pt x="3753006" y="1613874"/>
                </a:moveTo>
                <a:lnTo>
                  <a:pt x="0" y="1613874"/>
                </a:lnTo>
                <a:lnTo>
                  <a:pt x="0" y="1613873"/>
                </a:lnTo>
                <a:lnTo>
                  <a:pt x="2869108" y="0"/>
                </a:lnTo>
                <a:close/>
              </a:path>
            </a:pathLst>
          </a:custGeom>
          <a:solidFill>
            <a:srgbClr val="F29796"/>
          </a:solidFill>
          <a:ln>
            <a:solidFill>
              <a:srgbClr val="F297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10800000">
            <a:off x="0" y="2746"/>
            <a:ext cx="12192000" cy="3429000"/>
          </a:xfrm>
          <a:custGeom>
            <a:avLst/>
            <a:gdLst>
              <a:gd name="connsiteX0" fmla="*/ 1 w 12192000"/>
              <a:gd name="connsiteY0" fmla="*/ 3429000 h 3429000"/>
              <a:gd name="connsiteX1" fmla="*/ 0 w 12192000"/>
              <a:gd name="connsiteY1" fmla="*/ 3429000 h 3429000"/>
              <a:gd name="connsiteX2" fmla="*/ 1 w 12192000"/>
              <a:gd name="connsiteY2" fmla="*/ 3428999 h 3429000"/>
              <a:gd name="connsiteX3" fmla="*/ 12192000 w 12192000"/>
              <a:gd name="connsiteY3" fmla="*/ 3429000 h 3429000"/>
              <a:gd name="connsiteX4" fmla="*/ 3753007 w 12192000"/>
              <a:gd name="connsiteY4" fmla="*/ 3429000 h 3429000"/>
              <a:gd name="connsiteX5" fmla="*/ 2869109 w 12192000"/>
              <a:gd name="connsiteY5" fmla="*/ 1815126 h 3429000"/>
              <a:gd name="connsiteX6" fmla="*/ 6096000 w 12192000"/>
              <a:gd name="connsiteY6" fmla="*/ 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429000">
                <a:moveTo>
                  <a:pt x="1" y="3429000"/>
                </a:moveTo>
                <a:lnTo>
                  <a:pt x="0" y="3429000"/>
                </a:lnTo>
                <a:lnTo>
                  <a:pt x="1" y="3428999"/>
                </a:lnTo>
                <a:close/>
                <a:moveTo>
                  <a:pt x="12192000" y="3429000"/>
                </a:moveTo>
                <a:lnTo>
                  <a:pt x="3753007" y="3429000"/>
                </a:lnTo>
                <a:lnTo>
                  <a:pt x="2869109" y="1815126"/>
                </a:lnTo>
                <a:lnTo>
                  <a:pt x="6096000" y="0"/>
                </a:lnTo>
                <a:close/>
              </a:path>
            </a:pathLst>
          </a:custGeom>
          <a:solidFill>
            <a:srgbClr val="EB5F5E"/>
          </a:solidFill>
          <a:ln>
            <a:solidFill>
              <a:srgbClr val="EB5F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 flipH="1">
            <a:off x="8128000" y="2"/>
            <a:ext cx="4064001" cy="6857999"/>
          </a:xfrm>
          <a:custGeom>
            <a:avLst/>
            <a:gdLst>
              <a:gd name="connsiteX0" fmla="*/ 0 w 4064001"/>
              <a:gd name="connsiteY0" fmla="*/ 0 h 6857999"/>
              <a:gd name="connsiteX1" fmla="*/ 0 w 4064001"/>
              <a:gd name="connsiteY1" fmla="*/ 6857999 h 6857999"/>
              <a:gd name="connsiteX2" fmla="*/ 2 w 4064001"/>
              <a:gd name="connsiteY2" fmla="*/ 6857999 h 6857999"/>
              <a:gd name="connsiteX3" fmla="*/ 4064001 w 4064001"/>
              <a:gd name="connsiteY3" fmla="*/ 4572000 h 6857999"/>
              <a:gd name="connsiteX4" fmla="*/ 2323124 w 4064001"/>
              <a:gd name="connsiteY4" fmla="*/ 2613513 h 6857999"/>
              <a:gd name="connsiteX5" fmla="*/ 1 w 4064001"/>
              <a:gd name="connsiteY5" fmla="*/ 6855208 h 6857999"/>
              <a:gd name="connsiteX6" fmla="*/ 1 w 4064001"/>
              <a:gd name="connsiteY6" fmla="*/ 1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64001" h="6857999">
                <a:moveTo>
                  <a:pt x="0" y="0"/>
                </a:moveTo>
                <a:lnTo>
                  <a:pt x="0" y="6857999"/>
                </a:lnTo>
                <a:lnTo>
                  <a:pt x="2" y="6857999"/>
                </a:lnTo>
                <a:lnTo>
                  <a:pt x="4064001" y="4572000"/>
                </a:lnTo>
                <a:lnTo>
                  <a:pt x="2323124" y="2613513"/>
                </a:lnTo>
                <a:lnTo>
                  <a:pt x="1" y="6855208"/>
                </a:lnTo>
                <a:lnTo>
                  <a:pt x="1" y="1"/>
                </a:lnTo>
                <a:close/>
              </a:path>
            </a:pathLst>
          </a:custGeom>
          <a:solidFill>
            <a:srgbClr val="E81E34"/>
          </a:solidFill>
          <a:ln>
            <a:solidFill>
              <a:srgbClr val="E81E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flipH="1">
            <a:off x="9868877" y="3"/>
            <a:ext cx="2323123" cy="6855207"/>
          </a:xfrm>
          <a:custGeom>
            <a:avLst/>
            <a:gdLst>
              <a:gd name="connsiteX0" fmla="*/ 0 w 2323123"/>
              <a:gd name="connsiteY0" fmla="*/ 0 h 6855207"/>
              <a:gd name="connsiteX1" fmla="*/ 0 w 2323123"/>
              <a:gd name="connsiteY1" fmla="*/ 6855207 h 6855207"/>
              <a:gd name="connsiteX2" fmla="*/ 2323123 w 2323123"/>
              <a:gd name="connsiteY2" fmla="*/ 2613512 h 6855207"/>
              <a:gd name="connsiteX3" fmla="*/ 3 w 2323123"/>
              <a:gd name="connsiteY3" fmla="*/ 2 h 6855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3123" h="6855207">
                <a:moveTo>
                  <a:pt x="0" y="0"/>
                </a:moveTo>
                <a:lnTo>
                  <a:pt x="0" y="6855207"/>
                </a:lnTo>
                <a:lnTo>
                  <a:pt x="2323123" y="2613512"/>
                </a:lnTo>
                <a:lnTo>
                  <a:pt x="3" y="2"/>
                </a:lnTo>
                <a:close/>
              </a:path>
            </a:pathLst>
          </a:custGeom>
          <a:solidFill>
            <a:srgbClr val="E83D43"/>
          </a:solidFill>
          <a:ln>
            <a:solidFill>
              <a:srgbClr val="E83D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flipH="1">
            <a:off x="9321742" y="5"/>
            <a:ext cx="2870255" cy="2613510"/>
          </a:xfrm>
          <a:custGeom>
            <a:avLst/>
            <a:gdLst>
              <a:gd name="connsiteX0" fmla="*/ 0 w 2870255"/>
              <a:gd name="connsiteY0" fmla="*/ 0 h 2613510"/>
              <a:gd name="connsiteX1" fmla="*/ 2323120 w 2870255"/>
              <a:gd name="connsiteY1" fmla="*/ 2613510 h 2613510"/>
              <a:gd name="connsiteX2" fmla="*/ 2870255 w 2870255"/>
              <a:gd name="connsiteY2" fmla="*/ 1614518 h 2613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70255" h="2613510">
                <a:moveTo>
                  <a:pt x="0" y="0"/>
                </a:moveTo>
                <a:lnTo>
                  <a:pt x="2323120" y="2613510"/>
                </a:lnTo>
                <a:lnTo>
                  <a:pt x="2870255" y="1614518"/>
                </a:lnTo>
                <a:close/>
              </a:path>
            </a:pathLst>
          </a:custGeom>
          <a:solidFill>
            <a:srgbClr val="EA605E"/>
          </a:solidFill>
          <a:ln>
            <a:solidFill>
              <a:srgbClr val="EA60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flipH="1">
            <a:off x="6096000" y="1614523"/>
            <a:ext cx="6096000" cy="5243479"/>
          </a:xfrm>
          <a:custGeom>
            <a:avLst/>
            <a:gdLst>
              <a:gd name="connsiteX0" fmla="*/ 2 w 6096000"/>
              <a:gd name="connsiteY0" fmla="*/ 5243478 h 5243479"/>
              <a:gd name="connsiteX1" fmla="*/ 0 w 6096000"/>
              <a:gd name="connsiteY1" fmla="*/ 5243478 h 5243479"/>
              <a:gd name="connsiteX2" fmla="*/ 0 w 6096000"/>
              <a:gd name="connsiteY2" fmla="*/ 5243479 h 5243479"/>
              <a:gd name="connsiteX3" fmla="*/ 2870259 w 6096000"/>
              <a:gd name="connsiteY3" fmla="*/ 0 h 5243479"/>
              <a:gd name="connsiteX4" fmla="*/ 2323124 w 6096000"/>
              <a:gd name="connsiteY4" fmla="*/ 998992 h 5243479"/>
              <a:gd name="connsiteX5" fmla="*/ 4064001 w 6096000"/>
              <a:gd name="connsiteY5" fmla="*/ 2957479 h 5243479"/>
              <a:gd name="connsiteX6" fmla="*/ 6096000 w 6096000"/>
              <a:gd name="connsiteY6" fmla="*/ 1814479 h 5243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5243479">
                <a:moveTo>
                  <a:pt x="2" y="5243478"/>
                </a:moveTo>
                <a:lnTo>
                  <a:pt x="0" y="5243478"/>
                </a:lnTo>
                <a:lnTo>
                  <a:pt x="0" y="5243479"/>
                </a:lnTo>
                <a:close/>
                <a:moveTo>
                  <a:pt x="2870259" y="0"/>
                </a:moveTo>
                <a:lnTo>
                  <a:pt x="2323124" y="998992"/>
                </a:lnTo>
                <a:lnTo>
                  <a:pt x="4064001" y="2957479"/>
                </a:lnTo>
                <a:lnTo>
                  <a:pt x="6096000" y="1814479"/>
                </a:lnTo>
                <a:close/>
              </a:path>
            </a:pathLst>
          </a:custGeom>
          <a:solidFill>
            <a:srgbClr val="E83D43"/>
          </a:solidFill>
          <a:ln>
            <a:solidFill>
              <a:srgbClr val="E83D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6096000" y="4572002"/>
            <a:ext cx="6095998" cy="2285999"/>
          </a:xfrm>
          <a:custGeom>
            <a:avLst/>
            <a:gdLst>
              <a:gd name="connsiteX0" fmla="*/ 2032000 w 6095998"/>
              <a:gd name="connsiteY0" fmla="*/ 0 h 2285999"/>
              <a:gd name="connsiteX1" fmla="*/ 6095998 w 6095998"/>
              <a:gd name="connsiteY1" fmla="*/ 2285999 h 2285999"/>
              <a:gd name="connsiteX2" fmla="*/ 0 w 6095998"/>
              <a:gd name="connsiteY2" fmla="*/ 2285999 h 228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95998" h="2285999">
                <a:moveTo>
                  <a:pt x="2032000" y="0"/>
                </a:moveTo>
                <a:lnTo>
                  <a:pt x="6095998" y="2285999"/>
                </a:lnTo>
                <a:lnTo>
                  <a:pt x="0" y="2285999"/>
                </a:lnTo>
                <a:close/>
              </a:path>
            </a:pathLst>
          </a:custGeom>
          <a:solidFill>
            <a:srgbClr val="D50D2A"/>
          </a:solidFill>
          <a:ln>
            <a:solidFill>
              <a:srgbClr val="D50D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0" y="3429001"/>
            <a:ext cx="12192000" cy="3429000"/>
          </a:xfrm>
          <a:custGeom>
            <a:avLst/>
            <a:gdLst>
              <a:gd name="connsiteX0" fmla="*/ 6096000 w 12192000"/>
              <a:gd name="connsiteY0" fmla="*/ 0 h 3429000"/>
              <a:gd name="connsiteX1" fmla="*/ 8128000 w 12192000"/>
              <a:gd name="connsiteY1" fmla="*/ 1143000 h 3429000"/>
              <a:gd name="connsiteX2" fmla="*/ 6096000 w 12192000"/>
              <a:gd name="connsiteY2" fmla="*/ 3428999 h 3429000"/>
              <a:gd name="connsiteX3" fmla="*/ 12191998 w 12192000"/>
              <a:gd name="connsiteY3" fmla="*/ 3428999 h 3429000"/>
              <a:gd name="connsiteX4" fmla="*/ 12192000 w 12192000"/>
              <a:gd name="connsiteY4" fmla="*/ 3429000 h 3429000"/>
              <a:gd name="connsiteX5" fmla="*/ 0 w 12192000"/>
              <a:gd name="connsiteY5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3429000">
                <a:moveTo>
                  <a:pt x="6096000" y="0"/>
                </a:moveTo>
                <a:lnTo>
                  <a:pt x="8128000" y="1143000"/>
                </a:lnTo>
                <a:lnTo>
                  <a:pt x="6096000" y="3428999"/>
                </a:lnTo>
                <a:lnTo>
                  <a:pt x="12191998" y="3428999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  <a:solidFill>
            <a:srgbClr val="E81E34"/>
          </a:solidFill>
          <a:ln>
            <a:solidFill>
              <a:srgbClr val="E81E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882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696090" y="240213"/>
            <a:ext cx="7739871" cy="924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9500" b="1" dirty="0" smtClean="0">
                <a:solidFill>
                  <a:srgbClr val="D9D9D9"/>
                </a:solidFill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5</a:t>
            </a:r>
            <a:endParaRPr lang="zh-CN" altLang="en-US" sz="59500" b="1" dirty="0">
              <a:solidFill>
                <a:srgbClr val="D9D9D9"/>
              </a:solidFill>
              <a:latin typeface="Meiryo" panose="020B0604030504040204" pitchFamily="34" charset="-128"/>
              <a:ea typeface="Meiryo" panose="020B0604030504040204" pitchFamily="34" charset="-128"/>
              <a:cs typeface="Meiryo" panose="020B0604030504040204" pitchFamily="34" charset="-128"/>
            </a:endParaRPr>
          </a:p>
        </p:txBody>
      </p:sp>
      <p:sp>
        <p:nvSpPr>
          <p:cNvPr id="25" name="任意多边形 24"/>
          <p:cNvSpPr/>
          <p:nvPr/>
        </p:nvSpPr>
        <p:spPr>
          <a:xfrm flipH="1">
            <a:off x="8128000" y="2"/>
            <a:ext cx="4064001" cy="6857999"/>
          </a:xfrm>
          <a:custGeom>
            <a:avLst/>
            <a:gdLst>
              <a:gd name="connsiteX0" fmla="*/ 0 w 4064001"/>
              <a:gd name="connsiteY0" fmla="*/ 0 h 6857999"/>
              <a:gd name="connsiteX1" fmla="*/ 0 w 4064001"/>
              <a:gd name="connsiteY1" fmla="*/ 6857999 h 6857999"/>
              <a:gd name="connsiteX2" fmla="*/ 2 w 4064001"/>
              <a:gd name="connsiteY2" fmla="*/ 6857999 h 6857999"/>
              <a:gd name="connsiteX3" fmla="*/ 4064001 w 4064001"/>
              <a:gd name="connsiteY3" fmla="*/ 4572000 h 6857999"/>
              <a:gd name="connsiteX4" fmla="*/ 2323124 w 4064001"/>
              <a:gd name="connsiteY4" fmla="*/ 2613513 h 6857999"/>
              <a:gd name="connsiteX5" fmla="*/ 1 w 4064001"/>
              <a:gd name="connsiteY5" fmla="*/ 6855208 h 6857999"/>
              <a:gd name="connsiteX6" fmla="*/ 1 w 4064001"/>
              <a:gd name="connsiteY6" fmla="*/ 1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64001" h="6857999">
                <a:moveTo>
                  <a:pt x="0" y="0"/>
                </a:moveTo>
                <a:lnTo>
                  <a:pt x="0" y="6857999"/>
                </a:lnTo>
                <a:lnTo>
                  <a:pt x="2" y="6857999"/>
                </a:lnTo>
                <a:lnTo>
                  <a:pt x="4064001" y="4572000"/>
                </a:lnTo>
                <a:lnTo>
                  <a:pt x="2323124" y="2613513"/>
                </a:lnTo>
                <a:lnTo>
                  <a:pt x="1" y="6855208"/>
                </a:lnTo>
                <a:lnTo>
                  <a:pt x="1" y="1"/>
                </a:lnTo>
                <a:close/>
              </a:path>
            </a:pathLst>
          </a:custGeom>
          <a:solidFill>
            <a:srgbClr val="E81E34"/>
          </a:solidFill>
          <a:ln>
            <a:solidFill>
              <a:srgbClr val="E81E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flipH="1">
            <a:off x="9868877" y="3"/>
            <a:ext cx="2323123" cy="6855207"/>
          </a:xfrm>
          <a:custGeom>
            <a:avLst/>
            <a:gdLst>
              <a:gd name="connsiteX0" fmla="*/ 0 w 2323123"/>
              <a:gd name="connsiteY0" fmla="*/ 0 h 6855207"/>
              <a:gd name="connsiteX1" fmla="*/ 0 w 2323123"/>
              <a:gd name="connsiteY1" fmla="*/ 6855207 h 6855207"/>
              <a:gd name="connsiteX2" fmla="*/ 2323123 w 2323123"/>
              <a:gd name="connsiteY2" fmla="*/ 2613512 h 6855207"/>
              <a:gd name="connsiteX3" fmla="*/ 3 w 2323123"/>
              <a:gd name="connsiteY3" fmla="*/ 2 h 6855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3123" h="6855207">
                <a:moveTo>
                  <a:pt x="0" y="0"/>
                </a:moveTo>
                <a:lnTo>
                  <a:pt x="0" y="6855207"/>
                </a:lnTo>
                <a:lnTo>
                  <a:pt x="2323123" y="2613512"/>
                </a:lnTo>
                <a:lnTo>
                  <a:pt x="3" y="2"/>
                </a:lnTo>
                <a:close/>
              </a:path>
            </a:pathLst>
          </a:custGeom>
          <a:solidFill>
            <a:srgbClr val="E83D43"/>
          </a:solidFill>
          <a:ln>
            <a:solidFill>
              <a:srgbClr val="E83D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flipH="1">
            <a:off x="9321742" y="5"/>
            <a:ext cx="2870255" cy="2613510"/>
          </a:xfrm>
          <a:custGeom>
            <a:avLst/>
            <a:gdLst>
              <a:gd name="connsiteX0" fmla="*/ 0 w 2870255"/>
              <a:gd name="connsiteY0" fmla="*/ 0 h 2613510"/>
              <a:gd name="connsiteX1" fmla="*/ 2323120 w 2870255"/>
              <a:gd name="connsiteY1" fmla="*/ 2613510 h 2613510"/>
              <a:gd name="connsiteX2" fmla="*/ 2870255 w 2870255"/>
              <a:gd name="connsiteY2" fmla="*/ 1614518 h 2613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70255" h="2613510">
                <a:moveTo>
                  <a:pt x="0" y="0"/>
                </a:moveTo>
                <a:lnTo>
                  <a:pt x="2323120" y="2613510"/>
                </a:lnTo>
                <a:lnTo>
                  <a:pt x="2870255" y="1614518"/>
                </a:lnTo>
                <a:close/>
              </a:path>
            </a:pathLst>
          </a:custGeom>
          <a:solidFill>
            <a:srgbClr val="EA605E"/>
          </a:solidFill>
          <a:ln>
            <a:solidFill>
              <a:srgbClr val="EA60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flipH="1">
            <a:off x="6096000" y="1614523"/>
            <a:ext cx="6096000" cy="5243479"/>
          </a:xfrm>
          <a:custGeom>
            <a:avLst/>
            <a:gdLst>
              <a:gd name="connsiteX0" fmla="*/ 2 w 6096000"/>
              <a:gd name="connsiteY0" fmla="*/ 5243478 h 5243479"/>
              <a:gd name="connsiteX1" fmla="*/ 0 w 6096000"/>
              <a:gd name="connsiteY1" fmla="*/ 5243478 h 5243479"/>
              <a:gd name="connsiteX2" fmla="*/ 0 w 6096000"/>
              <a:gd name="connsiteY2" fmla="*/ 5243479 h 5243479"/>
              <a:gd name="connsiteX3" fmla="*/ 2870259 w 6096000"/>
              <a:gd name="connsiteY3" fmla="*/ 0 h 5243479"/>
              <a:gd name="connsiteX4" fmla="*/ 2323124 w 6096000"/>
              <a:gd name="connsiteY4" fmla="*/ 998992 h 5243479"/>
              <a:gd name="connsiteX5" fmla="*/ 4064001 w 6096000"/>
              <a:gd name="connsiteY5" fmla="*/ 2957479 h 5243479"/>
              <a:gd name="connsiteX6" fmla="*/ 6096000 w 6096000"/>
              <a:gd name="connsiteY6" fmla="*/ 1814479 h 5243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5243479">
                <a:moveTo>
                  <a:pt x="2" y="5243478"/>
                </a:moveTo>
                <a:lnTo>
                  <a:pt x="0" y="5243478"/>
                </a:lnTo>
                <a:lnTo>
                  <a:pt x="0" y="5243479"/>
                </a:lnTo>
                <a:close/>
                <a:moveTo>
                  <a:pt x="2870259" y="0"/>
                </a:moveTo>
                <a:lnTo>
                  <a:pt x="2323124" y="998992"/>
                </a:lnTo>
                <a:lnTo>
                  <a:pt x="4064001" y="2957479"/>
                </a:lnTo>
                <a:lnTo>
                  <a:pt x="6096000" y="1814479"/>
                </a:lnTo>
                <a:close/>
              </a:path>
            </a:pathLst>
          </a:custGeom>
          <a:solidFill>
            <a:srgbClr val="E83D43"/>
          </a:solidFill>
          <a:ln>
            <a:solidFill>
              <a:srgbClr val="E83D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6096000" y="4572002"/>
            <a:ext cx="6095998" cy="2285999"/>
          </a:xfrm>
          <a:custGeom>
            <a:avLst/>
            <a:gdLst>
              <a:gd name="connsiteX0" fmla="*/ 2032000 w 6095998"/>
              <a:gd name="connsiteY0" fmla="*/ 0 h 2285999"/>
              <a:gd name="connsiteX1" fmla="*/ 6095998 w 6095998"/>
              <a:gd name="connsiteY1" fmla="*/ 2285999 h 2285999"/>
              <a:gd name="connsiteX2" fmla="*/ 0 w 6095998"/>
              <a:gd name="connsiteY2" fmla="*/ 2285999 h 228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95998" h="2285999">
                <a:moveTo>
                  <a:pt x="2032000" y="0"/>
                </a:moveTo>
                <a:lnTo>
                  <a:pt x="6095998" y="2285999"/>
                </a:lnTo>
                <a:lnTo>
                  <a:pt x="0" y="2285999"/>
                </a:lnTo>
                <a:close/>
              </a:path>
            </a:pathLst>
          </a:custGeom>
          <a:solidFill>
            <a:srgbClr val="D50D2A"/>
          </a:solidFill>
          <a:ln>
            <a:solidFill>
              <a:srgbClr val="D50D2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0" y="3429001"/>
            <a:ext cx="12192000" cy="3429000"/>
          </a:xfrm>
          <a:custGeom>
            <a:avLst/>
            <a:gdLst>
              <a:gd name="connsiteX0" fmla="*/ 6096000 w 12192000"/>
              <a:gd name="connsiteY0" fmla="*/ 0 h 3429000"/>
              <a:gd name="connsiteX1" fmla="*/ 8128000 w 12192000"/>
              <a:gd name="connsiteY1" fmla="*/ 1143000 h 3429000"/>
              <a:gd name="connsiteX2" fmla="*/ 6096000 w 12192000"/>
              <a:gd name="connsiteY2" fmla="*/ 3428999 h 3429000"/>
              <a:gd name="connsiteX3" fmla="*/ 12191998 w 12192000"/>
              <a:gd name="connsiteY3" fmla="*/ 3428999 h 3429000"/>
              <a:gd name="connsiteX4" fmla="*/ 12192000 w 12192000"/>
              <a:gd name="connsiteY4" fmla="*/ 3429000 h 3429000"/>
              <a:gd name="connsiteX5" fmla="*/ 0 w 12192000"/>
              <a:gd name="connsiteY5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3429000">
                <a:moveTo>
                  <a:pt x="6096000" y="0"/>
                </a:moveTo>
                <a:lnTo>
                  <a:pt x="8128000" y="1143000"/>
                </a:lnTo>
                <a:lnTo>
                  <a:pt x="6096000" y="3428999"/>
                </a:lnTo>
                <a:lnTo>
                  <a:pt x="12191998" y="3428999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  <a:solidFill>
            <a:srgbClr val="E81E34"/>
          </a:solidFill>
          <a:ln>
            <a:solidFill>
              <a:srgbClr val="E81E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008023" y="5054717"/>
            <a:ext cx="46274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商务</a:t>
            </a:r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理念</a:t>
            </a:r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——</a:t>
            </a: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传统与</a:t>
            </a: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现代</a:t>
            </a:r>
            <a:endParaRPr lang="en-US" altLang="zh-CN" sz="24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457200" indent="-457200"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商务</a:t>
            </a:r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风格、趋势</a:t>
            </a:r>
            <a:endParaRPr lang="en-US" altLang="zh-CN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457200" indent="-457200"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商务图表的设计理念</a:t>
            </a:r>
            <a:endParaRPr lang="zh-CN" altLang="en-US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54624" y="3319662"/>
            <a:ext cx="575193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en-US" altLang="zh-CN" sz="4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理念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、风格与趋势</a:t>
            </a:r>
          </a:p>
        </p:txBody>
      </p:sp>
    </p:spTree>
    <p:extLst>
      <p:ext uri="{BB962C8B-B14F-4D97-AF65-F5344CB8AC3E}">
        <p14:creationId xmlns:p14="http://schemas.microsoft.com/office/powerpoint/2010/main" val="2460016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等腰三角形 15"/>
          <p:cNvSpPr/>
          <p:nvPr/>
        </p:nvSpPr>
        <p:spPr>
          <a:xfrm>
            <a:off x="0" y="6444044"/>
            <a:ext cx="3060000" cy="413956"/>
          </a:xfrm>
          <a:prstGeom prst="triangle">
            <a:avLst/>
          </a:prstGeom>
          <a:solidFill>
            <a:srgbClr val="D50D2A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>
            <a:off x="9132000" y="6444044"/>
            <a:ext cx="3060000" cy="413956"/>
          </a:xfrm>
          <a:prstGeom prst="triangle">
            <a:avLst/>
          </a:prstGeom>
          <a:solidFill>
            <a:srgbClr val="005596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2283000" y="6444044"/>
            <a:ext cx="3060000" cy="413956"/>
          </a:xfrm>
          <a:prstGeom prst="triangle">
            <a:avLst/>
          </a:prstGeom>
          <a:solidFill>
            <a:srgbClr val="099F3B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>
            <a:off x="4566000" y="6444044"/>
            <a:ext cx="3060000" cy="413956"/>
          </a:xfrm>
          <a:prstGeom prst="triangle">
            <a:avLst/>
          </a:prstGeom>
          <a:solidFill>
            <a:srgbClr val="8D44A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>
            <a:off x="6849000" y="6444044"/>
            <a:ext cx="3060000" cy="413956"/>
          </a:xfrm>
          <a:prstGeom prst="triangle">
            <a:avLst/>
          </a:prstGeom>
          <a:solidFill>
            <a:srgbClr val="CB5518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876087" y="729045"/>
            <a:ext cx="55799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D50D2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请输入标题文字</a:t>
            </a:r>
            <a:endParaRPr lang="zh-CN" altLang="en-US" sz="3600" dirty="0">
              <a:solidFill>
                <a:srgbClr val="D50D2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252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0" y="1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3429000 h 6858000"/>
              <a:gd name="connsiteX2" fmla="*/ 0 w 6096000"/>
              <a:gd name="connsiteY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3429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82C0"/>
          </a:solidFill>
          <a:ln>
            <a:solidFill>
              <a:srgbClr val="0082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10800000">
            <a:off x="8438993" y="2746"/>
            <a:ext cx="3753006" cy="1613874"/>
          </a:xfrm>
          <a:custGeom>
            <a:avLst/>
            <a:gdLst>
              <a:gd name="connsiteX0" fmla="*/ 3753006 w 3753006"/>
              <a:gd name="connsiteY0" fmla="*/ 1613874 h 1613874"/>
              <a:gd name="connsiteX1" fmla="*/ 0 w 3753006"/>
              <a:gd name="connsiteY1" fmla="*/ 1613874 h 1613874"/>
              <a:gd name="connsiteX2" fmla="*/ 0 w 3753006"/>
              <a:gd name="connsiteY2" fmla="*/ 1613873 h 1613874"/>
              <a:gd name="connsiteX3" fmla="*/ 2869108 w 3753006"/>
              <a:gd name="connsiteY3" fmla="*/ 0 h 1613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3006" h="1613874">
                <a:moveTo>
                  <a:pt x="3753006" y="1613874"/>
                </a:moveTo>
                <a:lnTo>
                  <a:pt x="0" y="1613874"/>
                </a:lnTo>
                <a:lnTo>
                  <a:pt x="0" y="1613873"/>
                </a:lnTo>
                <a:lnTo>
                  <a:pt x="2869108" y="0"/>
                </a:lnTo>
                <a:close/>
              </a:path>
            </a:pathLst>
          </a:custGeom>
          <a:solidFill>
            <a:srgbClr val="1EB3EB"/>
          </a:solidFill>
          <a:ln>
            <a:solidFill>
              <a:srgbClr val="1EB3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10800000">
            <a:off x="0" y="2746"/>
            <a:ext cx="12192000" cy="3429000"/>
          </a:xfrm>
          <a:custGeom>
            <a:avLst/>
            <a:gdLst>
              <a:gd name="connsiteX0" fmla="*/ 1 w 12192000"/>
              <a:gd name="connsiteY0" fmla="*/ 3429000 h 3429000"/>
              <a:gd name="connsiteX1" fmla="*/ 0 w 12192000"/>
              <a:gd name="connsiteY1" fmla="*/ 3429000 h 3429000"/>
              <a:gd name="connsiteX2" fmla="*/ 1 w 12192000"/>
              <a:gd name="connsiteY2" fmla="*/ 3428999 h 3429000"/>
              <a:gd name="connsiteX3" fmla="*/ 12192000 w 12192000"/>
              <a:gd name="connsiteY3" fmla="*/ 3429000 h 3429000"/>
              <a:gd name="connsiteX4" fmla="*/ 3753007 w 12192000"/>
              <a:gd name="connsiteY4" fmla="*/ 3429000 h 3429000"/>
              <a:gd name="connsiteX5" fmla="*/ 2869109 w 12192000"/>
              <a:gd name="connsiteY5" fmla="*/ 1815126 h 3429000"/>
              <a:gd name="connsiteX6" fmla="*/ 6096000 w 12192000"/>
              <a:gd name="connsiteY6" fmla="*/ 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429000">
                <a:moveTo>
                  <a:pt x="1" y="3429000"/>
                </a:moveTo>
                <a:lnTo>
                  <a:pt x="0" y="3429000"/>
                </a:lnTo>
                <a:lnTo>
                  <a:pt x="1" y="3428999"/>
                </a:lnTo>
                <a:close/>
                <a:moveTo>
                  <a:pt x="12192000" y="3429000"/>
                </a:moveTo>
                <a:lnTo>
                  <a:pt x="3753007" y="3429000"/>
                </a:lnTo>
                <a:lnTo>
                  <a:pt x="2869109" y="1815126"/>
                </a:lnTo>
                <a:lnTo>
                  <a:pt x="6096000" y="0"/>
                </a:lnTo>
                <a:close/>
              </a:path>
            </a:pathLst>
          </a:custGeom>
          <a:solidFill>
            <a:srgbClr val="009DE2"/>
          </a:solidFill>
          <a:ln>
            <a:solidFill>
              <a:srgbClr val="009D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 flipH="1">
            <a:off x="8128000" y="2"/>
            <a:ext cx="4064001" cy="6857999"/>
          </a:xfrm>
          <a:custGeom>
            <a:avLst/>
            <a:gdLst>
              <a:gd name="connsiteX0" fmla="*/ 0 w 4064001"/>
              <a:gd name="connsiteY0" fmla="*/ 0 h 6857999"/>
              <a:gd name="connsiteX1" fmla="*/ 0 w 4064001"/>
              <a:gd name="connsiteY1" fmla="*/ 6857999 h 6857999"/>
              <a:gd name="connsiteX2" fmla="*/ 2 w 4064001"/>
              <a:gd name="connsiteY2" fmla="*/ 6857999 h 6857999"/>
              <a:gd name="connsiteX3" fmla="*/ 4064001 w 4064001"/>
              <a:gd name="connsiteY3" fmla="*/ 4572000 h 6857999"/>
              <a:gd name="connsiteX4" fmla="*/ 2323124 w 4064001"/>
              <a:gd name="connsiteY4" fmla="*/ 2613513 h 6857999"/>
              <a:gd name="connsiteX5" fmla="*/ 1 w 4064001"/>
              <a:gd name="connsiteY5" fmla="*/ 6855208 h 6857999"/>
              <a:gd name="connsiteX6" fmla="*/ 1 w 4064001"/>
              <a:gd name="connsiteY6" fmla="*/ 1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64001" h="6857999">
                <a:moveTo>
                  <a:pt x="0" y="0"/>
                </a:moveTo>
                <a:lnTo>
                  <a:pt x="0" y="6857999"/>
                </a:lnTo>
                <a:lnTo>
                  <a:pt x="2" y="6857999"/>
                </a:lnTo>
                <a:lnTo>
                  <a:pt x="4064001" y="4572000"/>
                </a:lnTo>
                <a:lnTo>
                  <a:pt x="2323124" y="2613513"/>
                </a:lnTo>
                <a:lnTo>
                  <a:pt x="1" y="6855208"/>
                </a:lnTo>
                <a:lnTo>
                  <a:pt x="1" y="1"/>
                </a:lnTo>
                <a:close/>
              </a:path>
            </a:pathLst>
          </a:custGeom>
          <a:solidFill>
            <a:srgbClr val="0167B1"/>
          </a:solidFill>
          <a:ln>
            <a:solidFill>
              <a:srgbClr val="0167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flipH="1">
            <a:off x="9868877" y="3"/>
            <a:ext cx="2323123" cy="6855207"/>
          </a:xfrm>
          <a:custGeom>
            <a:avLst/>
            <a:gdLst>
              <a:gd name="connsiteX0" fmla="*/ 0 w 2323123"/>
              <a:gd name="connsiteY0" fmla="*/ 0 h 6855207"/>
              <a:gd name="connsiteX1" fmla="*/ 0 w 2323123"/>
              <a:gd name="connsiteY1" fmla="*/ 6855207 h 6855207"/>
              <a:gd name="connsiteX2" fmla="*/ 2323123 w 2323123"/>
              <a:gd name="connsiteY2" fmla="*/ 2613512 h 6855207"/>
              <a:gd name="connsiteX3" fmla="*/ 3 w 2323123"/>
              <a:gd name="connsiteY3" fmla="*/ 2 h 6855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3123" h="6855207">
                <a:moveTo>
                  <a:pt x="0" y="0"/>
                </a:moveTo>
                <a:lnTo>
                  <a:pt x="0" y="6855207"/>
                </a:lnTo>
                <a:lnTo>
                  <a:pt x="2323123" y="2613512"/>
                </a:lnTo>
                <a:lnTo>
                  <a:pt x="3" y="2"/>
                </a:lnTo>
                <a:close/>
              </a:path>
            </a:pathLst>
          </a:custGeom>
          <a:solidFill>
            <a:srgbClr val="006CB4"/>
          </a:solidFill>
          <a:ln>
            <a:solidFill>
              <a:srgbClr val="006C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flipH="1">
            <a:off x="9321742" y="5"/>
            <a:ext cx="2870255" cy="2613510"/>
          </a:xfrm>
          <a:custGeom>
            <a:avLst/>
            <a:gdLst>
              <a:gd name="connsiteX0" fmla="*/ 0 w 2870255"/>
              <a:gd name="connsiteY0" fmla="*/ 0 h 2613510"/>
              <a:gd name="connsiteX1" fmla="*/ 2323120 w 2870255"/>
              <a:gd name="connsiteY1" fmla="*/ 2613510 h 2613510"/>
              <a:gd name="connsiteX2" fmla="*/ 2870255 w 2870255"/>
              <a:gd name="connsiteY2" fmla="*/ 1614518 h 2613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70255" h="2613510">
                <a:moveTo>
                  <a:pt x="0" y="0"/>
                </a:moveTo>
                <a:lnTo>
                  <a:pt x="2323120" y="2613510"/>
                </a:lnTo>
                <a:lnTo>
                  <a:pt x="2870255" y="1614518"/>
                </a:lnTo>
                <a:close/>
              </a:path>
            </a:pathLst>
          </a:custGeom>
          <a:solidFill>
            <a:srgbClr val="0B7BC3"/>
          </a:solidFill>
          <a:ln>
            <a:solidFill>
              <a:srgbClr val="0B7B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flipH="1">
            <a:off x="6096000" y="1614523"/>
            <a:ext cx="6096000" cy="5243479"/>
          </a:xfrm>
          <a:custGeom>
            <a:avLst/>
            <a:gdLst>
              <a:gd name="connsiteX0" fmla="*/ 2 w 6096000"/>
              <a:gd name="connsiteY0" fmla="*/ 5243478 h 5243479"/>
              <a:gd name="connsiteX1" fmla="*/ 0 w 6096000"/>
              <a:gd name="connsiteY1" fmla="*/ 5243478 h 5243479"/>
              <a:gd name="connsiteX2" fmla="*/ 0 w 6096000"/>
              <a:gd name="connsiteY2" fmla="*/ 5243479 h 5243479"/>
              <a:gd name="connsiteX3" fmla="*/ 2870259 w 6096000"/>
              <a:gd name="connsiteY3" fmla="*/ 0 h 5243479"/>
              <a:gd name="connsiteX4" fmla="*/ 2323124 w 6096000"/>
              <a:gd name="connsiteY4" fmla="*/ 998992 h 5243479"/>
              <a:gd name="connsiteX5" fmla="*/ 4064001 w 6096000"/>
              <a:gd name="connsiteY5" fmla="*/ 2957479 h 5243479"/>
              <a:gd name="connsiteX6" fmla="*/ 6096000 w 6096000"/>
              <a:gd name="connsiteY6" fmla="*/ 1814479 h 5243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5243479">
                <a:moveTo>
                  <a:pt x="2" y="5243478"/>
                </a:moveTo>
                <a:lnTo>
                  <a:pt x="0" y="5243478"/>
                </a:lnTo>
                <a:lnTo>
                  <a:pt x="0" y="5243479"/>
                </a:lnTo>
                <a:close/>
                <a:moveTo>
                  <a:pt x="2870259" y="0"/>
                </a:moveTo>
                <a:lnTo>
                  <a:pt x="2323124" y="998992"/>
                </a:lnTo>
                <a:lnTo>
                  <a:pt x="4064001" y="2957479"/>
                </a:lnTo>
                <a:lnTo>
                  <a:pt x="6096000" y="1814479"/>
                </a:lnTo>
                <a:close/>
              </a:path>
            </a:pathLst>
          </a:custGeom>
          <a:solidFill>
            <a:srgbClr val="0172BE"/>
          </a:solidFill>
          <a:ln>
            <a:solidFill>
              <a:srgbClr val="0172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6096000" y="4572002"/>
            <a:ext cx="6095998" cy="2285999"/>
          </a:xfrm>
          <a:custGeom>
            <a:avLst/>
            <a:gdLst>
              <a:gd name="connsiteX0" fmla="*/ 2032000 w 6095998"/>
              <a:gd name="connsiteY0" fmla="*/ 0 h 2285999"/>
              <a:gd name="connsiteX1" fmla="*/ 6095998 w 6095998"/>
              <a:gd name="connsiteY1" fmla="*/ 2285999 h 2285999"/>
              <a:gd name="connsiteX2" fmla="*/ 0 w 6095998"/>
              <a:gd name="connsiteY2" fmla="*/ 2285999 h 228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95998" h="2285999">
                <a:moveTo>
                  <a:pt x="2032000" y="0"/>
                </a:moveTo>
                <a:lnTo>
                  <a:pt x="6095998" y="2285999"/>
                </a:lnTo>
                <a:lnTo>
                  <a:pt x="0" y="2285999"/>
                </a:lnTo>
                <a:close/>
              </a:path>
            </a:pathLst>
          </a:custGeom>
          <a:solidFill>
            <a:srgbClr val="0055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0" y="3429001"/>
            <a:ext cx="12192000" cy="3429000"/>
          </a:xfrm>
          <a:custGeom>
            <a:avLst/>
            <a:gdLst>
              <a:gd name="connsiteX0" fmla="*/ 6096000 w 12192000"/>
              <a:gd name="connsiteY0" fmla="*/ 0 h 3429000"/>
              <a:gd name="connsiteX1" fmla="*/ 8128000 w 12192000"/>
              <a:gd name="connsiteY1" fmla="*/ 1143000 h 3429000"/>
              <a:gd name="connsiteX2" fmla="*/ 6096000 w 12192000"/>
              <a:gd name="connsiteY2" fmla="*/ 3428999 h 3429000"/>
              <a:gd name="connsiteX3" fmla="*/ 12191998 w 12192000"/>
              <a:gd name="connsiteY3" fmla="*/ 3428999 h 3429000"/>
              <a:gd name="connsiteX4" fmla="*/ 12192000 w 12192000"/>
              <a:gd name="connsiteY4" fmla="*/ 3429000 h 3429000"/>
              <a:gd name="connsiteX5" fmla="*/ 0 w 12192000"/>
              <a:gd name="connsiteY5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3429000">
                <a:moveTo>
                  <a:pt x="6096000" y="0"/>
                </a:moveTo>
                <a:lnTo>
                  <a:pt x="8128000" y="1143000"/>
                </a:lnTo>
                <a:lnTo>
                  <a:pt x="6096000" y="3428999"/>
                </a:lnTo>
                <a:lnTo>
                  <a:pt x="12191998" y="3428999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  <a:solidFill>
            <a:srgbClr val="015FA5"/>
          </a:solidFill>
          <a:ln>
            <a:solidFill>
              <a:srgbClr val="015F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1002943" y="1997384"/>
            <a:ext cx="101861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Thank you for your attention</a:t>
            </a:r>
            <a:endParaRPr lang="zh-CN" altLang="en-US" sz="540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9857557" y="5057378"/>
            <a:ext cx="1839497" cy="1236307"/>
            <a:chOff x="6148803" y="4093101"/>
            <a:chExt cx="1839497" cy="1236307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18514" y="4093101"/>
              <a:ext cx="900073" cy="897753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6148803" y="4990854"/>
              <a:ext cx="18394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小橡树作品</a:t>
              </a:r>
              <a:endPara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96661" y="5042876"/>
            <a:ext cx="1120415" cy="1186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893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16667E-6 3.7037E-6 L -0.38489 -0.25301 L -0.38489 -0.25301 " pathEditMode="relative" rAng="0" ptsTypes="AAA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245" y="-126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32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等腰三角形 15"/>
          <p:cNvSpPr/>
          <p:nvPr/>
        </p:nvSpPr>
        <p:spPr>
          <a:xfrm>
            <a:off x="0" y="6444044"/>
            <a:ext cx="3060000" cy="413956"/>
          </a:xfrm>
          <a:prstGeom prst="triangle">
            <a:avLst/>
          </a:prstGeom>
          <a:solidFill>
            <a:srgbClr val="D50D2A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>
            <a:off x="9132000" y="6444044"/>
            <a:ext cx="3060000" cy="413956"/>
          </a:xfrm>
          <a:prstGeom prst="triangle">
            <a:avLst/>
          </a:prstGeom>
          <a:solidFill>
            <a:srgbClr val="005596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2283000" y="6444044"/>
            <a:ext cx="3060000" cy="413956"/>
          </a:xfrm>
          <a:prstGeom prst="triangle">
            <a:avLst/>
          </a:prstGeom>
          <a:solidFill>
            <a:srgbClr val="099F3B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>
            <a:off x="4566000" y="6444044"/>
            <a:ext cx="3060000" cy="413956"/>
          </a:xfrm>
          <a:prstGeom prst="triangle">
            <a:avLst/>
          </a:prstGeom>
          <a:solidFill>
            <a:srgbClr val="8D44A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>
            <a:off x="6849000" y="6444044"/>
            <a:ext cx="3060000" cy="413956"/>
          </a:xfrm>
          <a:prstGeom prst="triangle">
            <a:avLst/>
          </a:prstGeom>
          <a:solidFill>
            <a:srgbClr val="CB5518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10800000">
            <a:off x="0" y="0"/>
            <a:ext cx="3060000" cy="413956"/>
          </a:xfrm>
          <a:prstGeom prst="triangle">
            <a:avLst/>
          </a:prstGeom>
          <a:solidFill>
            <a:srgbClr val="D50D2A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0800000">
            <a:off x="9132000" y="0"/>
            <a:ext cx="3060000" cy="413956"/>
          </a:xfrm>
          <a:prstGeom prst="triangle">
            <a:avLst/>
          </a:prstGeom>
          <a:solidFill>
            <a:srgbClr val="005596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0800000">
            <a:off x="2283000" y="0"/>
            <a:ext cx="3060000" cy="413956"/>
          </a:xfrm>
          <a:prstGeom prst="triangle">
            <a:avLst/>
          </a:prstGeom>
          <a:solidFill>
            <a:srgbClr val="099F3B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0800000">
            <a:off x="4566000" y="0"/>
            <a:ext cx="3060000" cy="413956"/>
          </a:xfrm>
          <a:prstGeom prst="triangle">
            <a:avLst/>
          </a:prstGeom>
          <a:solidFill>
            <a:srgbClr val="8D44A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 rot="10800000">
            <a:off x="6849000" y="0"/>
            <a:ext cx="3060000" cy="413956"/>
          </a:xfrm>
          <a:prstGeom prst="triangle">
            <a:avLst/>
          </a:prstGeom>
          <a:solidFill>
            <a:srgbClr val="CB5518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1301011" y="4328985"/>
            <a:ext cx="17999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录</a:t>
            </a:r>
            <a:endParaRPr lang="zh-CN" altLang="en-US" sz="48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3853981" y="729045"/>
            <a:ext cx="0" cy="533991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4630981" y="877899"/>
            <a:ext cx="720000" cy="719988"/>
          </a:xfrm>
          <a:prstGeom prst="rect">
            <a:avLst/>
          </a:prstGeom>
          <a:noFill/>
          <a:ln>
            <a:solidFill>
              <a:srgbClr val="0055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rgbClr val="00559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endParaRPr lang="zh-CN" altLang="en-US" sz="2800" b="1" dirty="0">
              <a:solidFill>
                <a:srgbClr val="00559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630981" y="1945054"/>
            <a:ext cx="720000" cy="719988"/>
          </a:xfrm>
          <a:prstGeom prst="rect">
            <a:avLst/>
          </a:prstGeom>
          <a:noFill/>
          <a:ln>
            <a:solidFill>
              <a:srgbClr val="0055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rgbClr val="00559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endParaRPr lang="zh-CN" altLang="en-US" sz="2800" b="1" dirty="0">
              <a:solidFill>
                <a:srgbClr val="00559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630981" y="3012209"/>
            <a:ext cx="720000" cy="719988"/>
          </a:xfrm>
          <a:prstGeom prst="rect">
            <a:avLst/>
          </a:prstGeom>
          <a:noFill/>
          <a:ln>
            <a:solidFill>
              <a:srgbClr val="0055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rgbClr val="00559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endParaRPr lang="zh-CN" altLang="en-US" sz="2800" b="1" dirty="0">
              <a:solidFill>
                <a:srgbClr val="00559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630981" y="4079364"/>
            <a:ext cx="720000" cy="719988"/>
          </a:xfrm>
          <a:prstGeom prst="rect">
            <a:avLst/>
          </a:prstGeom>
          <a:noFill/>
          <a:ln>
            <a:solidFill>
              <a:srgbClr val="0055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rgbClr val="00559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</a:t>
            </a:r>
            <a:endParaRPr lang="zh-CN" altLang="en-US" sz="2800" b="1" dirty="0">
              <a:solidFill>
                <a:srgbClr val="00559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630981" y="5146518"/>
            <a:ext cx="720000" cy="719988"/>
          </a:xfrm>
          <a:prstGeom prst="rect">
            <a:avLst/>
          </a:prstGeom>
          <a:noFill/>
          <a:ln>
            <a:solidFill>
              <a:srgbClr val="0055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rgbClr val="005596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</a:t>
            </a:r>
            <a:endParaRPr lang="zh-CN" altLang="en-US" sz="2800" b="1" dirty="0">
              <a:solidFill>
                <a:srgbClr val="005596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784895" y="945505"/>
            <a:ext cx="37641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制作</a:t>
            </a:r>
            <a:r>
              <a:rPr lang="en-US" altLang="zh-CN" sz="32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32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的前期准备</a:t>
            </a:r>
          </a:p>
        </p:txBody>
      </p:sp>
      <p:sp>
        <p:nvSpPr>
          <p:cNvPr id="41" name="矩形 40"/>
          <p:cNvSpPr/>
          <p:nvPr/>
        </p:nvSpPr>
        <p:spPr>
          <a:xfrm>
            <a:off x="5784895" y="2023409"/>
            <a:ext cx="29434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32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32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的制作技巧</a:t>
            </a:r>
          </a:p>
        </p:txBody>
      </p:sp>
      <p:sp>
        <p:nvSpPr>
          <p:cNvPr id="42" name="矩形 41"/>
          <p:cNvSpPr/>
          <p:nvPr/>
        </p:nvSpPr>
        <p:spPr>
          <a:xfrm>
            <a:off x="5784895" y="3069066"/>
            <a:ext cx="37641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32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32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制作的常见问题</a:t>
            </a:r>
          </a:p>
        </p:txBody>
      </p:sp>
      <p:sp>
        <p:nvSpPr>
          <p:cNvPr id="43" name="矩形 42"/>
          <p:cNvSpPr/>
          <p:nvPr/>
        </p:nvSpPr>
        <p:spPr>
          <a:xfrm>
            <a:off x="5784895" y="4146970"/>
            <a:ext cx="37641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商务</a:t>
            </a:r>
            <a:r>
              <a:rPr lang="en-US" altLang="zh-CN" sz="32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32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的设计原则</a:t>
            </a:r>
          </a:p>
        </p:txBody>
      </p:sp>
      <p:sp>
        <p:nvSpPr>
          <p:cNvPr id="44" name="矩形 43"/>
          <p:cNvSpPr/>
          <p:nvPr/>
        </p:nvSpPr>
        <p:spPr>
          <a:xfrm>
            <a:off x="5790268" y="5214124"/>
            <a:ext cx="54056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商务</a:t>
            </a:r>
            <a:r>
              <a:rPr lang="en-US" altLang="zh-CN" sz="32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3200" dirty="0" smtClean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的理念</a:t>
            </a:r>
            <a:r>
              <a:rPr lang="zh-CN" altLang="en-US" sz="3200" dirty="0">
                <a:solidFill>
                  <a:schemeClr val="bg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、风格与趋势</a:t>
            </a:r>
          </a:p>
        </p:txBody>
      </p:sp>
    </p:spTree>
    <p:extLst>
      <p:ext uri="{BB962C8B-B14F-4D97-AF65-F5344CB8AC3E}">
        <p14:creationId xmlns:p14="http://schemas.microsoft.com/office/powerpoint/2010/main" val="4191652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6090" y="240213"/>
            <a:ext cx="7739871" cy="924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9500" b="1" dirty="0" smtClean="0">
                <a:solidFill>
                  <a:srgbClr val="D9D9D9"/>
                </a:solidFill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1</a:t>
            </a:r>
            <a:endParaRPr lang="zh-CN" altLang="en-US" sz="59500" b="1" dirty="0">
              <a:solidFill>
                <a:srgbClr val="D9D9D9"/>
              </a:solidFill>
              <a:latin typeface="Meiryo" panose="020B0604030504040204" pitchFamily="34" charset="-128"/>
              <a:ea typeface="Meiryo" panose="020B0604030504040204" pitchFamily="34" charset="-128"/>
              <a:cs typeface="Meiryo" panose="020B0604030504040204" pitchFamily="34" charset="-128"/>
            </a:endParaRPr>
          </a:p>
        </p:txBody>
      </p:sp>
      <p:sp>
        <p:nvSpPr>
          <p:cNvPr id="25" name="任意多边形 24"/>
          <p:cNvSpPr/>
          <p:nvPr/>
        </p:nvSpPr>
        <p:spPr>
          <a:xfrm flipH="1">
            <a:off x="8128000" y="2"/>
            <a:ext cx="4064001" cy="6857999"/>
          </a:xfrm>
          <a:custGeom>
            <a:avLst/>
            <a:gdLst>
              <a:gd name="connsiteX0" fmla="*/ 0 w 4064001"/>
              <a:gd name="connsiteY0" fmla="*/ 0 h 6857999"/>
              <a:gd name="connsiteX1" fmla="*/ 0 w 4064001"/>
              <a:gd name="connsiteY1" fmla="*/ 6857999 h 6857999"/>
              <a:gd name="connsiteX2" fmla="*/ 2 w 4064001"/>
              <a:gd name="connsiteY2" fmla="*/ 6857999 h 6857999"/>
              <a:gd name="connsiteX3" fmla="*/ 4064001 w 4064001"/>
              <a:gd name="connsiteY3" fmla="*/ 4572000 h 6857999"/>
              <a:gd name="connsiteX4" fmla="*/ 2323124 w 4064001"/>
              <a:gd name="connsiteY4" fmla="*/ 2613513 h 6857999"/>
              <a:gd name="connsiteX5" fmla="*/ 1 w 4064001"/>
              <a:gd name="connsiteY5" fmla="*/ 6855208 h 6857999"/>
              <a:gd name="connsiteX6" fmla="*/ 1 w 4064001"/>
              <a:gd name="connsiteY6" fmla="*/ 1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64001" h="6857999">
                <a:moveTo>
                  <a:pt x="0" y="0"/>
                </a:moveTo>
                <a:lnTo>
                  <a:pt x="0" y="6857999"/>
                </a:lnTo>
                <a:lnTo>
                  <a:pt x="2" y="6857999"/>
                </a:lnTo>
                <a:lnTo>
                  <a:pt x="4064001" y="4572000"/>
                </a:lnTo>
                <a:lnTo>
                  <a:pt x="2323124" y="2613513"/>
                </a:lnTo>
                <a:lnTo>
                  <a:pt x="1" y="6855208"/>
                </a:lnTo>
                <a:lnTo>
                  <a:pt x="1" y="1"/>
                </a:lnTo>
                <a:close/>
              </a:path>
            </a:pathLst>
          </a:custGeom>
          <a:solidFill>
            <a:srgbClr val="0167B1"/>
          </a:solidFill>
          <a:ln>
            <a:solidFill>
              <a:srgbClr val="0167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flipH="1">
            <a:off x="9868877" y="3"/>
            <a:ext cx="2323123" cy="6855207"/>
          </a:xfrm>
          <a:custGeom>
            <a:avLst/>
            <a:gdLst>
              <a:gd name="connsiteX0" fmla="*/ 0 w 2323123"/>
              <a:gd name="connsiteY0" fmla="*/ 0 h 6855207"/>
              <a:gd name="connsiteX1" fmla="*/ 0 w 2323123"/>
              <a:gd name="connsiteY1" fmla="*/ 6855207 h 6855207"/>
              <a:gd name="connsiteX2" fmla="*/ 2323123 w 2323123"/>
              <a:gd name="connsiteY2" fmla="*/ 2613512 h 6855207"/>
              <a:gd name="connsiteX3" fmla="*/ 3 w 2323123"/>
              <a:gd name="connsiteY3" fmla="*/ 2 h 6855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3123" h="6855207">
                <a:moveTo>
                  <a:pt x="0" y="0"/>
                </a:moveTo>
                <a:lnTo>
                  <a:pt x="0" y="6855207"/>
                </a:lnTo>
                <a:lnTo>
                  <a:pt x="2323123" y="2613512"/>
                </a:lnTo>
                <a:lnTo>
                  <a:pt x="3" y="2"/>
                </a:lnTo>
                <a:close/>
              </a:path>
            </a:pathLst>
          </a:custGeom>
          <a:solidFill>
            <a:srgbClr val="006CB4"/>
          </a:solidFill>
          <a:ln>
            <a:solidFill>
              <a:srgbClr val="006CB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flipH="1">
            <a:off x="9321742" y="5"/>
            <a:ext cx="2870255" cy="2613510"/>
          </a:xfrm>
          <a:custGeom>
            <a:avLst/>
            <a:gdLst>
              <a:gd name="connsiteX0" fmla="*/ 0 w 2870255"/>
              <a:gd name="connsiteY0" fmla="*/ 0 h 2613510"/>
              <a:gd name="connsiteX1" fmla="*/ 2323120 w 2870255"/>
              <a:gd name="connsiteY1" fmla="*/ 2613510 h 2613510"/>
              <a:gd name="connsiteX2" fmla="*/ 2870255 w 2870255"/>
              <a:gd name="connsiteY2" fmla="*/ 1614518 h 2613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70255" h="2613510">
                <a:moveTo>
                  <a:pt x="0" y="0"/>
                </a:moveTo>
                <a:lnTo>
                  <a:pt x="2323120" y="2613510"/>
                </a:lnTo>
                <a:lnTo>
                  <a:pt x="2870255" y="1614518"/>
                </a:lnTo>
                <a:close/>
              </a:path>
            </a:pathLst>
          </a:custGeom>
          <a:solidFill>
            <a:srgbClr val="0B7BC3"/>
          </a:solidFill>
          <a:ln>
            <a:solidFill>
              <a:srgbClr val="0B7BC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flipH="1">
            <a:off x="6096000" y="1614523"/>
            <a:ext cx="6096000" cy="5243479"/>
          </a:xfrm>
          <a:custGeom>
            <a:avLst/>
            <a:gdLst>
              <a:gd name="connsiteX0" fmla="*/ 2 w 6096000"/>
              <a:gd name="connsiteY0" fmla="*/ 5243478 h 5243479"/>
              <a:gd name="connsiteX1" fmla="*/ 0 w 6096000"/>
              <a:gd name="connsiteY1" fmla="*/ 5243478 h 5243479"/>
              <a:gd name="connsiteX2" fmla="*/ 0 w 6096000"/>
              <a:gd name="connsiteY2" fmla="*/ 5243479 h 5243479"/>
              <a:gd name="connsiteX3" fmla="*/ 2870259 w 6096000"/>
              <a:gd name="connsiteY3" fmla="*/ 0 h 5243479"/>
              <a:gd name="connsiteX4" fmla="*/ 2323124 w 6096000"/>
              <a:gd name="connsiteY4" fmla="*/ 998992 h 5243479"/>
              <a:gd name="connsiteX5" fmla="*/ 4064001 w 6096000"/>
              <a:gd name="connsiteY5" fmla="*/ 2957479 h 5243479"/>
              <a:gd name="connsiteX6" fmla="*/ 6096000 w 6096000"/>
              <a:gd name="connsiteY6" fmla="*/ 1814479 h 5243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5243479">
                <a:moveTo>
                  <a:pt x="2" y="5243478"/>
                </a:moveTo>
                <a:lnTo>
                  <a:pt x="0" y="5243478"/>
                </a:lnTo>
                <a:lnTo>
                  <a:pt x="0" y="5243479"/>
                </a:lnTo>
                <a:close/>
                <a:moveTo>
                  <a:pt x="2870259" y="0"/>
                </a:moveTo>
                <a:lnTo>
                  <a:pt x="2323124" y="998992"/>
                </a:lnTo>
                <a:lnTo>
                  <a:pt x="4064001" y="2957479"/>
                </a:lnTo>
                <a:lnTo>
                  <a:pt x="6096000" y="1814479"/>
                </a:lnTo>
                <a:close/>
              </a:path>
            </a:pathLst>
          </a:custGeom>
          <a:solidFill>
            <a:srgbClr val="0172BE"/>
          </a:solidFill>
          <a:ln>
            <a:solidFill>
              <a:srgbClr val="0172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6096000" y="4572002"/>
            <a:ext cx="6095998" cy="2285999"/>
          </a:xfrm>
          <a:custGeom>
            <a:avLst/>
            <a:gdLst>
              <a:gd name="connsiteX0" fmla="*/ 2032000 w 6095998"/>
              <a:gd name="connsiteY0" fmla="*/ 0 h 2285999"/>
              <a:gd name="connsiteX1" fmla="*/ 6095998 w 6095998"/>
              <a:gd name="connsiteY1" fmla="*/ 2285999 h 2285999"/>
              <a:gd name="connsiteX2" fmla="*/ 0 w 6095998"/>
              <a:gd name="connsiteY2" fmla="*/ 2285999 h 228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95998" h="2285999">
                <a:moveTo>
                  <a:pt x="2032000" y="0"/>
                </a:moveTo>
                <a:lnTo>
                  <a:pt x="6095998" y="2285999"/>
                </a:lnTo>
                <a:lnTo>
                  <a:pt x="0" y="2285999"/>
                </a:lnTo>
                <a:close/>
              </a:path>
            </a:pathLst>
          </a:custGeom>
          <a:solidFill>
            <a:srgbClr val="0055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0" y="3429001"/>
            <a:ext cx="12192000" cy="3429000"/>
          </a:xfrm>
          <a:custGeom>
            <a:avLst/>
            <a:gdLst>
              <a:gd name="connsiteX0" fmla="*/ 6096000 w 12192000"/>
              <a:gd name="connsiteY0" fmla="*/ 0 h 3429000"/>
              <a:gd name="connsiteX1" fmla="*/ 8128000 w 12192000"/>
              <a:gd name="connsiteY1" fmla="*/ 1143000 h 3429000"/>
              <a:gd name="connsiteX2" fmla="*/ 6096000 w 12192000"/>
              <a:gd name="connsiteY2" fmla="*/ 3428999 h 3429000"/>
              <a:gd name="connsiteX3" fmla="*/ 12191998 w 12192000"/>
              <a:gd name="connsiteY3" fmla="*/ 3428999 h 3429000"/>
              <a:gd name="connsiteX4" fmla="*/ 12192000 w 12192000"/>
              <a:gd name="connsiteY4" fmla="*/ 3429000 h 3429000"/>
              <a:gd name="connsiteX5" fmla="*/ 0 w 12192000"/>
              <a:gd name="connsiteY5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3429000">
                <a:moveTo>
                  <a:pt x="6096000" y="0"/>
                </a:moveTo>
                <a:lnTo>
                  <a:pt x="8128000" y="1143000"/>
                </a:lnTo>
                <a:lnTo>
                  <a:pt x="6096000" y="3428999"/>
                </a:lnTo>
                <a:lnTo>
                  <a:pt x="12191998" y="3428999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  <a:solidFill>
            <a:srgbClr val="015FA5"/>
          </a:solidFill>
          <a:ln>
            <a:solidFill>
              <a:srgbClr val="015F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131594" y="4842182"/>
            <a:ext cx="49274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学习</a:t>
            </a:r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的必要性</a:t>
            </a:r>
            <a:endParaRPr lang="en-US" altLang="zh-CN" sz="24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457200" indent="-457200"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影响</a:t>
            </a:r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制作水平的要素</a:t>
            </a:r>
            <a:endParaRPr lang="en-US" altLang="zh-CN" sz="24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457200" indent="-457200"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 2013</a:t>
            </a: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版的新功能</a:t>
            </a:r>
            <a:endParaRPr lang="zh-CN" altLang="en-US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796005" y="3658552"/>
            <a:ext cx="56702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</a:t>
            </a:r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的前期准备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677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等腰三角形 15"/>
          <p:cNvSpPr/>
          <p:nvPr/>
        </p:nvSpPr>
        <p:spPr>
          <a:xfrm>
            <a:off x="0" y="6444044"/>
            <a:ext cx="3060000" cy="413956"/>
          </a:xfrm>
          <a:prstGeom prst="triangle">
            <a:avLst/>
          </a:prstGeom>
          <a:solidFill>
            <a:srgbClr val="D50D2A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>
            <a:off x="9132000" y="6444044"/>
            <a:ext cx="3060000" cy="413956"/>
          </a:xfrm>
          <a:prstGeom prst="triangle">
            <a:avLst/>
          </a:prstGeom>
          <a:solidFill>
            <a:srgbClr val="005596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2283000" y="6444044"/>
            <a:ext cx="3060000" cy="413956"/>
          </a:xfrm>
          <a:prstGeom prst="triangle">
            <a:avLst/>
          </a:prstGeom>
          <a:solidFill>
            <a:srgbClr val="099F3B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>
            <a:off x="4566000" y="6444044"/>
            <a:ext cx="3060000" cy="413956"/>
          </a:xfrm>
          <a:prstGeom prst="triangle">
            <a:avLst/>
          </a:prstGeom>
          <a:solidFill>
            <a:srgbClr val="8D44A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>
            <a:off x="6849000" y="6444044"/>
            <a:ext cx="3060000" cy="413956"/>
          </a:xfrm>
          <a:prstGeom prst="triangle">
            <a:avLst/>
          </a:prstGeom>
          <a:solidFill>
            <a:srgbClr val="CB5518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876087" y="729045"/>
            <a:ext cx="55799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55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请输入标题文字</a:t>
            </a:r>
            <a:endParaRPr lang="zh-CN" altLang="en-US" sz="3600" dirty="0">
              <a:solidFill>
                <a:srgbClr val="0055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85096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0" y="1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3429000 h 6858000"/>
              <a:gd name="connsiteX2" fmla="*/ 0 w 6096000"/>
              <a:gd name="connsiteY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3429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D99006"/>
          </a:solidFill>
          <a:ln>
            <a:solidFill>
              <a:srgbClr val="D9900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10800000">
            <a:off x="8438993" y="2746"/>
            <a:ext cx="3753006" cy="1613874"/>
          </a:xfrm>
          <a:custGeom>
            <a:avLst/>
            <a:gdLst>
              <a:gd name="connsiteX0" fmla="*/ 3753006 w 3753006"/>
              <a:gd name="connsiteY0" fmla="*/ 1613874 h 1613874"/>
              <a:gd name="connsiteX1" fmla="*/ 0 w 3753006"/>
              <a:gd name="connsiteY1" fmla="*/ 1613874 h 1613874"/>
              <a:gd name="connsiteX2" fmla="*/ 0 w 3753006"/>
              <a:gd name="connsiteY2" fmla="*/ 1613873 h 1613874"/>
              <a:gd name="connsiteX3" fmla="*/ 2869108 w 3753006"/>
              <a:gd name="connsiteY3" fmla="*/ 0 h 1613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3006" h="1613874">
                <a:moveTo>
                  <a:pt x="3753006" y="1613874"/>
                </a:moveTo>
                <a:lnTo>
                  <a:pt x="0" y="1613874"/>
                </a:lnTo>
                <a:lnTo>
                  <a:pt x="0" y="1613873"/>
                </a:lnTo>
                <a:lnTo>
                  <a:pt x="2869108" y="0"/>
                </a:lnTo>
                <a:close/>
              </a:path>
            </a:pathLst>
          </a:custGeom>
          <a:solidFill>
            <a:srgbClr val="F3CB36"/>
          </a:solidFill>
          <a:ln>
            <a:solidFill>
              <a:srgbClr val="F3CB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10800000">
            <a:off x="0" y="2746"/>
            <a:ext cx="12192000" cy="3429000"/>
          </a:xfrm>
          <a:custGeom>
            <a:avLst/>
            <a:gdLst>
              <a:gd name="connsiteX0" fmla="*/ 1 w 12192000"/>
              <a:gd name="connsiteY0" fmla="*/ 3429000 h 3429000"/>
              <a:gd name="connsiteX1" fmla="*/ 0 w 12192000"/>
              <a:gd name="connsiteY1" fmla="*/ 3429000 h 3429000"/>
              <a:gd name="connsiteX2" fmla="*/ 1 w 12192000"/>
              <a:gd name="connsiteY2" fmla="*/ 3428999 h 3429000"/>
              <a:gd name="connsiteX3" fmla="*/ 12192000 w 12192000"/>
              <a:gd name="connsiteY3" fmla="*/ 3429000 h 3429000"/>
              <a:gd name="connsiteX4" fmla="*/ 3753007 w 12192000"/>
              <a:gd name="connsiteY4" fmla="*/ 3429000 h 3429000"/>
              <a:gd name="connsiteX5" fmla="*/ 2869109 w 12192000"/>
              <a:gd name="connsiteY5" fmla="*/ 1815126 h 3429000"/>
              <a:gd name="connsiteX6" fmla="*/ 6096000 w 12192000"/>
              <a:gd name="connsiteY6" fmla="*/ 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429000">
                <a:moveTo>
                  <a:pt x="1" y="3429000"/>
                </a:moveTo>
                <a:lnTo>
                  <a:pt x="0" y="3429000"/>
                </a:lnTo>
                <a:lnTo>
                  <a:pt x="1" y="3428999"/>
                </a:lnTo>
                <a:close/>
                <a:moveTo>
                  <a:pt x="12192000" y="3429000"/>
                </a:moveTo>
                <a:lnTo>
                  <a:pt x="3753007" y="3429000"/>
                </a:lnTo>
                <a:lnTo>
                  <a:pt x="2869109" y="1815126"/>
                </a:lnTo>
                <a:lnTo>
                  <a:pt x="6096000" y="0"/>
                </a:lnTo>
                <a:close/>
              </a:path>
            </a:pathLst>
          </a:custGeom>
          <a:solidFill>
            <a:srgbClr val="E5A90A"/>
          </a:solidFill>
          <a:ln>
            <a:solidFill>
              <a:srgbClr val="E5A9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 flipH="1">
            <a:off x="8128000" y="2"/>
            <a:ext cx="4064001" cy="6857999"/>
          </a:xfrm>
          <a:custGeom>
            <a:avLst/>
            <a:gdLst>
              <a:gd name="connsiteX0" fmla="*/ 0 w 4064001"/>
              <a:gd name="connsiteY0" fmla="*/ 0 h 6857999"/>
              <a:gd name="connsiteX1" fmla="*/ 0 w 4064001"/>
              <a:gd name="connsiteY1" fmla="*/ 6857999 h 6857999"/>
              <a:gd name="connsiteX2" fmla="*/ 2 w 4064001"/>
              <a:gd name="connsiteY2" fmla="*/ 6857999 h 6857999"/>
              <a:gd name="connsiteX3" fmla="*/ 4064001 w 4064001"/>
              <a:gd name="connsiteY3" fmla="*/ 4572000 h 6857999"/>
              <a:gd name="connsiteX4" fmla="*/ 2323124 w 4064001"/>
              <a:gd name="connsiteY4" fmla="*/ 2613513 h 6857999"/>
              <a:gd name="connsiteX5" fmla="*/ 1 w 4064001"/>
              <a:gd name="connsiteY5" fmla="*/ 6855208 h 6857999"/>
              <a:gd name="connsiteX6" fmla="*/ 1 w 4064001"/>
              <a:gd name="connsiteY6" fmla="*/ 1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64001" h="6857999">
                <a:moveTo>
                  <a:pt x="0" y="0"/>
                </a:moveTo>
                <a:lnTo>
                  <a:pt x="0" y="6857999"/>
                </a:lnTo>
                <a:lnTo>
                  <a:pt x="2" y="6857999"/>
                </a:lnTo>
                <a:lnTo>
                  <a:pt x="4064001" y="4572000"/>
                </a:lnTo>
                <a:lnTo>
                  <a:pt x="2323124" y="2613513"/>
                </a:lnTo>
                <a:lnTo>
                  <a:pt x="1" y="6855208"/>
                </a:lnTo>
                <a:lnTo>
                  <a:pt x="1" y="1"/>
                </a:lnTo>
                <a:close/>
              </a:path>
            </a:pathLst>
          </a:custGeom>
          <a:solidFill>
            <a:srgbClr val="D46110"/>
          </a:solidFill>
          <a:ln>
            <a:solidFill>
              <a:srgbClr val="D461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flipH="1">
            <a:off x="9868877" y="3"/>
            <a:ext cx="2323123" cy="6855207"/>
          </a:xfrm>
          <a:custGeom>
            <a:avLst/>
            <a:gdLst>
              <a:gd name="connsiteX0" fmla="*/ 0 w 2323123"/>
              <a:gd name="connsiteY0" fmla="*/ 0 h 6855207"/>
              <a:gd name="connsiteX1" fmla="*/ 0 w 2323123"/>
              <a:gd name="connsiteY1" fmla="*/ 6855207 h 6855207"/>
              <a:gd name="connsiteX2" fmla="*/ 2323123 w 2323123"/>
              <a:gd name="connsiteY2" fmla="*/ 2613512 h 6855207"/>
              <a:gd name="connsiteX3" fmla="*/ 3 w 2323123"/>
              <a:gd name="connsiteY3" fmla="*/ 2 h 6855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3123" h="6855207">
                <a:moveTo>
                  <a:pt x="0" y="0"/>
                </a:moveTo>
                <a:lnTo>
                  <a:pt x="0" y="6855207"/>
                </a:lnTo>
                <a:lnTo>
                  <a:pt x="2323123" y="2613512"/>
                </a:lnTo>
                <a:lnTo>
                  <a:pt x="3" y="2"/>
                </a:lnTo>
                <a:close/>
              </a:path>
            </a:pathLst>
          </a:custGeom>
          <a:solidFill>
            <a:srgbClr val="DE7108"/>
          </a:solidFill>
          <a:ln>
            <a:solidFill>
              <a:srgbClr val="DE71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flipH="1">
            <a:off x="9321742" y="5"/>
            <a:ext cx="2870255" cy="2613510"/>
          </a:xfrm>
          <a:custGeom>
            <a:avLst/>
            <a:gdLst>
              <a:gd name="connsiteX0" fmla="*/ 0 w 2870255"/>
              <a:gd name="connsiteY0" fmla="*/ 0 h 2613510"/>
              <a:gd name="connsiteX1" fmla="*/ 2323120 w 2870255"/>
              <a:gd name="connsiteY1" fmla="*/ 2613510 h 2613510"/>
              <a:gd name="connsiteX2" fmla="*/ 2870255 w 2870255"/>
              <a:gd name="connsiteY2" fmla="*/ 1614518 h 2613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70255" h="2613510">
                <a:moveTo>
                  <a:pt x="0" y="0"/>
                </a:moveTo>
                <a:lnTo>
                  <a:pt x="2323120" y="2613510"/>
                </a:lnTo>
                <a:lnTo>
                  <a:pt x="2870255" y="1614518"/>
                </a:lnTo>
                <a:close/>
              </a:path>
            </a:pathLst>
          </a:custGeom>
          <a:solidFill>
            <a:srgbClr val="E88705"/>
          </a:solidFill>
          <a:ln>
            <a:solidFill>
              <a:srgbClr val="E887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flipH="1">
            <a:off x="6096000" y="1614523"/>
            <a:ext cx="6096000" cy="5243479"/>
          </a:xfrm>
          <a:custGeom>
            <a:avLst/>
            <a:gdLst>
              <a:gd name="connsiteX0" fmla="*/ 2 w 6096000"/>
              <a:gd name="connsiteY0" fmla="*/ 5243478 h 5243479"/>
              <a:gd name="connsiteX1" fmla="*/ 0 w 6096000"/>
              <a:gd name="connsiteY1" fmla="*/ 5243478 h 5243479"/>
              <a:gd name="connsiteX2" fmla="*/ 0 w 6096000"/>
              <a:gd name="connsiteY2" fmla="*/ 5243479 h 5243479"/>
              <a:gd name="connsiteX3" fmla="*/ 2870259 w 6096000"/>
              <a:gd name="connsiteY3" fmla="*/ 0 h 5243479"/>
              <a:gd name="connsiteX4" fmla="*/ 2323124 w 6096000"/>
              <a:gd name="connsiteY4" fmla="*/ 998992 h 5243479"/>
              <a:gd name="connsiteX5" fmla="*/ 4064001 w 6096000"/>
              <a:gd name="connsiteY5" fmla="*/ 2957479 h 5243479"/>
              <a:gd name="connsiteX6" fmla="*/ 6096000 w 6096000"/>
              <a:gd name="connsiteY6" fmla="*/ 1814479 h 5243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5243479">
                <a:moveTo>
                  <a:pt x="2" y="5243478"/>
                </a:moveTo>
                <a:lnTo>
                  <a:pt x="0" y="5243478"/>
                </a:lnTo>
                <a:lnTo>
                  <a:pt x="0" y="5243479"/>
                </a:lnTo>
                <a:close/>
                <a:moveTo>
                  <a:pt x="2870259" y="0"/>
                </a:moveTo>
                <a:lnTo>
                  <a:pt x="2323124" y="998992"/>
                </a:lnTo>
                <a:lnTo>
                  <a:pt x="4064001" y="2957479"/>
                </a:lnTo>
                <a:lnTo>
                  <a:pt x="6096000" y="1814479"/>
                </a:lnTo>
                <a:close/>
              </a:path>
            </a:pathLst>
          </a:custGeom>
          <a:solidFill>
            <a:srgbClr val="DD7007"/>
          </a:solidFill>
          <a:ln>
            <a:solidFill>
              <a:srgbClr val="DD7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6096000" y="4572002"/>
            <a:ext cx="6095998" cy="2285999"/>
          </a:xfrm>
          <a:custGeom>
            <a:avLst/>
            <a:gdLst>
              <a:gd name="connsiteX0" fmla="*/ 2032000 w 6095998"/>
              <a:gd name="connsiteY0" fmla="*/ 0 h 2285999"/>
              <a:gd name="connsiteX1" fmla="*/ 6095998 w 6095998"/>
              <a:gd name="connsiteY1" fmla="*/ 2285999 h 2285999"/>
              <a:gd name="connsiteX2" fmla="*/ 0 w 6095998"/>
              <a:gd name="connsiteY2" fmla="*/ 2285999 h 228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95998" h="2285999">
                <a:moveTo>
                  <a:pt x="2032000" y="0"/>
                </a:moveTo>
                <a:lnTo>
                  <a:pt x="6095998" y="2285999"/>
                </a:lnTo>
                <a:lnTo>
                  <a:pt x="0" y="2285999"/>
                </a:lnTo>
                <a:close/>
              </a:path>
            </a:pathLst>
          </a:custGeom>
          <a:solidFill>
            <a:srgbClr val="CB5518"/>
          </a:solidFill>
          <a:ln>
            <a:solidFill>
              <a:srgbClr val="CB55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0" y="3429001"/>
            <a:ext cx="12192000" cy="3429000"/>
          </a:xfrm>
          <a:custGeom>
            <a:avLst/>
            <a:gdLst>
              <a:gd name="connsiteX0" fmla="*/ 6096000 w 12192000"/>
              <a:gd name="connsiteY0" fmla="*/ 0 h 3429000"/>
              <a:gd name="connsiteX1" fmla="*/ 8128000 w 12192000"/>
              <a:gd name="connsiteY1" fmla="*/ 1143000 h 3429000"/>
              <a:gd name="connsiteX2" fmla="*/ 6096000 w 12192000"/>
              <a:gd name="connsiteY2" fmla="*/ 3428999 h 3429000"/>
              <a:gd name="connsiteX3" fmla="*/ 12191998 w 12192000"/>
              <a:gd name="connsiteY3" fmla="*/ 3428999 h 3429000"/>
              <a:gd name="connsiteX4" fmla="*/ 12192000 w 12192000"/>
              <a:gd name="connsiteY4" fmla="*/ 3429000 h 3429000"/>
              <a:gd name="connsiteX5" fmla="*/ 0 w 12192000"/>
              <a:gd name="connsiteY5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3429000">
                <a:moveTo>
                  <a:pt x="6096000" y="0"/>
                </a:moveTo>
                <a:lnTo>
                  <a:pt x="8128000" y="1143000"/>
                </a:lnTo>
                <a:lnTo>
                  <a:pt x="6096000" y="3428999"/>
                </a:lnTo>
                <a:lnTo>
                  <a:pt x="12191998" y="3428999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  <a:solidFill>
            <a:srgbClr val="D56211"/>
          </a:solidFill>
          <a:ln>
            <a:solidFill>
              <a:srgbClr val="D562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1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696090" y="240213"/>
            <a:ext cx="7739871" cy="924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9500" b="1" dirty="0" smtClean="0">
                <a:solidFill>
                  <a:srgbClr val="D9D9D9"/>
                </a:solidFill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2</a:t>
            </a:r>
            <a:endParaRPr lang="zh-CN" altLang="en-US" sz="59500" b="1" dirty="0">
              <a:solidFill>
                <a:srgbClr val="D9D9D9"/>
              </a:solidFill>
              <a:latin typeface="Meiryo" panose="020B0604030504040204" pitchFamily="34" charset="-128"/>
              <a:ea typeface="Meiryo" panose="020B0604030504040204" pitchFamily="34" charset="-128"/>
              <a:cs typeface="Meiryo" panose="020B0604030504040204" pitchFamily="34" charset="-128"/>
            </a:endParaRPr>
          </a:p>
        </p:txBody>
      </p:sp>
      <p:sp>
        <p:nvSpPr>
          <p:cNvPr id="25" name="任意多边形 24"/>
          <p:cNvSpPr/>
          <p:nvPr/>
        </p:nvSpPr>
        <p:spPr>
          <a:xfrm flipH="1">
            <a:off x="8128000" y="2"/>
            <a:ext cx="4064001" cy="6857999"/>
          </a:xfrm>
          <a:custGeom>
            <a:avLst/>
            <a:gdLst>
              <a:gd name="connsiteX0" fmla="*/ 0 w 4064001"/>
              <a:gd name="connsiteY0" fmla="*/ 0 h 6857999"/>
              <a:gd name="connsiteX1" fmla="*/ 0 w 4064001"/>
              <a:gd name="connsiteY1" fmla="*/ 6857999 h 6857999"/>
              <a:gd name="connsiteX2" fmla="*/ 2 w 4064001"/>
              <a:gd name="connsiteY2" fmla="*/ 6857999 h 6857999"/>
              <a:gd name="connsiteX3" fmla="*/ 4064001 w 4064001"/>
              <a:gd name="connsiteY3" fmla="*/ 4572000 h 6857999"/>
              <a:gd name="connsiteX4" fmla="*/ 2323124 w 4064001"/>
              <a:gd name="connsiteY4" fmla="*/ 2613513 h 6857999"/>
              <a:gd name="connsiteX5" fmla="*/ 1 w 4064001"/>
              <a:gd name="connsiteY5" fmla="*/ 6855208 h 6857999"/>
              <a:gd name="connsiteX6" fmla="*/ 1 w 4064001"/>
              <a:gd name="connsiteY6" fmla="*/ 1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64001" h="6857999">
                <a:moveTo>
                  <a:pt x="0" y="0"/>
                </a:moveTo>
                <a:lnTo>
                  <a:pt x="0" y="6857999"/>
                </a:lnTo>
                <a:lnTo>
                  <a:pt x="2" y="6857999"/>
                </a:lnTo>
                <a:lnTo>
                  <a:pt x="4064001" y="4572000"/>
                </a:lnTo>
                <a:lnTo>
                  <a:pt x="2323124" y="2613513"/>
                </a:lnTo>
                <a:lnTo>
                  <a:pt x="1" y="6855208"/>
                </a:lnTo>
                <a:lnTo>
                  <a:pt x="1" y="1"/>
                </a:lnTo>
                <a:close/>
              </a:path>
            </a:pathLst>
          </a:custGeom>
          <a:solidFill>
            <a:srgbClr val="D46110"/>
          </a:solidFill>
          <a:ln>
            <a:solidFill>
              <a:srgbClr val="D4611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flipH="1">
            <a:off x="9868877" y="3"/>
            <a:ext cx="2323123" cy="6855207"/>
          </a:xfrm>
          <a:custGeom>
            <a:avLst/>
            <a:gdLst>
              <a:gd name="connsiteX0" fmla="*/ 0 w 2323123"/>
              <a:gd name="connsiteY0" fmla="*/ 0 h 6855207"/>
              <a:gd name="connsiteX1" fmla="*/ 0 w 2323123"/>
              <a:gd name="connsiteY1" fmla="*/ 6855207 h 6855207"/>
              <a:gd name="connsiteX2" fmla="*/ 2323123 w 2323123"/>
              <a:gd name="connsiteY2" fmla="*/ 2613512 h 6855207"/>
              <a:gd name="connsiteX3" fmla="*/ 3 w 2323123"/>
              <a:gd name="connsiteY3" fmla="*/ 2 h 6855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3123" h="6855207">
                <a:moveTo>
                  <a:pt x="0" y="0"/>
                </a:moveTo>
                <a:lnTo>
                  <a:pt x="0" y="6855207"/>
                </a:lnTo>
                <a:lnTo>
                  <a:pt x="2323123" y="2613512"/>
                </a:lnTo>
                <a:lnTo>
                  <a:pt x="3" y="2"/>
                </a:lnTo>
                <a:close/>
              </a:path>
            </a:pathLst>
          </a:custGeom>
          <a:solidFill>
            <a:srgbClr val="DE7108"/>
          </a:solidFill>
          <a:ln>
            <a:solidFill>
              <a:srgbClr val="DE710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flipH="1">
            <a:off x="9321742" y="5"/>
            <a:ext cx="2870255" cy="2613510"/>
          </a:xfrm>
          <a:custGeom>
            <a:avLst/>
            <a:gdLst>
              <a:gd name="connsiteX0" fmla="*/ 0 w 2870255"/>
              <a:gd name="connsiteY0" fmla="*/ 0 h 2613510"/>
              <a:gd name="connsiteX1" fmla="*/ 2323120 w 2870255"/>
              <a:gd name="connsiteY1" fmla="*/ 2613510 h 2613510"/>
              <a:gd name="connsiteX2" fmla="*/ 2870255 w 2870255"/>
              <a:gd name="connsiteY2" fmla="*/ 1614518 h 2613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70255" h="2613510">
                <a:moveTo>
                  <a:pt x="0" y="0"/>
                </a:moveTo>
                <a:lnTo>
                  <a:pt x="2323120" y="2613510"/>
                </a:lnTo>
                <a:lnTo>
                  <a:pt x="2870255" y="1614518"/>
                </a:lnTo>
                <a:close/>
              </a:path>
            </a:pathLst>
          </a:custGeom>
          <a:solidFill>
            <a:srgbClr val="E88705"/>
          </a:solidFill>
          <a:ln>
            <a:solidFill>
              <a:srgbClr val="E887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flipH="1">
            <a:off x="6096000" y="1614523"/>
            <a:ext cx="6096000" cy="5243479"/>
          </a:xfrm>
          <a:custGeom>
            <a:avLst/>
            <a:gdLst>
              <a:gd name="connsiteX0" fmla="*/ 2 w 6096000"/>
              <a:gd name="connsiteY0" fmla="*/ 5243478 h 5243479"/>
              <a:gd name="connsiteX1" fmla="*/ 0 w 6096000"/>
              <a:gd name="connsiteY1" fmla="*/ 5243478 h 5243479"/>
              <a:gd name="connsiteX2" fmla="*/ 0 w 6096000"/>
              <a:gd name="connsiteY2" fmla="*/ 5243479 h 5243479"/>
              <a:gd name="connsiteX3" fmla="*/ 2870259 w 6096000"/>
              <a:gd name="connsiteY3" fmla="*/ 0 h 5243479"/>
              <a:gd name="connsiteX4" fmla="*/ 2323124 w 6096000"/>
              <a:gd name="connsiteY4" fmla="*/ 998992 h 5243479"/>
              <a:gd name="connsiteX5" fmla="*/ 4064001 w 6096000"/>
              <a:gd name="connsiteY5" fmla="*/ 2957479 h 5243479"/>
              <a:gd name="connsiteX6" fmla="*/ 6096000 w 6096000"/>
              <a:gd name="connsiteY6" fmla="*/ 1814479 h 5243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5243479">
                <a:moveTo>
                  <a:pt x="2" y="5243478"/>
                </a:moveTo>
                <a:lnTo>
                  <a:pt x="0" y="5243478"/>
                </a:lnTo>
                <a:lnTo>
                  <a:pt x="0" y="5243479"/>
                </a:lnTo>
                <a:close/>
                <a:moveTo>
                  <a:pt x="2870259" y="0"/>
                </a:moveTo>
                <a:lnTo>
                  <a:pt x="2323124" y="998992"/>
                </a:lnTo>
                <a:lnTo>
                  <a:pt x="4064001" y="2957479"/>
                </a:lnTo>
                <a:lnTo>
                  <a:pt x="6096000" y="1814479"/>
                </a:lnTo>
                <a:close/>
              </a:path>
            </a:pathLst>
          </a:custGeom>
          <a:solidFill>
            <a:srgbClr val="DD7007"/>
          </a:solidFill>
          <a:ln>
            <a:solidFill>
              <a:srgbClr val="DD700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6096000" y="4572002"/>
            <a:ext cx="6095998" cy="2285999"/>
          </a:xfrm>
          <a:custGeom>
            <a:avLst/>
            <a:gdLst>
              <a:gd name="connsiteX0" fmla="*/ 2032000 w 6095998"/>
              <a:gd name="connsiteY0" fmla="*/ 0 h 2285999"/>
              <a:gd name="connsiteX1" fmla="*/ 6095998 w 6095998"/>
              <a:gd name="connsiteY1" fmla="*/ 2285999 h 2285999"/>
              <a:gd name="connsiteX2" fmla="*/ 0 w 6095998"/>
              <a:gd name="connsiteY2" fmla="*/ 2285999 h 228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95998" h="2285999">
                <a:moveTo>
                  <a:pt x="2032000" y="0"/>
                </a:moveTo>
                <a:lnTo>
                  <a:pt x="6095998" y="2285999"/>
                </a:lnTo>
                <a:lnTo>
                  <a:pt x="0" y="2285999"/>
                </a:lnTo>
                <a:close/>
              </a:path>
            </a:pathLst>
          </a:custGeom>
          <a:solidFill>
            <a:srgbClr val="CB5518"/>
          </a:solidFill>
          <a:ln>
            <a:solidFill>
              <a:srgbClr val="CB551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0" y="3429001"/>
            <a:ext cx="12192000" cy="3429000"/>
          </a:xfrm>
          <a:custGeom>
            <a:avLst/>
            <a:gdLst>
              <a:gd name="connsiteX0" fmla="*/ 6096000 w 12192000"/>
              <a:gd name="connsiteY0" fmla="*/ 0 h 3429000"/>
              <a:gd name="connsiteX1" fmla="*/ 8128000 w 12192000"/>
              <a:gd name="connsiteY1" fmla="*/ 1143000 h 3429000"/>
              <a:gd name="connsiteX2" fmla="*/ 6096000 w 12192000"/>
              <a:gd name="connsiteY2" fmla="*/ 3428999 h 3429000"/>
              <a:gd name="connsiteX3" fmla="*/ 12191998 w 12192000"/>
              <a:gd name="connsiteY3" fmla="*/ 3428999 h 3429000"/>
              <a:gd name="connsiteX4" fmla="*/ 12192000 w 12192000"/>
              <a:gd name="connsiteY4" fmla="*/ 3429000 h 3429000"/>
              <a:gd name="connsiteX5" fmla="*/ 0 w 12192000"/>
              <a:gd name="connsiteY5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3429000">
                <a:moveTo>
                  <a:pt x="6096000" y="0"/>
                </a:moveTo>
                <a:lnTo>
                  <a:pt x="8128000" y="1143000"/>
                </a:lnTo>
                <a:lnTo>
                  <a:pt x="6096000" y="3428999"/>
                </a:lnTo>
                <a:lnTo>
                  <a:pt x="12191998" y="3428999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  <a:solidFill>
            <a:srgbClr val="D56211"/>
          </a:solidFill>
          <a:ln>
            <a:solidFill>
              <a:srgbClr val="D5621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988471" y="4834838"/>
            <a:ext cx="46274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Power Point</a:t>
            </a: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重要</a:t>
            </a: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操作技巧</a:t>
            </a:r>
            <a:endParaRPr lang="en-US" altLang="zh-CN" sz="24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457200" indent="-457200"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的设计元素</a:t>
            </a:r>
            <a:r>
              <a:rPr lang="en-US" altLang="zh-CN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——</a:t>
            </a: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图形</a:t>
            </a:r>
            <a:endParaRPr lang="en-US" altLang="zh-CN" sz="24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457200" indent="-457200"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的设计元素</a:t>
            </a:r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——</a:t>
            </a: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图片</a:t>
            </a:r>
            <a:endParaRPr lang="zh-CN" altLang="en-US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45683" y="3658552"/>
            <a:ext cx="50102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的制作技巧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0174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等腰三角形 15"/>
          <p:cNvSpPr/>
          <p:nvPr/>
        </p:nvSpPr>
        <p:spPr>
          <a:xfrm>
            <a:off x="0" y="6444044"/>
            <a:ext cx="3060000" cy="413956"/>
          </a:xfrm>
          <a:prstGeom prst="triangle">
            <a:avLst/>
          </a:prstGeom>
          <a:solidFill>
            <a:srgbClr val="D50D2A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>
            <a:off x="9132000" y="6444044"/>
            <a:ext cx="3060000" cy="413956"/>
          </a:xfrm>
          <a:prstGeom prst="triangle">
            <a:avLst/>
          </a:prstGeom>
          <a:solidFill>
            <a:srgbClr val="005596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等腰三角形 17"/>
          <p:cNvSpPr/>
          <p:nvPr/>
        </p:nvSpPr>
        <p:spPr>
          <a:xfrm>
            <a:off x="2283000" y="6444044"/>
            <a:ext cx="3060000" cy="413956"/>
          </a:xfrm>
          <a:prstGeom prst="triangle">
            <a:avLst/>
          </a:prstGeom>
          <a:solidFill>
            <a:srgbClr val="099F3B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等腰三角形 18"/>
          <p:cNvSpPr/>
          <p:nvPr/>
        </p:nvSpPr>
        <p:spPr>
          <a:xfrm>
            <a:off x="4566000" y="6444044"/>
            <a:ext cx="3060000" cy="413956"/>
          </a:xfrm>
          <a:prstGeom prst="triangle">
            <a:avLst/>
          </a:prstGeom>
          <a:solidFill>
            <a:srgbClr val="8D44A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>
            <a:off x="6849000" y="6444044"/>
            <a:ext cx="3060000" cy="413956"/>
          </a:xfrm>
          <a:prstGeom prst="triangle">
            <a:avLst/>
          </a:prstGeom>
          <a:solidFill>
            <a:srgbClr val="CB5518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876087" y="729045"/>
            <a:ext cx="55799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CB55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请输入标题文字</a:t>
            </a:r>
            <a:endParaRPr lang="zh-CN" altLang="en-US" sz="3600" dirty="0">
              <a:solidFill>
                <a:srgbClr val="CB551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1270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 18"/>
          <p:cNvSpPr/>
          <p:nvPr/>
        </p:nvSpPr>
        <p:spPr>
          <a:xfrm>
            <a:off x="0" y="1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3429000 h 6858000"/>
              <a:gd name="connsiteX2" fmla="*/ 0 w 6096000"/>
              <a:gd name="connsiteY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3429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68B833"/>
          </a:solidFill>
          <a:ln>
            <a:solidFill>
              <a:srgbClr val="68B8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10800000">
            <a:off x="8438993" y="2746"/>
            <a:ext cx="3753006" cy="1613874"/>
          </a:xfrm>
          <a:custGeom>
            <a:avLst/>
            <a:gdLst>
              <a:gd name="connsiteX0" fmla="*/ 3753006 w 3753006"/>
              <a:gd name="connsiteY0" fmla="*/ 1613874 h 1613874"/>
              <a:gd name="connsiteX1" fmla="*/ 0 w 3753006"/>
              <a:gd name="connsiteY1" fmla="*/ 1613874 h 1613874"/>
              <a:gd name="connsiteX2" fmla="*/ 0 w 3753006"/>
              <a:gd name="connsiteY2" fmla="*/ 1613873 h 1613874"/>
              <a:gd name="connsiteX3" fmla="*/ 2869108 w 3753006"/>
              <a:gd name="connsiteY3" fmla="*/ 0 h 1613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3006" h="1613874">
                <a:moveTo>
                  <a:pt x="3753006" y="1613874"/>
                </a:moveTo>
                <a:lnTo>
                  <a:pt x="0" y="1613874"/>
                </a:lnTo>
                <a:lnTo>
                  <a:pt x="0" y="1613873"/>
                </a:lnTo>
                <a:lnTo>
                  <a:pt x="2869108" y="0"/>
                </a:lnTo>
                <a:close/>
              </a:path>
            </a:pathLst>
          </a:custGeom>
          <a:solidFill>
            <a:srgbClr val="D8E164"/>
          </a:solidFill>
          <a:ln>
            <a:solidFill>
              <a:srgbClr val="D8E1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10800000">
            <a:off x="0" y="2746"/>
            <a:ext cx="12192000" cy="3429000"/>
          </a:xfrm>
          <a:custGeom>
            <a:avLst/>
            <a:gdLst>
              <a:gd name="connsiteX0" fmla="*/ 1 w 12192000"/>
              <a:gd name="connsiteY0" fmla="*/ 3429000 h 3429000"/>
              <a:gd name="connsiteX1" fmla="*/ 0 w 12192000"/>
              <a:gd name="connsiteY1" fmla="*/ 3429000 h 3429000"/>
              <a:gd name="connsiteX2" fmla="*/ 1 w 12192000"/>
              <a:gd name="connsiteY2" fmla="*/ 3428999 h 3429000"/>
              <a:gd name="connsiteX3" fmla="*/ 12192000 w 12192000"/>
              <a:gd name="connsiteY3" fmla="*/ 3429000 h 3429000"/>
              <a:gd name="connsiteX4" fmla="*/ 3753007 w 12192000"/>
              <a:gd name="connsiteY4" fmla="*/ 3429000 h 3429000"/>
              <a:gd name="connsiteX5" fmla="*/ 2869109 w 12192000"/>
              <a:gd name="connsiteY5" fmla="*/ 1815126 h 3429000"/>
              <a:gd name="connsiteX6" fmla="*/ 6096000 w 12192000"/>
              <a:gd name="connsiteY6" fmla="*/ 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429000">
                <a:moveTo>
                  <a:pt x="1" y="3429000"/>
                </a:moveTo>
                <a:lnTo>
                  <a:pt x="0" y="3429000"/>
                </a:lnTo>
                <a:lnTo>
                  <a:pt x="1" y="3428999"/>
                </a:lnTo>
                <a:close/>
                <a:moveTo>
                  <a:pt x="12192000" y="3429000"/>
                </a:moveTo>
                <a:lnTo>
                  <a:pt x="3753007" y="3429000"/>
                </a:lnTo>
                <a:lnTo>
                  <a:pt x="2869109" y="1815126"/>
                </a:lnTo>
                <a:lnTo>
                  <a:pt x="6096000" y="0"/>
                </a:lnTo>
                <a:close/>
              </a:path>
            </a:pathLst>
          </a:custGeom>
          <a:solidFill>
            <a:srgbClr val="B2D138"/>
          </a:solidFill>
          <a:ln>
            <a:solidFill>
              <a:srgbClr val="B2D1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 flipH="1">
            <a:off x="8128000" y="2"/>
            <a:ext cx="4064001" cy="6857999"/>
          </a:xfrm>
          <a:custGeom>
            <a:avLst/>
            <a:gdLst>
              <a:gd name="connsiteX0" fmla="*/ 0 w 4064001"/>
              <a:gd name="connsiteY0" fmla="*/ 0 h 6857999"/>
              <a:gd name="connsiteX1" fmla="*/ 0 w 4064001"/>
              <a:gd name="connsiteY1" fmla="*/ 6857999 h 6857999"/>
              <a:gd name="connsiteX2" fmla="*/ 2 w 4064001"/>
              <a:gd name="connsiteY2" fmla="*/ 6857999 h 6857999"/>
              <a:gd name="connsiteX3" fmla="*/ 4064001 w 4064001"/>
              <a:gd name="connsiteY3" fmla="*/ 4572000 h 6857999"/>
              <a:gd name="connsiteX4" fmla="*/ 2323124 w 4064001"/>
              <a:gd name="connsiteY4" fmla="*/ 2613513 h 6857999"/>
              <a:gd name="connsiteX5" fmla="*/ 1 w 4064001"/>
              <a:gd name="connsiteY5" fmla="*/ 6855208 h 6857999"/>
              <a:gd name="connsiteX6" fmla="*/ 1 w 4064001"/>
              <a:gd name="connsiteY6" fmla="*/ 1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64001" h="6857999">
                <a:moveTo>
                  <a:pt x="0" y="0"/>
                </a:moveTo>
                <a:lnTo>
                  <a:pt x="0" y="6857999"/>
                </a:lnTo>
                <a:lnTo>
                  <a:pt x="2" y="6857999"/>
                </a:lnTo>
                <a:lnTo>
                  <a:pt x="4064001" y="4572000"/>
                </a:lnTo>
                <a:lnTo>
                  <a:pt x="2323124" y="2613513"/>
                </a:lnTo>
                <a:lnTo>
                  <a:pt x="1" y="6855208"/>
                </a:lnTo>
                <a:lnTo>
                  <a:pt x="1" y="1"/>
                </a:lnTo>
                <a:close/>
              </a:path>
            </a:pathLst>
          </a:custGeom>
          <a:solidFill>
            <a:srgbClr val="2CA933"/>
          </a:solidFill>
          <a:ln>
            <a:solidFill>
              <a:srgbClr val="2CA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flipH="1">
            <a:off x="9868877" y="3"/>
            <a:ext cx="2323123" cy="6855207"/>
          </a:xfrm>
          <a:custGeom>
            <a:avLst/>
            <a:gdLst>
              <a:gd name="connsiteX0" fmla="*/ 0 w 2323123"/>
              <a:gd name="connsiteY0" fmla="*/ 0 h 6855207"/>
              <a:gd name="connsiteX1" fmla="*/ 0 w 2323123"/>
              <a:gd name="connsiteY1" fmla="*/ 6855207 h 6855207"/>
              <a:gd name="connsiteX2" fmla="*/ 2323123 w 2323123"/>
              <a:gd name="connsiteY2" fmla="*/ 2613512 h 6855207"/>
              <a:gd name="connsiteX3" fmla="*/ 3 w 2323123"/>
              <a:gd name="connsiteY3" fmla="*/ 2 h 6855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3123" h="6855207">
                <a:moveTo>
                  <a:pt x="0" y="0"/>
                </a:moveTo>
                <a:lnTo>
                  <a:pt x="0" y="6855207"/>
                </a:lnTo>
                <a:lnTo>
                  <a:pt x="2323123" y="2613512"/>
                </a:lnTo>
                <a:lnTo>
                  <a:pt x="3" y="2"/>
                </a:lnTo>
                <a:close/>
              </a:path>
            </a:pathLst>
          </a:custGeom>
          <a:solidFill>
            <a:srgbClr val="4FB231"/>
          </a:solidFill>
          <a:ln>
            <a:solidFill>
              <a:srgbClr val="4FB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flipH="1">
            <a:off x="9321742" y="5"/>
            <a:ext cx="2870255" cy="2613510"/>
          </a:xfrm>
          <a:custGeom>
            <a:avLst/>
            <a:gdLst>
              <a:gd name="connsiteX0" fmla="*/ 0 w 2870255"/>
              <a:gd name="connsiteY0" fmla="*/ 0 h 2613510"/>
              <a:gd name="connsiteX1" fmla="*/ 2323120 w 2870255"/>
              <a:gd name="connsiteY1" fmla="*/ 2613510 h 2613510"/>
              <a:gd name="connsiteX2" fmla="*/ 2870255 w 2870255"/>
              <a:gd name="connsiteY2" fmla="*/ 1614518 h 2613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70255" h="2613510">
                <a:moveTo>
                  <a:pt x="0" y="0"/>
                </a:moveTo>
                <a:lnTo>
                  <a:pt x="2323120" y="2613510"/>
                </a:lnTo>
                <a:lnTo>
                  <a:pt x="2870255" y="1614518"/>
                </a:lnTo>
                <a:close/>
              </a:path>
            </a:pathLst>
          </a:custGeom>
          <a:solidFill>
            <a:srgbClr val="87C033"/>
          </a:solidFill>
          <a:ln>
            <a:solidFill>
              <a:srgbClr val="87C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flipH="1">
            <a:off x="6096000" y="1614523"/>
            <a:ext cx="6096000" cy="5243479"/>
          </a:xfrm>
          <a:custGeom>
            <a:avLst/>
            <a:gdLst>
              <a:gd name="connsiteX0" fmla="*/ 2 w 6096000"/>
              <a:gd name="connsiteY0" fmla="*/ 5243478 h 5243479"/>
              <a:gd name="connsiteX1" fmla="*/ 0 w 6096000"/>
              <a:gd name="connsiteY1" fmla="*/ 5243478 h 5243479"/>
              <a:gd name="connsiteX2" fmla="*/ 0 w 6096000"/>
              <a:gd name="connsiteY2" fmla="*/ 5243479 h 5243479"/>
              <a:gd name="connsiteX3" fmla="*/ 2870259 w 6096000"/>
              <a:gd name="connsiteY3" fmla="*/ 0 h 5243479"/>
              <a:gd name="connsiteX4" fmla="*/ 2323124 w 6096000"/>
              <a:gd name="connsiteY4" fmla="*/ 998992 h 5243479"/>
              <a:gd name="connsiteX5" fmla="*/ 4064001 w 6096000"/>
              <a:gd name="connsiteY5" fmla="*/ 2957479 h 5243479"/>
              <a:gd name="connsiteX6" fmla="*/ 6096000 w 6096000"/>
              <a:gd name="connsiteY6" fmla="*/ 1814479 h 5243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5243479">
                <a:moveTo>
                  <a:pt x="2" y="5243478"/>
                </a:moveTo>
                <a:lnTo>
                  <a:pt x="0" y="5243478"/>
                </a:lnTo>
                <a:lnTo>
                  <a:pt x="0" y="5243479"/>
                </a:lnTo>
                <a:close/>
                <a:moveTo>
                  <a:pt x="2870259" y="0"/>
                </a:moveTo>
                <a:lnTo>
                  <a:pt x="2323124" y="998992"/>
                </a:lnTo>
                <a:lnTo>
                  <a:pt x="4064001" y="2957479"/>
                </a:lnTo>
                <a:lnTo>
                  <a:pt x="6096000" y="1814479"/>
                </a:lnTo>
                <a:close/>
              </a:path>
            </a:pathLst>
          </a:custGeom>
          <a:solidFill>
            <a:srgbClr val="67B732"/>
          </a:solidFill>
          <a:ln>
            <a:solidFill>
              <a:srgbClr val="67B7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6096000" y="4572002"/>
            <a:ext cx="6095998" cy="2285999"/>
          </a:xfrm>
          <a:custGeom>
            <a:avLst/>
            <a:gdLst>
              <a:gd name="connsiteX0" fmla="*/ 2032000 w 6095998"/>
              <a:gd name="connsiteY0" fmla="*/ 0 h 2285999"/>
              <a:gd name="connsiteX1" fmla="*/ 6095998 w 6095998"/>
              <a:gd name="connsiteY1" fmla="*/ 2285999 h 2285999"/>
              <a:gd name="connsiteX2" fmla="*/ 0 w 6095998"/>
              <a:gd name="connsiteY2" fmla="*/ 2285999 h 228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95998" h="2285999">
                <a:moveTo>
                  <a:pt x="2032000" y="0"/>
                </a:moveTo>
                <a:lnTo>
                  <a:pt x="6095998" y="2285999"/>
                </a:lnTo>
                <a:lnTo>
                  <a:pt x="0" y="2285999"/>
                </a:lnTo>
                <a:close/>
              </a:path>
            </a:pathLst>
          </a:custGeom>
          <a:solidFill>
            <a:srgbClr val="099F3B"/>
          </a:solidFill>
          <a:ln>
            <a:solidFill>
              <a:srgbClr val="099F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0" y="3429001"/>
            <a:ext cx="12192000" cy="3429000"/>
          </a:xfrm>
          <a:custGeom>
            <a:avLst/>
            <a:gdLst>
              <a:gd name="connsiteX0" fmla="*/ 6096000 w 12192000"/>
              <a:gd name="connsiteY0" fmla="*/ 0 h 3429000"/>
              <a:gd name="connsiteX1" fmla="*/ 8128000 w 12192000"/>
              <a:gd name="connsiteY1" fmla="*/ 1143000 h 3429000"/>
              <a:gd name="connsiteX2" fmla="*/ 6096000 w 12192000"/>
              <a:gd name="connsiteY2" fmla="*/ 3428999 h 3429000"/>
              <a:gd name="connsiteX3" fmla="*/ 12191998 w 12192000"/>
              <a:gd name="connsiteY3" fmla="*/ 3428999 h 3429000"/>
              <a:gd name="connsiteX4" fmla="*/ 12192000 w 12192000"/>
              <a:gd name="connsiteY4" fmla="*/ 3429000 h 3429000"/>
              <a:gd name="connsiteX5" fmla="*/ 0 w 12192000"/>
              <a:gd name="connsiteY5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3429000">
                <a:moveTo>
                  <a:pt x="6096000" y="0"/>
                </a:moveTo>
                <a:lnTo>
                  <a:pt x="8128000" y="1143000"/>
                </a:lnTo>
                <a:lnTo>
                  <a:pt x="6096000" y="3428999"/>
                </a:lnTo>
                <a:lnTo>
                  <a:pt x="12191998" y="3428999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  <a:solidFill>
            <a:srgbClr val="1DAA3A"/>
          </a:solidFill>
          <a:ln>
            <a:solidFill>
              <a:srgbClr val="1DAA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436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696090" y="240213"/>
            <a:ext cx="7739871" cy="924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9500" b="1" dirty="0" smtClean="0">
                <a:solidFill>
                  <a:srgbClr val="D9D9D9"/>
                </a:solidFill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3</a:t>
            </a:r>
            <a:endParaRPr lang="zh-CN" altLang="en-US" sz="59500" b="1" dirty="0">
              <a:solidFill>
                <a:srgbClr val="D9D9D9"/>
              </a:solidFill>
              <a:latin typeface="Meiryo" panose="020B0604030504040204" pitchFamily="34" charset="-128"/>
              <a:ea typeface="Meiryo" panose="020B0604030504040204" pitchFamily="34" charset="-128"/>
              <a:cs typeface="Meiryo" panose="020B0604030504040204" pitchFamily="34" charset="-128"/>
            </a:endParaRPr>
          </a:p>
        </p:txBody>
      </p:sp>
      <p:sp>
        <p:nvSpPr>
          <p:cNvPr id="25" name="任意多边形 24"/>
          <p:cNvSpPr/>
          <p:nvPr/>
        </p:nvSpPr>
        <p:spPr>
          <a:xfrm flipH="1">
            <a:off x="8128000" y="2"/>
            <a:ext cx="4064001" cy="6857999"/>
          </a:xfrm>
          <a:custGeom>
            <a:avLst/>
            <a:gdLst>
              <a:gd name="connsiteX0" fmla="*/ 0 w 4064001"/>
              <a:gd name="connsiteY0" fmla="*/ 0 h 6857999"/>
              <a:gd name="connsiteX1" fmla="*/ 0 w 4064001"/>
              <a:gd name="connsiteY1" fmla="*/ 6857999 h 6857999"/>
              <a:gd name="connsiteX2" fmla="*/ 2 w 4064001"/>
              <a:gd name="connsiteY2" fmla="*/ 6857999 h 6857999"/>
              <a:gd name="connsiteX3" fmla="*/ 4064001 w 4064001"/>
              <a:gd name="connsiteY3" fmla="*/ 4572000 h 6857999"/>
              <a:gd name="connsiteX4" fmla="*/ 2323124 w 4064001"/>
              <a:gd name="connsiteY4" fmla="*/ 2613513 h 6857999"/>
              <a:gd name="connsiteX5" fmla="*/ 1 w 4064001"/>
              <a:gd name="connsiteY5" fmla="*/ 6855208 h 6857999"/>
              <a:gd name="connsiteX6" fmla="*/ 1 w 4064001"/>
              <a:gd name="connsiteY6" fmla="*/ 1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64001" h="6857999">
                <a:moveTo>
                  <a:pt x="0" y="0"/>
                </a:moveTo>
                <a:lnTo>
                  <a:pt x="0" y="6857999"/>
                </a:lnTo>
                <a:lnTo>
                  <a:pt x="2" y="6857999"/>
                </a:lnTo>
                <a:lnTo>
                  <a:pt x="4064001" y="4572000"/>
                </a:lnTo>
                <a:lnTo>
                  <a:pt x="2323124" y="2613513"/>
                </a:lnTo>
                <a:lnTo>
                  <a:pt x="1" y="6855208"/>
                </a:lnTo>
                <a:lnTo>
                  <a:pt x="1" y="1"/>
                </a:lnTo>
                <a:close/>
              </a:path>
            </a:pathLst>
          </a:custGeom>
          <a:solidFill>
            <a:srgbClr val="2CA933"/>
          </a:solidFill>
          <a:ln>
            <a:solidFill>
              <a:srgbClr val="2CA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flipH="1">
            <a:off x="9868877" y="3"/>
            <a:ext cx="2323123" cy="6855207"/>
          </a:xfrm>
          <a:custGeom>
            <a:avLst/>
            <a:gdLst>
              <a:gd name="connsiteX0" fmla="*/ 0 w 2323123"/>
              <a:gd name="connsiteY0" fmla="*/ 0 h 6855207"/>
              <a:gd name="connsiteX1" fmla="*/ 0 w 2323123"/>
              <a:gd name="connsiteY1" fmla="*/ 6855207 h 6855207"/>
              <a:gd name="connsiteX2" fmla="*/ 2323123 w 2323123"/>
              <a:gd name="connsiteY2" fmla="*/ 2613512 h 6855207"/>
              <a:gd name="connsiteX3" fmla="*/ 3 w 2323123"/>
              <a:gd name="connsiteY3" fmla="*/ 2 h 6855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3123" h="6855207">
                <a:moveTo>
                  <a:pt x="0" y="0"/>
                </a:moveTo>
                <a:lnTo>
                  <a:pt x="0" y="6855207"/>
                </a:lnTo>
                <a:lnTo>
                  <a:pt x="2323123" y="2613512"/>
                </a:lnTo>
                <a:lnTo>
                  <a:pt x="3" y="2"/>
                </a:lnTo>
                <a:close/>
              </a:path>
            </a:pathLst>
          </a:custGeom>
          <a:solidFill>
            <a:srgbClr val="4FB231"/>
          </a:solidFill>
          <a:ln>
            <a:solidFill>
              <a:srgbClr val="4FB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flipH="1">
            <a:off x="9321742" y="5"/>
            <a:ext cx="2870255" cy="2613510"/>
          </a:xfrm>
          <a:custGeom>
            <a:avLst/>
            <a:gdLst>
              <a:gd name="connsiteX0" fmla="*/ 0 w 2870255"/>
              <a:gd name="connsiteY0" fmla="*/ 0 h 2613510"/>
              <a:gd name="connsiteX1" fmla="*/ 2323120 w 2870255"/>
              <a:gd name="connsiteY1" fmla="*/ 2613510 h 2613510"/>
              <a:gd name="connsiteX2" fmla="*/ 2870255 w 2870255"/>
              <a:gd name="connsiteY2" fmla="*/ 1614518 h 2613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70255" h="2613510">
                <a:moveTo>
                  <a:pt x="0" y="0"/>
                </a:moveTo>
                <a:lnTo>
                  <a:pt x="2323120" y="2613510"/>
                </a:lnTo>
                <a:lnTo>
                  <a:pt x="2870255" y="1614518"/>
                </a:lnTo>
                <a:close/>
              </a:path>
            </a:pathLst>
          </a:custGeom>
          <a:solidFill>
            <a:srgbClr val="87C033"/>
          </a:solidFill>
          <a:ln>
            <a:solidFill>
              <a:srgbClr val="87C0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flipH="1">
            <a:off x="6096000" y="1614523"/>
            <a:ext cx="6096000" cy="5243479"/>
          </a:xfrm>
          <a:custGeom>
            <a:avLst/>
            <a:gdLst>
              <a:gd name="connsiteX0" fmla="*/ 2 w 6096000"/>
              <a:gd name="connsiteY0" fmla="*/ 5243478 h 5243479"/>
              <a:gd name="connsiteX1" fmla="*/ 0 w 6096000"/>
              <a:gd name="connsiteY1" fmla="*/ 5243478 h 5243479"/>
              <a:gd name="connsiteX2" fmla="*/ 0 w 6096000"/>
              <a:gd name="connsiteY2" fmla="*/ 5243479 h 5243479"/>
              <a:gd name="connsiteX3" fmla="*/ 2870259 w 6096000"/>
              <a:gd name="connsiteY3" fmla="*/ 0 h 5243479"/>
              <a:gd name="connsiteX4" fmla="*/ 2323124 w 6096000"/>
              <a:gd name="connsiteY4" fmla="*/ 998992 h 5243479"/>
              <a:gd name="connsiteX5" fmla="*/ 4064001 w 6096000"/>
              <a:gd name="connsiteY5" fmla="*/ 2957479 h 5243479"/>
              <a:gd name="connsiteX6" fmla="*/ 6096000 w 6096000"/>
              <a:gd name="connsiteY6" fmla="*/ 1814479 h 5243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5243479">
                <a:moveTo>
                  <a:pt x="2" y="5243478"/>
                </a:moveTo>
                <a:lnTo>
                  <a:pt x="0" y="5243478"/>
                </a:lnTo>
                <a:lnTo>
                  <a:pt x="0" y="5243479"/>
                </a:lnTo>
                <a:close/>
                <a:moveTo>
                  <a:pt x="2870259" y="0"/>
                </a:moveTo>
                <a:lnTo>
                  <a:pt x="2323124" y="998992"/>
                </a:lnTo>
                <a:lnTo>
                  <a:pt x="4064001" y="2957479"/>
                </a:lnTo>
                <a:lnTo>
                  <a:pt x="6096000" y="1814479"/>
                </a:lnTo>
                <a:close/>
              </a:path>
            </a:pathLst>
          </a:custGeom>
          <a:solidFill>
            <a:srgbClr val="67B732"/>
          </a:solidFill>
          <a:ln>
            <a:solidFill>
              <a:srgbClr val="67B73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 28"/>
          <p:cNvSpPr/>
          <p:nvPr/>
        </p:nvSpPr>
        <p:spPr>
          <a:xfrm>
            <a:off x="6096000" y="4572002"/>
            <a:ext cx="6095998" cy="2285999"/>
          </a:xfrm>
          <a:custGeom>
            <a:avLst/>
            <a:gdLst>
              <a:gd name="connsiteX0" fmla="*/ 2032000 w 6095998"/>
              <a:gd name="connsiteY0" fmla="*/ 0 h 2285999"/>
              <a:gd name="connsiteX1" fmla="*/ 6095998 w 6095998"/>
              <a:gd name="connsiteY1" fmla="*/ 2285999 h 2285999"/>
              <a:gd name="connsiteX2" fmla="*/ 0 w 6095998"/>
              <a:gd name="connsiteY2" fmla="*/ 2285999 h 228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095998" h="2285999">
                <a:moveTo>
                  <a:pt x="2032000" y="0"/>
                </a:moveTo>
                <a:lnTo>
                  <a:pt x="6095998" y="2285999"/>
                </a:lnTo>
                <a:lnTo>
                  <a:pt x="0" y="2285999"/>
                </a:lnTo>
                <a:close/>
              </a:path>
            </a:pathLst>
          </a:custGeom>
          <a:solidFill>
            <a:srgbClr val="099F3B"/>
          </a:solidFill>
          <a:ln>
            <a:solidFill>
              <a:srgbClr val="099F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0" y="3429001"/>
            <a:ext cx="12192000" cy="3429000"/>
          </a:xfrm>
          <a:custGeom>
            <a:avLst/>
            <a:gdLst>
              <a:gd name="connsiteX0" fmla="*/ 6096000 w 12192000"/>
              <a:gd name="connsiteY0" fmla="*/ 0 h 3429000"/>
              <a:gd name="connsiteX1" fmla="*/ 8128000 w 12192000"/>
              <a:gd name="connsiteY1" fmla="*/ 1143000 h 3429000"/>
              <a:gd name="connsiteX2" fmla="*/ 6096000 w 12192000"/>
              <a:gd name="connsiteY2" fmla="*/ 3428999 h 3429000"/>
              <a:gd name="connsiteX3" fmla="*/ 12191998 w 12192000"/>
              <a:gd name="connsiteY3" fmla="*/ 3428999 h 3429000"/>
              <a:gd name="connsiteX4" fmla="*/ 12192000 w 12192000"/>
              <a:gd name="connsiteY4" fmla="*/ 3429000 h 3429000"/>
              <a:gd name="connsiteX5" fmla="*/ 0 w 12192000"/>
              <a:gd name="connsiteY5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3429000">
                <a:moveTo>
                  <a:pt x="6096000" y="0"/>
                </a:moveTo>
                <a:lnTo>
                  <a:pt x="8128000" y="1143000"/>
                </a:lnTo>
                <a:lnTo>
                  <a:pt x="6096000" y="3428999"/>
                </a:lnTo>
                <a:lnTo>
                  <a:pt x="12191998" y="3428999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  <a:solidFill>
            <a:srgbClr val="1DAA3A"/>
          </a:solidFill>
          <a:ln>
            <a:solidFill>
              <a:srgbClr val="1DAA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820264" y="4700885"/>
            <a:ext cx="330745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定位</a:t>
            </a:r>
            <a:endParaRPr lang="en-US" altLang="zh-CN" sz="24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457200" indent="-457200"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图片</a:t>
            </a:r>
            <a:endParaRPr lang="en-US" altLang="zh-CN" sz="24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457200" indent="-457200"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色彩</a:t>
            </a:r>
          </a:p>
          <a:p>
            <a:pPr marL="457200" indent="-457200"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突出</a:t>
            </a:r>
            <a:endParaRPr lang="en-US" altLang="zh-CN" sz="24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245683" y="3658552"/>
            <a:ext cx="55427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制作的常见问题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995935" y="4748629"/>
            <a:ext cx="21156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版式</a:t>
            </a:r>
            <a:endParaRPr lang="en-US" altLang="zh-CN" sz="24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457200" indent="-457200"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模版</a:t>
            </a:r>
            <a:endParaRPr lang="en-US" altLang="zh-CN" sz="2400" dirty="0" smtClean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marL="457200" indent="-457200">
              <a:buClr>
                <a:schemeClr val="bg1"/>
              </a:buClr>
              <a:buFont typeface="Wingdings" panose="05000000000000000000" pitchFamily="2" charset="2"/>
              <a:buChar char="v"/>
            </a:pPr>
            <a:r>
              <a:rPr lang="zh-CN" alt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编辑</a:t>
            </a:r>
            <a:endParaRPr lang="zh-CN" altLang="en-US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9275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1051</TotalTime>
  <Words>282</Words>
  <Application>Microsoft Office PowerPoint</Application>
  <PresentationFormat>宽屏</PresentationFormat>
  <Paragraphs>52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 Unicode MS</vt:lpstr>
      <vt:lpstr>Meiryo</vt:lpstr>
      <vt:lpstr>宋体</vt:lpstr>
      <vt:lpstr>微软雅黑</vt:lpstr>
      <vt:lpstr>微软雅黑 Light</vt:lpstr>
      <vt:lpstr>Arial</vt:lpstr>
      <vt:lpstr>Calibri</vt:lpstr>
      <vt:lpstr>Calibri 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王海亮</dc:creator>
  <cp:lastModifiedBy>Administrator</cp:lastModifiedBy>
  <cp:revision>59</cp:revision>
  <dcterms:created xsi:type="dcterms:W3CDTF">2014-09-18T01:18:57Z</dcterms:created>
  <dcterms:modified xsi:type="dcterms:W3CDTF">2015-05-13T07:32:53Z</dcterms:modified>
</cp:coreProperties>
</file>