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322" r:id="rId2"/>
    <p:sldId id="290" r:id="rId3"/>
    <p:sldId id="311" r:id="rId4"/>
    <p:sldId id="305" r:id="rId5"/>
    <p:sldId id="306" r:id="rId6"/>
    <p:sldId id="307" r:id="rId7"/>
    <p:sldId id="308" r:id="rId8"/>
    <p:sldId id="309" r:id="rId9"/>
    <p:sldId id="310" r:id="rId10"/>
    <p:sldId id="312" r:id="rId11"/>
    <p:sldId id="313" r:id="rId12"/>
    <p:sldId id="314" r:id="rId13"/>
    <p:sldId id="315" r:id="rId14"/>
    <p:sldId id="316" r:id="rId15"/>
    <p:sldId id="289" r:id="rId16"/>
    <p:sldId id="323" r:id="rId17"/>
    <p:sldId id="288" r:id="rId18"/>
  </p:sldIdLst>
  <p:sldSz cx="9144000" cy="5143500" type="screen16x9"/>
  <p:notesSz cx="6858000" cy="9144000"/>
  <p:embeddedFontLst>
    <p:embeddedFont>
      <p:font typeface="方正正大黑简体" panose="02010600030101010101" charset="-122"/>
      <p:regular r:id="rId20"/>
    </p:embeddedFont>
    <p:embeddedFont>
      <p:font typeface="迷你简菱心" panose="02010600030101010101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Bookman Old Style" panose="020B0604020202020204" charset="0"/>
      <p:regular r:id="rId26"/>
      <p:bold r:id="rId27"/>
      <p:italic r:id="rId28"/>
      <p:boldItalic r:id="rId29"/>
    </p:embeddedFont>
    <p:embeddedFont>
      <p:font typeface="Segoe UI Semilight" panose="020B0402040204020203" pitchFamily="34" charset="0"/>
      <p:regular r:id="rId30"/>
    </p:embeddedFont>
    <p:embeddedFont>
      <p:font typeface="Impact" panose="020B0806030902050204" pitchFamily="34" charset="0"/>
      <p:regular r:id="rId31"/>
    </p:embeddedFont>
    <p:embeddedFont>
      <p:font typeface="微软雅黑" panose="020B0503020204020204" pitchFamily="34" charset="-122"/>
      <p:regular r:id="rId32"/>
      <p:bold r:id="rId33"/>
    </p:embeddedFont>
    <p:embeddedFont>
      <p:font typeface="黑体" panose="02010609060101010101" pitchFamily="49" charset="-122"/>
      <p:regular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59">
          <p15:clr>
            <a:srgbClr val="A4A3A4"/>
          </p15:clr>
        </p15:guide>
        <p15:guide id="3" orient="horz" pos="2981">
          <p15:clr>
            <a:srgbClr val="A4A3A4"/>
          </p15:clr>
        </p15:guide>
        <p15:guide id="4" pos="2835">
          <p15:clr>
            <a:srgbClr val="A4A3A4"/>
          </p15:clr>
        </p15:guide>
        <p15:guide id="5" pos="521">
          <p15:clr>
            <a:srgbClr val="A4A3A4"/>
          </p15:clr>
        </p15:guide>
        <p15:guide id="6" pos="52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98B2"/>
    <a:srgbClr val="F6BB00"/>
    <a:srgbClr val="DEA900"/>
    <a:srgbClr val="D38F49"/>
    <a:srgbClr val="3BA0BB"/>
    <a:srgbClr val="64B7CE"/>
    <a:srgbClr val="375985"/>
    <a:srgbClr val="6FD060"/>
    <a:srgbClr val="CDB6AA"/>
    <a:srgbClr val="9F9B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2" autoAdjust="0"/>
    <p:restoredTop sz="92168" autoAdjust="0"/>
  </p:normalViewPr>
  <p:slideViewPr>
    <p:cSldViewPr>
      <p:cViewPr varScale="1">
        <p:scale>
          <a:sx n="112" d="100"/>
          <a:sy n="112" d="100"/>
        </p:scale>
        <p:origin x="312" y="96"/>
      </p:cViewPr>
      <p:guideLst>
        <p:guide orient="horz" pos="1620"/>
        <p:guide orient="horz" pos="259"/>
        <p:guide orient="horz" pos="2981"/>
        <p:guide pos="2835"/>
        <p:guide pos="521"/>
        <p:guide pos="52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D05EBA-FE81-4D2F-9202-3732575ABF6E}" type="datetimeFigureOut">
              <a:rPr lang="zh-CN" altLang="en-US" smtClean="0"/>
              <a:t>2015/5/14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B710CA-BECD-4BA9-AB1D-F176FF17D5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218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10CA-BECD-4BA9-AB1D-F176FF17D57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121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10CA-BECD-4BA9-AB1D-F176FF17D57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146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10CA-BECD-4BA9-AB1D-F176FF17D57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121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10CA-BECD-4BA9-AB1D-F176FF17D57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121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t>2015/5/14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20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t>2015/5/14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064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t>2015/5/14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295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t>2015/5/14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787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t>2015/5/14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697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t>2015/5/14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45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t>2015/5/14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025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t>2015/5/14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041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E:\other\办公软件\PPt\PPt图片\poly2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25"/>
          <a:stretch/>
        </p:blipFill>
        <p:spPr bwMode="auto">
          <a:xfrm>
            <a:off x="-10687" y="0"/>
            <a:ext cx="91908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7481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t>2015/5/14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336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t>2015/5/14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316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CD7F9-C549-4FCA-A053-93874DCC3458}" type="datetimeFigureOut">
              <a:rPr lang="zh-CN" altLang="en-US" smtClean="0"/>
              <a:t>2015/5/14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E02F3-6672-4659-A09D-9DD83C91A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938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emf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emf"/><Relationship Id="rId4" Type="http://schemas.openxmlformats.org/officeDocument/2006/relationships/image" Target="../media/image39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5.png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microsoft.com/office/2007/relationships/hdphoto" Target="../media/hdphoto1.wdp"/><Relationship Id="rId9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E:\other\办公软件\PPt\PPT模板研究院\06研究院活动\02玩乐会\02用药误区\封面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7" r="2664" b="6575"/>
          <a:stretch/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658508" y="2114376"/>
            <a:ext cx="4493538" cy="95410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/>
            </a:lvl1pPr>
          </a:lstStyle>
          <a:p>
            <a:r>
              <a:rPr lang="zh-CN" altLang="en-US" sz="5400" b="1" dirty="0">
                <a:ln w="28575"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0000">
                        <a:alpha val="80000"/>
                      </a:srgbClr>
                    </a:gs>
                    <a:gs pos="100000">
                      <a:srgbClr val="FF0000">
                        <a:alpha val="6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黑体" panose="02010600030101010101" pitchFamily="2" charset="-122"/>
                <a:ea typeface="黑体" panose="02010600030101010101" pitchFamily="2" charset="-122"/>
              </a:rPr>
              <a:t>避免用药误区</a:t>
            </a:r>
          </a:p>
        </p:txBody>
      </p:sp>
      <p:sp>
        <p:nvSpPr>
          <p:cNvPr id="13" name="矩形 12"/>
          <p:cNvSpPr/>
          <p:nvPr/>
        </p:nvSpPr>
        <p:spPr>
          <a:xfrm>
            <a:off x="4679835" y="1275606"/>
            <a:ext cx="428835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400" b="1" dirty="0">
                <a:ln w="28575">
                  <a:solidFill>
                    <a:schemeClr val="bg1"/>
                  </a:solidFill>
                </a:ln>
                <a:solidFill>
                  <a:srgbClr val="3898B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个</a:t>
            </a:r>
            <a:r>
              <a:rPr lang="zh-CN" altLang="en-US" sz="6400" b="1" dirty="0" smtClean="0">
                <a:ln w="28575">
                  <a:solidFill>
                    <a:schemeClr val="bg1"/>
                  </a:solidFill>
                </a:ln>
                <a:solidFill>
                  <a:srgbClr val="3898B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用药常识</a:t>
            </a:r>
            <a:endParaRPr lang="zh-CN" altLang="en-US" sz="6400" b="1" dirty="0">
              <a:ln w="28575">
                <a:solidFill>
                  <a:schemeClr val="bg1"/>
                </a:solidFill>
              </a:ln>
              <a:solidFill>
                <a:srgbClr val="3898B2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75856" y="1117069"/>
            <a:ext cx="1553630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0" dirty="0" smtClean="0">
                <a:ln w="76200">
                  <a:solidFill>
                    <a:schemeClr val="bg1"/>
                  </a:solidFill>
                </a:ln>
                <a:solidFill>
                  <a:srgbClr val="3898B2"/>
                </a:solidFill>
                <a:latin typeface="Impact" panose="020B0806030902050204" pitchFamily="34" charset="0"/>
              </a:rPr>
              <a:t>11</a:t>
            </a:r>
            <a:endParaRPr lang="zh-CN" altLang="en-US" sz="14000" dirty="0">
              <a:ln w="76200">
                <a:solidFill>
                  <a:schemeClr val="bg1"/>
                </a:solidFill>
              </a:ln>
              <a:solidFill>
                <a:srgbClr val="3898B2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467686" y="1950143"/>
            <a:ext cx="4904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每次服用止痛药的时间，最好不要超过三天，若出现不良反应，应立即停药，并及时前往医院治疗。长期服用止痛药不仅会产生不良反应，还有可能会错过对疾病最佳的诊治时间。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201055" y="1109582"/>
            <a:ext cx="3310519" cy="2603601"/>
            <a:chOff x="5201055" y="1109582"/>
            <a:chExt cx="3310519" cy="2603601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5201055" y="1504271"/>
              <a:ext cx="3310519" cy="2208912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12700">
              <a:solidFill>
                <a:srgbClr val="E3D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  <a:latin typeface="Impact" panose="020B0806030902050204" pitchFamily="34" charset="0"/>
                </a:rPr>
                <a:t>7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1331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73286" y="1039400"/>
              <a:ext cx="584326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服用止痛药物，控时间</a:t>
              </a:r>
              <a:endParaRPr lang="zh-CN" altLang="zh-CN" sz="4400" b="1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8671892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537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56489 L 0.34601 -1.80833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451300" y="2005624"/>
            <a:ext cx="435733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不要盲目补充维生素，要根据个人情况的不同定制方案。如感冒病人可适当补充维生素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C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；喜欢运动的人可以适当补充维生素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B1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和维生素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C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。维生素不能吃得过多，也不要空腹服用。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763192" y="1109582"/>
            <a:ext cx="3747715" cy="2460287"/>
            <a:chOff x="4763192" y="1109582"/>
            <a:chExt cx="3747715" cy="2460287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4763192" y="1534889"/>
              <a:ext cx="3738363" cy="2034980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12700">
              <a:solidFill>
                <a:srgbClr val="E3D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  <a:latin typeface="Impact" panose="020B0806030902050204" pitchFamily="34" charset="0"/>
                </a:rPr>
                <a:t>8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11269" name="Picture 5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74841" y="1078776"/>
              <a:ext cx="527740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补充维生素，不盲目</a:t>
              </a: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8671892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32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56489 L 0.34601 -1.80833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470287" y="2004638"/>
            <a:ext cx="42501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润喉片是药物，常含碘，长期使用会诱发口腔溃疡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。服用润喉片将药片放于舌根部，不要咀嚼也不要吞咽。</a:t>
            </a:r>
          </a:p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含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完药片后在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分钟内，最好不要吃东西、饮水和漱口。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717668" y="1109582"/>
            <a:ext cx="3800745" cy="2701371"/>
            <a:chOff x="4717668" y="1109582"/>
            <a:chExt cx="3800745" cy="2701371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4717668" y="1538073"/>
              <a:ext cx="3800745" cy="2272880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12700">
              <a:solidFill>
                <a:srgbClr val="E3D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  <a:latin typeface="Impact" panose="020B0806030902050204" pitchFamily="34" charset="0"/>
                </a:rPr>
                <a:t>9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15364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45181" y="1093290"/>
              <a:ext cx="527740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服用润喉片，要正确</a:t>
              </a:r>
            </a:p>
          </p:txBody>
        </p:sp>
      </p:grp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8815908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9425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59269 L 0.34601 -1.83613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494852" y="1997532"/>
            <a:ext cx="45080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使用创可贴要一天更换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次，以防感染。但出血较多的伤口、小而深的伤口、动物咬伤、蛰伤造成的伤口，各种皮肤疖肿、其他污染较重的伤口、已发生感染的伤口、烧伤和烫伤的创面，都不宜使用创可贴。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968450" y="1070530"/>
            <a:ext cx="3634134" cy="2722886"/>
            <a:chOff x="4968450" y="1070530"/>
            <a:chExt cx="3634134" cy="2722886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4968450" y="1520536"/>
              <a:ext cx="3548737" cy="2272880"/>
            </a:xfrm>
            <a:prstGeom prst="rect">
              <a:avLst/>
            </a:prstGeom>
            <a:blipFill dpi="0"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tile tx="0" ty="0" sx="100000" sy="100000" flip="none" algn="tl"/>
            </a:blipFill>
            <a:ln w="12700">
              <a:solidFill>
                <a:srgbClr val="E3D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026520" y="1070530"/>
              <a:ext cx="576064" cy="461665"/>
              <a:chOff x="8026520" y="1070530"/>
              <a:chExt cx="576064" cy="461665"/>
            </a:xfrm>
          </p:grpSpPr>
          <p:sp>
            <p:nvSpPr>
              <p:cNvPr id="10" name="椭圆 9"/>
              <p:cNvSpPr/>
              <p:nvPr/>
            </p:nvSpPr>
            <p:spPr>
              <a:xfrm rot="21120000">
                <a:off x="8118197" y="1109582"/>
                <a:ext cx="392710" cy="39271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2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 rot="21120000">
                <a:off x="8026520" y="107053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10</a:t>
                </a:r>
                <a:endParaRPr lang="zh-CN" altLang="en-US" sz="24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0" y="612676"/>
            <a:ext cx="7446619" cy="1879600"/>
            <a:chOff x="0" y="612676"/>
            <a:chExt cx="7446619" cy="1879600"/>
          </a:xfrm>
        </p:grpSpPr>
        <p:pic>
          <p:nvPicPr>
            <p:cNvPr id="12291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85"/>
            <a:stretch/>
          </p:blipFill>
          <p:spPr bwMode="auto">
            <a:xfrm>
              <a:off x="0" y="612676"/>
              <a:ext cx="7446619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74841" y="1092063"/>
              <a:ext cx="527740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使用创可贴，勤更换</a:t>
              </a: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9031932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80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6347 L 0.34601 -1.87814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5028614" y="1070530"/>
            <a:ext cx="3573970" cy="2646037"/>
            <a:chOff x="5028614" y="1070530"/>
            <a:chExt cx="3573970" cy="2646037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5028614" y="1516331"/>
              <a:ext cx="3483198" cy="2200236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12700">
              <a:solidFill>
                <a:srgbClr val="E3D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026520" y="1070530"/>
              <a:ext cx="576064" cy="461665"/>
              <a:chOff x="8026520" y="1070530"/>
              <a:chExt cx="576064" cy="461665"/>
            </a:xfrm>
          </p:grpSpPr>
          <p:sp>
            <p:nvSpPr>
              <p:cNvPr id="4" name="椭圆 3"/>
              <p:cNvSpPr/>
              <p:nvPr/>
            </p:nvSpPr>
            <p:spPr>
              <a:xfrm rot="21120000">
                <a:off x="8118197" y="1109582"/>
                <a:ext cx="392710" cy="39271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2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 rot="21120000">
                <a:off x="8026520" y="107053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400">
                    <a:solidFill>
                      <a:schemeClr val="bg1"/>
                    </a:solidFill>
                    <a:latin typeface="Impact" panose="020B0806030902050204" pitchFamily="34" charset="0"/>
                  </a:defRPr>
                </a:lvl1pPr>
              </a:lstStyle>
              <a:p>
                <a:r>
                  <a:rPr lang="en-US" altLang="zh-CN" dirty="0"/>
                  <a:t>11</a:t>
                </a:r>
                <a:endParaRPr lang="zh-CN" altLang="en-US" dirty="0"/>
              </a:p>
            </p:txBody>
          </p:sp>
        </p:grpSp>
      </p:grpSp>
      <p:sp>
        <p:nvSpPr>
          <p:cNvPr id="15" name="矩形 14"/>
          <p:cNvSpPr/>
          <p:nvPr/>
        </p:nvSpPr>
        <p:spPr>
          <a:xfrm rot="21120000">
            <a:off x="437435" y="1967234"/>
            <a:ext cx="46401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可引起嗜睡、视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物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模糊、辨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色困难或出现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眩晕等药物，司机在服用前，一定要看好说明书中的禁忌，切忌服用后开车。</a:t>
            </a:r>
            <a:endParaRPr lang="zh-CN" altLang="en-US" sz="20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14340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33420" y="1095667"/>
              <a:ext cx="471154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司机</a:t>
              </a:r>
              <a:r>
                <a:rPr lang="zh-CN" altLang="en-US" sz="4400" b="1" dirty="0" smtClean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用药，重禁忌</a:t>
              </a:r>
              <a:endParaRPr lang="zh-CN" altLang="en-US" sz="4400" b="1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9031932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289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6347 L 0.34601 -1.87814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 noEditPoints="1"/>
          </p:cNvSpPr>
          <p:nvPr/>
        </p:nvSpPr>
        <p:spPr bwMode="auto">
          <a:xfrm>
            <a:off x="899592" y="987574"/>
            <a:ext cx="7484418" cy="2722563"/>
          </a:xfrm>
          <a:custGeom>
            <a:avLst/>
            <a:gdLst>
              <a:gd name="T0" fmla="*/ 9 w 1804"/>
              <a:gd name="T1" fmla="*/ 396 h 726"/>
              <a:gd name="T2" fmla="*/ 1629 w 1804"/>
              <a:gd name="T3" fmla="*/ 711 h 726"/>
              <a:gd name="T4" fmla="*/ 48 w 1804"/>
              <a:gd name="T5" fmla="*/ 488 h 726"/>
              <a:gd name="T6" fmla="*/ 39 w 1804"/>
              <a:gd name="T7" fmla="*/ 452 h 726"/>
              <a:gd name="T8" fmla="*/ 13 w 1804"/>
              <a:gd name="T9" fmla="*/ 195 h 726"/>
              <a:gd name="T10" fmla="*/ 35 w 1804"/>
              <a:gd name="T11" fmla="*/ 126 h 726"/>
              <a:gd name="T12" fmla="*/ 1710 w 1804"/>
              <a:gd name="T13" fmla="*/ 121 h 726"/>
              <a:gd name="T14" fmla="*/ 1411 w 1804"/>
              <a:gd name="T15" fmla="*/ 0 h 726"/>
              <a:gd name="T16" fmla="*/ 1334 w 1804"/>
              <a:gd name="T17" fmla="*/ 16 h 726"/>
              <a:gd name="T18" fmla="*/ 1316 w 1804"/>
              <a:gd name="T19" fmla="*/ 13 h 726"/>
              <a:gd name="T20" fmla="*/ 1266 w 1804"/>
              <a:gd name="T21" fmla="*/ 41 h 726"/>
              <a:gd name="T22" fmla="*/ 1208 w 1804"/>
              <a:gd name="T23" fmla="*/ 39 h 726"/>
              <a:gd name="T24" fmla="*/ 1151 w 1804"/>
              <a:gd name="T25" fmla="*/ 45 h 726"/>
              <a:gd name="T26" fmla="*/ 1008 w 1804"/>
              <a:gd name="T27" fmla="*/ 32 h 726"/>
              <a:gd name="T28" fmla="*/ 894 w 1804"/>
              <a:gd name="T29" fmla="*/ 16 h 726"/>
              <a:gd name="T30" fmla="*/ 882 w 1804"/>
              <a:gd name="T31" fmla="*/ 42 h 726"/>
              <a:gd name="T32" fmla="*/ 872 w 1804"/>
              <a:gd name="T33" fmla="*/ 32 h 726"/>
              <a:gd name="T34" fmla="*/ 863 w 1804"/>
              <a:gd name="T35" fmla="*/ 18 h 726"/>
              <a:gd name="T36" fmla="*/ 796 w 1804"/>
              <a:gd name="T37" fmla="*/ 32 h 726"/>
              <a:gd name="T38" fmla="*/ 746 w 1804"/>
              <a:gd name="T39" fmla="*/ 38 h 726"/>
              <a:gd name="T40" fmla="*/ 636 w 1804"/>
              <a:gd name="T41" fmla="*/ 44 h 726"/>
              <a:gd name="T42" fmla="*/ 506 w 1804"/>
              <a:gd name="T43" fmla="*/ 24 h 726"/>
              <a:gd name="T44" fmla="*/ 481 w 1804"/>
              <a:gd name="T45" fmla="*/ 14 h 726"/>
              <a:gd name="T46" fmla="*/ 445 w 1804"/>
              <a:gd name="T47" fmla="*/ 38 h 726"/>
              <a:gd name="T48" fmla="*/ 375 w 1804"/>
              <a:gd name="T49" fmla="*/ 25 h 726"/>
              <a:gd name="T50" fmla="*/ 300 w 1804"/>
              <a:gd name="T51" fmla="*/ 61 h 726"/>
              <a:gd name="T52" fmla="*/ 142 w 1804"/>
              <a:gd name="T53" fmla="*/ 9 h 726"/>
              <a:gd name="T54" fmla="*/ 50 w 1804"/>
              <a:gd name="T55" fmla="*/ 66 h 726"/>
              <a:gd name="T56" fmla="*/ 4 w 1804"/>
              <a:gd name="T57" fmla="*/ 224 h 726"/>
              <a:gd name="T58" fmla="*/ 17 w 1804"/>
              <a:gd name="T59" fmla="*/ 451 h 726"/>
              <a:gd name="T60" fmla="*/ 49 w 1804"/>
              <a:gd name="T61" fmla="*/ 649 h 726"/>
              <a:gd name="T62" fmla="*/ 229 w 1804"/>
              <a:gd name="T63" fmla="*/ 691 h 726"/>
              <a:gd name="T64" fmla="*/ 324 w 1804"/>
              <a:gd name="T65" fmla="*/ 720 h 726"/>
              <a:gd name="T66" fmla="*/ 345 w 1804"/>
              <a:gd name="T67" fmla="*/ 714 h 726"/>
              <a:gd name="T68" fmla="*/ 357 w 1804"/>
              <a:gd name="T69" fmla="*/ 719 h 726"/>
              <a:gd name="T70" fmla="*/ 432 w 1804"/>
              <a:gd name="T71" fmla="*/ 699 h 726"/>
              <a:gd name="T72" fmla="*/ 592 w 1804"/>
              <a:gd name="T73" fmla="*/ 664 h 726"/>
              <a:gd name="T74" fmla="*/ 673 w 1804"/>
              <a:gd name="T75" fmla="*/ 705 h 726"/>
              <a:gd name="T76" fmla="*/ 739 w 1804"/>
              <a:gd name="T77" fmla="*/ 685 h 726"/>
              <a:gd name="T78" fmla="*/ 737 w 1804"/>
              <a:gd name="T79" fmla="*/ 722 h 726"/>
              <a:gd name="T80" fmla="*/ 773 w 1804"/>
              <a:gd name="T81" fmla="*/ 702 h 726"/>
              <a:gd name="T82" fmla="*/ 871 w 1804"/>
              <a:gd name="T83" fmla="*/ 681 h 726"/>
              <a:gd name="T84" fmla="*/ 915 w 1804"/>
              <a:gd name="T85" fmla="*/ 622 h 726"/>
              <a:gd name="T86" fmla="*/ 992 w 1804"/>
              <a:gd name="T87" fmla="*/ 687 h 726"/>
              <a:gd name="T88" fmla="*/ 1137 w 1804"/>
              <a:gd name="T89" fmla="*/ 703 h 726"/>
              <a:gd name="T90" fmla="*/ 1227 w 1804"/>
              <a:gd name="T91" fmla="*/ 722 h 726"/>
              <a:gd name="T92" fmla="*/ 1241 w 1804"/>
              <a:gd name="T93" fmla="*/ 715 h 726"/>
              <a:gd name="T94" fmla="*/ 1265 w 1804"/>
              <a:gd name="T95" fmla="*/ 704 h 726"/>
              <a:gd name="T96" fmla="*/ 1356 w 1804"/>
              <a:gd name="T97" fmla="*/ 677 h 726"/>
              <a:gd name="T98" fmla="*/ 1486 w 1804"/>
              <a:gd name="T99" fmla="*/ 703 h 726"/>
              <a:gd name="T100" fmla="*/ 1573 w 1804"/>
              <a:gd name="T101" fmla="*/ 699 h 726"/>
              <a:gd name="T102" fmla="*/ 1634 w 1804"/>
              <a:gd name="T103" fmla="*/ 685 h 726"/>
              <a:gd name="T104" fmla="*/ 1644 w 1804"/>
              <a:gd name="T105" fmla="*/ 712 h 726"/>
              <a:gd name="T106" fmla="*/ 1718 w 1804"/>
              <a:gd name="T107" fmla="*/ 690 h 726"/>
              <a:gd name="T108" fmla="*/ 1791 w 1804"/>
              <a:gd name="T109" fmla="*/ 476 h 726"/>
              <a:gd name="T110" fmla="*/ 1764 w 1804"/>
              <a:gd name="T111" fmla="*/ 90 h 726"/>
              <a:gd name="T112" fmla="*/ 1718 w 1804"/>
              <a:gd name="T113" fmla="*/ 50 h 726"/>
              <a:gd name="T114" fmla="*/ 1723 w 1804"/>
              <a:gd name="T115" fmla="*/ 63 h 726"/>
              <a:gd name="T116" fmla="*/ 1715 w 1804"/>
              <a:gd name="T117" fmla="*/ 23 h 726"/>
              <a:gd name="T118" fmla="*/ 1705 w 1804"/>
              <a:gd name="T119" fmla="*/ 10 h 726"/>
              <a:gd name="T120" fmla="*/ 1639 w 1804"/>
              <a:gd name="T121" fmla="*/ 26 h 726"/>
              <a:gd name="T122" fmla="*/ 1599 w 1804"/>
              <a:gd name="T123" fmla="*/ 27 h 726"/>
              <a:gd name="T124" fmla="*/ 1539 w 1804"/>
              <a:gd name="T125" fmla="*/ 57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04" h="726">
                <a:moveTo>
                  <a:pt x="1719" y="9"/>
                </a:moveTo>
                <a:cubicBezTo>
                  <a:pt x="1719" y="9"/>
                  <a:pt x="1719" y="9"/>
                  <a:pt x="1719" y="9"/>
                </a:cubicBezTo>
                <a:moveTo>
                  <a:pt x="1719" y="9"/>
                </a:moveTo>
                <a:cubicBezTo>
                  <a:pt x="1718" y="10"/>
                  <a:pt x="1718" y="10"/>
                  <a:pt x="1718" y="10"/>
                </a:cubicBezTo>
                <a:cubicBezTo>
                  <a:pt x="1718" y="10"/>
                  <a:pt x="1718" y="10"/>
                  <a:pt x="1718" y="10"/>
                </a:cubicBezTo>
                <a:cubicBezTo>
                  <a:pt x="1718" y="10"/>
                  <a:pt x="1718" y="10"/>
                  <a:pt x="1718" y="10"/>
                </a:cubicBezTo>
                <a:cubicBezTo>
                  <a:pt x="1719" y="9"/>
                  <a:pt x="1719" y="9"/>
                  <a:pt x="1719" y="9"/>
                </a:cubicBezTo>
                <a:moveTo>
                  <a:pt x="1325" y="18"/>
                </a:moveTo>
                <a:cubicBezTo>
                  <a:pt x="1325" y="18"/>
                  <a:pt x="1325" y="18"/>
                  <a:pt x="1325" y="18"/>
                </a:cubicBezTo>
                <a:moveTo>
                  <a:pt x="1325" y="18"/>
                </a:moveTo>
                <a:cubicBezTo>
                  <a:pt x="1325" y="18"/>
                  <a:pt x="1325" y="18"/>
                  <a:pt x="1325" y="18"/>
                </a:cubicBezTo>
                <a:cubicBezTo>
                  <a:pt x="1325" y="19"/>
                  <a:pt x="1325" y="19"/>
                  <a:pt x="1325" y="19"/>
                </a:cubicBezTo>
                <a:cubicBezTo>
                  <a:pt x="1325" y="19"/>
                  <a:pt x="1325" y="19"/>
                  <a:pt x="1325" y="19"/>
                </a:cubicBezTo>
                <a:cubicBezTo>
                  <a:pt x="1325" y="18"/>
                  <a:pt x="1325" y="18"/>
                  <a:pt x="1325" y="18"/>
                </a:cubicBezTo>
                <a:moveTo>
                  <a:pt x="8" y="379"/>
                </a:moveTo>
                <a:cubicBezTo>
                  <a:pt x="9" y="396"/>
                  <a:pt x="9" y="396"/>
                  <a:pt x="9" y="396"/>
                </a:cubicBezTo>
                <a:cubicBezTo>
                  <a:pt x="10" y="412"/>
                  <a:pt x="12" y="425"/>
                  <a:pt x="15" y="440"/>
                </a:cubicBezTo>
                <a:cubicBezTo>
                  <a:pt x="15" y="429"/>
                  <a:pt x="15" y="419"/>
                  <a:pt x="16" y="408"/>
                </a:cubicBezTo>
                <a:cubicBezTo>
                  <a:pt x="15" y="397"/>
                  <a:pt x="11" y="388"/>
                  <a:pt x="8" y="379"/>
                </a:cubicBezTo>
                <a:moveTo>
                  <a:pt x="16" y="389"/>
                </a:moveTo>
                <a:cubicBezTo>
                  <a:pt x="18" y="405"/>
                  <a:pt x="18" y="422"/>
                  <a:pt x="21" y="434"/>
                </a:cubicBezTo>
                <a:cubicBezTo>
                  <a:pt x="22" y="413"/>
                  <a:pt x="22" y="413"/>
                  <a:pt x="22" y="413"/>
                </a:cubicBezTo>
                <a:cubicBezTo>
                  <a:pt x="21" y="404"/>
                  <a:pt x="19" y="397"/>
                  <a:pt x="16" y="389"/>
                </a:cubicBezTo>
                <a:moveTo>
                  <a:pt x="23" y="621"/>
                </a:moveTo>
                <a:cubicBezTo>
                  <a:pt x="22" y="629"/>
                  <a:pt x="24" y="635"/>
                  <a:pt x="24" y="643"/>
                </a:cubicBezTo>
                <a:cubicBezTo>
                  <a:pt x="24" y="643"/>
                  <a:pt x="24" y="643"/>
                  <a:pt x="24" y="644"/>
                </a:cubicBezTo>
                <a:cubicBezTo>
                  <a:pt x="24" y="643"/>
                  <a:pt x="24" y="643"/>
                  <a:pt x="24" y="643"/>
                </a:cubicBezTo>
                <a:cubicBezTo>
                  <a:pt x="23" y="643"/>
                  <a:pt x="22" y="643"/>
                  <a:pt x="22" y="642"/>
                </a:cubicBezTo>
                <a:cubicBezTo>
                  <a:pt x="23" y="647"/>
                  <a:pt x="24" y="653"/>
                  <a:pt x="24" y="659"/>
                </a:cubicBezTo>
                <a:cubicBezTo>
                  <a:pt x="26" y="661"/>
                  <a:pt x="26" y="661"/>
                  <a:pt x="26" y="661"/>
                </a:cubicBezTo>
                <a:cubicBezTo>
                  <a:pt x="26" y="647"/>
                  <a:pt x="27" y="633"/>
                  <a:pt x="23" y="621"/>
                </a:cubicBezTo>
                <a:moveTo>
                  <a:pt x="1629" y="711"/>
                </a:moveTo>
                <a:cubicBezTo>
                  <a:pt x="1628" y="712"/>
                  <a:pt x="1628" y="713"/>
                  <a:pt x="1628" y="713"/>
                </a:cubicBezTo>
                <a:cubicBezTo>
                  <a:pt x="1629" y="712"/>
                  <a:pt x="1629" y="712"/>
                  <a:pt x="1629" y="712"/>
                </a:cubicBezTo>
                <a:cubicBezTo>
                  <a:pt x="1629" y="712"/>
                  <a:pt x="1629" y="712"/>
                  <a:pt x="1629" y="712"/>
                </a:cubicBezTo>
                <a:cubicBezTo>
                  <a:pt x="1629" y="711"/>
                  <a:pt x="1629" y="711"/>
                  <a:pt x="1629" y="711"/>
                </a:cubicBezTo>
                <a:moveTo>
                  <a:pt x="1235" y="720"/>
                </a:moveTo>
                <a:cubicBezTo>
                  <a:pt x="1235" y="721"/>
                  <a:pt x="1235" y="721"/>
                  <a:pt x="1235" y="721"/>
                </a:cubicBezTo>
                <a:cubicBezTo>
                  <a:pt x="1236" y="720"/>
                  <a:pt x="1236" y="720"/>
                  <a:pt x="1236" y="720"/>
                </a:cubicBezTo>
                <a:cubicBezTo>
                  <a:pt x="1235" y="720"/>
                  <a:pt x="1235" y="720"/>
                  <a:pt x="1235" y="720"/>
                </a:cubicBezTo>
                <a:cubicBezTo>
                  <a:pt x="1235" y="720"/>
                  <a:pt x="1235" y="720"/>
                  <a:pt x="1235" y="720"/>
                </a:cubicBezTo>
                <a:moveTo>
                  <a:pt x="912" y="652"/>
                </a:moveTo>
                <a:cubicBezTo>
                  <a:pt x="912" y="652"/>
                  <a:pt x="912" y="652"/>
                  <a:pt x="912" y="652"/>
                </a:cubicBezTo>
                <a:cubicBezTo>
                  <a:pt x="912" y="652"/>
                  <a:pt x="913" y="652"/>
                  <a:pt x="912" y="653"/>
                </a:cubicBezTo>
                <a:cubicBezTo>
                  <a:pt x="912" y="652"/>
                  <a:pt x="912" y="652"/>
                  <a:pt x="912" y="652"/>
                </a:cubicBezTo>
                <a:moveTo>
                  <a:pt x="47" y="488"/>
                </a:moveTo>
                <a:cubicBezTo>
                  <a:pt x="47" y="487"/>
                  <a:pt x="47" y="486"/>
                  <a:pt x="47" y="485"/>
                </a:cubicBezTo>
                <a:cubicBezTo>
                  <a:pt x="47" y="486"/>
                  <a:pt x="47" y="487"/>
                  <a:pt x="48" y="488"/>
                </a:cubicBezTo>
                <a:cubicBezTo>
                  <a:pt x="47" y="488"/>
                  <a:pt x="47" y="488"/>
                  <a:pt x="47" y="488"/>
                </a:cubicBezTo>
                <a:moveTo>
                  <a:pt x="44" y="488"/>
                </a:moveTo>
                <a:cubicBezTo>
                  <a:pt x="42" y="480"/>
                  <a:pt x="41" y="470"/>
                  <a:pt x="39" y="461"/>
                </a:cubicBezTo>
                <a:cubicBezTo>
                  <a:pt x="39" y="461"/>
                  <a:pt x="39" y="461"/>
                  <a:pt x="39" y="461"/>
                </a:cubicBezTo>
                <a:cubicBezTo>
                  <a:pt x="39" y="460"/>
                  <a:pt x="39" y="460"/>
                  <a:pt x="39" y="460"/>
                </a:cubicBezTo>
                <a:cubicBezTo>
                  <a:pt x="39" y="461"/>
                  <a:pt x="39" y="461"/>
                  <a:pt x="39" y="461"/>
                </a:cubicBezTo>
                <a:cubicBezTo>
                  <a:pt x="39" y="461"/>
                  <a:pt x="39" y="461"/>
                  <a:pt x="39" y="461"/>
                </a:cubicBezTo>
                <a:cubicBezTo>
                  <a:pt x="45" y="465"/>
                  <a:pt x="44" y="474"/>
                  <a:pt x="44" y="482"/>
                </a:cubicBezTo>
                <a:cubicBezTo>
                  <a:pt x="44" y="482"/>
                  <a:pt x="44" y="482"/>
                  <a:pt x="45" y="482"/>
                </a:cubicBezTo>
                <a:cubicBezTo>
                  <a:pt x="46" y="482"/>
                  <a:pt x="45" y="485"/>
                  <a:pt x="47" y="485"/>
                </a:cubicBezTo>
                <a:cubicBezTo>
                  <a:pt x="47" y="486"/>
                  <a:pt x="46" y="487"/>
                  <a:pt x="46" y="488"/>
                </a:cubicBezTo>
                <a:cubicBezTo>
                  <a:pt x="44" y="488"/>
                  <a:pt x="44" y="488"/>
                  <a:pt x="44" y="488"/>
                </a:cubicBezTo>
                <a:moveTo>
                  <a:pt x="38" y="458"/>
                </a:moveTo>
                <a:cubicBezTo>
                  <a:pt x="38" y="457"/>
                  <a:pt x="37" y="456"/>
                  <a:pt x="37" y="455"/>
                </a:cubicBezTo>
                <a:cubicBezTo>
                  <a:pt x="35" y="445"/>
                  <a:pt x="33" y="434"/>
                  <a:pt x="33" y="423"/>
                </a:cubicBezTo>
                <a:cubicBezTo>
                  <a:pt x="35" y="433"/>
                  <a:pt x="39" y="442"/>
                  <a:pt x="39" y="452"/>
                </a:cubicBezTo>
                <a:cubicBezTo>
                  <a:pt x="39" y="454"/>
                  <a:pt x="39" y="456"/>
                  <a:pt x="38" y="458"/>
                </a:cubicBezTo>
                <a:moveTo>
                  <a:pt x="33" y="423"/>
                </a:moveTo>
                <a:cubicBezTo>
                  <a:pt x="32" y="421"/>
                  <a:pt x="32" y="421"/>
                  <a:pt x="32" y="421"/>
                </a:cubicBezTo>
                <a:cubicBezTo>
                  <a:pt x="31" y="418"/>
                  <a:pt x="32" y="413"/>
                  <a:pt x="32" y="411"/>
                </a:cubicBezTo>
                <a:cubicBezTo>
                  <a:pt x="32" y="415"/>
                  <a:pt x="32" y="419"/>
                  <a:pt x="33" y="423"/>
                </a:cubicBezTo>
                <a:moveTo>
                  <a:pt x="1737" y="348"/>
                </a:moveTo>
                <a:cubicBezTo>
                  <a:pt x="1736" y="346"/>
                  <a:pt x="1736" y="344"/>
                  <a:pt x="1735" y="342"/>
                </a:cubicBezTo>
                <a:cubicBezTo>
                  <a:pt x="1735" y="338"/>
                  <a:pt x="1736" y="334"/>
                  <a:pt x="1736" y="330"/>
                </a:cubicBezTo>
                <a:cubicBezTo>
                  <a:pt x="1736" y="336"/>
                  <a:pt x="1737" y="342"/>
                  <a:pt x="1738" y="348"/>
                </a:cubicBezTo>
                <a:cubicBezTo>
                  <a:pt x="1737" y="348"/>
                  <a:pt x="1737" y="348"/>
                  <a:pt x="1737" y="348"/>
                </a:cubicBezTo>
                <a:moveTo>
                  <a:pt x="36" y="339"/>
                </a:moveTo>
                <a:cubicBezTo>
                  <a:pt x="34" y="338"/>
                  <a:pt x="35" y="335"/>
                  <a:pt x="34" y="333"/>
                </a:cubicBezTo>
                <a:cubicBezTo>
                  <a:pt x="28" y="325"/>
                  <a:pt x="29" y="309"/>
                  <a:pt x="26" y="296"/>
                </a:cubicBezTo>
                <a:cubicBezTo>
                  <a:pt x="25" y="292"/>
                  <a:pt x="24" y="288"/>
                  <a:pt x="23" y="284"/>
                </a:cubicBezTo>
                <a:cubicBezTo>
                  <a:pt x="20" y="264"/>
                  <a:pt x="17" y="244"/>
                  <a:pt x="16" y="222"/>
                </a:cubicBezTo>
                <a:cubicBezTo>
                  <a:pt x="16" y="214"/>
                  <a:pt x="14" y="204"/>
                  <a:pt x="13" y="195"/>
                </a:cubicBezTo>
                <a:cubicBezTo>
                  <a:pt x="13" y="192"/>
                  <a:pt x="13" y="189"/>
                  <a:pt x="13" y="186"/>
                </a:cubicBezTo>
                <a:cubicBezTo>
                  <a:pt x="13" y="186"/>
                  <a:pt x="13" y="186"/>
                  <a:pt x="13" y="186"/>
                </a:cubicBezTo>
                <a:cubicBezTo>
                  <a:pt x="14" y="196"/>
                  <a:pt x="14" y="196"/>
                  <a:pt x="14" y="196"/>
                </a:cubicBezTo>
                <a:cubicBezTo>
                  <a:pt x="15" y="199"/>
                  <a:pt x="17" y="202"/>
                  <a:pt x="17" y="204"/>
                </a:cubicBezTo>
                <a:cubicBezTo>
                  <a:pt x="19" y="209"/>
                  <a:pt x="19" y="216"/>
                  <a:pt x="19" y="224"/>
                </a:cubicBezTo>
                <a:cubicBezTo>
                  <a:pt x="21" y="229"/>
                  <a:pt x="19" y="236"/>
                  <a:pt x="19" y="244"/>
                </a:cubicBezTo>
                <a:cubicBezTo>
                  <a:pt x="19" y="245"/>
                  <a:pt x="21" y="246"/>
                  <a:pt x="22" y="246"/>
                </a:cubicBezTo>
                <a:cubicBezTo>
                  <a:pt x="20" y="256"/>
                  <a:pt x="25" y="262"/>
                  <a:pt x="23" y="272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74"/>
                  <a:pt x="28" y="278"/>
                  <a:pt x="28" y="285"/>
                </a:cubicBezTo>
                <a:cubicBezTo>
                  <a:pt x="28" y="291"/>
                  <a:pt x="32" y="295"/>
                  <a:pt x="32" y="299"/>
                </a:cubicBezTo>
                <a:cubicBezTo>
                  <a:pt x="33" y="314"/>
                  <a:pt x="32" y="328"/>
                  <a:pt x="36" y="339"/>
                </a:cubicBezTo>
                <a:moveTo>
                  <a:pt x="35" y="126"/>
                </a:moveTo>
                <a:cubicBezTo>
                  <a:pt x="34" y="114"/>
                  <a:pt x="33" y="101"/>
                  <a:pt x="34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6" y="103"/>
                  <a:pt x="37" y="116"/>
                  <a:pt x="35" y="126"/>
                </a:cubicBezTo>
                <a:moveTo>
                  <a:pt x="1737" y="131"/>
                </a:moveTo>
                <a:cubicBezTo>
                  <a:pt x="1739" y="109"/>
                  <a:pt x="1739" y="109"/>
                  <a:pt x="1739" y="109"/>
                </a:cubicBezTo>
                <a:cubicBezTo>
                  <a:pt x="1741" y="99"/>
                  <a:pt x="1743" y="88"/>
                  <a:pt x="1743" y="76"/>
                </a:cubicBezTo>
                <a:cubicBezTo>
                  <a:pt x="1745" y="80"/>
                  <a:pt x="1746" y="83"/>
                  <a:pt x="1748" y="86"/>
                </a:cubicBezTo>
                <a:cubicBezTo>
                  <a:pt x="1745" y="100"/>
                  <a:pt x="1741" y="114"/>
                  <a:pt x="1740" y="129"/>
                </a:cubicBezTo>
                <a:cubicBezTo>
                  <a:pt x="1739" y="132"/>
                  <a:pt x="1739" y="132"/>
                  <a:pt x="1739" y="132"/>
                </a:cubicBezTo>
                <a:cubicBezTo>
                  <a:pt x="1736" y="137"/>
                  <a:pt x="1736" y="137"/>
                  <a:pt x="1736" y="137"/>
                </a:cubicBezTo>
                <a:cubicBezTo>
                  <a:pt x="1736" y="136"/>
                  <a:pt x="1736" y="136"/>
                  <a:pt x="1736" y="136"/>
                </a:cubicBezTo>
                <a:cubicBezTo>
                  <a:pt x="1738" y="130"/>
                  <a:pt x="1738" y="130"/>
                  <a:pt x="1738" y="130"/>
                </a:cubicBezTo>
                <a:cubicBezTo>
                  <a:pt x="1737" y="131"/>
                  <a:pt x="1737" y="131"/>
                  <a:pt x="1737" y="131"/>
                </a:cubicBezTo>
                <a:moveTo>
                  <a:pt x="1708" y="116"/>
                </a:moveTo>
                <a:cubicBezTo>
                  <a:pt x="1709" y="109"/>
                  <a:pt x="1709" y="101"/>
                  <a:pt x="1709" y="94"/>
                </a:cubicBezTo>
                <a:cubicBezTo>
                  <a:pt x="1709" y="91"/>
                  <a:pt x="1709" y="88"/>
                  <a:pt x="1708" y="85"/>
                </a:cubicBezTo>
                <a:cubicBezTo>
                  <a:pt x="1711" y="82"/>
                  <a:pt x="1714" y="79"/>
                  <a:pt x="1716" y="75"/>
                </a:cubicBezTo>
                <a:cubicBezTo>
                  <a:pt x="1715" y="81"/>
                  <a:pt x="1714" y="89"/>
                  <a:pt x="1713" y="97"/>
                </a:cubicBezTo>
                <a:cubicBezTo>
                  <a:pt x="1712" y="105"/>
                  <a:pt x="1711" y="113"/>
                  <a:pt x="1710" y="121"/>
                </a:cubicBezTo>
                <a:cubicBezTo>
                  <a:pt x="1710" y="118"/>
                  <a:pt x="1710" y="118"/>
                  <a:pt x="1710" y="118"/>
                </a:cubicBezTo>
                <a:cubicBezTo>
                  <a:pt x="1710" y="117"/>
                  <a:pt x="1710" y="116"/>
                  <a:pt x="1709" y="116"/>
                </a:cubicBezTo>
                <a:cubicBezTo>
                  <a:pt x="1709" y="116"/>
                  <a:pt x="1708" y="116"/>
                  <a:pt x="1708" y="116"/>
                </a:cubicBezTo>
                <a:moveTo>
                  <a:pt x="876" y="67"/>
                </a:moveTo>
                <a:cubicBezTo>
                  <a:pt x="877" y="67"/>
                  <a:pt x="878" y="66"/>
                  <a:pt x="880" y="64"/>
                </a:cubicBezTo>
                <a:cubicBezTo>
                  <a:pt x="879" y="66"/>
                  <a:pt x="878" y="69"/>
                  <a:pt x="877" y="71"/>
                </a:cubicBezTo>
                <a:cubicBezTo>
                  <a:pt x="877" y="72"/>
                  <a:pt x="877" y="72"/>
                  <a:pt x="877" y="72"/>
                </a:cubicBezTo>
                <a:cubicBezTo>
                  <a:pt x="877" y="72"/>
                  <a:pt x="877" y="72"/>
                  <a:pt x="876" y="72"/>
                </a:cubicBezTo>
                <a:cubicBezTo>
                  <a:pt x="876" y="72"/>
                  <a:pt x="876" y="72"/>
                  <a:pt x="876" y="72"/>
                </a:cubicBezTo>
                <a:cubicBezTo>
                  <a:pt x="875" y="72"/>
                  <a:pt x="875" y="72"/>
                  <a:pt x="875" y="72"/>
                </a:cubicBezTo>
                <a:cubicBezTo>
                  <a:pt x="874" y="73"/>
                  <a:pt x="874" y="73"/>
                  <a:pt x="874" y="73"/>
                </a:cubicBezTo>
                <a:cubicBezTo>
                  <a:pt x="874" y="73"/>
                  <a:pt x="874" y="73"/>
                  <a:pt x="874" y="73"/>
                </a:cubicBezTo>
                <a:cubicBezTo>
                  <a:pt x="874" y="72"/>
                  <a:pt x="875" y="70"/>
                  <a:pt x="875" y="69"/>
                </a:cubicBezTo>
                <a:cubicBezTo>
                  <a:pt x="875" y="68"/>
                  <a:pt x="874" y="67"/>
                  <a:pt x="874" y="66"/>
                </a:cubicBezTo>
                <a:cubicBezTo>
                  <a:pt x="875" y="67"/>
                  <a:pt x="875" y="67"/>
                  <a:pt x="876" y="67"/>
                </a:cubicBezTo>
                <a:moveTo>
                  <a:pt x="1411" y="0"/>
                </a:moveTo>
                <a:cubicBezTo>
                  <a:pt x="1407" y="6"/>
                  <a:pt x="1404" y="15"/>
                  <a:pt x="1402" y="24"/>
                </a:cubicBezTo>
                <a:cubicBezTo>
                  <a:pt x="1394" y="30"/>
                  <a:pt x="1388" y="38"/>
                  <a:pt x="1383" y="47"/>
                </a:cubicBezTo>
                <a:cubicBezTo>
                  <a:pt x="1383" y="43"/>
                  <a:pt x="1383" y="39"/>
                  <a:pt x="1382" y="35"/>
                </a:cubicBezTo>
                <a:cubicBezTo>
                  <a:pt x="1383" y="21"/>
                  <a:pt x="1385" y="8"/>
                  <a:pt x="1379" y="8"/>
                </a:cubicBezTo>
                <a:cubicBezTo>
                  <a:pt x="1378" y="8"/>
                  <a:pt x="1378" y="8"/>
                  <a:pt x="1377" y="8"/>
                </a:cubicBezTo>
                <a:cubicBezTo>
                  <a:pt x="1374" y="9"/>
                  <a:pt x="1371" y="13"/>
                  <a:pt x="1369" y="18"/>
                </a:cubicBezTo>
                <a:cubicBezTo>
                  <a:pt x="1368" y="17"/>
                  <a:pt x="1367" y="17"/>
                  <a:pt x="1365" y="17"/>
                </a:cubicBezTo>
                <a:cubicBezTo>
                  <a:pt x="1363" y="17"/>
                  <a:pt x="1360" y="18"/>
                  <a:pt x="1357" y="20"/>
                </a:cubicBezTo>
                <a:cubicBezTo>
                  <a:pt x="1358" y="15"/>
                  <a:pt x="1358" y="9"/>
                  <a:pt x="1357" y="4"/>
                </a:cubicBezTo>
                <a:cubicBezTo>
                  <a:pt x="1355" y="8"/>
                  <a:pt x="1351" y="11"/>
                  <a:pt x="1350" y="18"/>
                </a:cubicBezTo>
                <a:cubicBezTo>
                  <a:pt x="1349" y="24"/>
                  <a:pt x="1349" y="24"/>
                  <a:pt x="1349" y="24"/>
                </a:cubicBezTo>
                <a:cubicBezTo>
                  <a:pt x="1349" y="24"/>
                  <a:pt x="1349" y="24"/>
                  <a:pt x="1349" y="24"/>
                </a:cubicBezTo>
                <a:cubicBezTo>
                  <a:pt x="1347" y="21"/>
                  <a:pt x="1345" y="18"/>
                  <a:pt x="1342" y="16"/>
                </a:cubicBezTo>
                <a:cubicBezTo>
                  <a:pt x="1341" y="15"/>
                  <a:pt x="1341" y="15"/>
                  <a:pt x="1340" y="15"/>
                </a:cubicBezTo>
                <a:cubicBezTo>
                  <a:pt x="1338" y="15"/>
                  <a:pt x="1336" y="16"/>
                  <a:pt x="1334" y="16"/>
                </a:cubicBezTo>
                <a:cubicBezTo>
                  <a:pt x="1334" y="16"/>
                  <a:pt x="1334" y="16"/>
                  <a:pt x="1334" y="16"/>
                </a:cubicBezTo>
                <a:cubicBezTo>
                  <a:pt x="1330" y="16"/>
                  <a:pt x="1327" y="20"/>
                  <a:pt x="1327" y="25"/>
                </a:cubicBezTo>
                <a:cubicBezTo>
                  <a:pt x="1325" y="26"/>
                  <a:pt x="1323" y="26"/>
                  <a:pt x="1322" y="26"/>
                </a:cubicBezTo>
                <a:cubicBezTo>
                  <a:pt x="1322" y="25"/>
                  <a:pt x="1322" y="25"/>
                  <a:pt x="1322" y="24"/>
                </a:cubicBezTo>
                <a:cubicBezTo>
                  <a:pt x="1322" y="24"/>
                  <a:pt x="1322" y="24"/>
                  <a:pt x="1321" y="26"/>
                </a:cubicBezTo>
                <a:cubicBezTo>
                  <a:pt x="1321" y="26"/>
                  <a:pt x="1321" y="26"/>
                  <a:pt x="1321" y="26"/>
                </a:cubicBezTo>
                <a:cubicBezTo>
                  <a:pt x="1321" y="26"/>
                  <a:pt x="1321" y="25"/>
                  <a:pt x="1321" y="24"/>
                </a:cubicBezTo>
                <a:cubicBezTo>
                  <a:pt x="1321" y="24"/>
                  <a:pt x="1321" y="24"/>
                  <a:pt x="1319" y="25"/>
                </a:cubicBezTo>
                <a:cubicBezTo>
                  <a:pt x="1319" y="25"/>
                  <a:pt x="1319" y="25"/>
                  <a:pt x="1321" y="24"/>
                </a:cubicBezTo>
                <a:cubicBezTo>
                  <a:pt x="1321" y="24"/>
                  <a:pt x="1321" y="24"/>
                  <a:pt x="1320" y="23"/>
                </a:cubicBezTo>
                <a:cubicBezTo>
                  <a:pt x="1320" y="23"/>
                  <a:pt x="1320" y="23"/>
                  <a:pt x="1325" y="18"/>
                </a:cubicBezTo>
                <a:cubicBezTo>
                  <a:pt x="1324" y="18"/>
                  <a:pt x="1324" y="17"/>
                  <a:pt x="1323" y="15"/>
                </a:cubicBezTo>
                <a:cubicBezTo>
                  <a:pt x="1323" y="15"/>
                  <a:pt x="1323" y="15"/>
                  <a:pt x="1322" y="14"/>
                </a:cubicBezTo>
                <a:cubicBezTo>
                  <a:pt x="1322" y="14"/>
                  <a:pt x="1322" y="14"/>
                  <a:pt x="1320" y="12"/>
                </a:cubicBezTo>
                <a:cubicBezTo>
                  <a:pt x="1320" y="12"/>
                  <a:pt x="1320" y="12"/>
                  <a:pt x="1320" y="12"/>
                </a:cubicBezTo>
                <a:cubicBezTo>
                  <a:pt x="1319" y="12"/>
                  <a:pt x="1319" y="12"/>
                  <a:pt x="1318" y="13"/>
                </a:cubicBezTo>
                <a:cubicBezTo>
                  <a:pt x="1317" y="13"/>
                  <a:pt x="1317" y="13"/>
                  <a:pt x="1316" y="13"/>
                </a:cubicBezTo>
                <a:cubicBezTo>
                  <a:pt x="1316" y="13"/>
                  <a:pt x="1315" y="14"/>
                  <a:pt x="1314" y="15"/>
                </a:cubicBezTo>
                <a:cubicBezTo>
                  <a:pt x="1314" y="16"/>
                  <a:pt x="1314" y="16"/>
                  <a:pt x="1313" y="19"/>
                </a:cubicBezTo>
                <a:cubicBezTo>
                  <a:pt x="1312" y="18"/>
                  <a:pt x="1312" y="18"/>
                  <a:pt x="1312" y="18"/>
                </a:cubicBezTo>
                <a:cubicBezTo>
                  <a:pt x="1311" y="18"/>
                  <a:pt x="1310" y="18"/>
                  <a:pt x="1309" y="18"/>
                </a:cubicBezTo>
                <a:cubicBezTo>
                  <a:pt x="1308" y="18"/>
                  <a:pt x="1306" y="19"/>
                  <a:pt x="1300" y="22"/>
                </a:cubicBezTo>
                <a:cubicBezTo>
                  <a:pt x="1300" y="22"/>
                  <a:pt x="1298" y="24"/>
                  <a:pt x="1296" y="28"/>
                </a:cubicBezTo>
                <a:cubicBezTo>
                  <a:pt x="1296" y="32"/>
                  <a:pt x="1296" y="32"/>
                  <a:pt x="1295" y="37"/>
                </a:cubicBezTo>
                <a:cubicBezTo>
                  <a:pt x="1295" y="37"/>
                  <a:pt x="1295" y="38"/>
                  <a:pt x="1294" y="40"/>
                </a:cubicBezTo>
                <a:cubicBezTo>
                  <a:pt x="1293" y="41"/>
                  <a:pt x="1293" y="42"/>
                  <a:pt x="1292" y="43"/>
                </a:cubicBezTo>
                <a:cubicBezTo>
                  <a:pt x="1292" y="43"/>
                  <a:pt x="1292" y="43"/>
                  <a:pt x="1292" y="43"/>
                </a:cubicBezTo>
                <a:cubicBezTo>
                  <a:pt x="1292" y="42"/>
                  <a:pt x="1291" y="41"/>
                  <a:pt x="1291" y="40"/>
                </a:cubicBezTo>
                <a:cubicBezTo>
                  <a:pt x="1290" y="39"/>
                  <a:pt x="1289" y="38"/>
                  <a:pt x="1288" y="38"/>
                </a:cubicBezTo>
                <a:cubicBezTo>
                  <a:pt x="1288" y="38"/>
                  <a:pt x="1287" y="39"/>
                  <a:pt x="1286" y="40"/>
                </a:cubicBezTo>
                <a:cubicBezTo>
                  <a:pt x="1284" y="39"/>
                  <a:pt x="1283" y="39"/>
                  <a:pt x="1281" y="39"/>
                </a:cubicBezTo>
                <a:cubicBezTo>
                  <a:pt x="1278" y="39"/>
                  <a:pt x="1274" y="40"/>
                  <a:pt x="1271" y="42"/>
                </a:cubicBezTo>
                <a:cubicBezTo>
                  <a:pt x="1270" y="41"/>
                  <a:pt x="1268" y="41"/>
                  <a:pt x="1266" y="41"/>
                </a:cubicBezTo>
                <a:cubicBezTo>
                  <a:pt x="1266" y="41"/>
                  <a:pt x="1266" y="41"/>
                  <a:pt x="1266" y="41"/>
                </a:cubicBezTo>
                <a:cubicBezTo>
                  <a:pt x="1261" y="38"/>
                  <a:pt x="1256" y="35"/>
                  <a:pt x="1250" y="35"/>
                </a:cubicBezTo>
                <a:cubicBezTo>
                  <a:pt x="1246" y="34"/>
                  <a:pt x="1246" y="34"/>
                  <a:pt x="1246" y="34"/>
                </a:cubicBezTo>
                <a:cubicBezTo>
                  <a:pt x="1244" y="35"/>
                  <a:pt x="1243" y="35"/>
                  <a:pt x="1242" y="36"/>
                </a:cubicBezTo>
                <a:cubicBezTo>
                  <a:pt x="1241" y="36"/>
                  <a:pt x="1240" y="36"/>
                  <a:pt x="1240" y="36"/>
                </a:cubicBezTo>
                <a:cubicBezTo>
                  <a:pt x="1237" y="36"/>
                  <a:pt x="1235" y="36"/>
                  <a:pt x="1234" y="35"/>
                </a:cubicBezTo>
                <a:cubicBezTo>
                  <a:pt x="1234" y="38"/>
                  <a:pt x="1235" y="41"/>
                  <a:pt x="1235" y="44"/>
                </a:cubicBezTo>
                <a:cubicBezTo>
                  <a:pt x="1231" y="43"/>
                  <a:pt x="1231" y="43"/>
                  <a:pt x="1231" y="43"/>
                </a:cubicBezTo>
                <a:cubicBezTo>
                  <a:pt x="1230" y="44"/>
                  <a:pt x="1229" y="45"/>
                  <a:pt x="1227" y="45"/>
                </a:cubicBezTo>
                <a:cubicBezTo>
                  <a:pt x="1226" y="42"/>
                  <a:pt x="1229" y="38"/>
                  <a:pt x="1227" y="35"/>
                </a:cubicBezTo>
                <a:cubicBezTo>
                  <a:pt x="1222" y="35"/>
                  <a:pt x="1222" y="35"/>
                  <a:pt x="1222" y="35"/>
                </a:cubicBezTo>
                <a:cubicBezTo>
                  <a:pt x="1222" y="35"/>
                  <a:pt x="1222" y="35"/>
                  <a:pt x="1222" y="35"/>
                </a:cubicBezTo>
                <a:cubicBezTo>
                  <a:pt x="1221" y="29"/>
                  <a:pt x="1219" y="28"/>
                  <a:pt x="1218" y="28"/>
                </a:cubicBezTo>
                <a:cubicBezTo>
                  <a:pt x="1216" y="28"/>
                  <a:pt x="1214" y="29"/>
                  <a:pt x="1211" y="29"/>
                </a:cubicBezTo>
                <a:cubicBezTo>
                  <a:pt x="1212" y="32"/>
                  <a:pt x="1212" y="36"/>
                  <a:pt x="1212" y="39"/>
                </a:cubicBezTo>
                <a:cubicBezTo>
                  <a:pt x="1208" y="39"/>
                  <a:pt x="1208" y="39"/>
                  <a:pt x="1208" y="39"/>
                </a:cubicBezTo>
                <a:cubicBezTo>
                  <a:pt x="1208" y="39"/>
                  <a:pt x="1208" y="39"/>
                  <a:pt x="1208" y="39"/>
                </a:cubicBezTo>
                <a:cubicBezTo>
                  <a:pt x="1206" y="39"/>
                  <a:pt x="1206" y="37"/>
                  <a:pt x="1206" y="36"/>
                </a:cubicBezTo>
                <a:cubicBezTo>
                  <a:pt x="1206" y="36"/>
                  <a:pt x="1206" y="36"/>
                  <a:pt x="1206" y="36"/>
                </a:cubicBezTo>
                <a:cubicBezTo>
                  <a:pt x="1204" y="36"/>
                  <a:pt x="1203" y="36"/>
                  <a:pt x="1202" y="35"/>
                </a:cubicBezTo>
                <a:cubicBezTo>
                  <a:pt x="1201" y="35"/>
                  <a:pt x="1199" y="35"/>
                  <a:pt x="1198" y="35"/>
                </a:cubicBezTo>
                <a:cubicBezTo>
                  <a:pt x="1197" y="35"/>
                  <a:pt x="1196" y="35"/>
                  <a:pt x="1195" y="36"/>
                </a:cubicBezTo>
                <a:cubicBezTo>
                  <a:pt x="1195" y="41"/>
                  <a:pt x="1195" y="41"/>
                  <a:pt x="1195" y="41"/>
                </a:cubicBezTo>
                <a:cubicBezTo>
                  <a:pt x="1193" y="35"/>
                  <a:pt x="1183" y="32"/>
                  <a:pt x="1176" y="32"/>
                </a:cubicBezTo>
                <a:cubicBezTo>
                  <a:pt x="1176" y="32"/>
                  <a:pt x="1176" y="32"/>
                  <a:pt x="1176" y="32"/>
                </a:cubicBezTo>
                <a:cubicBezTo>
                  <a:pt x="1178" y="33"/>
                  <a:pt x="1172" y="33"/>
                  <a:pt x="1174" y="35"/>
                </a:cubicBezTo>
                <a:cubicBezTo>
                  <a:pt x="1170" y="32"/>
                  <a:pt x="1165" y="29"/>
                  <a:pt x="1161" y="29"/>
                </a:cubicBezTo>
                <a:cubicBezTo>
                  <a:pt x="1159" y="29"/>
                  <a:pt x="1157" y="30"/>
                  <a:pt x="1157" y="32"/>
                </a:cubicBezTo>
                <a:cubicBezTo>
                  <a:pt x="1156" y="40"/>
                  <a:pt x="1156" y="47"/>
                  <a:pt x="1156" y="55"/>
                </a:cubicBezTo>
                <a:cubicBezTo>
                  <a:pt x="1155" y="52"/>
                  <a:pt x="1155" y="49"/>
                  <a:pt x="1155" y="46"/>
                </a:cubicBezTo>
                <a:cubicBezTo>
                  <a:pt x="1155" y="46"/>
                  <a:pt x="1155" y="46"/>
                  <a:pt x="1155" y="46"/>
                </a:cubicBezTo>
                <a:cubicBezTo>
                  <a:pt x="1154" y="46"/>
                  <a:pt x="1152" y="46"/>
                  <a:pt x="1151" y="45"/>
                </a:cubicBezTo>
                <a:cubicBezTo>
                  <a:pt x="1150" y="44"/>
                  <a:pt x="1148" y="44"/>
                  <a:pt x="1147" y="44"/>
                </a:cubicBezTo>
                <a:cubicBezTo>
                  <a:pt x="1146" y="44"/>
                  <a:pt x="1145" y="44"/>
                  <a:pt x="1144" y="46"/>
                </a:cubicBezTo>
                <a:cubicBezTo>
                  <a:pt x="1145" y="65"/>
                  <a:pt x="1145" y="65"/>
                  <a:pt x="1145" y="65"/>
                </a:cubicBezTo>
                <a:cubicBezTo>
                  <a:pt x="1142" y="40"/>
                  <a:pt x="1131" y="28"/>
                  <a:pt x="1125" y="28"/>
                </a:cubicBezTo>
                <a:cubicBezTo>
                  <a:pt x="1125" y="28"/>
                  <a:pt x="1125" y="28"/>
                  <a:pt x="1125" y="28"/>
                </a:cubicBezTo>
                <a:cubicBezTo>
                  <a:pt x="1127" y="34"/>
                  <a:pt x="1121" y="34"/>
                  <a:pt x="1123" y="41"/>
                </a:cubicBezTo>
                <a:cubicBezTo>
                  <a:pt x="1118" y="28"/>
                  <a:pt x="1113" y="16"/>
                  <a:pt x="1109" y="16"/>
                </a:cubicBezTo>
                <a:cubicBezTo>
                  <a:pt x="1107" y="16"/>
                  <a:pt x="1106" y="20"/>
                  <a:pt x="1105" y="28"/>
                </a:cubicBezTo>
                <a:cubicBezTo>
                  <a:pt x="1105" y="35"/>
                  <a:pt x="1106" y="41"/>
                  <a:pt x="1106" y="47"/>
                </a:cubicBezTo>
                <a:cubicBezTo>
                  <a:pt x="1104" y="47"/>
                  <a:pt x="1103" y="47"/>
                  <a:pt x="1102" y="47"/>
                </a:cubicBezTo>
                <a:cubicBezTo>
                  <a:pt x="1097" y="47"/>
                  <a:pt x="1092" y="47"/>
                  <a:pt x="1087" y="49"/>
                </a:cubicBezTo>
                <a:cubicBezTo>
                  <a:pt x="1086" y="46"/>
                  <a:pt x="1085" y="44"/>
                  <a:pt x="1084" y="41"/>
                </a:cubicBezTo>
                <a:cubicBezTo>
                  <a:pt x="1077" y="24"/>
                  <a:pt x="1063" y="16"/>
                  <a:pt x="1048" y="16"/>
                </a:cubicBezTo>
                <a:cubicBezTo>
                  <a:pt x="1035" y="16"/>
                  <a:pt x="1021" y="22"/>
                  <a:pt x="1009" y="31"/>
                </a:cubicBezTo>
                <a:cubicBezTo>
                  <a:pt x="1011" y="23"/>
                  <a:pt x="1014" y="16"/>
                  <a:pt x="1017" y="8"/>
                </a:cubicBezTo>
                <a:cubicBezTo>
                  <a:pt x="1013" y="15"/>
                  <a:pt x="1011" y="23"/>
                  <a:pt x="1008" y="32"/>
                </a:cubicBezTo>
                <a:cubicBezTo>
                  <a:pt x="1000" y="39"/>
                  <a:pt x="992" y="49"/>
                  <a:pt x="987" y="60"/>
                </a:cubicBezTo>
                <a:cubicBezTo>
                  <a:pt x="987" y="60"/>
                  <a:pt x="987" y="60"/>
                  <a:pt x="987" y="60"/>
                </a:cubicBezTo>
                <a:cubicBezTo>
                  <a:pt x="987" y="42"/>
                  <a:pt x="993" y="16"/>
                  <a:pt x="985" y="16"/>
                </a:cubicBezTo>
                <a:cubicBezTo>
                  <a:pt x="985" y="16"/>
                  <a:pt x="984" y="17"/>
                  <a:pt x="983" y="17"/>
                </a:cubicBezTo>
                <a:cubicBezTo>
                  <a:pt x="976" y="19"/>
                  <a:pt x="973" y="32"/>
                  <a:pt x="971" y="47"/>
                </a:cubicBezTo>
                <a:cubicBezTo>
                  <a:pt x="970" y="41"/>
                  <a:pt x="967" y="37"/>
                  <a:pt x="964" y="35"/>
                </a:cubicBezTo>
                <a:cubicBezTo>
                  <a:pt x="964" y="27"/>
                  <a:pt x="964" y="20"/>
                  <a:pt x="963" y="12"/>
                </a:cubicBezTo>
                <a:cubicBezTo>
                  <a:pt x="961" y="17"/>
                  <a:pt x="957" y="20"/>
                  <a:pt x="956" y="26"/>
                </a:cubicBezTo>
                <a:cubicBezTo>
                  <a:pt x="955" y="33"/>
                  <a:pt x="955" y="33"/>
                  <a:pt x="955" y="33"/>
                </a:cubicBezTo>
                <a:cubicBezTo>
                  <a:pt x="954" y="33"/>
                  <a:pt x="953" y="33"/>
                  <a:pt x="951" y="33"/>
                </a:cubicBezTo>
                <a:cubicBezTo>
                  <a:pt x="945" y="33"/>
                  <a:pt x="938" y="34"/>
                  <a:pt x="931" y="34"/>
                </a:cubicBezTo>
                <a:cubicBezTo>
                  <a:pt x="930" y="30"/>
                  <a:pt x="929" y="26"/>
                  <a:pt x="926" y="23"/>
                </a:cubicBezTo>
                <a:cubicBezTo>
                  <a:pt x="923" y="19"/>
                  <a:pt x="920" y="18"/>
                  <a:pt x="917" y="18"/>
                </a:cubicBezTo>
                <a:cubicBezTo>
                  <a:pt x="911" y="18"/>
                  <a:pt x="906" y="22"/>
                  <a:pt x="902" y="29"/>
                </a:cubicBezTo>
                <a:cubicBezTo>
                  <a:pt x="901" y="31"/>
                  <a:pt x="901" y="31"/>
                  <a:pt x="901" y="31"/>
                </a:cubicBezTo>
                <a:cubicBezTo>
                  <a:pt x="900" y="25"/>
                  <a:pt x="898" y="19"/>
                  <a:pt x="894" y="16"/>
                </a:cubicBezTo>
                <a:cubicBezTo>
                  <a:pt x="893" y="16"/>
                  <a:pt x="892" y="16"/>
                  <a:pt x="891" y="16"/>
                </a:cubicBezTo>
                <a:cubicBezTo>
                  <a:pt x="889" y="16"/>
                  <a:pt x="887" y="16"/>
                  <a:pt x="886" y="16"/>
                </a:cubicBezTo>
                <a:cubicBezTo>
                  <a:pt x="885" y="16"/>
                  <a:pt x="885" y="16"/>
                  <a:pt x="885" y="16"/>
                </a:cubicBezTo>
                <a:cubicBezTo>
                  <a:pt x="881" y="16"/>
                  <a:pt x="878" y="21"/>
                  <a:pt x="877" y="27"/>
                </a:cubicBezTo>
                <a:cubicBezTo>
                  <a:pt x="877" y="29"/>
                  <a:pt x="877" y="31"/>
                  <a:pt x="877" y="33"/>
                </a:cubicBezTo>
                <a:cubicBezTo>
                  <a:pt x="876" y="40"/>
                  <a:pt x="874" y="48"/>
                  <a:pt x="872" y="55"/>
                </a:cubicBezTo>
                <a:cubicBezTo>
                  <a:pt x="871" y="57"/>
                  <a:pt x="872" y="58"/>
                  <a:pt x="873" y="59"/>
                </a:cubicBezTo>
                <a:cubicBezTo>
                  <a:pt x="873" y="59"/>
                  <a:pt x="873" y="59"/>
                  <a:pt x="873" y="59"/>
                </a:cubicBezTo>
                <a:cubicBezTo>
                  <a:pt x="874" y="59"/>
                  <a:pt x="875" y="59"/>
                  <a:pt x="875" y="58"/>
                </a:cubicBezTo>
                <a:cubicBezTo>
                  <a:pt x="877" y="52"/>
                  <a:pt x="880" y="47"/>
                  <a:pt x="882" y="42"/>
                </a:cubicBezTo>
                <a:cubicBezTo>
                  <a:pt x="881" y="41"/>
                  <a:pt x="881" y="41"/>
                  <a:pt x="881" y="41"/>
                </a:cubicBezTo>
                <a:cubicBezTo>
                  <a:pt x="882" y="42"/>
                  <a:pt x="882" y="42"/>
                  <a:pt x="882" y="42"/>
                </a:cubicBezTo>
                <a:cubicBezTo>
                  <a:pt x="882" y="42"/>
                  <a:pt x="882" y="42"/>
                  <a:pt x="882" y="42"/>
                </a:cubicBezTo>
                <a:cubicBezTo>
                  <a:pt x="883" y="43"/>
                  <a:pt x="883" y="43"/>
                  <a:pt x="883" y="43"/>
                </a:cubicBezTo>
                <a:cubicBezTo>
                  <a:pt x="883" y="42"/>
                  <a:pt x="883" y="42"/>
                  <a:pt x="883" y="42"/>
                </a:cubicBezTo>
                <a:cubicBezTo>
                  <a:pt x="882" y="42"/>
                  <a:pt x="882" y="42"/>
                  <a:pt x="882" y="42"/>
                </a:cubicBezTo>
                <a:cubicBezTo>
                  <a:pt x="882" y="41"/>
                  <a:pt x="883" y="41"/>
                  <a:pt x="883" y="40"/>
                </a:cubicBezTo>
                <a:cubicBezTo>
                  <a:pt x="883" y="40"/>
                  <a:pt x="883" y="41"/>
                  <a:pt x="883" y="41"/>
                </a:cubicBezTo>
                <a:cubicBezTo>
                  <a:pt x="883" y="42"/>
                  <a:pt x="883" y="42"/>
                  <a:pt x="883" y="42"/>
                </a:cubicBezTo>
                <a:cubicBezTo>
                  <a:pt x="883" y="43"/>
                  <a:pt x="884" y="44"/>
                  <a:pt x="884" y="45"/>
                </a:cubicBezTo>
                <a:cubicBezTo>
                  <a:pt x="883" y="50"/>
                  <a:pt x="882" y="55"/>
                  <a:pt x="881" y="59"/>
                </a:cubicBezTo>
                <a:cubicBezTo>
                  <a:pt x="879" y="60"/>
                  <a:pt x="877" y="60"/>
                  <a:pt x="875" y="60"/>
                </a:cubicBezTo>
                <a:cubicBezTo>
                  <a:pt x="874" y="60"/>
                  <a:pt x="873" y="60"/>
                  <a:pt x="872" y="60"/>
                </a:cubicBezTo>
                <a:cubicBezTo>
                  <a:pt x="872" y="54"/>
                  <a:pt x="872" y="54"/>
                  <a:pt x="872" y="54"/>
                </a:cubicBezTo>
                <a:cubicBezTo>
                  <a:pt x="871" y="53"/>
                  <a:pt x="870" y="53"/>
                  <a:pt x="870" y="53"/>
                </a:cubicBezTo>
                <a:cubicBezTo>
                  <a:pt x="870" y="53"/>
                  <a:pt x="870" y="53"/>
                  <a:pt x="870" y="53"/>
                </a:cubicBezTo>
                <a:cubicBezTo>
                  <a:pt x="870" y="51"/>
                  <a:pt x="870" y="51"/>
                  <a:pt x="870" y="51"/>
                </a:cubicBezTo>
                <a:cubicBezTo>
                  <a:pt x="870" y="50"/>
                  <a:pt x="870" y="49"/>
                  <a:pt x="870" y="48"/>
                </a:cubicBezTo>
                <a:cubicBezTo>
                  <a:pt x="870" y="48"/>
                  <a:pt x="870" y="48"/>
                  <a:pt x="871" y="47"/>
                </a:cubicBezTo>
                <a:cubicBezTo>
                  <a:pt x="872" y="41"/>
                  <a:pt x="872" y="41"/>
                  <a:pt x="873" y="36"/>
                </a:cubicBezTo>
                <a:cubicBezTo>
                  <a:pt x="873" y="36"/>
                  <a:pt x="873" y="36"/>
                  <a:pt x="872" y="36"/>
                </a:cubicBezTo>
                <a:cubicBezTo>
                  <a:pt x="872" y="36"/>
                  <a:pt x="872" y="34"/>
                  <a:pt x="872" y="32"/>
                </a:cubicBezTo>
                <a:cubicBezTo>
                  <a:pt x="872" y="29"/>
                  <a:pt x="872" y="29"/>
                  <a:pt x="873" y="24"/>
                </a:cubicBezTo>
                <a:cubicBezTo>
                  <a:pt x="873" y="24"/>
                  <a:pt x="873" y="24"/>
                  <a:pt x="871" y="27"/>
                </a:cubicBezTo>
                <a:cubicBezTo>
                  <a:pt x="871" y="27"/>
                  <a:pt x="871" y="27"/>
                  <a:pt x="872" y="24"/>
                </a:cubicBezTo>
                <a:cubicBezTo>
                  <a:pt x="872" y="24"/>
                  <a:pt x="872" y="24"/>
                  <a:pt x="870" y="25"/>
                </a:cubicBezTo>
                <a:cubicBezTo>
                  <a:pt x="870" y="25"/>
                  <a:pt x="870" y="25"/>
                  <a:pt x="873" y="24"/>
                </a:cubicBezTo>
                <a:cubicBezTo>
                  <a:pt x="873" y="24"/>
                  <a:pt x="873" y="24"/>
                  <a:pt x="871" y="23"/>
                </a:cubicBezTo>
                <a:cubicBezTo>
                  <a:pt x="871" y="23"/>
                  <a:pt x="871" y="23"/>
                  <a:pt x="876" y="18"/>
                </a:cubicBezTo>
                <a:cubicBezTo>
                  <a:pt x="876" y="18"/>
                  <a:pt x="876" y="17"/>
                  <a:pt x="875" y="15"/>
                </a:cubicBezTo>
                <a:cubicBezTo>
                  <a:pt x="875" y="15"/>
                  <a:pt x="875" y="14"/>
                  <a:pt x="874" y="14"/>
                </a:cubicBezTo>
                <a:cubicBezTo>
                  <a:pt x="874" y="14"/>
                  <a:pt x="874" y="14"/>
                  <a:pt x="872" y="12"/>
                </a:cubicBezTo>
                <a:cubicBezTo>
                  <a:pt x="872" y="12"/>
                  <a:pt x="871" y="12"/>
                  <a:pt x="871" y="12"/>
                </a:cubicBezTo>
                <a:cubicBezTo>
                  <a:pt x="871" y="12"/>
                  <a:pt x="871" y="12"/>
                  <a:pt x="870" y="12"/>
                </a:cubicBezTo>
                <a:cubicBezTo>
                  <a:pt x="869" y="13"/>
                  <a:pt x="869" y="13"/>
                  <a:pt x="867" y="13"/>
                </a:cubicBezTo>
                <a:cubicBezTo>
                  <a:pt x="867" y="13"/>
                  <a:pt x="867" y="14"/>
                  <a:pt x="866" y="15"/>
                </a:cubicBezTo>
                <a:cubicBezTo>
                  <a:pt x="866" y="15"/>
                  <a:pt x="866" y="16"/>
                  <a:pt x="864" y="19"/>
                </a:cubicBezTo>
                <a:cubicBezTo>
                  <a:pt x="863" y="18"/>
                  <a:pt x="863" y="18"/>
                  <a:pt x="863" y="18"/>
                </a:cubicBezTo>
                <a:cubicBezTo>
                  <a:pt x="862" y="18"/>
                  <a:pt x="862" y="18"/>
                  <a:pt x="861" y="18"/>
                </a:cubicBezTo>
                <a:cubicBezTo>
                  <a:pt x="859" y="18"/>
                  <a:pt x="857" y="19"/>
                  <a:pt x="851" y="21"/>
                </a:cubicBezTo>
                <a:cubicBezTo>
                  <a:pt x="851" y="21"/>
                  <a:pt x="849" y="24"/>
                  <a:pt x="847" y="27"/>
                </a:cubicBezTo>
                <a:cubicBezTo>
                  <a:pt x="846" y="32"/>
                  <a:pt x="846" y="32"/>
                  <a:pt x="845" y="36"/>
                </a:cubicBezTo>
                <a:cubicBezTo>
                  <a:pt x="845" y="36"/>
                  <a:pt x="845" y="37"/>
                  <a:pt x="844" y="39"/>
                </a:cubicBezTo>
                <a:cubicBezTo>
                  <a:pt x="843" y="41"/>
                  <a:pt x="843" y="41"/>
                  <a:pt x="841" y="42"/>
                </a:cubicBezTo>
                <a:cubicBezTo>
                  <a:pt x="841" y="42"/>
                  <a:pt x="841" y="42"/>
                  <a:pt x="841" y="42"/>
                </a:cubicBezTo>
                <a:cubicBezTo>
                  <a:pt x="841" y="41"/>
                  <a:pt x="841" y="40"/>
                  <a:pt x="841" y="39"/>
                </a:cubicBezTo>
                <a:cubicBezTo>
                  <a:pt x="840" y="38"/>
                  <a:pt x="839" y="38"/>
                  <a:pt x="838" y="38"/>
                </a:cubicBezTo>
                <a:cubicBezTo>
                  <a:pt x="838" y="38"/>
                  <a:pt x="837" y="38"/>
                  <a:pt x="836" y="39"/>
                </a:cubicBezTo>
                <a:cubicBezTo>
                  <a:pt x="834" y="38"/>
                  <a:pt x="833" y="38"/>
                  <a:pt x="831" y="38"/>
                </a:cubicBezTo>
                <a:cubicBezTo>
                  <a:pt x="827" y="38"/>
                  <a:pt x="824" y="39"/>
                  <a:pt x="821" y="41"/>
                </a:cubicBezTo>
                <a:cubicBezTo>
                  <a:pt x="819" y="40"/>
                  <a:pt x="818" y="40"/>
                  <a:pt x="816" y="40"/>
                </a:cubicBezTo>
                <a:cubicBezTo>
                  <a:pt x="816" y="40"/>
                  <a:pt x="816" y="40"/>
                  <a:pt x="815" y="40"/>
                </a:cubicBezTo>
                <a:cubicBezTo>
                  <a:pt x="811" y="36"/>
                  <a:pt x="806" y="34"/>
                  <a:pt x="801" y="33"/>
                </a:cubicBezTo>
                <a:cubicBezTo>
                  <a:pt x="796" y="32"/>
                  <a:pt x="796" y="32"/>
                  <a:pt x="796" y="32"/>
                </a:cubicBezTo>
                <a:cubicBezTo>
                  <a:pt x="795" y="33"/>
                  <a:pt x="793" y="34"/>
                  <a:pt x="792" y="35"/>
                </a:cubicBezTo>
                <a:cubicBezTo>
                  <a:pt x="788" y="34"/>
                  <a:pt x="786" y="34"/>
                  <a:pt x="784" y="33"/>
                </a:cubicBezTo>
                <a:cubicBezTo>
                  <a:pt x="784" y="36"/>
                  <a:pt x="785" y="39"/>
                  <a:pt x="784" y="42"/>
                </a:cubicBezTo>
                <a:cubicBezTo>
                  <a:pt x="781" y="41"/>
                  <a:pt x="781" y="41"/>
                  <a:pt x="781" y="41"/>
                </a:cubicBezTo>
                <a:cubicBezTo>
                  <a:pt x="779" y="42"/>
                  <a:pt x="778" y="42"/>
                  <a:pt x="777" y="43"/>
                </a:cubicBezTo>
                <a:cubicBezTo>
                  <a:pt x="776" y="40"/>
                  <a:pt x="780" y="36"/>
                  <a:pt x="778" y="33"/>
                </a:cubicBezTo>
                <a:cubicBezTo>
                  <a:pt x="773" y="33"/>
                  <a:pt x="773" y="33"/>
                  <a:pt x="773" y="33"/>
                </a:cubicBezTo>
                <a:cubicBezTo>
                  <a:pt x="773" y="33"/>
                  <a:pt x="773" y="33"/>
                  <a:pt x="773" y="33"/>
                </a:cubicBezTo>
                <a:cubicBezTo>
                  <a:pt x="772" y="27"/>
                  <a:pt x="770" y="25"/>
                  <a:pt x="768" y="25"/>
                </a:cubicBezTo>
                <a:cubicBezTo>
                  <a:pt x="767" y="25"/>
                  <a:pt x="764" y="27"/>
                  <a:pt x="762" y="27"/>
                </a:cubicBezTo>
                <a:cubicBezTo>
                  <a:pt x="762" y="30"/>
                  <a:pt x="762" y="33"/>
                  <a:pt x="762" y="36"/>
                </a:cubicBezTo>
                <a:cubicBezTo>
                  <a:pt x="758" y="36"/>
                  <a:pt x="758" y="36"/>
                  <a:pt x="758" y="36"/>
                </a:cubicBezTo>
                <a:cubicBezTo>
                  <a:pt x="756" y="36"/>
                  <a:pt x="756" y="35"/>
                  <a:pt x="756" y="33"/>
                </a:cubicBezTo>
                <a:cubicBezTo>
                  <a:pt x="754" y="33"/>
                  <a:pt x="751" y="32"/>
                  <a:pt x="749" y="32"/>
                </a:cubicBezTo>
                <a:cubicBezTo>
                  <a:pt x="747" y="32"/>
                  <a:pt x="746" y="32"/>
                  <a:pt x="746" y="33"/>
                </a:cubicBezTo>
                <a:cubicBezTo>
                  <a:pt x="746" y="38"/>
                  <a:pt x="746" y="38"/>
                  <a:pt x="746" y="38"/>
                </a:cubicBezTo>
                <a:cubicBezTo>
                  <a:pt x="744" y="31"/>
                  <a:pt x="733" y="28"/>
                  <a:pt x="727" y="28"/>
                </a:cubicBezTo>
                <a:cubicBezTo>
                  <a:pt x="729" y="30"/>
                  <a:pt x="722" y="30"/>
                  <a:pt x="724" y="31"/>
                </a:cubicBezTo>
                <a:cubicBezTo>
                  <a:pt x="720" y="28"/>
                  <a:pt x="715" y="25"/>
                  <a:pt x="712" y="25"/>
                </a:cubicBezTo>
                <a:cubicBezTo>
                  <a:pt x="710" y="25"/>
                  <a:pt x="708" y="26"/>
                  <a:pt x="708" y="28"/>
                </a:cubicBezTo>
                <a:cubicBezTo>
                  <a:pt x="706" y="36"/>
                  <a:pt x="705" y="43"/>
                  <a:pt x="705" y="51"/>
                </a:cubicBezTo>
                <a:cubicBezTo>
                  <a:pt x="705" y="49"/>
                  <a:pt x="705" y="45"/>
                  <a:pt x="705" y="42"/>
                </a:cubicBezTo>
                <a:cubicBezTo>
                  <a:pt x="702" y="42"/>
                  <a:pt x="699" y="40"/>
                  <a:pt x="697" y="40"/>
                </a:cubicBezTo>
                <a:cubicBezTo>
                  <a:pt x="696" y="40"/>
                  <a:pt x="695" y="40"/>
                  <a:pt x="694" y="42"/>
                </a:cubicBezTo>
                <a:cubicBezTo>
                  <a:pt x="693" y="61"/>
                  <a:pt x="693" y="61"/>
                  <a:pt x="693" y="61"/>
                </a:cubicBezTo>
                <a:cubicBezTo>
                  <a:pt x="692" y="36"/>
                  <a:pt x="682" y="24"/>
                  <a:pt x="676" y="24"/>
                </a:cubicBezTo>
                <a:cubicBezTo>
                  <a:pt x="678" y="30"/>
                  <a:pt x="671" y="30"/>
                  <a:pt x="673" y="36"/>
                </a:cubicBezTo>
                <a:cubicBezTo>
                  <a:pt x="669" y="24"/>
                  <a:pt x="665" y="11"/>
                  <a:pt x="661" y="11"/>
                </a:cubicBezTo>
                <a:cubicBezTo>
                  <a:pt x="659" y="11"/>
                  <a:pt x="658" y="15"/>
                  <a:pt x="657" y="24"/>
                </a:cubicBezTo>
                <a:cubicBezTo>
                  <a:pt x="656" y="30"/>
                  <a:pt x="656" y="36"/>
                  <a:pt x="655" y="42"/>
                </a:cubicBezTo>
                <a:cubicBezTo>
                  <a:pt x="654" y="42"/>
                  <a:pt x="652" y="42"/>
                  <a:pt x="650" y="42"/>
                </a:cubicBezTo>
                <a:cubicBezTo>
                  <a:pt x="646" y="42"/>
                  <a:pt x="641" y="42"/>
                  <a:pt x="636" y="44"/>
                </a:cubicBezTo>
                <a:cubicBezTo>
                  <a:pt x="636" y="41"/>
                  <a:pt x="635" y="38"/>
                  <a:pt x="634" y="36"/>
                </a:cubicBezTo>
                <a:cubicBezTo>
                  <a:pt x="628" y="18"/>
                  <a:pt x="614" y="10"/>
                  <a:pt x="599" y="10"/>
                </a:cubicBezTo>
                <a:cubicBezTo>
                  <a:pt x="586" y="10"/>
                  <a:pt x="572" y="15"/>
                  <a:pt x="560" y="24"/>
                </a:cubicBezTo>
                <a:cubicBezTo>
                  <a:pt x="563" y="16"/>
                  <a:pt x="566" y="9"/>
                  <a:pt x="570" y="1"/>
                </a:cubicBezTo>
                <a:cubicBezTo>
                  <a:pt x="565" y="8"/>
                  <a:pt x="562" y="16"/>
                  <a:pt x="559" y="25"/>
                </a:cubicBezTo>
                <a:cubicBezTo>
                  <a:pt x="551" y="31"/>
                  <a:pt x="544" y="39"/>
                  <a:pt x="538" y="49"/>
                </a:cubicBezTo>
                <a:cubicBezTo>
                  <a:pt x="539" y="44"/>
                  <a:pt x="539" y="40"/>
                  <a:pt x="538" y="36"/>
                </a:cubicBezTo>
                <a:cubicBezTo>
                  <a:pt x="541" y="22"/>
                  <a:pt x="543" y="9"/>
                  <a:pt x="537" y="9"/>
                </a:cubicBezTo>
                <a:cubicBezTo>
                  <a:pt x="537" y="9"/>
                  <a:pt x="536" y="9"/>
                  <a:pt x="536" y="9"/>
                </a:cubicBezTo>
                <a:cubicBezTo>
                  <a:pt x="532" y="10"/>
                  <a:pt x="529" y="14"/>
                  <a:pt x="527" y="19"/>
                </a:cubicBezTo>
                <a:cubicBezTo>
                  <a:pt x="526" y="18"/>
                  <a:pt x="524" y="18"/>
                  <a:pt x="523" y="18"/>
                </a:cubicBezTo>
                <a:cubicBezTo>
                  <a:pt x="520" y="18"/>
                  <a:pt x="518" y="19"/>
                  <a:pt x="515" y="21"/>
                </a:cubicBezTo>
                <a:cubicBezTo>
                  <a:pt x="516" y="15"/>
                  <a:pt x="516" y="10"/>
                  <a:pt x="516" y="4"/>
                </a:cubicBezTo>
                <a:cubicBezTo>
                  <a:pt x="513" y="9"/>
                  <a:pt x="509" y="12"/>
                  <a:pt x="508" y="18"/>
                </a:cubicBezTo>
                <a:cubicBezTo>
                  <a:pt x="506" y="24"/>
                  <a:pt x="506" y="24"/>
                  <a:pt x="506" y="24"/>
                </a:cubicBezTo>
                <a:cubicBezTo>
                  <a:pt x="506" y="24"/>
                  <a:pt x="506" y="24"/>
                  <a:pt x="506" y="24"/>
                </a:cubicBezTo>
                <a:cubicBezTo>
                  <a:pt x="505" y="21"/>
                  <a:pt x="503" y="18"/>
                  <a:pt x="500" y="16"/>
                </a:cubicBezTo>
                <a:cubicBezTo>
                  <a:pt x="500" y="16"/>
                  <a:pt x="499" y="16"/>
                  <a:pt x="498" y="16"/>
                </a:cubicBezTo>
                <a:cubicBezTo>
                  <a:pt x="496" y="16"/>
                  <a:pt x="494" y="16"/>
                  <a:pt x="492" y="16"/>
                </a:cubicBezTo>
                <a:cubicBezTo>
                  <a:pt x="492" y="16"/>
                  <a:pt x="492" y="16"/>
                  <a:pt x="492" y="16"/>
                </a:cubicBezTo>
                <a:cubicBezTo>
                  <a:pt x="488" y="16"/>
                  <a:pt x="485" y="20"/>
                  <a:pt x="484" y="25"/>
                </a:cubicBezTo>
                <a:cubicBezTo>
                  <a:pt x="482" y="26"/>
                  <a:pt x="481" y="26"/>
                  <a:pt x="479" y="26"/>
                </a:cubicBezTo>
                <a:cubicBezTo>
                  <a:pt x="479" y="25"/>
                  <a:pt x="479" y="25"/>
                  <a:pt x="479" y="24"/>
                </a:cubicBezTo>
                <a:cubicBezTo>
                  <a:pt x="479" y="24"/>
                  <a:pt x="479" y="24"/>
                  <a:pt x="478" y="26"/>
                </a:cubicBezTo>
                <a:cubicBezTo>
                  <a:pt x="478" y="26"/>
                  <a:pt x="478" y="26"/>
                  <a:pt x="478" y="26"/>
                </a:cubicBezTo>
                <a:cubicBezTo>
                  <a:pt x="478" y="25"/>
                  <a:pt x="478" y="25"/>
                  <a:pt x="479" y="24"/>
                </a:cubicBezTo>
                <a:cubicBezTo>
                  <a:pt x="479" y="24"/>
                  <a:pt x="479" y="24"/>
                  <a:pt x="477" y="25"/>
                </a:cubicBezTo>
                <a:cubicBezTo>
                  <a:pt x="477" y="25"/>
                  <a:pt x="477" y="25"/>
                  <a:pt x="479" y="24"/>
                </a:cubicBezTo>
                <a:cubicBezTo>
                  <a:pt x="479" y="24"/>
                  <a:pt x="479" y="24"/>
                  <a:pt x="477" y="23"/>
                </a:cubicBezTo>
                <a:cubicBezTo>
                  <a:pt x="477" y="23"/>
                  <a:pt x="477" y="23"/>
                  <a:pt x="482" y="18"/>
                </a:cubicBezTo>
                <a:cubicBezTo>
                  <a:pt x="482" y="18"/>
                  <a:pt x="482" y="17"/>
                  <a:pt x="482" y="15"/>
                </a:cubicBezTo>
                <a:cubicBezTo>
                  <a:pt x="482" y="15"/>
                  <a:pt x="481" y="14"/>
                  <a:pt x="481" y="14"/>
                </a:cubicBezTo>
                <a:cubicBezTo>
                  <a:pt x="480" y="14"/>
                  <a:pt x="480" y="14"/>
                  <a:pt x="478" y="12"/>
                </a:cubicBezTo>
                <a:cubicBezTo>
                  <a:pt x="478" y="12"/>
                  <a:pt x="478" y="12"/>
                  <a:pt x="478" y="12"/>
                </a:cubicBezTo>
                <a:cubicBezTo>
                  <a:pt x="478" y="12"/>
                  <a:pt x="477" y="12"/>
                  <a:pt x="477" y="12"/>
                </a:cubicBezTo>
                <a:cubicBezTo>
                  <a:pt x="476" y="13"/>
                  <a:pt x="476" y="13"/>
                  <a:pt x="474" y="13"/>
                </a:cubicBezTo>
                <a:cubicBezTo>
                  <a:pt x="474" y="13"/>
                  <a:pt x="473" y="14"/>
                  <a:pt x="472" y="15"/>
                </a:cubicBezTo>
                <a:cubicBezTo>
                  <a:pt x="472" y="15"/>
                  <a:pt x="472" y="16"/>
                  <a:pt x="471" y="19"/>
                </a:cubicBezTo>
                <a:cubicBezTo>
                  <a:pt x="470" y="18"/>
                  <a:pt x="470" y="18"/>
                  <a:pt x="470" y="18"/>
                </a:cubicBezTo>
                <a:cubicBezTo>
                  <a:pt x="469" y="18"/>
                  <a:pt x="468" y="18"/>
                  <a:pt x="467" y="18"/>
                </a:cubicBezTo>
                <a:cubicBezTo>
                  <a:pt x="466" y="18"/>
                  <a:pt x="464" y="19"/>
                  <a:pt x="458" y="21"/>
                </a:cubicBezTo>
                <a:cubicBezTo>
                  <a:pt x="458" y="21"/>
                  <a:pt x="455" y="24"/>
                  <a:pt x="454" y="27"/>
                </a:cubicBezTo>
                <a:cubicBezTo>
                  <a:pt x="453" y="32"/>
                  <a:pt x="453" y="32"/>
                  <a:pt x="452" y="36"/>
                </a:cubicBezTo>
                <a:cubicBezTo>
                  <a:pt x="452" y="36"/>
                  <a:pt x="451" y="37"/>
                  <a:pt x="451" y="39"/>
                </a:cubicBezTo>
                <a:cubicBezTo>
                  <a:pt x="449" y="41"/>
                  <a:pt x="449" y="41"/>
                  <a:pt x="448" y="42"/>
                </a:cubicBezTo>
                <a:cubicBezTo>
                  <a:pt x="448" y="42"/>
                  <a:pt x="448" y="42"/>
                  <a:pt x="448" y="42"/>
                </a:cubicBezTo>
                <a:cubicBezTo>
                  <a:pt x="448" y="41"/>
                  <a:pt x="448" y="40"/>
                  <a:pt x="447" y="39"/>
                </a:cubicBezTo>
                <a:cubicBezTo>
                  <a:pt x="447" y="38"/>
                  <a:pt x="446" y="38"/>
                  <a:pt x="445" y="38"/>
                </a:cubicBezTo>
                <a:cubicBezTo>
                  <a:pt x="444" y="38"/>
                  <a:pt x="443" y="38"/>
                  <a:pt x="443" y="39"/>
                </a:cubicBezTo>
                <a:cubicBezTo>
                  <a:pt x="441" y="38"/>
                  <a:pt x="439" y="38"/>
                  <a:pt x="437" y="38"/>
                </a:cubicBezTo>
                <a:cubicBezTo>
                  <a:pt x="434" y="38"/>
                  <a:pt x="431" y="39"/>
                  <a:pt x="428" y="41"/>
                </a:cubicBezTo>
                <a:cubicBezTo>
                  <a:pt x="426" y="40"/>
                  <a:pt x="424" y="40"/>
                  <a:pt x="423" y="40"/>
                </a:cubicBezTo>
                <a:cubicBezTo>
                  <a:pt x="422" y="40"/>
                  <a:pt x="422" y="40"/>
                  <a:pt x="422" y="40"/>
                </a:cubicBezTo>
                <a:cubicBezTo>
                  <a:pt x="417" y="36"/>
                  <a:pt x="413" y="34"/>
                  <a:pt x="407" y="33"/>
                </a:cubicBezTo>
                <a:cubicBezTo>
                  <a:pt x="403" y="32"/>
                  <a:pt x="403" y="32"/>
                  <a:pt x="403" y="32"/>
                </a:cubicBezTo>
                <a:cubicBezTo>
                  <a:pt x="401" y="33"/>
                  <a:pt x="400" y="34"/>
                  <a:pt x="398" y="35"/>
                </a:cubicBezTo>
                <a:cubicBezTo>
                  <a:pt x="395" y="34"/>
                  <a:pt x="393" y="34"/>
                  <a:pt x="391" y="33"/>
                </a:cubicBezTo>
                <a:cubicBezTo>
                  <a:pt x="390" y="36"/>
                  <a:pt x="392" y="39"/>
                  <a:pt x="391" y="42"/>
                </a:cubicBezTo>
                <a:cubicBezTo>
                  <a:pt x="387" y="41"/>
                  <a:pt x="387" y="41"/>
                  <a:pt x="387" y="41"/>
                </a:cubicBezTo>
                <a:cubicBezTo>
                  <a:pt x="386" y="42"/>
                  <a:pt x="385" y="42"/>
                  <a:pt x="384" y="43"/>
                </a:cubicBezTo>
                <a:cubicBezTo>
                  <a:pt x="382" y="40"/>
                  <a:pt x="386" y="36"/>
                  <a:pt x="384" y="33"/>
                </a:cubicBezTo>
                <a:cubicBezTo>
                  <a:pt x="379" y="33"/>
                  <a:pt x="379" y="33"/>
                  <a:pt x="379" y="33"/>
                </a:cubicBezTo>
                <a:cubicBezTo>
                  <a:pt x="379" y="33"/>
                  <a:pt x="379" y="33"/>
                  <a:pt x="379" y="33"/>
                </a:cubicBezTo>
                <a:cubicBezTo>
                  <a:pt x="378" y="27"/>
                  <a:pt x="377" y="25"/>
                  <a:pt x="375" y="25"/>
                </a:cubicBezTo>
                <a:cubicBezTo>
                  <a:pt x="373" y="25"/>
                  <a:pt x="371" y="27"/>
                  <a:pt x="369" y="27"/>
                </a:cubicBezTo>
                <a:cubicBezTo>
                  <a:pt x="369" y="30"/>
                  <a:pt x="369" y="33"/>
                  <a:pt x="368" y="36"/>
                </a:cubicBezTo>
                <a:cubicBezTo>
                  <a:pt x="365" y="36"/>
                  <a:pt x="365" y="36"/>
                  <a:pt x="365" y="36"/>
                </a:cubicBezTo>
                <a:cubicBezTo>
                  <a:pt x="363" y="36"/>
                  <a:pt x="363" y="35"/>
                  <a:pt x="363" y="33"/>
                </a:cubicBezTo>
                <a:cubicBezTo>
                  <a:pt x="360" y="33"/>
                  <a:pt x="357" y="32"/>
                  <a:pt x="355" y="32"/>
                </a:cubicBezTo>
                <a:cubicBezTo>
                  <a:pt x="354" y="32"/>
                  <a:pt x="353" y="32"/>
                  <a:pt x="352" y="33"/>
                </a:cubicBezTo>
                <a:cubicBezTo>
                  <a:pt x="352" y="38"/>
                  <a:pt x="352" y="38"/>
                  <a:pt x="352" y="38"/>
                </a:cubicBezTo>
                <a:cubicBezTo>
                  <a:pt x="350" y="31"/>
                  <a:pt x="340" y="28"/>
                  <a:pt x="333" y="28"/>
                </a:cubicBezTo>
                <a:cubicBezTo>
                  <a:pt x="335" y="30"/>
                  <a:pt x="329" y="30"/>
                  <a:pt x="331" y="31"/>
                </a:cubicBezTo>
                <a:cubicBezTo>
                  <a:pt x="327" y="28"/>
                  <a:pt x="322" y="25"/>
                  <a:pt x="318" y="25"/>
                </a:cubicBezTo>
                <a:cubicBezTo>
                  <a:pt x="316" y="25"/>
                  <a:pt x="315" y="26"/>
                  <a:pt x="314" y="28"/>
                </a:cubicBezTo>
                <a:cubicBezTo>
                  <a:pt x="313" y="36"/>
                  <a:pt x="312" y="43"/>
                  <a:pt x="311" y="51"/>
                </a:cubicBezTo>
                <a:cubicBezTo>
                  <a:pt x="311" y="49"/>
                  <a:pt x="311" y="45"/>
                  <a:pt x="311" y="42"/>
                </a:cubicBezTo>
                <a:cubicBezTo>
                  <a:pt x="308" y="42"/>
                  <a:pt x="306" y="40"/>
                  <a:pt x="304" y="40"/>
                </a:cubicBezTo>
                <a:cubicBezTo>
                  <a:pt x="302" y="40"/>
                  <a:pt x="301" y="40"/>
                  <a:pt x="301" y="42"/>
                </a:cubicBezTo>
                <a:cubicBezTo>
                  <a:pt x="300" y="61"/>
                  <a:pt x="300" y="61"/>
                  <a:pt x="300" y="61"/>
                </a:cubicBezTo>
                <a:cubicBezTo>
                  <a:pt x="299" y="36"/>
                  <a:pt x="289" y="24"/>
                  <a:pt x="282" y="24"/>
                </a:cubicBezTo>
                <a:cubicBezTo>
                  <a:pt x="284" y="30"/>
                  <a:pt x="278" y="30"/>
                  <a:pt x="280" y="36"/>
                </a:cubicBezTo>
                <a:cubicBezTo>
                  <a:pt x="276" y="24"/>
                  <a:pt x="271" y="11"/>
                  <a:pt x="268" y="11"/>
                </a:cubicBezTo>
                <a:cubicBezTo>
                  <a:pt x="266" y="11"/>
                  <a:pt x="264" y="15"/>
                  <a:pt x="263" y="24"/>
                </a:cubicBezTo>
                <a:cubicBezTo>
                  <a:pt x="263" y="30"/>
                  <a:pt x="262" y="36"/>
                  <a:pt x="262" y="42"/>
                </a:cubicBezTo>
                <a:cubicBezTo>
                  <a:pt x="260" y="42"/>
                  <a:pt x="258" y="42"/>
                  <a:pt x="257" y="42"/>
                </a:cubicBezTo>
                <a:cubicBezTo>
                  <a:pt x="252" y="42"/>
                  <a:pt x="248" y="42"/>
                  <a:pt x="243" y="44"/>
                </a:cubicBezTo>
                <a:cubicBezTo>
                  <a:pt x="242" y="41"/>
                  <a:pt x="242" y="38"/>
                  <a:pt x="241" y="36"/>
                </a:cubicBezTo>
                <a:cubicBezTo>
                  <a:pt x="235" y="18"/>
                  <a:pt x="221" y="10"/>
                  <a:pt x="205" y="10"/>
                </a:cubicBezTo>
                <a:cubicBezTo>
                  <a:pt x="193" y="10"/>
                  <a:pt x="179" y="15"/>
                  <a:pt x="167" y="24"/>
                </a:cubicBezTo>
                <a:cubicBezTo>
                  <a:pt x="169" y="16"/>
                  <a:pt x="173" y="9"/>
                  <a:pt x="177" y="1"/>
                </a:cubicBezTo>
                <a:cubicBezTo>
                  <a:pt x="172" y="8"/>
                  <a:pt x="169" y="16"/>
                  <a:pt x="166" y="25"/>
                </a:cubicBezTo>
                <a:cubicBezTo>
                  <a:pt x="157" y="32"/>
                  <a:pt x="149" y="41"/>
                  <a:pt x="143" y="52"/>
                </a:cubicBezTo>
                <a:cubicBezTo>
                  <a:pt x="142" y="52"/>
                  <a:pt x="142" y="52"/>
                  <a:pt x="142" y="52"/>
                </a:cubicBezTo>
                <a:cubicBezTo>
                  <a:pt x="144" y="35"/>
                  <a:pt x="152" y="9"/>
                  <a:pt x="144" y="9"/>
                </a:cubicBezTo>
                <a:cubicBezTo>
                  <a:pt x="143" y="9"/>
                  <a:pt x="143" y="9"/>
                  <a:pt x="142" y="9"/>
                </a:cubicBezTo>
                <a:cubicBezTo>
                  <a:pt x="135" y="11"/>
                  <a:pt x="131" y="24"/>
                  <a:pt x="127" y="39"/>
                </a:cubicBezTo>
                <a:cubicBezTo>
                  <a:pt x="127" y="33"/>
                  <a:pt x="125" y="29"/>
                  <a:pt x="121" y="27"/>
                </a:cubicBezTo>
                <a:cubicBezTo>
                  <a:pt x="122" y="19"/>
                  <a:pt x="123" y="12"/>
                  <a:pt x="122" y="4"/>
                </a:cubicBezTo>
                <a:cubicBezTo>
                  <a:pt x="120" y="9"/>
                  <a:pt x="116" y="12"/>
                  <a:pt x="114" y="18"/>
                </a:cubicBezTo>
                <a:cubicBezTo>
                  <a:pt x="113" y="24"/>
                  <a:pt x="113" y="24"/>
                  <a:pt x="113" y="24"/>
                </a:cubicBezTo>
                <a:cubicBezTo>
                  <a:pt x="111" y="24"/>
                  <a:pt x="110" y="24"/>
                  <a:pt x="108" y="24"/>
                </a:cubicBezTo>
                <a:cubicBezTo>
                  <a:pt x="104" y="24"/>
                  <a:pt x="99" y="25"/>
                  <a:pt x="94" y="25"/>
                </a:cubicBezTo>
                <a:cubicBezTo>
                  <a:pt x="90" y="25"/>
                  <a:pt x="85" y="26"/>
                  <a:pt x="81" y="26"/>
                </a:cubicBezTo>
                <a:cubicBezTo>
                  <a:pt x="78" y="26"/>
                  <a:pt x="75" y="26"/>
                  <a:pt x="72" y="25"/>
                </a:cubicBezTo>
                <a:cubicBezTo>
                  <a:pt x="71" y="42"/>
                  <a:pt x="68" y="60"/>
                  <a:pt x="59" y="77"/>
                </a:cubicBezTo>
                <a:cubicBezTo>
                  <a:pt x="59" y="75"/>
                  <a:pt x="58" y="72"/>
                  <a:pt x="56" y="70"/>
                </a:cubicBezTo>
                <a:cubicBezTo>
                  <a:pt x="56" y="70"/>
                  <a:pt x="55" y="70"/>
                  <a:pt x="54" y="69"/>
                </a:cubicBezTo>
                <a:cubicBezTo>
                  <a:pt x="54" y="69"/>
                  <a:pt x="54" y="69"/>
                  <a:pt x="54" y="67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7"/>
                  <a:pt x="51" y="67"/>
                  <a:pt x="50" y="66"/>
                </a:cubicBezTo>
                <a:cubicBezTo>
                  <a:pt x="49" y="74"/>
                  <a:pt x="49" y="74"/>
                  <a:pt x="49" y="74"/>
                </a:cubicBezTo>
                <a:cubicBezTo>
                  <a:pt x="47" y="71"/>
                  <a:pt x="45" y="69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0" y="68"/>
                  <a:pt x="38" y="70"/>
                  <a:pt x="36" y="70"/>
                </a:cubicBezTo>
                <a:cubicBezTo>
                  <a:pt x="32" y="70"/>
                  <a:pt x="28" y="61"/>
                  <a:pt x="22" y="57"/>
                </a:cubicBezTo>
                <a:cubicBezTo>
                  <a:pt x="21" y="59"/>
                  <a:pt x="21" y="60"/>
                  <a:pt x="21" y="62"/>
                </a:cubicBezTo>
                <a:cubicBezTo>
                  <a:pt x="21" y="62"/>
                  <a:pt x="19" y="62"/>
                  <a:pt x="19" y="62"/>
                </a:cubicBezTo>
                <a:cubicBezTo>
                  <a:pt x="16" y="75"/>
                  <a:pt x="12" y="84"/>
                  <a:pt x="7" y="95"/>
                </a:cubicBezTo>
                <a:cubicBezTo>
                  <a:pt x="6" y="98"/>
                  <a:pt x="2" y="98"/>
                  <a:pt x="2" y="102"/>
                </a:cubicBezTo>
                <a:cubicBezTo>
                  <a:pt x="2" y="114"/>
                  <a:pt x="0" y="125"/>
                  <a:pt x="1" y="137"/>
                </a:cubicBezTo>
                <a:cubicBezTo>
                  <a:pt x="3" y="161"/>
                  <a:pt x="4" y="184"/>
                  <a:pt x="4" y="208"/>
                </a:cubicBezTo>
                <a:cubicBezTo>
                  <a:pt x="4" y="207"/>
                  <a:pt x="4" y="207"/>
                  <a:pt x="4" y="207"/>
                </a:cubicBezTo>
                <a:cubicBezTo>
                  <a:pt x="4" y="224"/>
                  <a:pt x="4" y="224"/>
                  <a:pt x="4" y="224"/>
                </a:cubicBezTo>
                <a:cubicBezTo>
                  <a:pt x="4" y="230"/>
                  <a:pt x="6" y="234"/>
                  <a:pt x="6" y="240"/>
                </a:cubicBezTo>
                <a:cubicBezTo>
                  <a:pt x="5" y="279"/>
                  <a:pt x="5" y="316"/>
                  <a:pt x="7" y="353"/>
                </a:cubicBezTo>
                <a:cubicBezTo>
                  <a:pt x="5" y="351"/>
                  <a:pt x="5" y="351"/>
                  <a:pt x="5" y="351"/>
                </a:cubicBezTo>
                <a:cubicBezTo>
                  <a:pt x="3" y="362"/>
                  <a:pt x="5" y="370"/>
                  <a:pt x="8" y="379"/>
                </a:cubicBezTo>
                <a:cubicBezTo>
                  <a:pt x="7" y="353"/>
                  <a:pt x="7" y="353"/>
                  <a:pt x="7" y="353"/>
                </a:cubicBezTo>
                <a:cubicBezTo>
                  <a:pt x="8" y="356"/>
                  <a:pt x="9" y="359"/>
                  <a:pt x="11" y="363"/>
                </a:cubicBezTo>
                <a:cubicBezTo>
                  <a:pt x="10" y="373"/>
                  <a:pt x="13" y="381"/>
                  <a:pt x="16" y="389"/>
                </a:cubicBezTo>
                <a:cubicBezTo>
                  <a:pt x="15" y="380"/>
                  <a:pt x="13" y="371"/>
                  <a:pt x="11" y="363"/>
                </a:cubicBezTo>
                <a:cubicBezTo>
                  <a:pt x="11" y="361"/>
                  <a:pt x="11" y="358"/>
                  <a:pt x="11" y="356"/>
                </a:cubicBezTo>
                <a:cubicBezTo>
                  <a:pt x="25" y="379"/>
                  <a:pt x="22" y="419"/>
                  <a:pt x="28" y="441"/>
                </a:cubicBezTo>
                <a:cubicBezTo>
                  <a:pt x="32" y="459"/>
                  <a:pt x="34" y="477"/>
                  <a:pt x="35" y="496"/>
                </a:cubicBezTo>
                <a:cubicBezTo>
                  <a:pt x="32" y="515"/>
                  <a:pt x="30" y="535"/>
                  <a:pt x="27" y="554"/>
                </a:cubicBezTo>
                <a:cubicBezTo>
                  <a:pt x="29" y="513"/>
                  <a:pt x="31" y="472"/>
                  <a:pt x="22" y="437"/>
                </a:cubicBezTo>
                <a:cubicBezTo>
                  <a:pt x="21" y="434"/>
                  <a:pt x="21" y="434"/>
                  <a:pt x="21" y="434"/>
                </a:cubicBezTo>
                <a:cubicBezTo>
                  <a:pt x="21" y="453"/>
                  <a:pt x="22" y="472"/>
                  <a:pt x="22" y="491"/>
                </a:cubicBezTo>
                <a:cubicBezTo>
                  <a:pt x="21" y="478"/>
                  <a:pt x="19" y="465"/>
                  <a:pt x="17" y="451"/>
                </a:cubicBezTo>
                <a:cubicBezTo>
                  <a:pt x="15" y="440"/>
                  <a:pt x="15" y="440"/>
                  <a:pt x="15" y="440"/>
                </a:cubicBezTo>
                <a:cubicBezTo>
                  <a:pt x="15" y="455"/>
                  <a:pt x="16" y="471"/>
                  <a:pt x="16" y="486"/>
                </a:cubicBezTo>
                <a:cubicBezTo>
                  <a:pt x="19" y="512"/>
                  <a:pt x="21" y="537"/>
                  <a:pt x="25" y="562"/>
                </a:cubicBezTo>
                <a:cubicBezTo>
                  <a:pt x="25" y="564"/>
                  <a:pt x="25" y="564"/>
                  <a:pt x="25" y="564"/>
                </a:cubicBezTo>
                <a:cubicBezTo>
                  <a:pt x="24" y="568"/>
                  <a:pt x="24" y="571"/>
                  <a:pt x="23" y="575"/>
                </a:cubicBezTo>
                <a:cubicBezTo>
                  <a:pt x="23" y="584"/>
                  <a:pt x="27" y="592"/>
                  <a:pt x="32" y="599"/>
                </a:cubicBezTo>
                <a:cubicBezTo>
                  <a:pt x="32" y="609"/>
                  <a:pt x="32" y="619"/>
                  <a:pt x="33" y="630"/>
                </a:cubicBezTo>
                <a:cubicBezTo>
                  <a:pt x="34" y="634"/>
                  <a:pt x="33" y="638"/>
                  <a:pt x="35" y="641"/>
                </a:cubicBezTo>
                <a:cubicBezTo>
                  <a:pt x="37" y="643"/>
                  <a:pt x="40" y="645"/>
                  <a:pt x="42" y="647"/>
                </a:cubicBezTo>
                <a:cubicBezTo>
                  <a:pt x="42" y="641"/>
                  <a:pt x="41" y="636"/>
                  <a:pt x="40" y="631"/>
                </a:cubicBezTo>
                <a:cubicBezTo>
                  <a:pt x="41" y="631"/>
                  <a:pt x="41" y="631"/>
                  <a:pt x="42" y="631"/>
                </a:cubicBezTo>
                <a:cubicBezTo>
                  <a:pt x="42" y="623"/>
                  <a:pt x="41" y="618"/>
                  <a:pt x="41" y="610"/>
                </a:cubicBezTo>
                <a:cubicBezTo>
                  <a:pt x="45" y="621"/>
                  <a:pt x="45" y="635"/>
                  <a:pt x="45" y="649"/>
                </a:cubicBezTo>
                <a:cubicBezTo>
                  <a:pt x="48" y="651"/>
                  <a:pt x="48" y="651"/>
                  <a:pt x="48" y="651"/>
                </a:cubicBezTo>
                <a:cubicBezTo>
                  <a:pt x="48" y="649"/>
                  <a:pt x="48" y="647"/>
                  <a:pt x="48" y="645"/>
                </a:cubicBezTo>
                <a:cubicBezTo>
                  <a:pt x="49" y="646"/>
                  <a:pt x="49" y="648"/>
                  <a:pt x="49" y="649"/>
                </a:cubicBezTo>
                <a:cubicBezTo>
                  <a:pt x="55" y="666"/>
                  <a:pt x="69" y="674"/>
                  <a:pt x="85" y="674"/>
                </a:cubicBezTo>
                <a:cubicBezTo>
                  <a:pt x="89" y="674"/>
                  <a:pt x="94" y="674"/>
                  <a:pt x="99" y="672"/>
                </a:cubicBezTo>
                <a:cubicBezTo>
                  <a:pt x="99" y="675"/>
                  <a:pt x="100" y="677"/>
                  <a:pt x="101" y="680"/>
                </a:cubicBezTo>
                <a:cubicBezTo>
                  <a:pt x="107" y="698"/>
                  <a:pt x="120" y="706"/>
                  <a:pt x="136" y="706"/>
                </a:cubicBezTo>
                <a:cubicBezTo>
                  <a:pt x="149" y="706"/>
                  <a:pt x="163" y="700"/>
                  <a:pt x="175" y="691"/>
                </a:cubicBezTo>
                <a:cubicBezTo>
                  <a:pt x="172" y="699"/>
                  <a:pt x="169" y="707"/>
                  <a:pt x="165" y="714"/>
                </a:cubicBezTo>
                <a:cubicBezTo>
                  <a:pt x="170" y="708"/>
                  <a:pt x="173" y="699"/>
                  <a:pt x="176" y="691"/>
                </a:cubicBezTo>
                <a:cubicBezTo>
                  <a:pt x="185" y="684"/>
                  <a:pt x="193" y="674"/>
                  <a:pt x="199" y="664"/>
                </a:cubicBezTo>
                <a:cubicBezTo>
                  <a:pt x="199" y="664"/>
                  <a:pt x="199" y="664"/>
                  <a:pt x="199" y="664"/>
                </a:cubicBezTo>
                <a:cubicBezTo>
                  <a:pt x="198" y="681"/>
                  <a:pt x="189" y="707"/>
                  <a:pt x="198" y="707"/>
                </a:cubicBezTo>
                <a:cubicBezTo>
                  <a:pt x="198" y="707"/>
                  <a:pt x="199" y="707"/>
                  <a:pt x="199" y="707"/>
                </a:cubicBezTo>
                <a:cubicBezTo>
                  <a:pt x="207" y="705"/>
                  <a:pt x="211" y="692"/>
                  <a:pt x="214" y="677"/>
                </a:cubicBezTo>
                <a:cubicBezTo>
                  <a:pt x="214" y="683"/>
                  <a:pt x="217" y="687"/>
                  <a:pt x="220" y="689"/>
                </a:cubicBezTo>
                <a:cubicBezTo>
                  <a:pt x="220" y="697"/>
                  <a:pt x="219" y="704"/>
                  <a:pt x="219" y="711"/>
                </a:cubicBezTo>
                <a:cubicBezTo>
                  <a:pt x="222" y="707"/>
                  <a:pt x="226" y="704"/>
                  <a:pt x="227" y="698"/>
                </a:cubicBezTo>
                <a:cubicBezTo>
                  <a:pt x="229" y="691"/>
                  <a:pt x="229" y="691"/>
                  <a:pt x="229" y="691"/>
                </a:cubicBezTo>
                <a:cubicBezTo>
                  <a:pt x="230" y="692"/>
                  <a:pt x="232" y="692"/>
                  <a:pt x="234" y="692"/>
                </a:cubicBezTo>
                <a:cubicBezTo>
                  <a:pt x="236" y="692"/>
                  <a:pt x="238" y="692"/>
                  <a:pt x="240" y="691"/>
                </a:cubicBezTo>
                <a:cubicBezTo>
                  <a:pt x="241" y="694"/>
                  <a:pt x="242" y="697"/>
                  <a:pt x="244" y="699"/>
                </a:cubicBezTo>
                <a:cubicBezTo>
                  <a:pt x="247" y="702"/>
                  <a:pt x="250" y="703"/>
                  <a:pt x="254" y="703"/>
                </a:cubicBezTo>
                <a:cubicBezTo>
                  <a:pt x="259" y="703"/>
                  <a:pt x="264" y="700"/>
                  <a:pt x="268" y="693"/>
                </a:cubicBezTo>
                <a:cubicBezTo>
                  <a:pt x="269" y="692"/>
                  <a:pt x="269" y="692"/>
                  <a:pt x="269" y="692"/>
                </a:cubicBezTo>
                <a:cubicBezTo>
                  <a:pt x="270" y="697"/>
                  <a:pt x="272" y="702"/>
                  <a:pt x="276" y="705"/>
                </a:cubicBezTo>
                <a:cubicBezTo>
                  <a:pt x="277" y="705"/>
                  <a:pt x="278" y="705"/>
                  <a:pt x="279" y="705"/>
                </a:cubicBezTo>
                <a:cubicBezTo>
                  <a:pt x="281" y="705"/>
                  <a:pt x="283" y="705"/>
                  <a:pt x="285" y="704"/>
                </a:cubicBezTo>
                <a:cubicBezTo>
                  <a:pt x="285" y="704"/>
                  <a:pt x="285" y="704"/>
                  <a:pt x="285" y="704"/>
                </a:cubicBezTo>
                <a:cubicBezTo>
                  <a:pt x="285" y="704"/>
                  <a:pt x="286" y="704"/>
                  <a:pt x="286" y="704"/>
                </a:cubicBezTo>
                <a:cubicBezTo>
                  <a:pt x="287" y="708"/>
                  <a:pt x="289" y="712"/>
                  <a:pt x="292" y="715"/>
                </a:cubicBezTo>
                <a:cubicBezTo>
                  <a:pt x="294" y="718"/>
                  <a:pt x="298" y="719"/>
                  <a:pt x="301" y="719"/>
                </a:cubicBezTo>
                <a:cubicBezTo>
                  <a:pt x="306" y="719"/>
                  <a:pt x="312" y="716"/>
                  <a:pt x="315" y="709"/>
                </a:cubicBezTo>
                <a:cubicBezTo>
                  <a:pt x="316" y="707"/>
                  <a:pt x="316" y="707"/>
                  <a:pt x="316" y="707"/>
                </a:cubicBezTo>
                <a:cubicBezTo>
                  <a:pt x="317" y="713"/>
                  <a:pt x="319" y="718"/>
                  <a:pt x="324" y="720"/>
                </a:cubicBezTo>
                <a:cubicBezTo>
                  <a:pt x="325" y="721"/>
                  <a:pt x="325" y="721"/>
                  <a:pt x="326" y="721"/>
                </a:cubicBezTo>
                <a:cubicBezTo>
                  <a:pt x="328" y="721"/>
                  <a:pt x="330" y="720"/>
                  <a:pt x="332" y="720"/>
                </a:cubicBezTo>
                <a:cubicBezTo>
                  <a:pt x="332" y="720"/>
                  <a:pt x="332" y="720"/>
                  <a:pt x="333" y="720"/>
                </a:cubicBezTo>
                <a:cubicBezTo>
                  <a:pt x="336" y="720"/>
                  <a:pt x="340" y="716"/>
                  <a:pt x="340" y="711"/>
                </a:cubicBezTo>
                <a:cubicBezTo>
                  <a:pt x="340" y="709"/>
                  <a:pt x="340" y="707"/>
                  <a:pt x="340" y="706"/>
                </a:cubicBezTo>
                <a:cubicBezTo>
                  <a:pt x="342" y="700"/>
                  <a:pt x="343" y="693"/>
                  <a:pt x="345" y="686"/>
                </a:cubicBezTo>
                <a:cubicBezTo>
                  <a:pt x="346" y="686"/>
                  <a:pt x="346" y="685"/>
                  <a:pt x="346" y="685"/>
                </a:cubicBezTo>
                <a:cubicBezTo>
                  <a:pt x="346" y="685"/>
                  <a:pt x="346" y="685"/>
                  <a:pt x="346" y="685"/>
                </a:cubicBezTo>
                <a:cubicBezTo>
                  <a:pt x="346" y="686"/>
                  <a:pt x="347" y="688"/>
                  <a:pt x="347" y="689"/>
                </a:cubicBezTo>
                <a:cubicBezTo>
                  <a:pt x="347" y="690"/>
                  <a:pt x="347" y="690"/>
                  <a:pt x="347" y="690"/>
                </a:cubicBezTo>
                <a:cubicBezTo>
                  <a:pt x="347" y="691"/>
                  <a:pt x="347" y="692"/>
                  <a:pt x="348" y="692"/>
                </a:cubicBezTo>
                <a:cubicBezTo>
                  <a:pt x="347" y="693"/>
                  <a:pt x="347" y="693"/>
                  <a:pt x="346" y="693"/>
                </a:cubicBezTo>
                <a:cubicBezTo>
                  <a:pt x="345" y="698"/>
                  <a:pt x="345" y="698"/>
                  <a:pt x="344" y="703"/>
                </a:cubicBezTo>
                <a:cubicBezTo>
                  <a:pt x="344" y="703"/>
                  <a:pt x="345" y="703"/>
                  <a:pt x="345" y="703"/>
                </a:cubicBezTo>
                <a:cubicBezTo>
                  <a:pt x="346" y="703"/>
                  <a:pt x="346" y="705"/>
                  <a:pt x="346" y="707"/>
                </a:cubicBezTo>
                <a:cubicBezTo>
                  <a:pt x="346" y="709"/>
                  <a:pt x="346" y="709"/>
                  <a:pt x="345" y="714"/>
                </a:cubicBezTo>
                <a:cubicBezTo>
                  <a:pt x="345" y="714"/>
                  <a:pt x="345" y="714"/>
                  <a:pt x="347" y="711"/>
                </a:cubicBezTo>
                <a:cubicBezTo>
                  <a:pt x="347" y="711"/>
                  <a:pt x="347" y="711"/>
                  <a:pt x="345" y="713"/>
                </a:cubicBezTo>
                <a:cubicBezTo>
                  <a:pt x="345" y="713"/>
                  <a:pt x="345" y="713"/>
                  <a:pt x="347" y="713"/>
                </a:cubicBezTo>
                <a:cubicBezTo>
                  <a:pt x="347" y="713"/>
                  <a:pt x="347" y="713"/>
                  <a:pt x="345" y="714"/>
                </a:cubicBezTo>
                <a:cubicBezTo>
                  <a:pt x="345" y="714"/>
                  <a:pt x="345" y="714"/>
                  <a:pt x="347" y="715"/>
                </a:cubicBezTo>
                <a:cubicBezTo>
                  <a:pt x="347" y="715"/>
                  <a:pt x="347" y="715"/>
                  <a:pt x="342" y="719"/>
                </a:cubicBezTo>
                <a:cubicBezTo>
                  <a:pt x="342" y="719"/>
                  <a:pt x="342" y="720"/>
                  <a:pt x="342" y="721"/>
                </a:cubicBezTo>
                <a:cubicBezTo>
                  <a:pt x="342" y="721"/>
                  <a:pt x="343" y="722"/>
                  <a:pt x="343" y="722"/>
                </a:cubicBezTo>
                <a:cubicBezTo>
                  <a:pt x="344" y="722"/>
                  <a:pt x="344" y="722"/>
                  <a:pt x="346" y="724"/>
                </a:cubicBezTo>
                <a:cubicBezTo>
                  <a:pt x="346" y="724"/>
                  <a:pt x="346" y="724"/>
                  <a:pt x="346" y="724"/>
                </a:cubicBezTo>
                <a:cubicBezTo>
                  <a:pt x="347" y="724"/>
                  <a:pt x="347" y="724"/>
                  <a:pt x="348" y="724"/>
                </a:cubicBezTo>
                <a:cubicBezTo>
                  <a:pt x="348" y="723"/>
                  <a:pt x="348" y="723"/>
                  <a:pt x="350" y="723"/>
                </a:cubicBezTo>
                <a:cubicBezTo>
                  <a:pt x="350" y="723"/>
                  <a:pt x="351" y="723"/>
                  <a:pt x="352" y="722"/>
                </a:cubicBezTo>
                <a:cubicBezTo>
                  <a:pt x="352" y="721"/>
                  <a:pt x="352" y="721"/>
                  <a:pt x="353" y="718"/>
                </a:cubicBezTo>
                <a:cubicBezTo>
                  <a:pt x="354" y="719"/>
                  <a:pt x="354" y="719"/>
                  <a:pt x="354" y="719"/>
                </a:cubicBezTo>
                <a:cubicBezTo>
                  <a:pt x="355" y="719"/>
                  <a:pt x="356" y="719"/>
                  <a:pt x="357" y="719"/>
                </a:cubicBezTo>
                <a:cubicBezTo>
                  <a:pt x="359" y="719"/>
                  <a:pt x="360" y="718"/>
                  <a:pt x="366" y="716"/>
                </a:cubicBezTo>
                <a:cubicBezTo>
                  <a:pt x="366" y="716"/>
                  <a:pt x="369" y="714"/>
                  <a:pt x="370" y="711"/>
                </a:cubicBezTo>
                <a:cubicBezTo>
                  <a:pt x="371" y="707"/>
                  <a:pt x="371" y="707"/>
                  <a:pt x="372" y="703"/>
                </a:cubicBezTo>
                <a:cubicBezTo>
                  <a:pt x="372" y="703"/>
                  <a:pt x="373" y="702"/>
                  <a:pt x="373" y="700"/>
                </a:cubicBezTo>
                <a:cubicBezTo>
                  <a:pt x="375" y="699"/>
                  <a:pt x="375" y="699"/>
                  <a:pt x="376" y="698"/>
                </a:cubicBezTo>
                <a:cubicBezTo>
                  <a:pt x="376" y="698"/>
                  <a:pt x="376" y="698"/>
                  <a:pt x="376" y="698"/>
                </a:cubicBezTo>
                <a:cubicBezTo>
                  <a:pt x="376" y="699"/>
                  <a:pt x="376" y="699"/>
                  <a:pt x="377" y="700"/>
                </a:cubicBezTo>
                <a:cubicBezTo>
                  <a:pt x="377" y="701"/>
                  <a:pt x="378" y="702"/>
                  <a:pt x="379" y="702"/>
                </a:cubicBezTo>
                <a:cubicBezTo>
                  <a:pt x="380" y="702"/>
                  <a:pt x="381" y="701"/>
                  <a:pt x="381" y="701"/>
                </a:cubicBezTo>
                <a:cubicBezTo>
                  <a:pt x="383" y="701"/>
                  <a:pt x="385" y="702"/>
                  <a:pt x="387" y="702"/>
                </a:cubicBezTo>
                <a:cubicBezTo>
                  <a:pt x="390" y="702"/>
                  <a:pt x="393" y="701"/>
                  <a:pt x="396" y="699"/>
                </a:cubicBezTo>
                <a:cubicBezTo>
                  <a:pt x="398" y="700"/>
                  <a:pt x="400" y="700"/>
                  <a:pt x="401" y="700"/>
                </a:cubicBezTo>
                <a:cubicBezTo>
                  <a:pt x="402" y="700"/>
                  <a:pt x="402" y="700"/>
                  <a:pt x="402" y="700"/>
                </a:cubicBezTo>
                <a:cubicBezTo>
                  <a:pt x="407" y="703"/>
                  <a:pt x="411" y="705"/>
                  <a:pt x="417" y="706"/>
                </a:cubicBezTo>
                <a:cubicBezTo>
                  <a:pt x="421" y="706"/>
                  <a:pt x="421" y="706"/>
                  <a:pt x="421" y="706"/>
                </a:cubicBezTo>
                <a:cubicBezTo>
                  <a:pt x="425" y="705"/>
                  <a:pt x="429" y="703"/>
                  <a:pt x="432" y="699"/>
                </a:cubicBezTo>
                <a:cubicBezTo>
                  <a:pt x="433" y="698"/>
                  <a:pt x="433" y="698"/>
                  <a:pt x="433" y="698"/>
                </a:cubicBezTo>
                <a:cubicBezTo>
                  <a:pt x="437" y="699"/>
                  <a:pt x="437" y="699"/>
                  <a:pt x="437" y="699"/>
                </a:cubicBezTo>
                <a:cubicBezTo>
                  <a:pt x="447" y="694"/>
                  <a:pt x="456" y="684"/>
                  <a:pt x="466" y="678"/>
                </a:cubicBezTo>
                <a:cubicBezTo>
                  <a:pt x="467" y="676"/>
                  <a:pt x="467" y="676"/>
                  <a:pt x="467" y="676"/>
                </a:cubicBezTo>
                <a:cubicBezTo>
                  <a:pt x="467" y="679"/>
                  <a:pt x="467" y="681"/>
                  <a:pt x="467" y="683"/>
                </a:cubicBezTo>
                <a:cubicBezTo>
                  <a:pt x="468" y="687"/>
                  <a:pt x="470" y="691"/>
                  <a:pt x="472" y="691"/>
                </a:cubicBezTo>
                <a:cubicBezTo>
                  <a:pt x="473" y="691"/>
                  <a:pt x="473" y="691"/>
                  <a:pt x="473" y="691"/>
                </a:cubicBezTo>
                <a:cubicBezTo>
                  <a:pt x="476" y="690"/>
                  <a:pt x="478" y="686"/>
                  <a:pt x="478" y="681"/>
                </a:cubicBezTo>
                <a:cubicBezTo>
                  <a:pt x="478" y="679"/>
                  <a:pt x="478" y="677"/>
                  <a:pt x="478" y="674"/>
                </a:cubicBezTo>
                <a:cubicBezTo>
                  <a:pt x="483" y="674"/>
                  <a:pt x="487" y="674"/>
                  <a:pt x="492" y="672"/>
                </a:cubicBezTo>
                <a:cubicBezTo>
                  <a:pt x="493" y="675"/>
                  <a:pt x="493" y="677"/>
                  <a:pt x="494" y="680"/>
                </a:cubicBezTo>
                <a:cubicBezTo>
                  <a:pt x="500" y="698"/>
                  <a:pt x="514" y="706"/>
                  <a:pt x="530" y="706"/>
                </a:cubicBezTo>
                <a:cubicBezTo>
                  <a:pt x="542" y="706"/>
                  <a:pt x="556" y="700"/>
                  <a:pt x="568" y="691"/>
                </a:cubicBezTo>
                <a:cubicBezTo>
                  <a:pt x="566" y="699"/>
                  <a:pt x="562" y="707"/>
                  <a:pt x="558" y="714"/>
                </a:cubicBezTo>
                <a:cubicBezTo>
                  <a:pt x="563" y="708"/>
                  <a:pt x="566" y="699"/>
                  <a:pt x="569" y="691"/>
                </a:cubicBezTo>
                <a:cubicBezTo>
                  <a:pt x="578" y="684"/>
                  <a:pt x="586" y="674"/>
                  <a:pt x="592" y="664"/>
                </a:cubicBezTo>
                <a:cubicBezTo>
                  <a:pt x="593" y="664"/>
                  <a:pt x="593" y="664"/>
                  <a:pt x="593" y="664"/>
                </a:cubicBezTo>
                <a:cubicBezTo>
                  <a:pt x="591" y="681"/>
                  <a:pt x="583" y="707"/>
                  <a:pt x="591" y="707"/>
                </a:cubicBezTo>
                <a:cubicBezTo>
                  <a:pt x="592" y="707"/>
                  <a:pt x="592" y="707"/>
                  <a:pt x="593" y="707"/>
                </a:cubicBezTo>
                <a:cubicBezTo>
                  <a:pt x="600" y="705"/>
                  <a:pt x="604" y="692"/>
                  <a:pt x="608" y="677"/>
                </a:cubicBezTo>
                <a:cubicBezTo>
                  <a:pt x="608" y="683"/>
                  <a:pt x="610" y="687"/>
                  <a:pt x="614" y="689"/>
                </a:cubicBezTo>
                <a:cubicBezTo>
                  <a:pt x="613" y="697"/>
                  <a:pt x="612" y="704"/>
                  <a:pt x="613" y="711"/>
                </a:cubicBezTo>
                <a:cubicBezTo>
                  <a:pt x="615" y="707"/>
                  <a:pt x="619" y="704"/>
                  <a:pt x="621" y="698"/>
                </a:cubicBezTo>
                <a:cubicBezTo>
                  <a:pt x="622" y="691"/>
                  <a:pt x="622" y="691"/>
                  <a:pt x="622" y="691"/>
                </a:cubicBezTo>
                <a:cubicBezTo>
                  <a:pt x="624" y="692"/>
                  <a:pt x="625" y="692"/>
                  <a:pt x="627" y="692"/>
                </a:cubicBezTo>
                <a:cubicBezTo>
                  <a:pt x="629" y="692"/>
                  <a:pt x="631" y="692"/>
                  <a:pt x="633" y="691"/>
                </a:cubicBezTo>
                <a:cubicBezTo>
                  <a:pt x="634" y="694"/>
                  <a:pt x="636" y="697"/>
                  <a:pt x="638" y="699"/>
                </a:cubicBezTo>
                <a:cubicBezTo>
                  <a:pt x="641" y="702"/>
                  <a:pt x="644" y="703"/>
                  <a:pt x="647" y="703"/>
                </a:cubicBezTo>
                <a:cubicBezTo>
                  <a:pt x="653" y="703"/>
                  <a:pt x="658" y="700"/>
                  <a:pt x="662" y="693"/>
                </a:cubicBezTo>
                <a:cubicBezTo>
                  <a:pt x="662" y="692"/>
                  <a:pt x="662" y="692"/>
                  <a:pt x="662" y="692"/>
                </a:cubicBezTo>
                <a:cubicBezTo>
                  <a:pt x="663" y="697"/>
                  <a:pt x="666" y="702"/>
                  <a:pt x="670" y="705"/>
                </a:cubicBezTo>
                <a:cubicBezTo>
                  <a:pt x="671" y="705"/>
                  <a:pt x="672" y="705"/>
                  <a:pt x="673" y="705"/>
                </a:cubicBezTo>
                <a:cubicBezTo>
                  <a:pt x="674" y="705"/>
                  <a:pt x="676" y="705"/>
                  <a:pt x="678" y="704"/>
                </a:cubicBezTo>
                <a:cubicBezTo>
                  <a:pt x="678" y="704"/>
                  <a:pt x="679" y="704"/>
                  <a:pt x="679" y="704"/>
                </a:cubicBezTo>
                <a:cubicBezTo>
                  <a:pt x="679" y="704"/>
                  <a:pt x="679" y="704"/>
                  <a:pt x="680" y="704"/>
                </a:cubicBezTo>
                <a:cubicBezTo>
                  <a:pt x="681" y="708"/>
                  <a:pt x="682" y="712"/>
                  <a:pt x="685" y="715"/>
                </a:cubicBezTo>
                <a:cubicBezTo>
                  <a:pt x="688" y="718"/>
                  <a:pt x="691" y="719"/>
                  <a:pt x="695" y="719"/>
                </a:cubicBezTo>
                <a:cubicBezTo>
                  <a:pt x="700" y="719"/>
                  <a:pt x="705" y="716"/>
                  <a:pt x="709" y="709"/>
                </a:cubicBezTo>
                <a:cubicBezTo>
                  <a:pt x="710" y="707"/>
                  <a:pt x="710" y="707"/>
                  <a:pt x="710" y="707"/>
                </a:cubicBezTo>
                <a:cubicBezTo>
                  <a:pt x="711" y="713"/>
                  <a:pt x="713" y="718"/>
                  <a:pt x="717" y="720"/>
                </a:cubicBezTo>
                <a:cubicBezTo>
                  <a:pt x="718" y="721"/>
                  <a:pt x="719" y="721"/>
                  <a:pt x="720" y="721"/>
                </a:cubicBezTo>
                <a:cubicBezTo>
                  <a:pt x="722" y="721"/>
                  <a:pt x="724" y="720"/>
                  <a:pt x="725" y="720"/>
                </a:cubicBezTo>
                <a:cubicBezTo>
                  <a:pt x="726" y="720"/>
                  <a:pt x="726" y="720"/>
                  <a:pt x="726" y="720"/>
                </a:cubicBezTo>
                <a:cubicBezTo>
                  <a:pt x="730" y="720"/>
                  <a:pt x="733" y="716"/>
                  <a:pt x="734" y="711"/>
                </a:cubicBezTo>
                <a:cubicBezTo>
                  <a:pt x="734" y="709"/>
                  <a:pt x="734" y="707"/>
                  <a:pt x="734" y="706"/>
                </a:cubicBezTo>
                <a:cubicBezTo>
                  <a:pt x="735" y="700"/>
                  <a:pt x="737" y="693"/>
                  <a:pt x="739" y="686"/>
                </a:cubicBezTo>
                <a:cubicBezTo>
                  <a:pt x="739" y="686"/>
                  <a:pt x="739" y="685"/>
                  <a:pt x="739" y="685"/>
                </a:cubicBezTo>
                <a:cubicBezTo>
                  <a:pt x="739" y="685"/>
                  <a:pt x="739" y="685"/>
                  <a:pt x="739" y="685"/>
                </a:cubicBezTo>
                <a:cubicBezTo>
                  <a:pt x="740" y="686"/>
                  <a:pt x="740" y="688"/>
                  <a:pt x="741" y="689"/>
                </a:cubicBezTo>
                <a:cubicBezTo>
                  <a:pt x="741" y="690"/>
                  <a:pt x="741" y="690"/>
                  <a:pt x="741" y="690"/>
                </a:cubicBezTo>
                <a:cubicBezTo>
                  <a:pt x="741" y="691"/>
                  <a:pt x="741" y="692"/>
                  <a:pt x="741" y="692"/>
                </a:cubicBezTo>
                <a:cubicBezTo>
                  <a:pt x="741" y="693"/>
                  <a:pt x="740" y="693"/>
                  <a:pt x="740" y="693"/>
                </a:cubicBezTo>
                <a:cubicBezTo>
                  <a:pt x="739" y="698"/>
                  <a:pt x="739" y="698"/>
                  <a:pt x="738" y="703"/>
                </a:cubicBezTo>
                <a:cubicBezTo>
                  <a:pt x="738" y="703"/>
                  <a:pt x="738" y="703"/>
                  <a:pt x="739" y="703"/>
                </a:cubicBezTo>
                <a:cubicBezTo>
                  <a:pt x="739" y="703"/>
                  <a:pt x="739" y="705"/>
                  <a:pt x="739" y="707"/>
                </a:cubicBezTo>
                <a:cubicBezTo>
                  <a:pt x="739" y="709"/>
                  <a:pt x="739" y="709"/>
                  <a:pt x="738" y="714"/>
                </a:cubicBezTo>
                <a:cubicBezTo>
                  <a:pt x="738" y="714"/>
                  <a:pt x="738" y="714"/>
                  <a:pt x="740" y="711"/>
                </a:cubicBezTo>
                <a:cubicBezTo>
                  <a:pt x="740" y="711"/>
                  <a:pt x="740" y="711"/>
                  <a:pt x="739" y="713"/>
                </a:cubicBezTo>
                <a:cubicBezTo>
                  <a:pt x="739" y="713"/>
                  <a:pt x="739" y="713"/>
                  <a:pt x="741" y="713"/>
                </a:cubicBezTo>
                <a:cubicBezTo>
                  <a:pt x="741" y="713"/>
                  <a:pt x="741" y="713"/>
                  <a:pt x="739" y="714"/>
                </a:cubicBezTo>
                <a:cubicBezTo>
                  <a:pt x="739" y="714"/>
                  <a:pt x="739" y="714"/>
                  <a:pt x="740" y="715"/>
                </a:cubicBezTo>
                <a:cubicBezTo>
                  <a:pt x="740" y="715"/>
                  <a:pt x="740" y="715"/>
                  <a:pt x="735" y="719"/>
                </a:cubicBezTo>
                <a:cubicBezTo>
                  <a:pt x="735" y="719"/>
                  <a:pt x="735" y="720"/>
                  <a:pt x="736" y="721"/>
                </a:cubicBezTo>
                <a:cubicBezTo>
                  <a:pt x="736" y="721"/>
                  <a:pt x="736" y="722"/>
                  <a:pt x="737" y="722"/>
                </a:cubicBezTo>
                <a:cubicBezTo>
                  <a:pt x="738" y="722"/>
                  <a:pt x="738" y="722"/>
                  <a:pt x="740" y="724"/>
                </a:cubicBezTo>
                <a:cubicBezTo>
                  <a:pt x="740" y="724"/>
                  <a:pt x="740" y="724"/>
                  <a:pt x="740" y="724"/>
                </a:cubicBezTo>
                <a:cubicBezTo>
                  <a:pt x="740" y="724"/>
                  <a:pt x="741" y="724"/>
                  <a:pt x="741" y="724"/>
                </a:cubicBezTo>
                <a:cubicBezTo>
                  <a:pt x="742" y="723"/>
                  <a:pt x="742" y="723"/>
                  <a:pt x="744" y="723"/>
                </a:cubicBezTo>
                <a:cubicBezTo>
                  <a:pt x="744" y="723"/>
                  <a:pt x="744" y="723"/>
                  <a:pt x="745" y="722"/>
                </a:cubicBezTo>
                <a:cubicBezTo>
                  <a:pt x="746" y="721"/>
                  <a:pt x="746" y="721"/>
                  <a:pt x="747" y="718"/>
                </a:cubicBezTo>
                <a:cubicBezTo>
                  <a:pt x="748" y="719"/>
                  <a:pt x="748" y="719"/>
                  <a:pt x="748" y="719"/>
                </a:cubicBezTo>
                <a:cubicBezTo>
                  <a:pt x="749" y="719"/>
                  <a:pt x="750" y="719"/>
                  <a:pt x="750" y="719"/>
                </a:cubicBezTo>
                <a:cubicBezTo>
                  <a:pt x="752" y="719"/>
                  <a:pt x="754" y="718"/>
                  <a:pt x="760" y="716"/>
                </a:cubicBezTo>
                <a:cubicBezTo>
                  <a:pt x="760" y="716"/>
                  <a:pt x="762" y="714"/>
                  <a:pt x="764" y="711"/>
                </a:cubicBezTo>
                <a:cubicBezTo>
                  <a:pt x="765" y="707"/>
                  <a:pt x="765" y="707"/>
                  <a:pt x="766" y="703"/>
                </a:cubicBezTo>
                <a:cubicBezTo>
                  <a:pt x="766" y="703"/>
                  <a:pt x="766" y="702"/>
                  <a:pt x="767" y="700"/>
                </a:cubicBezTo>
                <a:cubicBezTo>
                  <a:pt x="768" y="699"/>
                  <a:pt x="768" y="699"/>
                  <a:pt x="770" y="698"/>
                </a:cubicBezTo>
                <a:cubicBezTo>
                  <a:pt x="770" y="698"/>
                  <a:pt x="770" y="698"/>
                  <a:pt x="770" y="698"/>
                </a:cubicBezTo>
                <a:cubicBezTo>
                  <a:pt x="770" y="699"/>
                  <a:pt x="770" y="699"/>
                  <a:pt x="770" y="700"/>
                </a:cubicBezTo>
                <a:cubicBezTo>
                  <a:pt x="771" y="701"/>
                  <a:pt x="772" y="702"/>
                  <a:pt x="773" y="702"/>
                </a:cubicBezTo>
                <a:cubicBezTo>
                  <a:pt x="773" y="702"/>
                  <a:pt x="774" y="701"/>
                  <a:pt x="775" y="701"/>
                </a:cubicBezTo>
                <a:cubicBezTo>
                  <a:pt x="777" y="701"/>
                  <a:pt x="778" y="702"/>
                  <a:pt x="780" y="702"/>
                </a:cubicBezTo>
                <a:cubicBezTo>
                  <a:pt x="784" y="702"/>
                  <a:pt x="787" y="701"/>
                  <a:pt x="790" y="699"/>
                </a:cubicBezTo>
                <a:cubicBezTo>
                  <a:pt x="792" y="700"/>
                  <a:pt x="793" y="700"/>
                  <a:pt x="795" y="700"/>
                </a:cubicBezTo>
                <a:cubicBezTo>
                  <a:pt x="795" y="700"/>
                  <a:pt x="795" y="700"/>
                  <a:pt x="796" y="700"/>
                </a:cubicBezTo>
                <a:cubicBezTo>
                  <a:pt x="800" y="703"/>
                  <a:pt x="805" y="705"/>
                  <a:pt x="810" y="706"/>
                </a:cubicBezTo>
                <a:cubicBezTo>
                  <a:pt x="815" y="706"/>
                  <a:pt x="815" y="706"/>
                  <a:pt x="815" y="706"/>
                </a:cubicBezTo>
                <a:cubicBezTo>
                  <a:pt x="819" y="705"/>
                  <a:pt x="822" y="703"/>
                  <a:pt x="825" y="699"/>
                </a:cubicBezTo>
                <a:cubicBezTo>
                  <a:pt x="827" y="698"/>
                  <a:pt x="827" y="698"/>
                  <a:pt x="827" y="698"/>
                </a:cubicBezTo>
                <a:cubicBezTo>
                  <a:pt x="830" y="699"/>
                  <a:pt x="830" y="699"/>
                  <a:pt x="830" y="699"/>
                </a:cubicBezTo>
                <a:cubicBezTo>
                  <a:pt x="841" y="694"/>
                  <a:pt x="849" y="684"/>
                  <a:pt x="859" y="678"/>
                </a:cubicBezTo>
                <a:cubicBezTo>
                  <a:pt x="860" y="676"/>
                  <a:pt x="860" y="676"/>
                  <a:pt x="860" y="676"/>
                </a:cubicBezTo>
                <a:cubicBezTo>
                  <a:pt x="861" y="679"/>
                  <a:pt x="861" y="681"/>
                  <a:pt x="861" y="683"/>
                </a:cubicBezTo>
                <a:cubicBezTo>
                  <a:pt x="861" y="687"/>
                  <a:pt x="863" y="691"/>
                  <a:pt x="866" y="691"/>
                </a:cubicBezTo>
                <a:cubicBezTo>
                  <a:pt x="866" y="691"/>
                  <a:pt x="866" y="691"/>
                  <a:pt x="866" y="691"/>
                </a:cubicBezTo>
                <a:cubicBezTo>
                  <a:pt x="869" y="690"/>
                  <a:pt x="872" y="686"/>
                  <a:pt x="871" y="681"/>
                </a:cubicBezTo>
                <a:cubicBezTo>
                  <a:pt x="872" y="675"/>
                  <a:pt x="872" y="669"/>
                  <a:pt x="872" y="663"/>
                </a:cubicBezTo>
                <a:cubicBezTo>
                  <a:pt x="872" y="661"/>
                  <a:pt x="873" y="660"/>
                  <a:pt x="874" y="658"/>
                </a:cubicBezTo>
                <a:cubicBezTo>
                  <a:pt x="875" y="652"/>
                  <a:pt x="875" y="652"/>
                  <a:pt x="875" y="652"/>
                </a:cubicBezTo>
                <a:cubicBezTo>
                  <a:pt x="876" y="647"/>
                  <a:pt x="876" y="647"/>
                  <a:pt x="876" y="647"/>
                </a:cubicBezTo>
                <a:cubicBezTo>
                  <a:pt x="879" y="654"/>
                  <a:pt x="885" y="657"/>
                  <a:pt x="891" y="657"/>
                </a:cubicBezTo>
                <a:cubicBezTo>
                  <a:pt x="892" y="657"/>
                  <a:pt x="893" y="657"/>
                  <a:pt x="894" y="657"/>
                </a:cubicBezTo>
                <a:cubicBezTo>
                  <a:pt x="901" y="656"/>
                  <a:pt x="907" y="650"/>
                  <a:pt x="911" y="642"/>
                </a:cubicBezTo>
                <a:cubicBezTo>
                  <a:pt x="911" y="645"/>
                  <a:pt x="912" y="648"/>
                  <a:pt x="912" y="652"/>
                </a:cubicBezTo>
                <a:cubicBezTo>
                  <a:pt x="912" y="652"/>
                  <a:pt x="912" y="652"/>
                  <a:pt x="912" y="652"/>
                </a:cubicBezTo>
                <a:cubicBezTo>
                  <a:pt x="912" y="652"/>
                  <a:pt x="912" y="652"/>
                  <a:pt x="912" y="652"/>
                </a:cubicBezTo>
                <a:cubicBezTo>
                  <a:pt x="912" y="652"/>
                  <a:pt x="912" y="652"/>
                  <a:pt x="912" y="652"/>
                </a:cubicBezTo>
                <a:cubicBezTo>
                  <a:pt x="911" y="652"/>
                  <a:pt x="911" y="652"/>
                  <a:pt x="910" y="651"/>
                </a:cubicBezTo>
                <a:cubicBezTo>
                  <a:pt x="911" y="656"/>
                  <a:pt x="913" y="662"/>
                  <a:pt x="913" y="668"/>
                </a:cubicBezTo>
                <a:cubicBezTo>
                  <a:pt x="916" y="670"/>
                  <a:pt x="916" y="670"/>
                  <a:pt x="916" y="670"/>
                </a:cubicBezTo>
                <a:cubicBezTo>
                  <a:pt x="915" y="659"/>
                  <a:pt x="915" y="648"/>
                  <a:pt x="912" y="639"/>
                </a:cubicBezTo>
                <a:cubicBezTo>
                  <a:pt x="914" y="634"/>
                  <a:pt x="915" y="628"/>
                  <a:pt x="915" y="622"/>
                </a:cubicBezTo>
                <a:cubicBezTo>
                  <a:pt x="915" y="617"/>
                  <a:pt x="915" y="611"/>
                  <a:pt x="915" y="605"/>
                </a:cubicBezTo>
                <a:cubicBezTo>
                  <a:pt x="916" y="606"/>
                  <a:pt x="917" y="607"/>
                  <a:pt x="918" y="608"/>
                </a:cubicBezTo>
                <a:cubicBezTo>
                  <a:pt x="918" y="618"/>
                  <a:pt x="919" y="628"/>
                  <a:pt x="920" y="639"/>
                </a:cubicBezTo>
                <a:cubicBezTo>
                  <a:pt x="921" y="643"/>
                  <a:pt x="921" y="647"/>
                  <a:pt x="923" y="650"/>
                </a:cubicBezTo>
                <a:cubicBezTo>
                  <a:pt x="926" y="652"/>
                  <a:pt x="928" y="654"/>
                  <a:pt x="931" y="656"/>
                </a:cubicBezTo>
                <a:cubicBezTo>
                  <a:pt x="930" y="650"/>
                  <a:pt x="929" y="644"/>
                  <a:pt x="928" y="639"/>
                </a:cubicBezTo>
                <a:cubicBezTo>
                  <a:pt x="928" y="640"/>
                  <a:pt x="928" y="640"/>
                  <a:pt x="929" y="640"/>
                </a:cubicBezTo>
                <a:cubicBezTo>
                  <a:pt x="929" y="640"/>
                  <a:pt x="929" y="640"/>
                  <a:pt x="929" y="640"/>
                </a:cubicBezTo>
                <a:cubicBezTo>
                  <a:pt x="929" y="632"/>
                  <a:pt x="927" y="627"/>
                  <a:pt x="927" y="619"/>
                </a:cubicBezTo>
                <a:cubicBezTo>
                  <a:pt x="932" y="630"/>
                  <a:pt x="933" y="644"/>
                  <a:pt x="934" y="658"/>
                </a:cubicBezTo>
                <a:cubicBezTo>
                  <a:pt x="937" y="660"/>
                  <a:pt x="937" y="660"/>
                  <a:pt x="937" y="660"/>
                </a:cubicBezTo>
                <a:cubicBezTo>
                  <a:pt x="937" y="658"/>
                  <a:pt x="937" y="656"/>
                  <a:pt x="937" y="654"/>
                </a:cubicBezTo>
                <a:cubicBezTo>
                  <a:pt x="937" y="655"/>
                  <a:pt x="938" y="656"/>
                  <a:pt x="938" y="657"/>
                </a:cubicBezTo>
                <a:cubicBezTo>
                  <a:pt x="945" y="674"/>
                  <a:pt x="959" y="682"/>
                  <a:pt x="974" y="682"/>
                </a:cubicBezTo>
                <a:cubicBezTo>
                  <a:pt x="979" y="682"/>
                  <a:pt x="984" y="681"/>
                  <a:pt x="989" y="680"/>
                </a:cubicBezTo>
                <a:cubicBezTo>
                  <a:pt x="990" y="682"/>
                  <a:pt x="991" y="685"/>
                  <a:pt x="992" y="687"/>
                </a:cubicBezTo>
                <a:cubicBezTo>
                  <a:pt x="999" y="705"/>
                  <a:pt x="1013" y="712"/>
                  <a:pt x="1028" y="712"/>
                </a:cubicBezTo>
                <a:cubicBezTo>
                  <a:pt x="1041" y="712"/>
                  <a:pt x="1055" y="707"/>
                  <a:pt x="1067" y="697"/>
                </a:cubicBezTo>
                <a:cubicBezTo>
                  <a:pt x="1065" y="705"/>
                  <a:pt x="1062" y="713"/>
                  <a:pt x="1058" y="720"/>
                </a:cubicBezTo>
                <a:cubicBezTo>
                  <a:pt x="1063" y="714"/>
                  <a:pt x="1065" y="705"/>
                  <a:pt x="1068" y="696"/>
                </a:cubicBezTo>
                <a:cubicBezTo>
                  <a:pt x="1076" y="689"/>
                  <a:pt x="1084" y="680"/>
                  <a:pt x="1088" y="669"/>
                </a:cubicBezTo>
                <a:cubicBezTo>
                  <a:pt x="1089" y="669"/>
                  <a:pt x="1089" y="669"/>
                  <a:pt x="1089" y="669"/>
                </a:cubicBezTo>
                <a:cubicBezTo>
                  <a:pt x="1089" y="686"/>
                  <a:pt x="1082" y="712"/>
                  <a:pt x="1091" y="712"/>
                </a:cubicBezTo>
                <a:cubicBezTo>
                  <a:pt x="1091" y="712"/>
                  <a:pt x="1092" y="712"/>
                  <a:pt x="1092" y="712"/>
                </a:cubicBezTo>
                <a:cubicBezTo>
                  <a:pt x="1100" y="710"/>
                  <a:pt x="1103" y="697"/>
                  <a:pt x="1105" y="682"/>
                </a:cubicBezTo>
                <a:cubicBezTo>
                  <a:pt x="1106" y="688"/>
                  <a:pt x="1108" y="692"/>
                  <a:pt x="1112" y="694"/>
                </a:cubicBezTo>
                <a:cubicBezTo>
                  <a:pt x="1112" y="701"/>
                  <a:pt x="1112" y="709"/>
                  <a:pt x="1113" y="716"/>
                </a:cubicBezTo>
                <a:cubicBezTo>
                  <a:pt x="1115" y="711"/>
                  <a:pt x="1119" y="709"/>
                  <a:pt x="1120" y="702"/>
                </a:cubicBezTo>
                <a:cubicBezTo>
                  <a:pt x="1121" y="696"/>
                  <a:pt x="1121" y="696"/>
                  <a:pt x="1121" y="696"/>
                </a:cubicBezTo>
                <a:cubicBezTo>
                  <a:pt x="1122" y="696"/>
                  <a:pt x="1123" y="696"/>
                  <a:pt x="1124" y="696"/>
                </a:cubicBezTo>
                <a:cubicBezTo>
                  <a:pt x="1127" y="696"/>
                  <a:pt x="1129" y="696"/>
                  <a:pt x="1132" y="696"/>
                </a:cubicBezTo>
                <a:cubicBezTo>
                  <a:pt x="1133" y="699"/>
                  <a:pt x="1135" y="701"/>
                  <a:pt x="1137" y="703"/>
                </a:cubicBezTo>
                <a:cubicBezTo>
                  <a:pt x="1140" y="706"/>
                  <a:pt x="1143" y="707"/>
                  <a:pt x="1146" y="707"/>
                </a:cubicBezTo>
                <a:cubicBezTo>
                  <a:pt x="1152" y="707"/>
                  <a:pt x="1157" y="704"/>
                  <a:pt x="1160" y="697"/>
                </a:cubicBezTo>
                <a:cubicBezTo>
                  <a:pt x="1161" y="695"/>
                  <a:pt x="1161" y="695"/>
                  <a:pt x="1161" y="695"/>
                </a:cubicBezTo>
                <a:cubicBezTo>
                  <a:pt x="1162" y="701"/>
                  <a:pt x="1165" y="705"/>
                  <a:pt x="1169" y="708"/>
                </a:cubicBezTo>
                <a:cubicBezTo>
                  <a:pt x="1170" y="708"/>
                  <a:pt x="1171" y="709"/>
                  <a:pt x="1172" y="709"/>
                </a:cubicBezTo>
                <a:cubicBezTo>
                  <a:pt x="1174" y="709"/>
                  <a:pt x="1176" y="708"/>
                  <a:pt x="1178" y="708"/>
                </a:cubicBezTo>
                <a:cubicBezTo>
                  <a:pt x="1178" y="708"/>
                  <a:pt x="1178" y="708"/>
                  <a:pt x="1178" y="708"/>
                </a:cubicBezTo>
                <a:cubicBezTo>
                  <a:pt x="1178" y="708"/>
                  <a:pt x="1179" y="708"/>
                  <a:pt x="1179" y="708"/>
                </a:cubicBezTo>
                <a:cubicBezTo>
                  <a:pt x="1180" y="712"/>
                  <a:pt x="1182" y="715"/>
                  <a:pt x="1185" y="718"/>
                </a:cubicBezTo>
                <a:cubicBezTo>
                  <a:pt x="1188" y="721"/>
                  <a:pt x="1192" y="722"/>
                  <a:pt x="1195" y="722"/>
                </a:cubicBezTo>
                <a:cubicBezTo>
                  <a:pt x="1200" y="722"/>
                  <a:pt x="1205" y="718"/>
                  <a:pt x="1209" y="711"/>
                </a:cubicBezTo>
                <a:cubicBezTo>
                  <a:pt x="1209" y="710"/>
                  <a:pt x="1209" y="710"/>
                  <a:pt x="1209" y="710"/>
                </a:cubicBezTo>
                <a:cubicBezTo>
                  <a:pt x="1211" y="715"/>
                  <a:pt x="1213" y="720"/>
                  <a:pt x="1218" y="723"/>
                </a:cubicBezTo>
                <a:cubicBezTo>
                  <a:pt x="1219" y="723"/>
                  <a:pt x="1219" y="723"/>
                  <a:pt x="1220" y="723"/>
                </a:cubicBezTo>
                <a:cubicBezTo>
                  <a:pt x="1222" y="723"/>
                  <a:pt x="1224" y="723"/>
                  <a:pt x="1226" y="722"/>
                </a:cubicBezTo>
                <a:cubicBezTo>
                  <a:pt x="1226" y="722"/>
                  <a:pt x="1226" y="722"/>
                  <a:pt x="1227" y="722"/>
                </a:cubicBezTo>
                <a:cubicBezTo>
                  <a:pt x="1230" y="722"/>
                  <a:pt x="1234" y="718"/>
                  <a:pt x="1234" y="713"/>
                </a:cubicBezTo>
                <a:cubicBezTo>
                  <a:pt x="1234" y="711"/>
                  <a:pt x="1233" y="709"/>
                  <a:pt x="1233" y="708"/>
                </a:cubicBezTo>
                <a:cubicBezTo>
                  <a:pt x="1234" y="701"/>
                  <a:pt x="1235" y="695"/>
                  <a:pt x="1237" y="688"/>
                </a:cubicBezTo>
                <a:cubicBezTo>
                  <a:pt x="1237" y="688"/>
                  <a:pt x="1237" y="687"/>
                  <a:pt x="1237" y="687"/>
                </a:cubicBezTo>
                <a:cubicBezTo>
                  <a:pt x="1237" y="687"/>
                  <a:pt x="1237" y="687"/>
                  <a:pt x="1237" y="687"/>
                </a:cubicBezTo>
                <a:cubicBezTo>
                  <a:pt x="1238" y="688"/>
                  <a:pt x="1239" y="689"/>
                  <a:pt x="1239" y="691"/>
                </a:cubicBezTo>
                <a:cubicBezTo>
                  <a:pt x="1239" y="692"/>
                  <a:pt x="1239" y="692"/>
                  <a:pt x="1239" y="692"/>
                </a:cubicBezTo>
                <a:cubicBezTo>
                  <a:pt x="1239" y="693"/>
                  <a:pt x="1239" y="694"/>
                  <a:pt x="1240" y="694"/>
                </a:cubicBezTo>
                <a:cubicBezTo>
                  <a:pt x="1239" y="694"/>
                  <a:pt x="1239" y="695"/>
                  <a:pt x="1239" y="695"/>
                </a:cubicBezTo>
                <a:cubicBezTo>
                  <a:pt x="1238" y="700"/>
                  <a:pt x="1238" y="700"/>
                  <a:pt x="1237" y="705"/>
                </a:cubicBezTo>
                <a:cubicBezTo>
                  <a:pt x="1237" y="705"/>
                  <a:pt x="1238" y="705"/>
                  <a:pt x="1238" y="705"/>
                </a:cubicBezTo>
                <a:cubicBezTo>
                  <a:pt x="1238" y="705"/>
                  <a:pt x="1239" y="707"/>
                  <a:pt x="1239" y="709"/>
                </a:cubicBezTo>
                <a:cubicBezTo>
                  <a:pt x="1239" y="711"/>
                  <a:pt x="1239" y="711"/>
                  <a:pt x="1238" y="715"/>
                </a:cubicBezTo>
                <a:cubicBezTo>
                  <a:pt x="1238" y="715"/>
                  <a:pt x="1238" y="715"/>
                  <a:pt x="1240" y="713"/>
                </a:cubicBezTo>
                <a:cubicBezTo>
                  <a:pt x="1240" y="713"/>
                  <a:pt x="1240" y="713"/>
                  <a:pt x="1239" y="715"/>
                </a:cubicBezTo>
                <a:cubicBezTo>
                  <a:pt x="1239" y="715"/>
                  <a:pt x="1239" y="715"/>
                  <a:pt x="1241" y="715"/>
                </a:cubicBezTo>
                <a:cubicBezTo>
                  <a:pt x="1241" y="715"/>
                  <a:pt x="1241" y="715"/>
                  <a:pt x="1239" y="716"/>
                </a:cubicBezTo>
                <a:cubicBezTo>
                  <a:pt x="1239" y="716"/>
                  <a:pt x="1239" y="716"/>
                  <a:pt x="1240" y="716"/>
                </a:cubicBezTo>
                <a:cubicBezTo>
                  <a:pt x="1240" y="716"/>
                  <a:pt x="1240" y="716"/>
                  <a:pt x="1236" y="720"/>
                </a:cubicBezTo>
                <a:cubicBezTo>
                  <a:pt x="1236" y="721"/>
                  <a:pt x="1236" y="722"/>
                  <a:pt x="1237" y="723"/>
                </a:cubicBezTo>
                <a:cubicBezTo>
                  <a:pt x="1237" y="723"/>
                  <a:pt x="1237" y="724"/>
                  <a:pt x="1238" y="724"/>
                </a:cubicBezTo>
                <a:cubicBezTo>
                  <a:pt x="1238" y="724"/>
                  <a:pt x="1238" y="724"/>
                  <a:pt x="1240" y="726"/>
                </a:cubicBezTo>
                <a:cubicBezTo>
                  <a:pt x="1240" y="726"/>
                  <a:pt x="1241" y="726"/>
                  <a:pt x="1241" y="726"/>
                </a:cubicBezTo>
                <a:cubicBezTo>
                  <a:pt x="1241" y="726"/>
                  <a:pt x="1241" y="726"/>
                  <a:pt x="1242" y="726"/>
                </a:cubicBezTo>
                <a:cubicBezTo>
                  <a:pt x="1243" y="725"/>
                  <a:pt x="1243" y="725"/>
                  <a:pt x="1244" y="725"/>
                </a:cubicBezTo>
                <a:cubicBezTo>
                  <a:pt x="1244" y="725"/>
                  <a:pt x="1245" y="724"/>
                  <a:pt x="1246" y="724"/>
                </a:cubicBezTo>
                <a:cubicBezTo>
                  <a:pt x="1246" y="723"/>
                  <a:pt x="1246" y="723"/>
                  <a:pt x="1247" y="720"/>
                </a:cubicBezTo>
                <a:cubicBezTo>
                  <a:pt x="1248" y="720"/>
                  <a:pt x="1248" y="720"/>
                  <a:pt x="1248" y="720"/>
                </a:cubicBezTo>
                <a:cubicBezTo>
                  <a:pt x="1249" y="721"/>
                  <a:pt x="1250" y="721"/>
                  <a:pt x="1251" y="721"/>
                </a:cubicBezTo>
                <a:cubicBezTo>
                  <a:pt x="1252" y="721"/>
                  <a:pt x="1254" y="720"/>
                  <a:pt x="1260" y="717"/>
                </a:cubicBezTo>
                <a:cubicBezTo>
                  <a:pt x="1260" y="717"/>
                  <a:pt x="1262" y="715"/>
                  <a:pt x="1264" y="712"/>
                </a:cubicBezTo>
                <a:cubicBezTo>
                  <a:pt x="1264" y="708"/>
                  <a:pt x="1264" y="708"/>
                  <a:pt x="1265" y="704"/>
                </a:cubicBezTo>
                <a:cubicBezTo>
                  <a:pt x="1265" y="704"/>
                  <a:pt x="1265" y="703"/>
                  <a:pt x="1266" y="701"/>
                </a:cubicBezTo>
                <a:cubicBezTo>
                  <a:pt x="1267" y="700"/>
                  <a:pt x="1267" y="700"/>
                  <a:pt x="1269" y="699"/>
                </a:cubicBezTo>
                <a:cubicBezTo>
                  <a:pt x="1269" y="699"/>
                  <a:pt x="1269" y="699"/>
                  <a:pt x="1269" y="699"/>
                </a:cubicBezTo>
                <a:cubicBezTo>
                  <a:pt x="1269" y="700"/>
                  <a:pt x="1269" y="701"/>
                  <a:pt x="1269" y="701"/>
                </a:cubicBezTo>
                <a:cubicBezTo>
                  <a:pt x="1270" y="702"/>
                  <a:pt x="1271" y="703"/>
                  <a:pt x="1272" y="703"/>
                </a:cubicBezTo>
                <a:cubicBezTo>
                  <a:pt x="1273" y="703"/>
                  <a:pt x="1273" y="703"/>
                  <a:pt x="1274" y="702"/>
                </a:cubicBezTo>
                <a:cubicBezTo>
                  <a:pt x="1276" y="702"/>
                  <a:pt x="1277" y="703"/>
                  <a:pt x="1279" y="703"/>
                </a:cubicBezTo>
                <a:cubicBezTo>
                  <a:pt x="1283" y="703"/>
                  <a:pt x="1286" y="701"/>
                  <a:pt x="1289" y="700"/>
                </a:cubicBezTo>
                <a:cubicBezTo>
                  <a:pt x="1290" y="700"/>
                  <a:pt x="1292" y="701"/>
                  <a:pt x="1294" y="701"/>
                </a:cubicBezTo>
                <a:cubicBezTo>
                  <a:pt x="1294" y="701"/>
                  <a:pt x="1294" y="701"/>
                  <a:pt x="1295" y="701"/>
                </a:cubicBezTo>
                <a:cubicBezTo>
                  <a:pt x="1299" y="704"/>
                  <a:pt x="1304" y="705"/>
                  <a:pt x="1310" y="706"/>
                </a:cubicBezTo>
                <a:cubicBezTo>
                  <a:pt x="1314" y="706"/>
                  <a:pt x="1314" y="706"/>
                  <a:pt x="1314" y="706"/>
                </a:cubicBezTo>
                <a:cubicBezTo>
                  <a:pt x="1318" y="705"/>
                  <a:pt x="1322" y="703"/>
                  <a:pt x="1324" y="699"/>
                </a:cubicBezTo>
                <a:cubicBezTo>
                  <a:pt x="1325" y="698"/>
                  <a:pt x="1325" y="698"/>
                  <a:pt x="1325" y="698"/>
                </a:cubicBezTo>
                <a:cubicBezTo>
                  <a:pt x="1329" y="699"/>
                  <a:pt x="1329" y="699"/>
                  <a:pt x="1329" y="699"/>
                </a:cubicBezTo>
                <a:cubicBezTo>
                  <a:pt x="1339" y="693"/>
                  <a:pt x="1347" y="683"/>
                  <a:pt x="1356" y="677"/>
                </a:cubicBezTo>
                <a:cubicBezTo>
                  <a:pt x="1358" y="676"/>
                  <a:pt x="1358" y="676"/>
                  <a:pt x="1358" y="676"/>
                </a:cubicBezTo>
                <a:cubicBezTo>
                  <a:pt x="1358" y="678"/>
                  <a:pt x="1358" y="680"/>
                  <a:pt x="1359" y="682"/>
                </a:cubicBezTo>
                <a:cubicBezTo>
                  <a:pt x="1359" y="687"/>
                  <a:pt x="1362" y="690"/>
                  <a:pt x="1364" y="690"/>
                </a:cubicBezTo>
                <a:cubicBezTo>
                  <a:pt x="1364" y="690"/>
                  <a:pt x="1365" y="690"/>
                  <a:pt x="1365" y="690"/>
                </a:cubicBezTo>
                <a:cubicBezTo>
                  <a:pt x="1368" y="689"/>
                  <a:pt x="1370" y="685"/>
                  <a:pt x="1369" y="680"/>
                </a:cubicBezTo>
                <a:cubicBezTo>
                  <a:pt x="1369" y="678"/>
                  <a:pt x="1369" y="676"/>
                  <a:pt x="1369" y="673"/>
                </a:cubicBezTo>
                <a:cubicBezTo>
                  <a:pt x="1373" y="673"/>
                  <a:pt x="1378" y="672"/>
                  <a:pt x="1383" y="671"/>
                </a:cubicBezTo>
                <a:cubicBezTo>
                  <a:pt x="1384" y="674"/>
                  <a:pt x="1384" y="676"/>
                  <a:pt x="1385" y="679"/>
                </a:cubicBezTo>
                <a:cubicBezTo>
                  <a:pt x="1393" y="696"/>
                  <a:pt x="1406" y="703"/>
                  <a:pt x="1422" y="703"/>
                </a:cubicBezTo>
                <a:cubicBezTo>
                  <a:pt x="1435" y="703"/>
                  <a:pt x="1448" y="698"/>
                  <a:pt x="1460" y="688"/>
                </a:cubicBezTo>
                <a:cubicBezTo>
                  <a:pt x="1458" y="696"/>
                  <a:pt x="1455" y="704"/>
                  <a:pt x="1452" y="711"/>
                </a:cubicBezTo>
                <a:cubicBezTo>
                  <a:pt x="1456" y="705"/>
                  <a:pt x="1459" y="696"/>
                  <a:pt x="1461" y="687"/>
                </a:cubicBezTo>
                <a:cubicBezTo>
                  <a:pt x="1470" y="680"/>
                  <a:pt x="1477" y="671"/>
                  <a:pt x="1482" y="660"/>
                </a:cubicBezTo>
                <a:cubicBezTo>
                  <a:pt x="1483" y="660"/>
                  <a:pt x="1483" y="660"/>
                  <a:pt x="1483" y="660"/>
                </a:cubicBezTo>
                <a:cubicBezTo>
                  <a:pt x="1482" y="677"/>
                  <a:pt x="1476" y="703"/>
                  <a:pt x="1484" y="703"/>
                </a:cubicBezTo>
                <a:cubicBezTo>
                  <a:pt x="1485" y="703"/>
                  <a:pt x="1485" y="703"/>
                  <a:pt x="1486" y="703"/>
                </a:cubicBezTo>
                <a:cubicBezTo>
                  <a:pt x="1493" y="701"/>
                  <a:pt x="1496" y="688"/>
                  <a:pt x="1498" y="673"/>
                </a:cubicBezTo>
                <a:cubicBezTo>
                  <a:pt x="1499" y="679"/>
                  <a:pt x="1502" y="683"/>
                  <a:pt x="1506" y="685"/>
                </a:cubicBezTo>
                <a:cubicBezTo>
                  <a:pt x="1505" y="693"/>
                  <a:pt x="1505" y="700"/>
                  <a:pt x="1506" y="707"/>
                </a:cubicBezTo>
                <a:cubicBezTo>
                  <a:pt x="1508" y="703"/>
                  <a:pt x="1512" y="700"/>
                  <a:pt x="1513" y="693"/>
                </a:cubicBezTo>
                <a:cubicBezTo>
                  <a:pt x="1514" y="687"/>
                  <a:pt x="1514" y="687"/>
                  <a:pt x="1514" y="687"/>
                </a:cubicBezTo>
                <a:cubicBezTo>
                  <a:pt x="1515" y="687"/>
                  <a:pt x="1517" y="687"/>
                  <a:pt x="1518" y="687"/>
                </a:cubicBezTo>
                <a:cubicBezTo>
                  <a:pt x="1520" y="687"/>
                  <a:pt x="1523" y="687"/>
                  <a:pt x="1525" y="687"/>
                </a:cubicBezTo>
                <a:cubicBezTo>
                  <a:pt x="1526" y="690"/>
                  <a:pt x="1528" y="692"/>
                  <a:pt x="1530" y="695"/>
                </a:cubicBezTo>
                <a:cubicBezTo>
                  <a:pt x="1533" y="697"/>
                  <a:pt x="1537" y="699"/>
                  <a:pt x="1540" y="699"/>
                </a:cubicBezTo>
                <a:cubicBezTo>
                  <a:pt x="1545" y="699"/>
                  <a:pt x="1551" y="695"/>
                  <a:pt x="1554" y="688"/>
                </a:cubicBezTo>
                <a:cubicBezTo>
                  <a:pt x="1554" y="687"/>
                  <a:pt x="1554" y="687"/>
                  <a:pt x="1554" y="687"/>
                </a:cubicBezTo>
                <a:cubicBezTo>
                  <a:pt x="1556" y="692"/>
                  <a:pt x="1558" y="697"/>
                  <a:pt x="1563" y="699"/>
                </a:cubicBezTo>
                <a:cubicBezTo>
                  <a:pt x="1564" y="700"/>
                  <a:pt x="1565" y="700"/>
                  <a:pt x="1565" y="700"/>
                </a:cubicBezTo>
                <a:cubicBezTo>
                  <a:pt x="1567" y="700"/>
                  <a:pt x="1569" y="699"/>
                  <a:pt x="1571" y="699"/>
                </a:cubicBezTo>
                <a:cubicBezTo>
                  <a:pt x="1571" y="699"/>
                  <a:pt x="1571" y="699"/>
                  <a:pt x="1572" y="699"/>
                </a:cubicBezTo>
                <a:cubicBezTo>
                  <a:pt x="1572" y="699"/>
                  <a:pt x="1572" y="699"/>
                  <a:pt x="1573" y="699"/>
                </a:cubicBezTo>
                <a:cubicBezTo>
                  <a:pt x="1574" y="703"/>
                  <a:pt x="1576" y="707"/>
                  <a:pt x="1579" y="709"/>
                </a:cubicBezTo>
                <a:cubicBezTo>
                  <a:pt x="1582" y="712"/>
                  <a:pt x="1585" y="713"/>
                  <a:pt x="1588" y="713"/>
                </a:cubicBezTo>
                <a:cubicBezTo>
                  <a:pt x="1594" y="713"/>
                  <a:pt x="1599" y="710"/>
                  <a:pt x="1602" y="703"/>
                </a:cubicBezTo>
                <a:cubicBezTo>
                  <a:pt x="1603" y="701"/>
                  <a:pt x="1603" y="701"/>
                  <a:pt x="1603" y="701"/>
                </a:cubicBezTo>
                <a:cubicBezTo>
                  <a:pt x="1604" y="707"/>
                  <a:pt x="1607" y="711"/>
                  <a:pt x="1611" y="714"/>
                </a:cubicBezTo>
                <a:cubicBezTo>
                  <a:pt x="1612" y="714"/>
                  <a:pt x="1613" y="715"/>
                  <a:pt x="1614" y="715"/>
                </a:cubicBezTo>
                <a:cubicBezTo>
                  <a:pt x="1616" y="715"/>
                  <a:pt x="1618" y="714"/>
                  <a:pt x="1620" y="714"/>
                </a:cubicBezTo>
                <a:cubicBezTo>
                  <a:pt x="1620" y="714"/>
                  <a:pt x="1620" y="714"/>
                  <a:pt x="1620" y="714"/>
                </a:cubicBezTo>
                <a:cubicBezTo>
                  <a:pt x="1624" y="714"/>
                  <a:pt x="1627" y="709"/>
                  <a:pt x="1627" y="704"/>
                </a:cubicBezTo>
                <a:cubicBezTo>
                  <a:pt x="1627" y="702"/>
                  <a:pt x="1627" y="701"/>
                  <a:pt x="1627" y="699"/>
                </a:cubicBezTo>
                <a:cubicBezTo>
                  <a:pt x="1628" y="693"/>
                  <a:pt x="1629" y="686"/>
                  <a:pt x="1631" y="680"/>
                </a:cubicBezTo>
                <a:cubicBezTo>
                  <a:pt x="1631" y="679"/>
                  <a:pt x="1631" y="679"/>
                  <a:pt x="1631" y="678"/>
                </a:cubicBezTo>
                <a:cubicBezTo>
                  <a:pt x="1631" y="678"/>
                  <a:pt x="1631" y="678"/>
                  <a:pt x="1631" y="678"/>
                </a:cubicBezTo>
                <a:cubicBezTo>
                  <a:pt x="1631" y="679"/>
                  <a:pt x="1632" y="681"/>
                  <a:pt x="1633" y="682"/>
                </a:cubicBezTo>
                <a:cubicBezTo>
                  <a:pt x="1633" y="683"/>
                  <a:pt x="1633" y="683"/>
                  <a:pt x="1633" y="683"/>
                </a:cubicBezTo>
                <a:cubicBezTo>
                  <a:pt x="1633" y="684"/>
                  <a:pt x="1633" y="685"/>
                  <a:pt x="1634" y="685"/>
                </a:cubicBezTo>
                <a:cubicBezTo>
                  <a:pt x="1633" y="686"/>
                  <a:pt x="1633" y="686"/>
                  <a:pt x="1632" y="687"/>
                </a:cubicBezTo>
                <a:cubicBezTo>
                  <a:pt x="1631" y="691"/>
                  <a:pt x="1631" y="691"/>
                  <a:pt x="1631" y="697"/>
                </a:cubicBezTo>
                <a:cubicBezTo>
                  <a:pt x="1631" y="697"/>
                  <a:pt x="1631" y="697"/>
                  <a:pt x="1632" y="696"/>
                </a:cubicBezTo>
                <a:cubicBezTo>
                  <a:pt x="1632" y="697"/>
                  <a:pt x="1632" y="698"/>
                  <a:pt x="1632" y="700"/>
                </a:cubicBezTo>
                <a:cubicBezTo>
                  <a:pt x="1632" y="702"/>
                  <a:pt x="1632" y="707"/>
                  <a:pt x="1634" y="708"/>
                </a:cubicBezTo>
                <a:cubicBezTo>
                  <a:pt x="1634" y="708"/>
                  <a:pt x="1634" y="708"/>
                  <a:pt x="1629" y="712"/>
                </a:cubicBezTo>
                <a:cubicBezTo>
                  <a:pt x="1629" y="712"/>
                  <a:pt x="1629" y="713"/>
                  <a:pt x="1630" y="715"/>
                </a:cubicBezTo>
                <a:cubicBezTo>
                  <a:pt x="1630" y="715"/>
                  <a:pt x="1631" y="715"/>
                  <a:pt x="1631" y="715"/>
                </a:cubicBezTo>
                <a:cubicBezTo>
                  <a:pt x="1632" y="716"/>
                  <a:pt x="1632" y="716"/>
                  <a:pt x="1634" y="717"/>
                </a:cubicBezTo>
                <a:cubicBezTo>
                  <a:pt x="1634" y="717"/>
                  <a:pt x="1634" y="717"/>
                  <a:pt x="1634" y="717"/>
                </a:cubicBezTo>
                <a:cubicBezTo>
                  <a:pt x="1634" y="717"/>
                  <a:pt x="1635" y="717"/>
                  <a:pt x="1635" y="717"/>
                </a:cubicBezTo>
                <a:cubicBezTo>
                  <a:pt x="1636" y="716"/>
                  <a:pt x="1636" y="716"/>
                  <a:pt x="1638" y="716"/>
                </a:cubicBezTo>
                <a:cubicBezTo>
                  <a:pt x="1638" y="716"/>
                  <a:pt x="1639" y="716"/>
                  <a:pt x="1639" y="715"/>
                </a:cubicBezTo>
                <a:cubicBezTo>
                  <a:pt x="1640" y="714"/>
                  <a:pt x="1640" y="714"/>
                  <a:pt x="1641" y="711"/>
                </a:cubicBezTo>
                <a:cubicBezTo>
                  <a:pt x="1642" y="712"/>
                  <a:pt x="1642" y="712"/>
                  <a:pt x="1642" y="712"/>
                </a:cubicBezTo>
                <a:cubicBezTo>
                  <a:pt x="1643" y="712"/>
                  <a:pt x="1644" y="712"/>
                  <a:pt x="1644" y="712"/>
                </a:cubicBezTo>
                <a:cubicBezTo>
                  <a:pt x="1646" y="712"/>
                  <a:pt x="1648" y="711"/>
                  <a:pt x="1654" y="708"/>
                </a:cubicBezTo>
                <a:cubicBezTo>
                  <a:pt x="1654" y="708"/>
                  <a:pt x="1656" y="706"/>
                  <a:pt x="1657" y="703"/>
                </a:cubicBezTo>
                <a:cubicBezTo>
                  <a:pt x="1658" y="700"/>
                  <a:pt x="1658" y="700"/>
                  <a:pt x="1659" y="695"/>
                </a:cubicBezTo>
                <a:cubicBezTo>
                  <a:pt x="1659" y="695"/>
                  <a:pt x="1659" y="694"/>
                  <a:pt x="1659" y="693"/>
                </a:cubicBezTo>
                <a:cubicBezTo>
                  <a:pt x="1661" y="692"/>
                  <a:pt x="1661" y="691"/>
                  <a:pt x="1662" y="690"/>
                </a:cubicBezTo>
                <a:cubicBezTo>
                  <a:pt x="1662" y="690"/>
                  <a:pt x="1662" y="690"/>
                  <a:pt x="1662" y="690"/>
                </a:cubicBezTo>
                <a:cubicBezTo>
                  <a:pt x="1662" y="691"/>
                  <a:pt x="1663" y="692"/>
                  <a:pt x="1663" y="693"/>
                </a:cubicBezTo>
                <a:cubicBezTo>
                  <a:pt x="1664" y="694"/>
                  <a:pt x="1665" y="694"/>
                  <a:pt x="1665" y="694"/>
                </a:cubicBezTo>
                <a:cubicBezTo>
                  <a:pt x="1666" y="694"/>
                  <a:pt x="1667" y="694"/>
                  <a:pt x="1667" y="693"/>
                </a:cubicBezTo>
                <a:cubicBezTo>
                  <a:pt x="1669" y="694"/>
                  <a:pt x="1671" y="694"/>
                  <a:pt x="1673" y="694"/>
                </a:cubicBezTo>
                <a:cubicBezTo>
                  <a:pt x="1676" y="694"/>
                  <a:pt x="1679" y="693"/>
                  <a:pt x="1683" y="691"/>
                </a:cubicBezTo>
                <a:cubicBezTo>
                  <a:pt x="1684" y="692"/>
                  <a:pt x="1686" y="692"/>
                  <a:pt x="1687" y="692"/>
                </a:cubicBezTo>
                <a:cubicBezTo>
                  <a:pt x="1688" y="692"/>
                  <a:pt x="1688" y="692"/>
                  <a:pt x="1688" y="692"/>
                </a:cubicBezTo>
                <a:cubicBezTo>
                  <a:pt x="1693" y="695"/>
                  <a:pt x="1698" y="697"/>
                  <a:pt x="1703" y="697"/>
                </a:cubicBezTo>
                <a:cubicBezTo>
                  <a:pt x="1708" y="698"/>
                  <a:pt x="1708" y="698"/>
                  <a:pt x="1708" y="698"/>
                </a:cubicBezTo>
                <a:cubicBezTo>
                  <a:pt x="1712" y="697"/>
                  <a:pt x="1715" y="694"/>
                  <a:pt x="1718" y="690"/>
                </a:cubicBezTo>
                <a:cubicBezTo>
                  <a:pt x="1719" y="689"/>
                  <a:pt x="1719" y="689"/>
                  <a:pt x="1719" y="689"/>
                </a:cubicBezTo>
                <a:cubicBezTo>
                  <a:pt x="1723" y="690"/>
                  <a:pt x="1723" y="690"/>
                  <a:pt x="1723" y="690"/>
                </a:cubicBezTo>
                <a:cubicBezTo>
                  <a:pt x="1733" y="685"/>
                  <a:pt x="1741" y="675"/>
                  <a:pt x="1750" y="668"/>
                </a:cubicBezTo>
                <a:cubicBezTo>
                  <a:pt x="1751" y="667"/>
                  <a:pt x="1751" y="667"/>
                  <a:pt x="1751" y="667"/>
                </a:cubicBezTo>
                <a:cubicBezTo>
                  <a:pt x="1752" y="669"/>
                  <a:pt x="1752" y="671"/>
                  <a:pt x="1752" y="674"/>
                </a:cubicBezTo>
                <a:cubicBezTo>
                  <a:pt x="1753" y="678"/>
                  <a:pt x="1755" y="681"/>
                  <a:pt x="1758" y="681"/>
                </a:cubicBezTo>
                <a:cubicBezTo>
                  <a:pt x="1758" y="681"/>
                  <a:pt x="1758" y="681"/>
                  <a:pt x="1758" y="681"/>
                </a:cubicBezTo>
                <a:cubicBezTo>
                  <a:pt x="1761" y="680"/>
                  <a:pt x="1763" y="676"/>
                  <a:pt x="1763" y="671"/>
                </a:cubicBezTo>
                <a:cubicBezTo>
                  <a:pt x="1763" y="665"/>
                  <a:pt x="1762" y="659"/>
                  <a:pt x="1762" y="653"/>
                </a:cubicBezTo>
                <a:cubicBezTo>
                  <a:pt x="1762" y="652"/>
                  <a:pt x="1763" y="650"/>
                  <a:pt x="1763" y="648"/>
                </a:cubicBezTo>
                <a:cubicBezTo>
                  <a:pt x="1764" y="642"/>
                  <a:pt x="1764" y="642"/>
                  <a:pt x="1764" y="642"/>
                </a:cubicBezTo>
                <a:cubicBezTo>
                  <a:pt x="1764" y="638"/>
                  <a:pt x="1764" y="638"/>
                  <a:pt x="1764" y="638"/>
                </a:cubicBezTo>
                <a:cubicBezTo>
                  <a:pt x="1769" y="644"/>
                  <a:pt x="1774" y="647"/>
                  <a:pt x="1780" y="647"/>
                </a:cubicBezTo>
                <a:cubicBezTo>
                  <a:pt x="1782" y="647"/>
                  <a:pt x="1783" y="647"/>
                  <a:pt x="1784" y="647"/>
                </a:cubicBezTo>
                <a:cubicBezTo>
                  <a:pt x="1796" y="644"/>
                  <a:pt x="1804" y="629"/>
                  <a:pt x="1802" y="612"/>
                </a:cubicBezTo>
                <a:cubicBezTo>
                  <a:pt x="1800" y="566"/>
                  <a:pt x="1797" y="523"/>
                  <a:pt x="1791" y="476"/>
                </a:cubicBezTo>
                <a:cubicBezTo>
                  <a:pt x="1786" y="442"/>
                  <a:pt x="1780" y="411"/>
                  <a:pt x="1779" y="378"/>
                </a:cubicBezTo>
                <a:cubicBezTo>
                  <a:pt x="1773" y="346"/>
                  <a:pt x="1765" y="315"/>
                  <a:pt x="1756" y="284"/>
                </a:cubicBezTo>
                <a:cubicBezTo>
                  <a:pt x="1755" y="281"/>
                  <a:pt x="1755" y="278"/>
                  <a:pt x="1754" y="276"/>
                </a:cubicBezTo>
                <a:cubicBezTo>
                  <a:pt x="1756" y="267"/>
                  <a:pt x="1757" y="258"/>
                  <a:pt x="1757" y="250"/>
                </a:cubicBezTo>
                <a:cubicBezTo>
                  <a:pt x="1757" y="243"/>
                  <a:pt x="1755" y="237"/>
                  <a:pt x="1754" y="230"/>
                </a:cubicBezTo>
                <a:cubicBezTo>
                  <a:pt x="1753" y="239"/>
                  <a:pt x="1753" y="239"/>
                  <a:pt x="1753" y="239"/>
                </a:cubicBezTo>
                <a:cubicBezTo>
                  <a:pt x="1752" y="230"/>
                  <a:pt x="1749" y="223"/>
                  <a:pt x="1746" y="216"/>
                </a:cubicBezTo>
                <a:cubicBezTo>
                  <a:pt x="1747" y="214"/>
                  <a:pt x="1747" y="214"/>
                  <a:pt x="1747" y="214"/>
                </a:cubicBezTo>
                <a:cubicBezTo>
                  <a:pt x="1752" y="196"/>
                  <a:pt x="1750" y="176"/>
                  <a:pt x="1752" y="157"/>
                </a:cubicBezTo>
                <a:cubicBezTo>
                  <a:pt x="1748" y="159"/>
                  <a:pt x="1748" y="159"/>
                  <a:pt x="1748" y="159"/>
                </a:cubicBezTo>
                <a:cubicBezTo>
                  <a:pt x="1749" y="155"/>
                  <a:pt x="1751" y="153"/>
                  <a:pt x="1751" y="149"/>
                </a:cubicBezTo>
                <a:cubicBezTo>
                  <a:pt x="1749" y="152"/>
                  <a:pt x="1749" y="152"/>
                  <a:pt x="1749" y="152"/>
                </a:cubicBezTo>
                <a:cubicBezTo>
                  <a:pt x="1749" y="152"/>
                  <a:pt x="1749" y="152"/>
                  <a:pt x="1749" y="152"/>
                </a:cubicBezTo>
                <a:cubicBezTo>
                  <a:pt x="1751" y="148"/>
                  <a:pt x="1752" y="143"/>
                  <a:pt x="1751" y="138"/>
                </a:cubicBezTo>
                <a:cubicBezTo>
                  <a:pt x="1757" y="127"/>
                  <a:pt x="1760" y="113"/>
                  <a:pt x="1761" y="98"/>
                </a:cubicBezTo>
                <a:cubicBezTo>
                  <a:pt x="1763" y="96"/>
                  <a:pt x="1764" y="93"/>
                  <a:pt x="1764" y="90"/>
                </a:cubicBezTo>
                <a:cubicBezTo>
                  <a:pt x="1764" y="88"/>
                  <a:pt x="1764" y="87"/>
                  <a:pt x="1765" y="86"/>
                </a:cubicBezTo>
                <a:cubicBezTo>
                  <a:pt x="1771" y="76"/>
                  <a:pt x="1775" y="65"/>
                  <a:pt x="1778" y="53"/>
                </a:cubicBezTo>
                <a:cubicBezTo>
                  <a:pt x="1774" y="60"/>
                  <a:pt x="1774" y="60"/>
                  <a:pt x="1774" y="60"/>
                </a:cubicBezTo>
                <a:cubicBezTo>
                  <a:pt x="1775" y="56"/>
                  <a:pt x="1776" y="53"/>
                  <a:pt x="1776" y="49"/>
                </a:cubicBezTo>
                <a:cubicBezTo>
                  <a:pt x="1774" y="50"/>
                  <a:pt x="1774" y="50"/>
                  <a:pt x="1774" y="50"/>
                </a:cubicBezTo>
                <a:cubicBezTo>
                  <a:pt x="1778" y="40"/>
                  <a:pt x="1759" y="17"/>
                  <a:pt x="1749" y="17"/>
                </a:cubicBezTo>
                <a:cubicBezTo>
                  <a:pt x="1747" y="17"/>
                  <a:pt x="1746" y="18"/>
                  <a:pt x="1745" y="20"/>
                </a:cubicBezTo>
                <a:cubicBezTo>
                  <a:pt x="1744" y="22"/>
                  <a:pt x="1744" y="22"/>
                  <a:pt x="1744" y="22"/>
                </a:cubicBezTo>
                <a:cubicBezTo>
                  <a:pt x="1743" y="16"/>
                  <a:pt x="1740" y="10"/>
                  <a:pt x="1736" y="7"/>
                </a:cubicBezTo>
                <a:cubicBezTo>
                  <a:pt x="1735" y="7"/>
                  <a:pt x="1734" y="7"/>
                  <a:pt x="1733" y="7"/>
                </a:cubicBezTo>
                <a:cubicBezTo>
                  <a:pt x="1731" y="7"/>
                  <a:pt x="1729" y="7"/>
                  <a:pt x="1728" y="8"/>
                </a:cubicBezTo>
                <a:cubicBezTo>
                  <a:pt x="1727" y="8"/>
                  <a:pt x="1727" y="8"/>
                  <a:pt x="1727" y="8"/>
                </a:cubicBezTo>
                <a:cubicBezTo>
                  <a:pt x="1723" y="8"/>
                  <a:pt x="1720" y="12"/>
                  <a:pt x="1720" y="19"/>
                </a:cubicBezTo>
                <a:cubicBezTo>
                  <a:pt x="1720" y="21"/>
                  <a:pt x="1720" y="22"/>
                  <a:pt x="1721" y="24"/>
                </a:cubicBezTo>
                <a:cubicBezTo>
                  <a:pt x="1719" y="31"/>
                  <a:pt x="1718" y="39"/>
                  <a:pt x="1717" y="47"/>
                </a:cubicBezTo>
                <a:cubicBezTo>
                  <a:pt x="1716" y="48"/>
                  <a:pt x="1717" y="50"/>
                  <a:pt x="1718" y="50"/>
                </a:cubicBezTo>
                <a:cubicBezTo>
                  <a:pt x="1718" y="51"/>
                  <a:pt x="1718" y="51"/>
                  <a:pt x="1719" y="51"/>
                </a:cubicBezTo>
                <a:cubicBezTo>
                  <a:pt x="1719" y="51"/>
                  <a:pt x="1720" y="50"/>
                  <a:pt x="1720" y="49"/>
                </a:cubicBezTo>
                <a:cubicBezTo>
                  <a:pt x="1722" y="44"/>
                  <a:pt x="1724" y="38"/>
                  <a:pt x="1726" y="33"/>
                </a:cubicBezTo>
                <a:cubicBezTo>
                  <a:pt x="1725" y="32"/>
                  <a:pt x="1725" y="32"/>
                  <a:pt x="1725" y="32"/>
                </a:cubicBezTo>
                <a:cubicBezTo>
                  <a:pt x="1726" y="33"/>
                  <a:pt x="1726" y="33"/>
                  <a:pt x="1726" y="33"/>
                </a:cubicBezTo>
                <a:cubicBezTo>
                  <a:pt x="1726" y="33"/>
                  <a:pt x="1726" y="33"/>
                  <a:pt x="1726" y="33"/>
                </a:cubicBezTo>
                <a:cubicBezTo>
                  <a:pt x="1727" y="35"/>
                  <a:pt x="1727" y="35"/>
                  <a:pt x="1727" y="35"/>
                </a:cubicBezTo>
                <a:cubicBezTo>
                  <a:pt x="1727" y="34"/>
                  <a:pt x="1727" y="34"/>
                  <a:pt x="1727" y="34"/>
                </a:cubicBezTo>
                <a:cubicBezTo>
                  <a:pt x="1726" y="33"/>
                  <a:pt x="1726" y="33"/>
                  <a:pt x="1726" y="33"/>
                </a:cubicBezTo>
                <a:cubicBezTo>
                  <a:pt x="1726" y="32"/>
                  <a:pt x="1726" y="32"/>
                  <a:pt x="1726" y="31"/>
                </a:cubicBezTo>
                <a:cubicBezTo>
                  <a:pt x="1727" y="32"/>
                  <a:pt x="1727" y="32"/>
                  <a:pt x="1727" y="32"/>
                </a:cubicBezTo>
                <a:cubicBezTo>
                  <a:pt x="1727" y="34"/>
                  <a:pt x="1727" y="34"/>
                  <a:pt x="1727" y="34"/>
                </a:cubicBezTo>
                <a:cubicBezTo>
                  <a:pt x="1727" y="34"/>
                  <a:pt x="1728" y="35"/>
                  <a:pt x="1728" y="36"/>
                </a:cubicBezTo>
                <a:cubicBezTo>
                  <a:pt x="1727" y="45"/>
                  <a:pt x="1726" y="54"/>
                  <a:pt x="1723" y="63"/>
                </a:cubicBezTo>
                <a:cubicBezTo>
                  <a:pt x="1723" y="63"/>
                  <a:pt x="1723" y="63"/>
                  <a:pt x="1723" y="63"/>
                </a:cubicBezTo>
                <a:cubicBezTo>
                  <a:pt x="1723" y="63"/>
                  <a:pt x="1723" y="63"/>
                  <a:pt x="1723" y="63"/>
                </a:cubicBezTo>
                <a:cubicBezTo>
                  <a:pt x="1722" y="63"/>
                  <a:pt x="1722" y="63"/>
                  <a:pt x="1722" y="63"/>
                </a:cubicBezTo>
                <a:cubicBezTo>
                  <a:pt x="1722" y="63"/>
                  <a:pt x="1721" y="63"/>
                  <a:pt x="1721" y="63"/>
                </a:cubicBezTo>
                <a:cubicBezTo>
                  <a:pt x="1720" y="65"/>
                  <a:pt x="1720" y="65"/>
                  <a:pt x="1720" y="65"/>
                </a:cubicBezTo>
                <a:cubicBezTo>
                  <a:pt x="1720" y="63"/>
                  <a:pt x="1721" y="62"/>
                  <a:pt x="1721" y="60"/>
                </a:cubicBezTo>
                <a:cubicBezTo>
                  <a:pt x="1718" y="53"/>
                  <a:pt x="1717" y="51"/>
                  <a:pt x="1716" y="49"/>
                </a:cubicBezTo>
                <a:cubicBezTo>
                  <a:pt x="1716" y="49"/>
                  <a:pt x="1716" y="49"/>
                  <a:pt x="1716" y="49"/>
                </a:cubicBezTo>
                <a:cubicBezTo>
                  <a:pt x="1716" y="49"/>
                  <a:pt x="1716" y="49"/>
                  <a:pt x="1716" y="49"/>
                </a:cubicBezTo>
                <a:cubicBezTo>
                  <a:pt x="1716" y="48"/>
                  <a:pt x="1715" y="47"/>
                  <a:pt x="1715" y="46"/>
                </a:cubicBezTo>
                <a:cubicBezTo>
                  <a:pt x="1715" y="46"/>
                  <a:pt x="1715" y="46"/>
                  <a:pt x="1715" y="46"/>
                </a:cubicBezTo>
                <a:cubicBezTo>
                  <a:pt x="1714" y="46"/>
                  <a:pt x="1714" y="46"/>
                  <a:pt x="1714" y="46"/>
                </a:cubicBezTo>
                <a:cubicBezTo>
                  <a:pt x="1715" y="43"/>
                  <a:pt x="1715" y="43"/>
                  <a:pt x="1715" y="43"/>
                </a:cubicBezTo>
                <a:cubicBezTo>
                  <a:pt x="1715" y="41"/>
                  <a:pt x="1714" y="40"/>
                  <a:pt x="1714" y="40"/>
                </a:cubicBezTo>
                <a:cubicBezTo>
                  <a:pt x="1714" y="39"/>
                  <a:pt x="1715" y="39"/>
                  <a:pt x="1715" y="39"/>
                </a:cubicBezTo>
                <a:cubicBezTo>
                  <a:pt x="1716" y="33"/>
                  <a:pt x="1716" y="33"/>
                  <a:pt x="1717" y="27"/>
                </a:cubicBezTo>
                <a:cubicBezTo>
                  <a:pt x="1717" y="27"/>
                  <a:pt x="1716" y="27"/>
                  <a:pt x="1715" y="27"/>
                </a:cubicBezTo>
                <a:cubicBezTo>
                  <a:pt x="1715" y="27"/>
                  <a:pt x="1715" y="25"/>
                  <a:pt x="1715" y="23"/>
                </a:cubicBezTo>
                <a:cubicBezTo>
                  <a:pt x="1715" y="21"/>
                  <a:pt x="1715" y="21"/>
                  <a:pt x="1715" y="15"/>
                </a:cubicBezTo>
                <a:cubicBezTo>
                  <a:pt x="1715" y="15"/>
                  <a:pt x="1715" y="15"/>
                  <a:pt x="1714" y="18"/>
                </a:cubicBezTo>
                <a:cubicBezTo>
                  <a:pt x="1714" y="18"/>
                  <a:pt x="1714" y="18"/>
                  <a:pt x="1715" y="16"/>
                </a:cubicBezTo>
                <a:cubicBezTo>
                  <a:pt x="1715" y="16"/>
                  <a:pt x="1715" y="16"/>
                  <a:pt x="1713" y="16"/>
                </a:cubicBezTo>
                <a:cubicBezTo>
                  <a:pt x="1713" y="16"/>
                  <a:pt x="1713" y="16"/>
                  <a:pt x="1715" y="15"/>
                </a:cubicBezTo>
                <a:cubicBezTo>
                  <a:pt x="1715" y="15"/>
                  <a:pt x="1715" y="15"/>
                  <a:pt x="1713" y="14"/>
                </a:cubicBezTo>
                <a:cubicBezTo>
                  <a:pt x="1713" y="14"/>
                  <a:pt x="1713" y="14"/>
                  <a:pt x="1718" y="10"/>
                </a:cubicBezTo>
                <a:cubicBezTo>
                  <a:pt x="1718" y="9"/>
                  <a:pt x="1718" y="9"/>
                  <a:pt x="1717" y="6"/>
                </a:cubicBezTo>
                <a:cubicBezTo>
                  <a:pt x="1717" y="6"/>
                  <a:pt x="1717" y="6"/>
                  <a:pt x="1716" y="5"/>
                </a:cubicBezTo>
                <a:cubicBezTo>
                  <a:pt x="1715" y="5"/>
                  <a:pt x="1715" y="5"/>
                  <a:pt x="1713" y="4"/>
                </a:cubicBezTo>
                <a:cubicBezTo>
                  <a:pt x="1713" y="4"/>
                  <a:pt x="1713" y="4"/>
                  <a:pt x="1713" y="4"/>
                </a:cubicBezTo>
                <a:cubicBezTo>
                  <a:pt x="1713" y="4"/>
                  <a:pt x="1712" y="4"/>
                  <a:pt x="1712" y="4"/>
                </a:cubicBezTo>
                <a:cubicBezTo>
                  <a:pt x="1711" y="4"/>
                  <a:pt x="1711" y="4"/>
                  <a:pt x="1709" y="5"/>
                </a:cubicBezTo>
                <a:cubicBezTo>
                  <a:pt x="1709" y="5"/>
                  <a:pt x="1708" y="5"/>
                  <a:pt x="1708" y="6"/>
                </a:cubicBezTo>
                <a:cubicBezTo>
                  <a:pt x="1707" y="7"/>
                  <a:pt x="1707" y="7"/>
                  <a:pt x="1706" y="11"/>
                </a:cubicBezTo>
                <a:cubicBezTo>
                  <a:pt x="1705" y="10"/>
                  <a:pt x="1705" y="10"/>
                  <a:pt x="1705" y="10"/>
                </a:cubicBezTo>
                <a:cubicBezTo>
                  <a:pt x="1704" y="10"/>
                  <a:pt x="1704" y="10"/>
                  <a:pt x="1703" y="9"/>
                </a:cubicBezTo>
                <a:cubicBezTo>
                  <a:pt x="1701" y="9"/>
                  <a:pt x="1700" y="10"/>
                  <a:pt x="1694" y="13"/>
                </a:cubicBezTo>
                <a:cubicBezTo>
                  <a:pt x="1694" y="13"/>
                  <a:pt x="1691" y="16"/>
                  <a:pt x="1690" y="19"/>
                </a:cubicBezTo>
                <a:cubicBezTo>
                  <a:pt x="1689" y="24"/>
                  <a:pt x="1689" y="24"/>
                  <a:pt x="1689" y="28"/>
                </a:cubicBezTo>
                <a:cubicBezTo>
                  <a:pt x="1689" y="28"/>
                  <a:pt x="1688" y="30"/>
                  <a:pt x="1688" y="31"/>
                </a:cubicBezTo>
                <a:cubicBezTo>
                  <a:pt x="1687" y="33"/>
                  <a:pt x="1686" y="33"/>
                  <a:pt x="1685" y="34"/>
                </a:cubicBezTo>
                <a:cubicBezTo>
                  <a:pt x="1685" y="34"/>
                  <a:pt x="1685" y="34"/>
                  <a:pt x="1685" y="34"/>
                </a:cubicBezTo>
                <a:cubicBezTo>
                  <a:pt x="1685" y="33"/>
                  <a:pt x="1685" y="32"/>
                  <a:pt x="1684" y="32"/>
                </a:cubicBezTo>
                <a:cubicBezTo>
                  <a:pt x="1684" y="30"/>
                  <a:pt x="1683" y="30"/>
                  <a:pt x="1682" y="30"/>
                </a:cubicBezTo>
                <a:cubicBezTo>
                  <a:pt x="1681" y="30"/>
                  <a:pt x="1680" y="30"/>
                  <a:pt x="1680" y="31"/>
                </a:cubicBezTo>
                <a:cubicBezTo>
                  <a:pt x="1678" y="30"/>
                  <a:pt x="1676" y="30"/>
                  <a:pt x="1675" y="30"/>
                </a:cubicBezTo>
                <a:cubicBezTo>
                  <a:pt x="1671" y="30"/>
                  <a:pt x="1668" y="31"/>
                  <a:pt x="1665" y="33"/>
                </a:cubicBezTo>
                <a:cubicBezTo>
                  <a:pt x="1663" y="33"/>
                  <a:pt x="1662" y="32"/>
                  <a:pt x="1660" y="32"/>
                </a:cubicBezTo>
                <a:cubicBezTo>
                  <a:pt x="1660" y="32"/>
                  <a:pt x="1659" y="32"/>
                  <a:pt x="1659" y="32"/>
                </a:cubicBezTo>
                <a:cubicBezTo>
                  <a:pt x="1654" y="29"/>
                  <a:pt x="1649" y="27"/>
                  <a:pt x="1644" y="26"/>
                </a:cubicBezTo>
                <a:cubicBezTo>
                  <a:pt x="1639" y="26"/>
                  <a:pt x="1639" y="26"/>
                  <a:pt x="1639" y="26"/>
                </a:cubicBezTo>
                <a:cubicBezTo>
                  <a:pt x="1638" y="26"/>
                  <a:pt x="1636" y="27"/>
                  <a:pt x="1635" y="28"/>
                </a:cubicBezTo>
                <a:cubicBezTo>
                  <a:pt x="1634" y="28"/>
                  <a:pt x="1634" y="28"/>
                  <a:pt x="1633" y="28"/>
                </a:cubicBezTo>
                <a:cubicBezTo>
                  <a:pt x="1631" y="28"/>
                  <a:pt x="1629" y="28"/>
                  <a:pt x="1627" y="26"/>
                </a:cubicBezTo>
                <a:cubicBezTo>
                  <a:pt x="1627" y="29"/>
                  <a:pt x="1629" y="33"/>
                  <a:pt x="1628" y="36"/>
                </a:cubicBezTo>
                <a:cubicBezTo>
                  <a:pt x="1624" y="34"/>
                  <a:pt x="1624" y="34"/>
                  <a:pt x="1624" y="34"/>
                </a:cubicBezTo>
                <a:cubicBezTo>
                  <a:pt x="1623" y="35"/>
                  <a:pt x="1622" y="36"/>
                  <a:pt x="1621" y="37"/>
                </a:cubicBezTo>
                <a:cubicBezTo>
                  <a:pt x="1619" y="34"/>
                  <a:pt x="1623" y="29"/>
                  <a:pt x="1621" y="26"/>
                </a:cubicBezTo>
                <a:cubicBezTo>
                  <a:pt x="1616" y="27"/>
                  <a:pt x="1616" y="27"/>
                  <a:pt x="1616" y="27"/>
                </a:cubicBezTo>
                <a:cubicBezTo>
                  <a:pt x="1616" y="27"/>
                  <a:pt x="1616" y="27"/>
                  <a:pt x="1616" y="27"/>
                </a:cubicBezTo>
                <a:cubicBezTo>
                  <a:pt x="1615" y="20"/>
                  <a:pt x="1613" y="19"/>
                  <a:pt x="1611" y="19"/>
                </a:cubicBezTo>
                <a:cubicBezTo>
                  <a:pt x="1609" y="19"/>
                  <a:pt x="1607" y="21"/>
                  <a:pt x="1605" y="21"/>
                </a:cubicBezTo>
                <a:cubicBezTo>
                  <a:pt x="1605" y="24"/>
                  <a:pt x="1605" y="27"/>
                  <a:pt x="1605" y="30"/>
                </a:cubicBezTo>
                <a:cubicBezTo>
                  <a:pt x="1602" y="30"/>
                  <a:pt x="1602" y="30"/>
                  <a:pt x="1602" y="30"/>
                </a:cubicBezTo>
                <a:cubicBezTo>
                  <a:pt x="1602" y="30"/>
                  <a:pt x="1602" y="30"/>
                  <a:pt x="1602" y="30"/>
                </a:cubicBezTo>
                <a:cubicBezTo>
                  <a:pt x="1600" y="30"/>
                  <a:pt x="1600" y="28"/>
                  <a:pt x="1600" y="27"/>
                </a:cubicBezTo>
                <a:cubicBezTo>
                  <a:pt x="1599" y="27"/>
                  <a:pt x="1599" y="27"/>
                  <a:pt x="1599" y="27"/>
                </a:cubicBezTo>
                <a:cubicBezTo>
                  <a:pt x="1598" y="27"/>
                  <a:pt x="1597" y="27"/>
                  <a:pt x="1595" y="27"/>
                </a:cubicBezTo>
                <a:cubicBezTo>
                  <a:pt x="1594" y="27"/>
                  <a:pt x="1593" y="26"/>
                  <a:pt x="1592" y="26"/>
                </a:cubicBezTo>
                <a:cubicBezTo>
                  <a:pt x="1591" y="26"/>
                  <a:pt x="1590" y="27"/>
                  <a:pt x="1589" y="27"/>
                </a:cubicBezTo>
                <a:cubicBezTo>
                  <a:pt x="1589" y="32"/>
                  <a:pt x="1589" y="32"/>
                  <a:pt x="1589" y="32"/>
                </a:cubicBezTo>
                <a:cubicBezTo>
                  <a:pt x="1587" y="26"/>
                  <a:pt x="1576" y="23"/>
                  <a:pt x="1570" y="23"/>
                </a:cubicBezTo>
                <a:cubicBezTo>
                  <a:pt x="1570" y="23"/>
                  <a:pt x="1570" y="23"/>
                  <a:pt x="1570" y="23"/>
                </a:cubicBezTo>
                <a:cubicBezTo>
                  <a:pt x="1572" y="24"/>
                  <a:pt x="1565" y="25"/>
                  <a:pt x="1568" y="26"/>
                </a:cubicBezTo>
                <a:cubicBezTo>
                  <a:pt x="1563" y="23"/>
                  <a:pt x="1558" y="20"/>
                  <a:pt x="1555" y="20"/>
                </a:cubicBezTo>
                <a:cubicBezTo>
                  <a:pt x="1553" y="20"/>
                  <a:pt x="1551" y="21"/>
                  <a:pt x="1550" y="23"/>
                </a:cubicBezTo>
                <a:cubicBezTo>
                  <a:pt x="1550" y="31"/>
                  <a:pt x="1549" y="38"/>
                  <a:pt x="1549" y="46"/>
                </a:cubicBezTo>
                <a:cubicBezTo>
                  <a:pt x="1549" y="44"/>
                  <a:pt x="1549" y="41"/>
                  <a:pt x="1549" y="37"/>
                </a:cubicBezTo>
                <a:cubicBezTo>
                  <a:pt x="1549" y="37"/>
                  <a:pt x="1549" y="37"/>
                  <a:pt x="1549" y="37"/>
                </a:cubicBezTo>
                <a:cubicBezTo>
                  <a:pt x="1547" y="37"/>
                  <a:pt x="1546" y="37"/>
                  <a:pt x="1544" y="36"/>
                </a:cubicBezTo>
                <a:cubicBezTo>
                  <a:pt x="1543" y="36"/>
                  <a:pt x="1542" y="35"/>
                  <a:pt x="1541" y="35"/>
                </a:cubicBezTo>
                <a:cubicBezTo>
                  <a:pt x="1540" y="35"/>
                  <a:pt x="1539" y="36"/>
                  <a:pt x="1538" y="38"/>
                </a:cubicBezTo>
                <a:cubicBezTo>
                  <a:pt x="1539" y="57"/>
                  <a:pt x="1539" y="57"/>
                  <a:pt x="1539" y="57"/>
                </a:cubicBezTo>
                <a:cubicBezTo>
                  <a:pt x="1536" y="32"/>
                  <a:pt x="1525" y="19"/>
                  <a:pt x="1518" y="19"/>
                </a:cubicBezTo>
                <a:cubicBezTo>
                  <a:pt x="1518" y="19"/>
                  <a:pt x="1518" y="19"/>
                  <a:pt x="1518" y="19"/>
                </a:cubicBezTo>
                <a:cubicBezTo>
                  <a:pt x="1521" y="26"/>
                  <a:pt x="1514" y="26"/>
                  <a:pt x="1516" y="32"/>
                </a:cubicBezTo>
                <a:cubicBezTo>
                  <a:pt x="1512" y="20"/>
                  <a:pt x="1506" y="8"/>
                  <a:pt x="1503" y="8"/>
                </a:cubicBezTo>
                <a:cubicBezTo>
                  <a:pt x="1501" y="8"/>
                  <a:pt x="1499" y="11"/>
                  <a:pt x="1499" y="20"/>
                </a:cubicBezTo>
                <a:cubicBezTo>
                  <a:pt x="1499" y="26"/>
                  <a:pt x="1499" y="32"/>
                  <a:pt x="1499" y="38"/>
                </a:cubicBezTo>
                <a:cubicBezTo>
                  <a:pt x="1498" y="38"/>
                  <a:pt x="1496" y="38"/>
                  <a:pt x="1495" y="38"/>
                </a:cubicBezTo>
                <a:cubicBezTo>
                  <a:pt x="1490" y="38"/>
                  <a:pt x="1485" y="39"/>
                  <a:pt x="1480" y="40"/>
                </a:cubicBezTo>
                <a:cubicBezTo>
                  <a:pt x="1479" y="38"/>
                  <a:pt x="1479" y="35"/>
                  <a:pt x="1478" y="33"/>
                </a:cubicBezTo>
                <a:cubicBezTo>
                  <a:pt x="1470" y="15"/>
                  <a:pt x="1457" y="8"/>
                  <a:pt x="1441" y="8"/>
                </a:cubicBezTo>
                <a:cubicBezTo>
                  <a:pt x="1428" y="8"/>
                  <a:pt x="1415" y="13"/>
                  <a:pt x="1403" y="23"/>
                </a:cubicBezTo>
                <a:cubicBezTo>
                  <a:pt x="1405" y="15"/>
                  <a:pt x="1408" y="7"/>
                  <a:pt x="1411" y="0"/>
                </a:cubicBezTo>
              </a:path>
            </a:pathLst>
          </a:custGeom>
          <a:solidFill>
            <a:schemeClr val="accent5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2092367" y="2348855"/>
            <a:ext cx="4959266" cy="0"/>
          </a:xfrm>
          <a:prstGeom prst="line">
            <a:avLst/>
          </a:prstGeom>
          <a:ln>
            <a:solidFill>
              <a:srgbClr val="EAD5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922534" y="2358901"/>
            <a:ext cx="7184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00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defRPr>
            </a:lvl1pPr>
          </a:lstStyle>
          <a:p>
            <a:pPr algn="ctr"/>
            <a:r>
              <a:rPr lang="zh-CN" altLang="en-US" sz="5400" dirty="0"/>
              <a:t>你好，他好</a:t>
            </a:r>
            <a:r>
              <a:rPr lang="zh-CN" altLang="en-US" sz="5400" dirty="0" smtClean="0"/>
              <a:t>，全都好</a:t>
            </a:r>
            <a:endParaRPr lang="zh-CN" altLang="en-US" sz="5400" dirty="0"/>
          </a:p>
        </p:txBody>
      </p:sp>
      <p:sp>
        <p:nvSpPr>
          <p:cNvPr id="20" name="TextBox 19"/>
          <p:cNvSpPr txBox="1"/>
          <p:nvPr/>
        </p:nvSpPr>
        <p:spPr>
          <a:xfrm>
            <a:off x="1909746" y="1389906"/>
            <a:ext cx="5210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安全用药需谨记</a:t>
            </a:r>
            <a:endParaRPr lang="en-US" altLang="zh-CN" sz="5400" kern="100" dirty="0">
              <a:solidFill>
                <a:srgbClr val="F4DF29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491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4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 noEditPoints="1"/>
          </p:cNvSpPr>
          <p:nvPr/>
        </p:nvSpPr>
        <p:spPr bwMode="auto">
          <a:xfrm>
            <a:off x="899592" y="987574"/>
            <a:ext cx="7484418" cy="2722563"/>
          </a:xfrm>
          <a:custGeom>
            <a:avLst/>
            <a:gdLst>
              <a:gd name="T0" fmla="*/ 9 w 1804"/>
              <a:gd name="T1" fmla="*/ 396 h 726"/>
              <a:gd name="T2" fmla="*/ 1629 w 1804"/>
              <a:gd name="T3" fmla="*/ 711 h 726"/>
              <a:gd name="T4" fmla="*/ 48 w 1804"/>
              <a:gd name="T5" fmla="*/ 488 h 726"/>
              <a:gd name="T6" fmla="*/ 39 w 1804"/>
              <a:gd name="T7" fmla="*/ 452 h 726"/>
              <a:gd name="T8" fmla="*/ 13 w 1804"/>
              <a:gd name="T9" fmla="*/ 195 h 726"/>
              <a:gd name="T10" fmla="*/ 35 w 1804"/>
              <a:gd name="T11" fmla="*/ 126 h 726"/>
              <a:gd name="T12" fmla="*/ 1710 w 1804"/>
              <a:gd name="T13" fmla="*/ 121 h 726"/>
              <a:gd name="T14" fmla="*/ 1411 w 1804"/>
              <a:gd name="T15" fmla="*/ 0 h 726"/>
              <a:gd name="T16" fmla="*/ 1334 w 1804"/>
              <a:gd name="T17" fmla="*/ 16 h 726"/>
              <a:gd name="T18" fmla="*/ 1316 w 1804"/>
              <a:gd name="T19" fmla="*/ 13 h 726"/>
              <a:gd name="T20" fmla="*/ 1266 w 1804"/>
              <a:gd name="T21" fmla="*/ 41 h 726"/>
              <a:gd name="T22" fmla="*/ 1208 w 1804"/>
              <a:gd name="T23" fmla="*/ 39 h 726"/>
              <a:gd name="T24" fmla="*/ 1151 w 1804"/>
              <a:gd name="T25" fmla="*/ 45 h 726"/>
              <a:gd name="T26" fmla="*/ 1008 w 1804"/>
              <a:gd name="T27" fmla="*/ 32 h 726"/>
              <a:gd name="T28" fmla="*/ 894 w 1804"/>
              <a:gd name="T29" fmla="*/ 16 h 726"/>
              <a:gd name="T30" fmla="*/ 882 w 1804"/>
              <a:gd name="T31" fmla="*/ 42 h 726"/>
              <a:gd name="T32" fmla="*/ 872 w 1804"/>
              <a:gd name="T33" fmla="*/ 32 h 726"/>
              <a:gd name="T34" fmla="*/ 863 w 1804"/>
              <a:gd name="T35" fmla="*/ 18 h 726"/>
              <a:gd name="T36" fmla="*/ 796 w 1804"/>
              <a:gd name="T37" fmla="*/ 32 h 726"/>
              <a:gd name="T38" fmla="*/ 746 w 1804"/>
              <a:gd name="T39" fmla="*/ 38 h 726"/>
              <a:gd name="T40" fmla="*/ 636 w 1804"/>
              <a:gd name="T41" fmla="*/ 44 h 726"/>
              <a:gd name="T42" fmla="*/ 506 w 1804"/>
              <a:gd name="T43" fmla="*/ 24 h 726"/>
              <a:gd name="T44" fmla="*/ 481 w 1804"/>
              <a:gd name="T45" fmla="*/ 14 h 726"/>
              <a:gd name="T46" fmla="*/ 445 w 1804"/>
              <a:gd name="T47" fmla="*/ 38 h 726"/>
              <a:gd name="T48" fmla="*/ 375 w 1804"/>
              <a:gd name="T49" fmla="*/ 25 h 726"/>
              <a:gd name="T50" fmla="*/ 300 w 1804"/>
              <a:gd name="T51" fmla="*/ 61 h 726"/>
              <a:gd name="T52" fmla="*/ 142 w 1804"/>
              <a:gd name="T53" fmla="*/ 9 h 726"/>
              <a:gd name="T54" fmla="*/ 50 w 1804"/>
              <a:gd name="T55" fmla="*/ 66 h 726"/>
              <a:gd name="T56" fmla="*/ 4 w 1804"/>
              <a:gd name="T57" fmla="*/ 224 h 726"/>
              <a:gd name="T58" fmla="*/ 17 w 1804"/>
              <a:gd name="T59" fmla="*/ 451 h 726"/>
              <a:gd name="T60" fmla="*/ 49 w 1804"/>
              <a:gd name="T61" fmla="*/ 649 h 726"/>
              <a:gd name="T62" fmla="*/ 229 w 1804"/>
              <a:gd name="T63" fmla="*/ 691 h 726"/>
              <a:gd name="T64" fmla="*/ 324 w 1804"/>
              <a:gd name="T65" fmla="*/ 720 h 726"/>
              <a:gd name="T66" fmla="*/ 345 w 1804"/>
              <a:gd name="T67" fmla="*/ 714 h 726"/>
              <a:gd name="T68" fmla="*/ 357 w 1804"/>
              <a:gd name="T69" fmla="*/ 719 h 726"/>
              <a:gd name="T70" fmla="*/ 432 w 1804"/>
              <a:gd name="T71" fmla="*/ 699 h 726"/>
              <a:gd name="T72" fmla="*/ 592 w 1804"/>
              <a:gd name="T73" fmla="*/ 664 h 726"/>
              <a:gd name="T74" fmla="*/ 673 w 1804"/>
              <a:gd name="T75" fmla="*/ 705 h 726"/>
              <a:gd name="T76" fmla="*/ 739 w 1804"/>
              <a:gd name="T77" fmla="*/ 685 h 726"/>
              <a:gd name="T78" fmla="*/ 737 w 1804"/>
              <a:gd name="T79" fmla="*/ 722 h 726"/>
              <a:gd name="T80" fmla="*/ 773 w 1804"/>
              <a:gd name="T81" fmla="*/ 702 h 726"/>
              <a:gd name="T82" fmla="*/ 871 w 1804"/>
              <a:gd name="T83" fmla="*/ 681 h 726"/>
              <a:gd name="T84" fmla="*/ 915 w 1804"/>
              <a:gd name="T85" fmla="*/ 622 h 726"/>
              <a:gd name="T86" fmla="*/ 992 w 1804"/>
              <a:gd name="T87" fmla="*/ 687 h 726"/>
              <a:gd name="T88" fmla="*/ 1137 w 1804"/>
              <a:gd name="T89" fmla="*/ 703 h 726"/>
              <a:gd name="T90" fmla="*/ 1227 w 1804"/>
              <a:gd name="T91" fmla="*/ 722 h 726"/>
              <a:gd name="T92" fmla="*/ 1241 w 1804"/>
              <a:gd name="T93" fmla="*/ 715 h 726"/>
              <a:gd name="T94" fmla="*/ 1265 w 1804"/>
              <a:gd name="T95" fmla="*/ 704 h 726"/>
              <a:gd name="T96" fmla="*/ 1356 w 1804"/>
              <a:gd name="T97" fmla="*/ 677 h 726"/>
              <a:gd name="T98" fmla="*/ 1486 w 1804"/>
              <a:gd name="T99" fmla="*/ 703 h 726"/>
              <a:gd name="T100" fmla="*/ 1573 w 1804"/>
              <a:gd name="T101" fmla="*/ 699 h 726"/>
              <a:gd name="T102" fmla="*/ 1634 w 1804"/>
              <a:gd name="T103" fmla="*/ 685 h 726"/>
              <a:gd name="T104" fmla="*/ 1644 w 1804"/>
              <a:gd name="T105" fmla="*/ 712 h 726"/>
              <a:gd name="T106" fmla="*/ 1718 w 1804"/>
              <a:gd name="T107" fmla="*/ 690 h 726"/>
              <a:gd name="T108" fmla="*/ 1791 w 1804"/>
              <a:gd name="T109" fmla="*/ 476 h 726"/>
              <a:gd name="T110" fmla="*/ 1764 w 1804"/>
              <a:gd name="T111" fmla="*/ 90 h 726"/>
              <a:gd name="T112" fmla="*/ 1718 w 1804"/>
              <a:gd name="T113" fmla="*/ 50 h 726"/>
              <a:gd name="T114" fmla="*/ 1723 w 1804"/>
              <a:gd name="T115" fmla="*/ 63 h 726"/>
              <a:gd name="T116" fmla="*/ 1715 w 1804"/>
              <a:gd name="T117" fmla="*/ 23 h 726"/>
              <a:gd name="T118" fmla="*/ 1705 w 1804"/>
              <a:gd name="T119" fmla="*/ 10 h 726"/>
              <a:gd name="T120" fmla="*/ 1639 w 1804"/>
              <a:gd name="T121" fmla="*/ 26 h 726"/>
              <a:gd name="T122" fmla="*/ 1599 w 1804"/>
              <a:gd name="T123" fmla="*/ 27 h 726"/>
              <a:gd name="T124" fmla="*/ 1539 w 1804"/>
              <a:gd name="T125" fmla="*/ 57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04" h="726">
                <a:moveTo>
                  <a:pt x="1719" y="9"/>
                </a:moveTo>
                <a:cubicBezTo>
                  <a:pt x="1719" y="9"/>
                  <a:pt x="1719" y="9"/>
                  <a:pt x="1719" y="9"/>
                </a:cubicBezTo>
                <a:moveTo>
                  <a:pt x="1719" y="9"/>
                </a:moveTo>
                <a:cubicBezTo>
                  <a:pt x="1718" y="10"/>
                  <a:pt x="1718" y="10"/>
                  <a:pt x="1718" y="10"/>
                </a:cubicBezTo>
                <a:cubicBezTo>
                  <a:pt x="1718" y="10"/>
                  <a:pt x="1718" y="10"/>
                  <a:pt x="1718" y="10"/>
                </a:cubicBezTo>
                <a:cubicBezTo>
                  <a:pt x="1718" y="10"/>
                  <a:pt x="1718" y="10"/>
                  <a:pt x="1718" y="10"/>
                </a:cubicBezTo>
                <a:cubicBezTo>
                  <a:pt x="1719" y="9"/>
                  <a:pt x="1719" y="9"/>
                  <a:pt x="1719" y="9"/>
                </a:cubicBezTo>
                <a:moveTo>
                  <a:pt x="1325" y="18"/>
                </a:moveTo>
                <a:cubicBezTo>
                  <a:pt x="1325" y="18"/>
                  <a:pt x="1325" y="18"/>
                  <a:pt x="1325" y="18"/>
                </a:cubicBezTo>
                <a:moveTo>
                  <a:pt x="1325" y="18"/>
                </a:moveTo>
                <a:cubicBezTo>
                  <a:pt x="1325" y="18"/>
                  <a:pt x="1325" y="18"/>
                  <a:pt x="1325" y="18"/>
                </a:cubicBezTo>
                <a:cubicBezTo>
                  <a:pt x="1325" y="19"/>
                  <a:pt x="1325" y="19"/>
                  <a:pt x="1325" y="19"/>
                </a:cubicBezTo>
                <a:cubicBezTo>
                  <a:pt x="1325" y="19"/>
                  <a:pt x="1325" y="19"/>
                  <a:pt x="1325" y="19"/>
                </a:cubicBezTo>
                <a:cubicBezTo>
                  <a:pt x="1325" y="18"/>
                  <a:pt x="1325" y="18"/>
                  <a:pt x="1325" y="18"/>
                </a:cubicBezTo>
                <a:moveTo>
                  <a:pt x="8" y="379"/>
                </a:moveTo>
                <a:cubicBezTo>
                  <a:pt x="9" y="396"/>
                  <a:pt x="9" y="396"/>
                  <a:pt x="9" y="396"/>
                </a:cubicBezTo>
                <a:cubicBezTo>
                  <a:pt x="10" y="412"/>
                  <a:pt x="12" y="425"/>
                  <a:pt x="15" y="440"/>
                </a:cubicBezTo>
                <a:cubicBezTo>
                  <a:pt x="15" y="429"/>
                  <a:pt x="15" y="419"/>
                  <a:pt x="16" y="408"/>
                </a:cubicBezTo>
                <a:cubicBezTo>
                  <a:pt x="15" y="397"/>
                  <a:pt x="11" y="388"/>
                  <a:pt x="8" y="379"/>
                </a:cubicBezTo>
                <a:moveTo>
                  <a:pt x="16" y="389"/>
                </a:moveTo>
                <a:cubicBezTo>
                  <a:pt x="18" y="405"/>
                  <a:pt x="18" y="422"/>
                  <a:pt x="21" y="434"/>
                </a:cubicBezTo>
                <a:cubicBezTo>
                  <a:pt x="22" y="413"/>
                  <a:pt x="22" y="413"/>
                  <a:pt x="22" y="413"/>
                </a:cubicBezTo>
                <a:cubicBezTo>
                  <a:pt x="21" y="404"/>
                  <a:pt x="19" y="397"/>
                  <a:pt x="16" y="389"/>
                </a:cubicBezTo>
                <a:moveTo>
                  <a:pt x="23" y="621"/>
                </a:moveTo>
                <a:cubicBezTo>
                  <a:pt x="22" y="629"/>
                  <a:pt x="24" y="635"/>
                  <a:pt x="24" y="643"/>
                </a:cubicBezTo>
                <a:cubicBezTo>
                  <a:pt x="24" y="643"/>
                  <a:pt x="24" y="643"/>
                  <a:pt x="24" y="644"/>
                </a:cubicBezTo>
                <a:cubicBezTo>
                  <a:pt x="24" y="643"/>
                  <a:pt x="24" y="643"/>
                  <a:pt x="24" y="643"/>
                </a:cubicBezTo>
                <a:cubicBezTo>
                  <a:pt x="23" y="643"/>
                  <a:pt x="22" y="643"/>
                  <a:pt x="22" y="642"/>
                </a:cubicBezTo>
                <a:cubicBezTo>
                  <a:pt x="23" y="647"/>
                  <a:pt x="24" y="653"/>
                  <a:pt x="24" y="659"/>
                </a:cubicBezTo>
                <a:cubicBezTo>
                  <a:pt x="26" y="661"/>
                  <a:pt x="26" y="661"/>
                  <a:pt x="26" y="661"/>
                </a:cubicBezTo>
                <a:cubicBezTo>
                  <a:pt x="26" y="647"/>
                  <a:pt x="27" y="633"/>
                  <a:pt x="23" y="621"/>
                </a:cubicBezTo>
                <a:moveTo>
                  <a:pt x="1629" y="711"/>
                </a:moveTo>
                <a:cubicBezTo>
                  <a:pt x="1628" y="712"/>
                  <a:pt x="1628" y="713"/>
                  <a:pt x="1628" y="713"/>
                </a:cubicBezTo>
                <a:cubicBezTo>
                  <a:pt x="1629" y="712"/>
                  <a:pt x="1629" y="712"/>
                  <a:pt x="1629" y="712"/>
                </a:cubicBezTo>
                <a:cubicBezTo>
                  <a:pt x="1629" y="712"/>
                  <a:pt x="1629" y="712"/>
                  <a:pt x="1629" y="712"/>
                </a:cubicBezTo>
                <a:cubicBezTo>
                  <a:pt x="1629" y="711"/>
                  <a:pt x="1629" y="711"/>
                  <a:pt x="1629" y="711"/>
                </a:cubicBezTo>
                <a:moveTo>
                  <a:pt x="1235" y="720"/>
                </a:moveTo>
                <a:cubicBezTo>
                  <a:pt x="1235" y="721"/>
                  <a:pt x="1235" y="721"/>
                  <a:pt x="1235" y="721"/>
                </a:cubicBezTo>
                <a:cubicBezTo>
                  <a:pt x="1236" y="720"/>
                  <a:pt x="1236" y="720"/>
                  <a:pt x="1236" y="720"/>
                </a:cubicBezTo>
                <a:cubicBezTo>
                  <a:pt x="1235" y="720"/>
                  <a:pt x="1235" y="720"/>
                  <a:pt x="1235" y="720"/>
                </a:cubicBezTo>
                <a:cubicBezTo>
                  <a:pt x="1235" y="720"/>
                  <a:pt x="1235" y="720"/>
                  <a:pt x="1235" y="720"/>
                </a:cubicBezTo>
                <a:moveTo>
                  <a:pt x="912" y="652"/>
                </a:moveTo>
                <a:cubicBezTo>
                  <a:pt x="912" y="652"/>
                  <a:pt x="912" y="652"/>
                  <a:pt x="912" y="652"/>
                </a:cubicBezTo>
                <a:cubicBezTo>
                  <a:pt x="912" y="652"/>
                  <a:pt x="913" y="652"/>
                  <a:pt x="912" y="653"/>
                </a:cubicBezTo>
                <a:cubicBezTo>
                  <a:pt x="912" y="652"/>
                  <a:pt x="912" y="652"/>
                  <a:pt x="912" y="652"/>
                </a:cubicBezTo>
                <a:moveTo>
                  <a:pt x="47" y="488"/>
                </a:moveTo>
                <a:cubicBezTo>
                  <a:pt x="47" y="487"/>
                  <a:pt x="47" y="486"/>
                  <a:pt x="47" y="485"/>
                </a:cubicBezTo>
                <a:cubicBezTo>
                  <a:pt x="47" y="486"/>
                  <a:pt x="47" y="487"/>
                  <a:pt x="48" y="488"/>
                </a:cubicBezTo>
                <a:cubicBezTo>
                  <a:pt x="47" y="488"/>
                  <a:pt x="47" y="488"/>
                  <a:pt x="47" y="488"/>
                </a:cubicBezTo>
                <a:moveTo>
                  <a:pt x="44" y="488"/>
                </a:moveTo>
                <a:cubicBezTo>
                  <a:pt x="42" y="480"/>
                  <a:pt x="41" y="470"/>
                  <a:pt x="39" y="461"/>
                </a:cubicBezTo>
                <a:cubicBezTo>
                  <a:pt x="39" y="461"/>
                  <a:pt x="39" y="461"/>
                  <a:pt x="39" y="461"/>
                </a:cubicBezTo>
                <a:cubicBezTo>
                  <a:pt x="39" y="460"/>
                  <a:pt x="39" y="460"/>
                  <a:pt x="39" y="460"/>
                </a:cubicBezTo>
                <a:cubicBezTo>
                  <a:pt x="39" y="461"/>
                  <a:pt x="39" y="461"/>
                  <a:pt x="39" y="461"/>
                </a:cubicBezTo>
                <a:cubicBezTo>
                  <a:pt x="39" y="461"/>
                  <a:pt x="39" y="461"/>
                  <a:pt x="39" y="461"/>
                </a:cubicBezTo>
                <a:cubicBezTo>
                  <a:pt x="45" y="465"/>
                  <a:pt x="44" y="474"/>
                  <a:pt x="44" y="482"/>
                </a:cubicBezTo>
                <a:cubicBezTo>
                  <a:pt x="44" y="482"/>
                  <a:pt x="44" y="482"/>
                  <a:pt x="45" y="482"/>
                </a:cubicBezTo>
                <a:cubicBezTo>
                  <a:pt x="46" y="482"/>
                  <a:pt x="45" y="485"/>
                  <a:pt x="47" y="485"/>
                </a:cubicBezTo>
                <a:cubicBezTo>
                  <a:pt x="47" y="486"/>
                  <a:pt x="46" y="487"/>
                  <a:pt x="46" y="488"/>
                </a:cubicBezTo>
                <a:cubicBezTo>
                  <a:pt x="44" y="488"/>
                  <a:pt x="44" y="488"/>
                  <a:pt x="44" y="488"/>
                </a:cubicBezTo>
                <a:moveTo>
                  <a:pt x="38" y="458"/>
                </a:moveTo>
                <a:cubicBezTo>
                  <a:pt x="38" y="457"/>
                  <a:pt x="37" y="456"/>
                  <a:pt x="37" y="455"/>
                </a:cubicBezTo>
                <a:cubicBezTo>
                  <a:pt x="35" y="445"/>
                  <a:pt x="33" y="434"/>
                  <a:pt x="33" y="423"/>
                </a:cubicBezTo>
                <a:cubicBezTo>
                  <a:pt x="35" y="433"/>
                  <a:pt x="39" y="442"/>
                  <a:pt x="39" y="452"/>
                </a:cubicBezTo>
                <a:cubicBezTo>
                  <a:pt x="39" y="454"/>
                  <a:pt x="39" y="456"/>
                  <a:pt x="38" y="458"/>
                </a:cubicBezTo>
                <a:moveTo>
                  <a:pt x="33" y="423"/>
                </a:moveTo>
                <a:cubicBezTo>
                  <a:pt x="32" y="421"/>
                  <a:pt x="32" y="421"/>
                  <a:pt x="32" y="421"/>
                </a:cubicBezTo>
                <a:cubicBezTo>
                  <a:pt x="31" y="418"/>
                  <a:pt x="32" y="413"/>
                  <a:pt x="32" y="411"/>
                </a:cubicBezTo>
                <a:cubicBezTo>
                  <a:pt x="32" y="415"/>
                  <a:pt x="32" y="419"/>
                  <a:pt x="33" y="423"/>
                </a:cubicBezTo>
                <a:moveTo>
                  <a:pt x="1737" y="348"/>
                </a:moveTo>
                <a:cubicBezTo>
                  <a:pt x="1736" y="346"/>
                  <a:pt x="1736" y="344"/>
                  <a:pt x="1735" y="342"/>
                </a:cubicBezTo>
                <a:cubicBezTo>
                  <a:pt x="1735" y="338"/>
                  <a:pt x="1736" y="334"/>
                  <a:pt x="1736" y="330"/>
                </a:cubicBezTo>
                <a:cubicBezTo>
                  <a:pt x="1736" y="336"/>
                  <a:pt x="1737" y="342"/>
                  <a:pt x="1738" y="348"/>
                </a:cubicBezTo>
                <a:cubicBezTo>
                  <a:pt x="1737" y="348"/>
                  <a:pt x="1737" y="348"/>
                  <a:pt x="1737" y="348"/>
                </a:cubicBezTo>
                <a:moveTo>
                  <a:pt x="36" y="339"/>
                </a:moveTo>
                <a:cubicBezTo>
                  <a:pt x="34" y="338"/>
                  <a:pt x="35" y="335"/>
                  <a:pt x="34" y="333"/>
                </a:cubicBezTo>
                <a:cubicBezTo>
                  <a:pt x="28" y="325"/>
                  <a:pt x="29" y="309"/>
                  <a:pt x="26" y="296"/>
                </a:cubicBezTo>
                <a:cubicBezTo>
                  <a:pt x="25" y="292"/>
                  <a:pt x="24" y="288"/>
                  <a:pt x="23" y="284"/>
                </a:cubicBezTo>
                <a:cubicBezTo>
                  <a:pt x="20" y="264"/>
                  <a:pt x="17" y="244"/>
                  <a:pt x="16" y="222"/>
                </a:cubicBezTo>
                <a:cubicBezTo>
                  <a:pt x="16" y="214"/>
                  <a:pt x="14" y="204"/>
                  <a:pt x="13" y="195"/>
                </a:cubicBezTo>
                <a:cubicBezTo>
                  <a:pt x="13" y="192"/>
                  <a:pt x="13" y="189"/>
                  <a:pt x="13" y="186"/>
                </a:cubicBezTo>
                <a:cubicBezTo>
                  <a:pt x="13" y="186"/>
                  <a:pt x="13" y="186"/>
                  <a:pt x="13" y="186"/>
                </a:cubicBezTo>
                <a:cubicBezTo>
                  <a:pt x="14" y="196"/>
                  <a:pt x="14" y="196"/>
                  <a:pt x="14" y="196"/>
                </a:cubicBezTo>
                <a:cubicBezTo>
                  <a:pt x="15" y="199"/>
                  <a:pt x="17" y="202"/>
                  <a:pt x="17" y="204"/>
                </a:cubicBezTo>
                <a:cubicBezTo>
                  <a:pt x="19" y="209"/>
                  <a:pt x="19" y="216"/>
                  <a:pt x="19" y="224"/>
                </a:cubicBezTo>
                <a:cubicBezTo>
                  <a:pt x="21" y="229"/>
                  <a:pt x="19" y="236"/>
                  <a:pt x="19" y="244"/>
                </a:cubicBezTo>
                <a:cubicBezTo>
                  <a:pt x="19" y="245"/>
                  <a:pt x="21" y="246"/>
                  <a:pt x="22" y="246"/>
                </a:cubicBezTo>
                <a:cubicBezTo>
                  <a:pt x="20" y="256"/>
                  <a:pt x="25" y="262"/>
                  <a:pt x="23" y="272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74"/>
                  <a:pt x="28" y="278"/>
                  <a:pt x="28" y="285"/>
                </a:cubicBezTo>
                <a:cubicBezTo>
                  <a:pt x="28" y="291"/>
                  <a:pt x="32" y="295"/>
                  <a:pt x="32" y="299"/>
                </a:cubicBezTo>
                <a:cubicBezTo>
                  <a:pt x="33" y="314"/>
                  <a:pt x="32" y="328"/>
                  <a:pt x="36" y="339"/>
                </a:cubicBezTo>
                <a:moveTo>
                  <a:pt x="35" y="126"/>
                </a:moveTo>
                <a:cubicBezTo>
                  <a:pt x="34" y="114"/>
                  <a:pt x="33" y="101"/>
                  <a:pt x="34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6" y="103"/>
                  <a:pt x="37" y="116"/>
                  <a:pt x="35" y="126"/>
                </a:cubicBezTo>
                <a:moveTo>
                  <a:pt x="1737" y="131"/>
                </a:moveTo>
                <a:cubicBezTo>
                  <a:pt x="1739" y="109"/>
                  <a:pt x="1739" y="109"/>
                  <a:pt x="1739" y="109"/>
                </a:cubicBezTo>
                <a:cubicBezTo>
                  <a:pt x="1741" y="99"/>
                  <a:pt x="1743" y="88"/>
                  <a:pt x="1743" y="76"/>
                </a:cubicBezTo>
                <a:cubicBezTo>
                  <a:pt x="1745" y="80"/>
                  <a:pt x="1746" y="83"/>
                  <a:pt x="1748" y="86"/>
                </a:cubicBezTo>
                <a:cubicBezTo>
                  <a:pt x="1745" y="100"/>
                  <a:pt x="1741" y="114"/>
                  <a:pt x="1740" y="129"/>
                </a:cubicBezTo>
                <a:cubicBezTo>
                  <a:pt x="1739" y="132"/>
                  <a:pt x="1739" y="132"/>
                  <a:pt x="1739" y="132"/>
                </a:cubicBezTo>
                <a:cubicBezTo>
                  <a:pt x="1736" y="137"/>
                  <a:pt x="1736" y="137"/>
                  <a:pt x="1736" y="137"/>
                </a:cubicBezTo>
                <a:cubicBezTo>
                  <a:pt x="1736" y="136"/>
                  <a:pt x="1736" y="136"/>
                  <a:pt x="1736" y="136"/>
                </a:cubicBezTo>
                <a:cubicBezTo>
                  <a:pt x="1738" y="130"/>
                  <a:pt x="1738" y="130"/>
                  <a:pt x="1738" y="130"/>
                </a:cubicBezTo>
                <a:cubicBezTo>
                  <a:pt x="1737" y="131"/>
                  <a:pt x="1737" y="131"/>
                  <a:pt x="1737" y="131"/>
                </a:cubicBezTo>
                <a:moveTo>
                  <a:pt x="1708" y="116"/>
                </a:moveTo>
                <a:cubicBezTo>
                  <a:pt x="1709" y="109"/>
                  <a:pt x="1709" y="101"/>
                  <a:pt x="1709" y="94"/>
                </a:cubicBezTo>
                <a:cubicBezTo>
                  <a:pt x="1709" y="91"/>
                  <a:pt x="1709" y="88"/>
                  <a:pt x="1708" y="85"/>
                </a:cubicBezTo>
                <a:cubicBezTo>
                  <a:pt x="1711" y="82"/>
                  <a:pt x="1714" y="79"/>
                  <a:pt x="1716" y="75"/>
                </a:cubicBezTo>
                <a:cubicBezTo>
                  <a:pt x="1715" y="81"/>
                  <a:pt x="1714" y="89"/>
                  <a:pt x="1713" y="97"/>
                </a:cubicBezTo>
                <a:cubicBezTo>
                  <a:pt x="1712" y="105"/>
                  <a:pt x="1711" y="113"/>
                  <a:pt x="1710" y="121"/>
                </a:cubicBezTo>
                <a:cubicBezTo>
                  <a:pt x="1710" y="118"/>
                  <a:pt x="1710" y="118"/>
                  <a:pt x="1710" y="118"/>
                </a:cubicBezTo>
                <a:cubicBezTo>
                  <a:pt x="1710" y="117"/>
                  <a:pt x="1710" y="116"/>
                  <a:pt x="1709" y="116"/>
                </a:cubicBezTo>
                <a:cubicBezTo>
                  <a:pt x="1709" y="116"/>
                  <a:pt x="1708" y="116"/>
                  <a:pt x="1708" y="116"/>
                </a:cubicBezTo>
                <a:moveTo>
                  <a:pt x="876" y="67"/>
                </a:moveTo>
                <a:cubicBezTo>
                  <a:pt x="877" y="67"/>
                  <a:pt x="878" y="66"/>
                  <a:pt x="880" y="64"/>
                </a:cubicBezTo>
                <a:cubicBezTo>
                  <a:pt x="879" y="66"/>
                  <a:pt x="878" y="69"/>
                  <a:pt x="877" y="71"/>
                </a:cubicBezTo>
                <a:cubicBezTo>
                  <a:pt x="877" y="72"/>
                  <a:pt x="877" y="72"/>
                  <a:pt x="877" y="72"/>
                </a:cubicBezTo>
                <a:cubicBezTo>
                  <a:pt x="877" y="72"/>
                  <a:pt x="877" y="72"/>
                  <a:pt x="876" y="72"/>
                </a:cubicBezTo>
                <a:cubicBezTo>
                  <a:pt x="876" y="72"/>
                  <a:pt x="876" y="72"/>
                  <a:pt x="876" y="72"/>
                </a:cubicBezTo>
                <a:cubicBezTo>
                  <a:pt x="875" y="72"/>
                  <a:pt x="875" y="72"/>
                  <a:pt x="875" y="72"/>
                </a:cubicBezTo>
                <a:cubicBezTo>
                  <a:pt x="874" y="73"/>
                  <a:pt x="874" y="73"/>
                  <a:pt x="874" y="73"/>
                </a:cubicBezTo>
                <a:cubicBezTo>
                  <a:pt x="874" y="73"/>
                  <a:pt x="874" y="73"/>
                  <a:pt x="874" y="73"/>
                </a:cubicBezTo>
                <a:cubicBezTo>
                  <a:pt x="874" y="72"/>
                  <a:pt x="875" y="70"/>
                  <a:pt x="875" y="69"/>
                </a:cubicBezTo>
                <a:cubicBezTo>
                  <a:pt x="875" y="68"/>
                  <a:pt x="874" y="67"/>
                  <a:pt x="874" y="66"/>
                </a:cubicBezTo>
                <a:cubicBezTo>
                  <a:pt x="875" y="67"/>
                  <a:pt x="875" y="67"/>
                  <a:pt x="876" y="67"/>
                </a:cubicBezTo>
                <a:moveTo>
                  <a:pt x="1411" y="0"/>
                </a:moveTo>
                <a:cubicBezTo>
                  <a:pt x="1407" y="6"/>
                  <a:pt x="1404" y="15"/>
                  <a:pt x="1402" y="24"/>
                </a:cubicBezTo>
                <a:cubicBezTo>
                  <a:pt x="1394" y="30"/>
                  <a:pt x="1388" y="38"/>
                  <a:pt x="1383" y="47"/>
                </a:cubicBezTo>
                <a:cubicBezTo>
                  <a:pt x="1383" y="43"/>
                  <a:pt x="1383" y="39"/>
                  <a:pt x="1382" y="35"/>
                </a:cubicBezTo>
                <a:cubicBezTo>
                  <a:pt x="1383" y="21"/>
                  <a:pt x="1385" y="8"/>
                  <a:pt x="1379" y="8"/>
                </a:cubicBezTo>
                <a:cubicBezTo>
                  <a:pt x="1378" y="8"/>
                  <a:pt x="1378" y="8"/>
                  <a:pt x="1377" y="8"/>
                </a:cubicBezTo>
                <a:cubicBezTo>
                  <a:pt x="1374" y="9"/>
                  <a:pt x="1371" y="13"/>
                  <a:pt x="1369" y="18"/>
                </a:cubicBezTo>
                <a:cubicBezTo>
                  <a:pt x="1368" y="17"/>
                  <a:pt x="1367" y="17"/>
                  <a:pt x="1365" y="17"/>
                </a:cubicBezTo>
                <a:cubicBezTo>
                  <a:pt x="1363" y="17"/>
                  <a:pt x="1360" y="18"/>
                  <a:pt x="1357" y="20"/>
                </a:cubicBezTo>
                <a:cubicBezTo>
                  <a:pt x="1358" y="15"/>
                  <a:pt x="1358" y="9"/>
                  <a:pt x="1357" y="4"/>
                </a:cubicBezTo>
                <a:cubicBezTo>
                  <a:pt x="1355" y="8"/>
                  <a:pt x="1351" y="11"/>
                  <a:pt x="1350" y="18"/>
                </a:cubicBezTo>
                <a:cubicBezTo>
                  <a:pt x="1349" y="24"/>
                  <a:pt x="1349" y="24"/>
                  <a:pt x="1349" y="24"/>
                </a:cubicBezTo>
                <a:cubicBezTo>
                  <a:pt x="1349" y="24"/>
                  <a:pt x="1349" y="24"/>
                  <a:pt x="1349" y="24"/>
                </a:cubicBezTo>
                <a:cubicBezTo>
                  <a:pt x="1347" y="21"/>
                  <a:pt x="1345" y="18"/>
                  <a:pt x="1342" y="16"/>
                </a:cubicBezTo>
                <a:cubicBezTo>
                  <a:pt x="1341" y="15"/>
                  <a:pt x="1341" y="15"/>
                  <a:pt x="1340" y="15"/>
                </a:cubicBezTo>
                <a:cubicBezTo>
                  <a:pt x="1338" y="15"/>
                  <a:pt x="1336" y="16"/>
                  <a:pt x="1334" y="16"/>
                </a:cubicBezTo>
                <a:cubicBezTo>
                  <a:pt x="1334" y="16"/>
                  <a:pt x="1334" y="16"/>
                  <a:pt x="1334" y="16"/>
                </a:cubicBezTo>
                <a:cubicBezTo>
                  <a:pt x="1330" y="16"/>
                  <a:pt x="1327" y="20"/>
                  <a:pt x="1327" y="25"/>
                </a:cubicBezTo>
                <a:cubicBezTo>
                  <a:pt x="1325" y="26"/>
                  <a:pt x="1323" y="26"/>
                  <a:pt x="1322" y="26"/>
                </a:cubicBezTo>
                <a:cubicBezTo>
                  <a:pt x="1322" y="25"/>
                  <a:pt x="1322" y="25"/>
                  <a:pt x="1322" y="24"/>
                </a:cubicBezTo>
                <a:cubicBezTo>
                  <a:pt x="1322" y="24"/>
                  <a:pt x="1322" y="24"/>
                  <a:pt x="1321" y="26"/>
                </a:cubicBezTo>
                <a:cubicBezTo>
                  <a:pt x="1321" y="26"/>
                  <a:pt x="1321" y="26"/>
                  <a:pt x="1321" y="26"/>
                </a:cubicBezTo>
                <a:cubicBezTo>
                  <a:pt x="1321" y="26"/>
                  <a:pt x="1321" y="25"/>
                  <a:pt x="1321" y="24"/>
                </a:cubicBezTo>
                <a:cubicBezTo>
                  <a:pt x="1321" y="24"/>
                  <a:pt x="1321" y="24"/>
                  <a:pt x="1319" y="25"/>
                </a:cubicBezTo>
                <a:cubicBezTo>
                  <a:pt x="1319" y="25"/>
                  <a:pt x="1319" y="25"/>
                  <a:pt x="1321" y="24"/>
                </a:cubicBezTo>
                <a:cubicBezTo>
                  <a:pt x="1321" y="24"/>
                  <a:pt x="1321" y="24"/>
                  <a:pt x="1320" y="23"/>
                </a:cubicBezTo>
                <a:cubicBezTo>
                  <a:pt x="1320" y="23"/>
                  <a:pt x="1320" y="23"/>
                  <a:pt x="1325" y="18"/>
                </a:cubicBezTo>
                <a:cubicBezTo>
                  <a:pt x="1324" y="18"/>
                  <a:pt x="1324" y="17"/>
                  <a:pt x="1323" y="15"/>
                </a:cubicBezTo>
                <a:cubicBezTo>
                  <a:pt x="1323" y="15"/>
                  <a:pt x="1323" y="15"/>
                  <a:pt x="1322" y="14"/>
                </a:cubicBezTo>
                <a:cubicBezTo>
                  <a:pt x="1322" y="14"/>
                  <a:pt x="1322" y="14"/>
                  <a:pt x="1320" y="12"/>
                </a:cubicBezTo>
                <a:cubicBezTo>
                  <a:pt x="1320" y="12"/>
                  <a:pt x="1320" y="12"/>
                  <a:pt x="1320" y="12"/>
                </a:cubicBezTo>
                <a:cubicBezTo>
                  <a:pt x="1319" y="12"/>
                  <a:pt x="1319" y="12"/>
                  <a:pt x="1318" y="13"/>
                </a:cubicBezTo>
                <a:cubicBezTo>
                  <a:pt x="1317" y="13"/>
                  <a:pt x="1317" y="13"/>
                  <a:pt x="1316" y="13"/>
                </a:cubicBezTo>
                <a:cubicBezTo>
                  <a:pt x="1316" y="13"/>
                  <a:pt x="1315" y="14"/>
                  <a:pt x="1314" y="15"/>
                </a:cubicBezTo>
                <a:cubicBezTo>
                  <a:pt x="1314" y="16"/>
                  <a:pt x="1314" y="16"/>
                  <a:pt x="1313" y="19"/>
                </a:cubicBezTo>
                <a:cubicBezTo>
                  <a:pt x="1312" y="18"/>
                  <a:pt x="1312" y="18"/>
                  <a:pt x="1312" y="18"/>
                </a:cubicBezTo>
                <a:cubicBezTo>
                  <a:pt x="1311" y="18"/>
                  <a:pt x="1310" y="18"/>
                  <a:pt x="1309" y="18"/>
                </a:cubicBezTo>
                <a:cubicBezTo>
                  <a:pt x="1308" y="18"/>
                  <a:pt x="1306" y="19"/>
                  <a:pt x="1300" y="22"/>
                </a:cubicBezTo>
                <a:cubicBezTo>
                  <a:pt x="1300" y="22"/>
                  <a:pt x="1298" y="24"/>
                  <a:pt x="1296" y="28"/>
                </a:cubicBezTo>
                <a:cubicBezTo>
                  <a:pt x="1296" y="32"/>
                  <a:pt x="1296" y="32"/>
                  <a:pt x="1295" y="37"/>
                </a:cubicBezTo>
                <a:cubicBezTo>
                  <a:pt x="1295" y="37"/>
                  <a:pt x="1295" y="38"/>
                  <a:pt x="1294" y="40"/>
                </a:cubicBezTo>
                <a:cubicBezTo>
                  <a:pt x="1293" y="41"/>
                  <a:pt x="1293" y="42"/>
                  <a:pt x="1292" y="43"/>
                </a:cubicBezTo>
                <a:cubicBezTo>
                  <a:pt x="1292" y="43"/>
                  <a:pt x="1292" y="43"/>
                  <a:pt x="1292" y="43"/>
                </a:cubicBezTo>
                <a:cubicBezTo>
                  <a:pt x="1292" y="42"/>
                  <a:pt x="1291" y="41"/>
                  <a:pt x="1291" y="40"/>
                </a:cubicBezTo>
                <a:cubicBezTo>
                  <a:pt x="1290" y="39"/>
                  <a:pt x="1289" y="38"/>
                  <a:pt x="1288" y="38"/>
                </a:cubicBezTo>
                <a:cubicBezTo>
                  <a:pt x="1288" y="38"/>
                  <a:pt x="1287" y="39"/>
                  <a:pt x="1286" y="40"/>
                </a:cubicBezTo>
                <a:cubicBezTo>
                  <a:pt x="1284" y="39"/>
                  <a:pt x="1283" y="39"/>
                  <a:pt x="1281" y="39"/>
                </a:cubicBezTo>
                <a:cubicBezTo>
                  <a:pt x="1278" y="39"/>
                  <a:pt x="1274" y="40"/>
                  <a:pt x="1271" y="42"/>
                </a:cubicBezTo>
                <a:cubicBezTo>
                  <a:pt x="1270" y="41"/>
                  <a:pt x="1268" y="41"/>
                  <a:pt x="1266" y="41"/>
                </a:cubicBezTo>
                <a:cubicBezTo>
                  <a:pt x="1266" y="41"/>
                  <a:pt x="1266" y="41"/>
                  <a:pt x="1266" y="41"/>
                </a:cubicBezTo>
                <a:cubicBezTo>
                  <a:pt x="1261" y="38"/>
                  <a:pt x="1256" y="35"/>
                  <a:pt x="1250" y="35"/>
                </a:cubicBezTo>
                <a:cubicBezTo>
                  <a:pt x="1246" y="34"/>
                  <a:pt x="1246" y="34"/>
                  <a:pt x="1246" y="34"/>
                </a:cubicBezTo>
                <a:cubicBezTo>
                  <a:pt x="1244" y="35"/>
                  <a:pt x="1243" y="35"/>
                  <a:pt x="1242" y="36"/>
                </a:cubicBezTo>
                <a:cubicBezTo>
                  <a:pt x="1241" y="36"/>
                  <a:pt x="1240" y="36"/>
                  <a:pt x="1240" y="36"/>
                </a:cubicBezTo>
                <a:cubicBezTo>
                  <a:pt x="1237" y="36"/>
                  <a:pt x="1235" y="36"/>
                  <a:pt x="1234" y="35"/>
                </a:cubicBezTo>
                <a:cubicBezTo>
                  <a:pt x="1234" y="38"/>
                  <a:pt x="1235" y="41"/>
                  <a:pt x="1235" y="44"/>
                </a:cubicBezTo>
                <a:cubicBezTo>
                  <a:pt x="1231" y="43"/>
                  <a:pt x="1231" y="43"/>
                  <a:pt x="1231" y="43"/>
                </a:cubicBezTo>
                <a:cubicBezTo>
                  <a:pt x="1230" y="44"/>
                  <a:pt x="1229" y="45"/>
                  <a:pt x="1227" y="45"/>
                </a:cubicBezTo>
                <a:cubicBezTo>
                  <a:pt x="1226" y="42"/>
                  <a:pt x="1229" y="38"/>
                  <a:pt x="1227" y="35"/>
                </a:cubicBezTo>
                <a:cubicBezTo>
                  <a:pt x="1222" y="35"/>
                  <a:pt x="1222" y="35"/>
                  <a:pt x="1222" y="35"/>
                </a:cubicBezTo>
                <a:cubicBezTo>
                  <a:pt x="1222" y="35"/>
                  <a:pt x="1222" y="35"/>
                  <a:pt x="1222" y="35"/>
                </a:cubicBezTo>
                <a:cubicBezTo>
                  <a:pt x="1221" y="29"/>
                  <a:pt x="1219" y="28"/>
                  <a:pt x="1218" y="28"/>
                </a:cubicBezTo>
                <a:cubicBezTo>
                  <a:pt x="1216" y="28"/>
                  <a:pt x="1214" y="29"/>
                  <a:pt x="1211" y="29"/>
                </a:cubicBezTo>
                <a:cubicBezTo>
                  <a:pt x="1212" y="32"/>
                  <a:pt x="1212" y="36"/>
                  <a:pt x="1212" y="39"/>
                </a:cubicBezTo>
                <a:cubicBezTo>
                  <a:pt x="1208" y="39"/>
                  <a:pt x="1208" y="39"/>
                  <a:pt x="1208" y="39"/>
                </a:cubicBezTo>
                <a:cubicBezTo>
                  <a:pt x="1208" y="39"/>
                  <a:pt x="1208" y="39"/>
                  <a:pt x="1208" y="39"/>
                </a:cubicBezTo>
                <a:cubicBezTo>
                  <a:pt x="1206" y="39"/>
                  <a:pt x="1206" y="37"/>
                  <a:pt x="1206" y="36"/>
                </a:cubicBezTo>
                <a:cubicBezTo>
                  <a:pt x="1206" y="36"/>
                  <a:pt x="1206" y="36"/>
                  <a:pt x="1206" y="36"/>
                </a:cubicBezTo>
                <a:cubicBezTo>
                  <a:pt x="1204" y="36"/>
                  <a:pt x="1203" y="36"/>
                  <a:pt x="1202" y="35"/>
                </a:cubicBezTo>
                <a:cubicBezTo>
                  <a:pt x="1201" y="35"/>
                  <a:pt x="1199" y="35"/>
                  <a:pt x="1198" y="35"/>
                </a:cubicBezTo>
                <a:cubicBezTo>
                  <a:pt x="1197" y="35"/>
                  <a:pt x="1196" y="35"/>
                  <a:pt x="1195" y="36"/>
                </a:cubicBezTo>
                <a:cubicBezTo>
                  <a:pt x="1195" y="41"/>
                  <a:pt x="1195" y="41"/>
                  <a:pt x="1195" y="41"/>
                </a:cubicBezTo>
                <a:cubicBezTo>
                  <a:pt x="1193" y="35"/>
                  <a:pt x="1183" y="32"/>
                  <a:pt x="1176" y="32"/>
                </a:cubicBezTo>
                <a:cubicBezTo>
                  <a:pt x="1176" y="32"/>
                  <a:pt x="1176" y="32"/>
                  <a:pt x="1176" y="32"/>
                </a:cubicBezTo>
                <a:cubicBezTo>
                  <a:pt x="1178" y="33"/>
                  <a:pt x="1172" y="33"/>
                  <a:pt x="1174" y="35"/>
                </a:cubicBezTo>
                <a:cubicBezTo>
                  <a:pt x="1170" y="32"/>
                  <a:pt x="1165" y="29"/>
                  <a:pt x="1161" y="29"/>
                </a:cubicBezTo>
                <a:cubicBezTo>
                  <a:pt x="1159" y="29"/>
                  <a:pt x="1157" y="30"/>
                  <a:pt x="1157" y="32"/>
                </a:cubicBezTo>
                <a:cubicBezTo>
                  <a:pt x="1156" y="40"/>
                  <a:pt x="1156" y="47"/>
                  <a:pt x="1156" y="55"/>
                </a:cubicBezTo>
                <a:cubicBezTo>
                  <a:pt x="1155" y="52"/>
                  <a:pt x="1155" y="49"/>
                  <a:pt x="1155" y="46"/>
                </a:cubicBezTo>
                <a:cubicBezTo>
                  <a:pt x="1155" y="46"/>
                  <a:pt x="1155" y="46"/>
                  <a:pt x="1155" y="46"/>
                </a:cubicBezTo>
                <a:cubicBezTo>
                  <a:pt x="1154" y="46"/>
                  <a:pt x="1152" y="46"/>
                  <a:pt x="1151" y="45"/>
                </a:cubicBezTo>
                <a:cubicBezTo>
                  <a:pt x="1150" y="44"/>
                  <a:pt x="1148" y="44"/>
                  <a:pt x="1147" y="44"/>
                </a:cubicBezTo>
                <a:cubicBezTo>
                  <a:pt x="1146" y="44"/>
                  <a:pt x="1145" y="44"/>
                  <a:pt x="1144" y="46"/>
                </a:cubicBezTo>
                <a:cubicBezTo>
                  <a:pt x="1145" y="65"/>
                  <a:pt x="1145" y="65"/>
                  <a:pt x="1145" y="65"/>
                </a:cubicBezTo>
                <a:cubicBezTo>
                  <a:pt x="1142" y="40"/>
                  <a:pt x="1131" y="28"/>
                  <a:pt x="1125" y="28"/>
                </a:cubicBezTo>
                <a:cubicBezTo>
                  <a:pt x="1125" y="28"/>
                  <a:pt x="1125" y="28"/>
                  <a:pt x="1125" y="28"/>
                </a:cubicBezTo>
                <a:cubicBezTo>
                  <a:pt x="1127" y="34"/>
                  <a:pt x="1121" y="34"/>
                  <a:pt x="1123" y="41"/>
                </a:cubicBezTo>
                <a:cubicBezTo>
                  <a:pt x="1118" y="28"/>
                  <a:pt x="1113" y="16"/>
                  <a:pt x="1109" y="16"/>
                </a:cubicBezTo>
                <a:cubicBezTo>
                  <a:pt x="1107" y="16"/>
                  <a:pt x="1106" y="20"/>
                  <a:pt x="1105" y="28"/>
                </a:cubicBezTo>
                <a:cubicBezTo>
                  <a:pt x="1105" y="35"/>
                  <a:pt x="1106" y="41"/>
                  <a:pt x="1106" y="47"/>
                </a:cubicBezTo>
                <a:cubicBezTo>
                  <a:pt x="1104" y="47"/>
                  <a:pt x="1103" y="47"/>
                  <a:pt x="1102" y="47"/>
                </a:cubicBezTo>
                <a:cubicBezTo>
                  <a:pt x="1097" y="47"/>
                  <a:pt x="1092" y="47"/>
                  <a:pt x="1087" y="49"/>
                </a:cubicBezTo>
                <a:cubicBezTo>
                  <a:pt x="1086" y="46"/>
                  <a:pt x="1085" y="44"/>
                  <a:pt x="1084" y="41"/>
                </a:cubicBezTo>
                <a:cubicBezTo>
                  <a:pt x="1077" y="24"/>
                  <a:pt x="1063" y="16"/>
                  <a:pt x="1048" y="16"/>
                </a:cubicBezTo>
                <a:cubicBezTo>
                  <a:pt x="1035" y="16"/>
                  <a:pt x="1021" y="22"/>
                  <a:pt x="1009" y="31"/>
                </a:cubicBezTo>
                <a:cubicBezTo>
                  <a:pt x="1011" y="23"/>
                  <a:pt x="1014" y="16"/>
                  <a:pt x="1017" y="8"/>
                </a:cubicBezTo>
                <a:cubicBezTo>
                  <a:pt x="1013" y="15"/>
                  <a:pt x="1011" y="23"/>
                  <a:pt x="1008" y="32"/>
                </a:cubicBezTo>
                <a:cubicBezTo>
                  <a:pt x="1000" y="39"/>
                  <a:pt x="992" y="49"/>
                  <a:pt x="987" y="60"/>
                </a:cubicBezTo>
                <a:cubicBezTo>
                  <a:pt x="987" y="60"/>
                  <a:pt x="987" y="60"/>
                  <a:pt x="987" y="60"/>
                </a:cubicBezTo>
                <a:cubicBezTo>
                  <a:pt x="987" y="42"/>
                  <a:pt x="993" y="16"/>
                  <a:pt x="985" y="16"/>
                </a:cubicBezTo>
                <a:cubicBezTo>
                  <a:pt x="985" y="16"/>
                  <a:pt x="984" y="17"/>
                  <a:pt x="983" y="17"/>
                </a:cubicBezTo>
                <a:cubicBezTo>
                  <a:pt x="976" y="19"/>
                  <a:pt x="973" y="32"/>
                  <a:pt x="971" y="47"/>
                </a:cubicBezTo>
                <a:cubicBezTo>
                  <a:pt x="970" y="41"/>
                  <a:pt x="967" y="37"/>
                  <a:pt x="964" y="35"/>
                </a:cubicBezTo>
                <a:cubicBezTo>
                  <a:pt x="964" y="27"/>
                  <a:pt x="964" y="20"/>
                  <a:pt x="963" y="12"/>
                </a:cubicBezTo>
                <a:cubicBezTo>
                  <a:pt x="961" y="17"/>
                  <a:pt x="957" y="20"/>
                  <a:pt x="956" y="26"/>
                </a:cubicBezTo>
                <a:cubicBezTo>
                  <a:pt x="955" y="33"/>
                  <a:pt x="955" y="33"/>
                  <a:pt x="955" y="33"/>
                </a:cubicBezTo>
                <a:cubicBezTo>
                  <a:pt x="954" y="33"/>
                  <a:pt x="953" y="33"/>
                  <a:pt x="951" y="33"/>
                </a:cubicBezTo>
                <a:cubicBezTo>
                  <a:pt x="945" y="33"/>
                  <a:pt x="938" y="34"/>
                  <a:pt x="931" y="34"/>
                </a:cubicBezTo>
                <a:cubicBezTo>
                  <a:pt x="930" y="30"/>
                  <a:pt x="929" y="26"/>
                  <a:pt x="926" y="23"/>
                </a:cubicBezTo>
                <a:cubicBezTo>
                  <a:pt x="923" y="19"/>
                  <a:pt x="920" y="18"/>
                  <a:pt x="917" y="18"/>
                </a:cubicBezTo>
                <a:cubicBezTo>
                  <a:pt x="911" y="18"/>
                  <a:pt x="906" y="22"/>
                  <a:pt x="902" y="29"/>
                </a:cubicBezTo>
                <a:cubicBezTo>
                  <a:pt x="901" y="31"/>
                  <a:pt x="901" y="31"/>
                  <a:pt x="901" y="31"/>
                </a:cubicBezTo>
                <a:cubicBezTo>
                  <a:pt x="900" y="25"/>
                  <a:pt x="898" y="19"/>
                  <a:pt x="894" y="16"/>
                </a:cubicBezTo>
                <a:cubicBezTo>
                  <a:pt x="893" y="16"/>
                  <a:pt x="892" y="16"/>
                  <a:pt x="891" y="16"/>
                </a:cubicBezTo>
                <a:cubicBezTo>
                  <a:pt x="889" y="16"/>
                  <a:pt x="887" y="16"/>
                  <a:pt x="886" y="16"/>
                </a:cubicBezTo>
                <a:cubicBezTo>
                  <a:pt x="885" y="16"/>
                  <a:pt x="885" y="16"/>
                  <a:pt x="885" y="16"/>
                </a:cubicBezTo>
                <a:cubicBezTo>
                  <a:pt x="881" y="16"/>
                  <a:pt x="878" y="21"/>
                  <a:pt x="877" y="27"/>
                </a:cubicBezTo>
                <a:cubicBezTo>
                  <a:pt x="877" y="29"/>
                  <a:pt x="877" y="31"/>
                  <a:pt x="877" y="33"/>
                </a:cubicBezTo>
                <a:cubicBezTo>
                  <a:pt x="876" y="40"/>
                  <a:pt x="874" y="48"/>
                  <a:pt x="872" y="55"/>
                </a:cubicBezTo>
                <a:cubicBezTo>
                  <a:pt x="871" y="57"/>
                  <a:pt x="872" y="58"/>
                  <a:pt x="873" y="59"/>
                </a:cubicBezTo>
                <a:cubicBezTo>
                  <a:pt x="873" y="59"/>
                  <a:pt x="873" y="59"/>
                  <a:pt x="873" y="59"/>
                </a:cubicBezTo>
                <a:cubicBezTo>
                  <a:pt x="874" y="59"/>
                  <a:pt x="875" y="59"/>
                  <a:pt x="875" y="58"/>
                </a:cubicBezTo>
                <a:cubicBezTo>
                  <a:pt x="877" y="52"/>
                  <a:pt x="880" y="47"/>
                  <a:pt x="882" y="42"/>
                </a:cubicBezTo>
                <a:cubicBezTo>
                  <a:pt x="881" y="41"/>
                  <a:pt x="881" y="41"/>
                  <a:pt x="881" y="41"/>
                </a:cubicBezTo>
                <a:cubicBezTo>
                  <a:pt x="882" y="42"/>
                  <a:pt x="882" y="42"/>
                  <a:pt x="882" y="42"/>
                </a:cubicBezTo>
                <a:cubicBezTo>
                  <a:pt x="882" y="42"/>
                  <a:pt x="882" y="42"/>
                  <a:pt x="882" y="42"/>
                </a:cubicBezTo>
                <a:cubicBezTo>
                  <a:pt x="883" y="43"/>
                  <a:pt x="883" y="43"/>
                  <a:pt x="883" y="43"/>
                </a:cubicBezTo>
                <a:cubicBezTo>
                  <a:pt x="883" y="42"/>
                  <a:pt x="883" y="42"/>
                  <a:pt x="883" y="42"/>
                </a:cubicBezTo>
                <a:cubicBezTo>
                  <a:pt x="882" y="42"/>
                  <a:pt x="882" y="42"/>
                  <a:pt x="882" y="42"/>
                </a:cubicBezTo>
                <a:cubicBezTo>
                  <a:pt x="882" y="41"/>
                  <a:pt x="883" y="41"/>
                  <a:pt x="883" y="40"/>
                </a:cubicBezTo>
                <a:cubicBezTo>
                  <a:pt x="883" y="40"/>
                  <a:pt x="883" y="41"/>
                  <a:pt x="883" y="41"/>
                </a:cubicBezTo>
                <a:cubicBezTo>
                  <a:pt x="883" y="42"/>
                  <a:pt x="883" y="42"/>
                  <a:pt x="883" y="42"/>
                </a:cubicBezTo>
                <a:cubicBezTo>
                  <a:pt x="883" y="43"/>
                  <a:pt x="884" y="44"/>
                  <a:pt x="884" y="45"/>
                </a:cubicBezTo>
                <a:cubicBezTo>
                  <a:pt x="883" y="50"/>
                  <a:pt x="882" y="55"/>
                  <a:pt x="881" y="59"/>
                </a:cubicBezTo>
                <a:cubicBezTo>
                  <a:pt x="879" y="60"/>
                  <a:pt x="877" y="60"/>
                  <a:pt x="875" y="60"/>
                </a:cubicBezTo>
                <a:cubicBezTo>
                  <a:pt x="874" y="60"/>
                  <a:pt x="873" y="60"/>
                  <a:pt x="872" y="60"/>
                </a:cubicBezTo>
                <a:cubicBezTo>
                  <a:pt x="872" y="54"/>
                  <a:pt x="872" y="54"/>
                  <a:pt x="872" y="54"/>
                </a:cubicBezTo>
                <a:cubicBezTo>
                  <a:pt x="871" y="53"/>
                  <a:pt x="870" y="53"/>
                  <a:pt x="870" y="53"/>
                </a:cubicBezTo>
                <a:cubicBezTo>
                  <a:pt x="870" y="53"/>
                  <a:pt x="870" y="53"/>
                  <a:pt x="870" y="53"/>
                </a:cubicBezTo>
                <a:cubicBezTo>
                  <a:pt x="870" y="51"/>
                  <a:pt x="870" y="51"/>
                  <a:pt x="870" y="51"/>
                </a:cubicBezTo>
                <a:cubicBezTo>
                  <a:pt x="870" y="50"/>
                  <a:pt x="870" y="49"/>
                  <a:pt x="870" y="48"/>
                </a:cubicBezTo>
                <a:cubicBezTo>
                  <a:pt x="870" y="48"/>
                  <a:pt x="870" y="48"/>
                  <a:pt x="871" y="47"/>
                </a:cubicBezTo>
                <a:cubicBezTo>
                  <a:pt x="872" y="41"/>
                  <a:pt x="872" y="41"/>
                  <a:pt x="873" y="36"/>
                </a:cubicBezTo>
                <a:cubicBezTo>
                  <a:pt x="873" y="36"/>
                  <a:pt x="873" y="36"/>
                  <a:pt x="872" y="36"/>
                </a:cubicBezTo>
                <a:cubicBezTo>
                  <a:pt x="872" y="36"/>
                  <a:pt x="872" y="34"/>
                  <a:pt x="872" y="32"/>
                </a:cubicBezTo>
                <a:cubicBezTo>
                  <a:pt x="872" y="29"/>
                  <a:pt x="872" y="29"/>
                  <a:pt x="873" y="24"/>
                </a:cubicBezTo>
                <a:cubicBezTo>
                  <a:pt x="873" y="24"/>
                  <a:pt x="873" y="24"/>
                  <a:pt x="871" y="27"/>
                </a:cubicBezTo>
                <a:cubicBezTo>
                  <a:pt x="871" y="27"/>
                  <a:pt x="871" y="27"/>
                  <a:pt x="872" y="24"/>
                </a:cubicBezTo>
                <a:cubicBezTo>
                  <a:pt x="872" y="24"/>
                  <a:pt x="872" y="24"/>
                  <a:pt x="870" y="25"/>
                </a:cubicBezTo>
                <a:cubicBezTo>
                  <a:pt x="870" y="25"/>
                  <a:pt x="870" y="25"/>
                  <a:pt x="873" y="24"/>
                </a:cubicBezTo>
                <a:cubicBezTo>
                  <a:pt x="873" y="24"/>
                  <a:pt x="873" y="24"/>
                  <a:pt x="871" y="23"/>
                </a:cubicBezTo>
                <a:cubicBezTo>
                  <a:pt x="871" y="23"/>
                  <a:pt x="871" y="23"/>
                  <a:pt x="876" y="18"/>
                </a:cubicBezTo>
                <a:cubicBezTo>
                  <a:pt x="876" y="18"/>
                  <a:pt x="876" y="17"/>
                  <a:pt x="875" y="15"/>
                </a:cubicBezTo>
                <a:cubicBezTo>
                  <a:pt x="875" y="15"/>
                  <a:pt x="875" y="14"/>
                  <a:pt x="874" y="14"/>
                </a:cubicBezTo>
                <a:cubicBezTo>
                  <a:pt x="874" y="14"/>
                  <a:pt x="874" y="14"/>
                  <a:pt x="872" y="12"/>
                </a:cubicBezTo>
                <a:cubicBezTo>
                  <a:pt x="872" y="12"/>
                  <a:pt x="871" y="12"/>
                  <a:pt x="871" y="12"/>
                </a:cubicBezTo>
                <a:cubicBezTo>
                  <a:pt x="871" y="12"/>
                  <a:pt x="871" y="12"/>
                  <a:pt x="870" y="12"/>
                </a:cubicBezTo>
                <a:cubicBezTo>
                  <a:pt x="869" y="13"/>
                  <a:pt x="869" y="13"/>
                  <a:pt x="867" y="13"/>
                </a:cubicBezTo>
                <a:cubicBezTo>
                  <a:pt x="867" y="13"/>
                  <a:pt x="867" y="14"/>
                  <a:pt x="866" y="15"/>
                </a:cubicBezTo>
                <a:cubicBezTo>
                  <a:pt x="866" y="15"/>
                  <a:pt x="866" y="16"/>
                  <a:pt x="864" y="19"/>
                </a:cubicBezTo>
                <a:cubicBezTo>
                  <a:pt x="863" y="18"/>
                  <a:pt x="863" y="18"/>
                  <a:pt x="863" y="18"/>
                </a:cubicBezTo>
                <a:cubicBezTo>
                  <a:pt x="862" y="18"/>
                  <a:pt x="862" y="18"/>
                  <a:pt x="861" y="18"/>
                </a:cubicBezTo>
                <a:cubicBezTo>
                  <a:pt x="859" y="18"/>
                  <a:pt x="857" y="19"/>
                  <a:pt x="851" y="21"/>
                </a:cubicBezTo>
                <a:cubicBezTo>
                  <a:pt x="851" y="21"/>
                  <a:pt x="849" y="24"/>
                  <a:pt x="847" y="27"/>
                </a:cubicBezTo>
                <a:cubicBezTo>
                  <a:pt x="846" y="32"/>
                  <a:pt x="846" y="32"/>
                  <a:pt x="845" y="36"/>
                </a:cubicBezTo>
                <a:cubicBezTo>
                  <a:pt x="845" y="36"/>
                  <a:pt x="845" y="37"/>
                  <a:pt x="844" y="39"/>
                </a:cubicBezTo>
                <a:cubicBezTo>
                  <a:pt x="843" y="41"/>
                  <a:pt x="843" y="41"/>
                  <a:pt x="841" y="42"/>
                </a:cubicBezTo>
                <a:cubicBezTo>
                  <a:pt x="841" y="42"/>
                  <a:pt x="841" y="42"/>
                  <a:pt x="841" y="42"/>
                </a:cubicBezTo>
                <a:cubicBezTo>
                  <a:pt x="841" y="41"/>
                  <a:pt x="841" y="40"/>
                  <a:pt x="841" y="39"/>
                </a:cubicBezTo>
                <a:cubicBezTo>
                  <a:pt x="840" y="38"/>
                  <a:pt x="839" y="38"/>
                  <a:pt x="838" y="38"/>
                </a:cubicBezTo>
                <a:cubicBezTo>
                  <a:pt x="838" y="38"/>
                  <a:pt x="837" y="38"/>
                  <a:pt x="836" y="39"/>
                </a:cubicBezTo>
                <a:cubicBezTo>
                  <a:pt x="834" y="38"/>
                  <a:pt x="833" y="38"/>
                  <a:pt x="831" y="38"/>
                </a:cubicBezTo>
                <a:cubicBezTo>
                  <a:pt x="827" y="38"/>
                  <a:pt x="824" y="39"/>
                  <a:pt x="821" y="41"/>
                </a:cubicBezTo>
                <a:cubicBezTo>
                  <a:pt x="819" y="40"/>
                  <a:pt x="818" y="40"/>
                  <a:pt x="816" y="40"/>
                </a:cubicBezTo>
                <a:cubicBezTo>
                  <a:pt x="816" y="40"/>
                  <a:pt x="816" y="40"/>
                  <a:pt x="815" y="40"/>
                </a:cubicBezTo>
                <a:cubicBezTo>
                  <a:pt x="811" y="36"/>
                  <a:pt x="806" y="34"/>
                  <a:pt x="801" y="33"/>
                </a:cubicBezTo>
                <a:cubicBezTo>
                  <a:pt x="796" y="32"/>
                  <a:pt x="796" y="32"/>
                  <a:pt x="796" y="32"/>
                </a:cubicBezTo>
                <a:cubicBezTo>
                  <a:pt x="795" y="33"/>
                  <a:pt x="793" y="34"/>
                  <a:pt x="792" y="35"/>
                </a:cubicBezTo>
                <a:cubicBezTo>
                  <a:pt x="788" y="34"/>
                  <a:pt x="786" y="34"/>
                  <a:pt x="784" y="33"/>
                </a:cubicBezTo>
                <a:cubicBezTo>
                  <a:pt x="784" y="36"/>
                  <a:pt x="785" y="39"/>
                  <a:pt x="784" y="42"/>
                </a:cubicBezTo>
                <a:cubicBezTo>
                  <a:pt x="781" y="41"/>
                  <a:pt x="781" y="41"/>
                  <a:pt x="781" y="41"/>
                </a:cubicBezTo>
                <a:cubicBezTo>
                  <a:pt x="779" y="42"/>
                  <a:pt x="778" y="42"/>
                  <a:pt x="777" y="43"/>
                </a:cubicBezTo>
                <a:cubicBezTo>
                  <a:pt x="776" y="40"/>
                  <a:pt x="780" y="36"/>
                  <a:pt x="778" y="33"/>
                </a:cubicBezTo>
                <a:cubicBezTo>
                  <a:pt x="773" y="33"/>
                  <a:pt x="773" y="33"/>
                  <a:pt x="773" y="33"/>
                </a:cubicBezTo>
                <a:cubicBezTo>
                  <a:pt x="773" y="33"/>
                  <a:pt x="773" y="33"/>
                  <a:pt x="773" y="33"/>
                </a:cubicBezTo>
                <a:cubicBezTo>
                  <a:pt x="772" y="27"/>
                  <a:pt x="770" y="25"/>
                  <a:pt x="768" y="25"/>
                </a:cubicBezTo>
                <a:cubicBezTo>
                  <a:pt x="767" y="25"/>
                  <a:pt x="764" y="27"/>
                  <a:pt x="762" y="27"/>
                </a:cubicBezTo>
                <a:cubicBezTo>
                  <a:pt x="762" y="30"/>
                  <a:pt x="762" y="33"/>
                  <a:pt x="762" y="36"/>
                </a:cubicBezTo>
                <a:cubicBezTo>
                  <a:pt x="758" y="36"/>
                  <a:pt x="758" y="36"/>
                  <a:pt x="758" y="36"/>
                </a:cubicBezTo>
                <a:cubicBezTo>
                  <a:pt x="756" y="36"/>
                  <a:pt x="756" y="35"/>
                  <a:pt x="756" y="33"/>
                </a:cubicBezTo>
                <a:cubicBezTo>
                  <a:pt x="754" y="33"/>
                  <a:pt x="751" y="32"/>
                  <a:pt x="749" y="32"/>
                </a:cubicBezTo>
                <a:cubicBezTo>
                  <a:pt x="747" y="32"/>
                  <a:pt x="746" y="32"/>
                  <a:pt x="746" y="33"/>
                </a:cubicBezTo>
                <a:cubicBezTo>
                  <a:pt x="746" y="38"/>
                  <a:pt x="746" y="38"/>
                  <a:pt x="746" y="38"/>
                </a:cubicBezTo>
                <a:cubicBezTo>
                  <a:pt x="744" y="31"/>
                  <a:pt x="733" y="28"/>
                  <a:pt x="727" y="28"/>
                </a:cubicBezTo>
                <a:cubicBezTo>
                  <a:pt x="729" y="30"/>
                  <a:pt x="722" y="30"/>
                  <a:pt x="724" y="31"/>
                </a:cubicBezTo>
                <a:cubicBezTo>
                  <a:pt x="720" y="28"/>
                  <a:pt x="715" y="25"/>
                  <a:pt x="712" y="25"/>
                </a:cubicBezTo>
                <a:cubicBezTo>
                  <a:pt x="710" y="25"/>
                  <a:pt x="708" y="26"/>
                  <a:pt x="708" y="28"/>
                </a:cubicBezTo>
                <a:cubicBezTo>
                  <a:pt x="706" y="36"/>
                  <a:pt x="705" y="43"/>
                  <a:pt x="705" y="51"/>
                </a:cubicBezTo>
                <a:cubicBezTo>
                  <a:pt x="705" y="49"/>
                  <a:pt x="705" y="45"/>
                  <a:pt x="705" y="42"/>
                </a:cubicBezTo>
                <a:cubicBezTo>
                  <a:pt x="702" y="42"/>
                  <a:pt x="699" y="40"/>
                  <a:pt x="697" y="40"/>
                </a:cubicBezTo>
                <a:cubicBezTo>
                  <a:pt x="696" y="40"/>
                  <a:pt x="695" y="40"/>
                  <a:pt x="694" y="42"/>
                </a:cubicBezTo>
                <a:cubicBezTo>
                  <a:pt x="693" y="61"/>
                  <a:pt x="693" y="61"/>
                  <a:pt x="693" y="61"/>
                </a:cubicBezTo>
                <a:cubicBezTo>
                  <a:pt x="692" y="36"/>
                  <a:pt x="682" y="24"/>
                  <a:pt x="676" y="24"/>
                </a:cubicBezTo>
                <a:cubicBezTo>
                  <a:pt x="678" y="30"/>
                  <a:pt x="671" y="30"/>
                  <a:pt x="673" y="36"/>
                </a:cubicBezTo>
                <a:cubicBezTo>
                  <a:pt x="669" y="24"/>
                  <a:pt x="665" y="11"/>
                  <a:pt x="661" y="11"/>
                </a:cubicBezTo>
                <a:cubicBezTo>
                  <a:pt x="659" y="11"/>
                  <a:pt x="658" y="15"/>
                  <a:pt x="657" y="24"/>
                </a:cubicBezTo>
                <a:cubicBezTo>
                  <a:pt x="656" y="30"/>
                  <a:pt x="656" y="36"/>
                  <a:pt x="655" y="42"/>
                </a:cubicBezTo>
                <a:cubicBezTo>
                  <a:pt x="654" y="42"/>
                  <a:pt x="652" y="42"/>
                  <a:pt x="650" y="42"/>
                </a:cubicBezTo>
                <a:cubicBezTo>
                  <a:pt x="646" y="42"/>
                  <a:pt x="641" y="42"/>
                  <a:pt x="636" y="44"/>
                </a:cubicBezTo>
                <a:cubicBezTo>
                  <a:pt x="636" y="41"/>
                  <a:pt x="635" y="38"/>
                  <a:pt x="634" y="36"/>
                </a:cubicBezTo>
                <a:cubicBezTo>
                  <a:pt x="628" y="18"/>
                  <a:pt x="614" y="10"/>
                  <a:pt x="599" y="10"/>
                </a:cubicBezTo>
                <a:cubicBezTo>
                  <a:pt x="586" y="10"/>
                  <a:pt x="572" y="15"/>
                  <a:pt x="560" y="24"/>
                </a:cubicBezTo>
                <a:cubicBezTo>
                  <a:pt x="563" y="16"/>
                  <a:pt x="566" y="9"/>
                  <a:pt x="570" y="1"/>
                </a:cubicBezTo>
                <a:cubicBezTo>
                  <a:pt x="565" y="8"/>
                  <a:pt x="562" y="16"/>
                  <a:pt x="559" y="25"/>
                </a:cubicBezTo>
                <a:cubicBezTo>
                  <a:pt x="551" y="31"/>
                  <a:pt x="544" y="39"/>
                  <a:pt x="538" y="49"/>
                </a:cubicBezTo>
                <a:cubicBezTo>
                  <a:pt x="539" y="44"/>
                  <a:pt x="539" y="40"/>
                  <a:pt x="538" y="36"/>
                </a:cubicBezTo>
                <a:cubicBezTo>
                  <a:pt x="541" y="22"/>
                  <a:pt x="543" y="9"/>
                  <a:pt x="537" y="9"/>
                </a:cubicBezTo>
                <a:cubicBezTo>
                  <a:pt x="537" y="9"/>
                  <a:pt x="536" y="9"/>
                  <a:pt x="536" y="9"/>
                </a:cubicBezTo>
                <a:cubicBezTo>
                  <a:pt x="532" y="10"/>
                  <a:pt x="529" y="14"/>
                  <a:pt x="527" y="19"/>
                </a:cubicBezTo>
                <a:cubicBezTo>
                  <a:pt x="526" y="18"/>
                  <a:pt x="524" y="18"/>
                  <a:pt x="523" y="18"/>
                </a:cubicBezTo>
                <a:cubicBezTo>
                  <a:pt x="520" y="18"/>
                  <a:pt x="518" y="19"/>
                  <a:pt x="515" y="21"/>
                </a:cubicBezTo>
                <a:cubicBezTo>
                  <a:pt x="516" y="15"/>
                  <a:pt x="516" y="10"/>
                  <a:pt x="516" y="4"/>
                </a:cubicBezTo>
                <a:cubicBezTo>
                  <a:pt x="513" y="9"/>
                  <a:pt x="509" y="12"/>
                  <a:pt x="508" y="18"/>
                </a:cubicBezTo>
                <a:cubicBezTo>
                  <a:pt x="506" y="24"/>
                  <a:pt x="506" y="24"/>
                  <a:pt x="506" y="24"/>
                </a:cubicBezTo>
                <a:cubicBezTo>
                  <a:pt x="506" y="24"/>
                  <a:pt x="506" y="24"/>
                  <a:pt x="506" y="24"/>
                </a:cubicBezTo>
                <a:cubicBezTo>
                  <a:pt x="505" y="21"/>
                  <a:pt x="503" y="18"/>
                  <a:pt x="500" y="16"/>
                </a:cubicBezTo>
                <a:cubicBezTo>
                  <a:pt x="500" y="16"/>
                  <a:pt x="499" y="16"/>
                  <a:pt x="498" y="16"/>
                </a:cubicBezTo>
                <a:cubicBezTo>
                  <a:pt x="496" y="16"/>
                  <a:pt x="494" y="16"/>
                  <a:pt x="492" y="16"/>
                </a:cubicBezTo>
                <a:cubicBezTo>
                  <a:pt x="492" y="16"/>
                  <a:pt x="492" y="16"/>
                  <a:pt x="492" y="16"/>
                </a:cubicBezTo>
                <a:cubicBezTo>
                  <a:pt x="488" y="16"/>
                  <a:pt x="485" y="20"/>
                  <a:pt x="484" y="25"/>
                </a:cubicBezTo>
                <a:cubicBezTo>
                  <a:pt x="482" y="26"/>
                  <a:pt x="481" y="26"/>
                  <a:pt x="479" y="26"/>
                </a:cubicBezTo>
                <a:cubicBezTo>
                  <a:pt x="479" y="25"/>
                  <a:pt x="479" y="25"/>
                  <a:pt x="479" y="24"/>
                </a:cubicBezTo>
                <a:cubicBezTo>
                  <a:pt x="479" y="24"/>
                  <a:pt x="479" y="24"/>
                  <a:pt x="478" y="26"/>
                </a:cubicBezTo>
                <a:cubicBezTo>
                  <a:pt x="478" y="26"/>
                  <a:pt x="478" y="26"/>
                  <a:pt x="478" y="26"/>
                </a:cubicBezTo>
                <a:cubicBezTo>
                  <a:pt x="478" y="25"/>
                  <a:pt x="478" y="25"/>
                  <a:pt x="479" y="24"/>
                </a:cubicBezTo>
                <a:cubicBezTo>
                  <a:pt x="479" y="24"/>
                  <a:pt x="479" y="24"/>
                  <a:pt x="477" y="25"/>
                </a:cubicBezTo>
                <a:cubicBezTo>
                  <a:pt x="477" y="25"/>
                  <a:pt x="477" y="25"/>
                  <a:pt x="479" y="24"/>
                </a:cubicBezTo>
                <a:cubicBezTo>
                  <a:pt x="479" y="24"/>
                  <a:pt x="479" y="24"/>
                  <a:pt x="477" y="23"/>
                </a:cubicBezTo>
                <a:cubicBezTo>
                  <a:pt x="477" y="23"/>
                  <a:pt x="477" y="23"/>
                  <a:pt x="482" y="18"/>
                </a:cubicBezTo>
                <a:cubicBezTo>
                  <a:pt x="482" y="18"/>
                  <a:pt x="482" y="17"/>
                  <a:pt x="482" y="15"/>
                </a:cubicBezTo>
                <a:cubicBezTo>
                  <a:pt x="482" y="15"/>
                  <a:pt x="481" y="14"/>
                  <a:pt x="481" y="14"/>
                </a:cubicBezTo>
                <a:cubicBezTo>
                  <a:pt x="480" y="14"/>
                  <a:pt x="480" y="14"/>
                  <a:pt x="478" y="12"/>
                </a:cubicBezTo>
                <a:cubicBezTo>
                  <a:pt x="478" y="12"/>
                  <a:pt x="478" y="12"/>
                  <a:pt x="478" y="12"/>
                </a:cubicBezTo>
                <a:cubicBezTo>
                  <a:pt x="478" y="12"/>
                  <a:pt x="477" y="12"/>
                  <a:pt x="477" y="12"/>
                </a:cubicBezTo>
                <a:cubicBezTo>
                  <a:pt x="476" y="13"/>
                  <a:pt x="476" y="13"/>
                  <a:pt x="474" y="13"/>
                </a:cubicBezTo>
                <a:cubicBezTo>
                  <a:pt x="474" y="13"/>
                  <a:pt x="473" y="14"/>
                  <a:pt x="472" y="15"/>
                </a:cubicBezTo>
                <a:cubicBezTo>
                  <a:pt x="472" y="15"/>
                  <a:pt x="472" y="16"/>
                  <a:pt x="471" y="19"/>
                </a:cubicBezTo>
                <a:cubicBezTo>
                  <a:pt x="470" y="18"/>
                  <a:pt x="470" y="18"/>
                  <a:pt x="470" y="18"/>
                </a:cubicBezTo>
                <a:cubicBezTo>
                  <a:pt x="469" y="18"/>
                  <a:pt x="468" y="18"/>
                  <a:pt x="467" y="18"/>
                </a:cubicBezTo>
                <a:cubicBezTo>
                  <a:pt x="466" y="18"/>
                  <a:pt x="464" y="19"/>
                  <a:pt x="458" y="21"/>
                </a:cubicBezTo>
                <a:cubicBezTo>
                  <a:pt x="458" y="21"/>
                  <a:pt x="455" y="24"/>
                  <a:pt x="454" y="27"/>
                </a:cubicBezTo>
                <a:cubicBezTo>
                  <a:pt x="453" y="32"/>
                  <a:pt x="453" y="32"/>
                  <a:pt x="452" y="36"/>
                </a:cubicBezTo>
                <a:cubicBezTo>
                  <a:pt x="452" y="36"/>
                  <a:pt x="451" y="37"/>
                  <a:pt x="451" y="39"/>
                </a:cubicBezTo>
                <a:cubicBezTo>
                  <a:pt x="449" y="41"/>
                  <a:pt x="449" y="41"/>
                  <a:pt x="448" y="42"/>
                </a:cubicBezTo>
                <a:cubicBezTo>
                  <a:pt x="448" y="42"/>
                  <a:pt x="448" y="42"/>
                  <a:pt x="448" y="42"/>
                </a:cubicBezTo>
                <a:cubicBezTo>
                  <a:pt x="448" y="41"/>
                  <a:pt x="448" y="40"/>
                  <a:pt x="447" y="39"/>
                </a:cubicBezTo>
                <a:cubicBezTo>
                  <a:pt x="447" y="38"/>
                  <a:pt x="446" y="38"/>
                  <a:pt x="445" y="38"/>
                </a:cubicBezTo>
                <a:cubicBezTo>
                  <a:pt x="444" y="38"/>
                  <a:pt x="443" y="38"/>
                  <a:pt x="443" y="39"/>
                </a:cubicBezTo>
                <a:cubicBezTo>
                  <a:pt x="441" y="38"/>
                  <a:pt x="439" y="38"/>
                  <a:pt x="437" y="38"/>
                </a:cubicBezTo>
                <a:cubicBezTo>
                  <a:pt x="434" y="38"/>
                  <a:pt x="431" y="39"/>
                  <a:pt x="428" y="41"/>
                </a:cubicBezTo>
                <a:cubicBezTo>
                  <a:pt x="426" y="40"/>
                  <a:pt x="424" y="40"/>
                  <a:pt x="423" y="40"/>
                </a:cubicBezTo>
                <a:cubicBezTo>
                  <a:pt x="422" y="40"/>
                  <a:pt x="422" y="40"/>
                  <a:pt x="422" y="40"/>
                </a:cubicBezTo>
                <a:cubicBezTo>
                  <a:pt x="417" y="36"/>
                  <a:pt x="413" y="34"/>
                  <a:pt x="407" y="33"/>
                </a:cubicBezTo>
                <a:cubicBezTo>
                  <a:pt x="403" y="32"/>
                  <a:pt x="403" y="32"/>
                  <a:pt x="403" y="32"/>
                </a:cubicBezTo>
                <a:cubicBezTo>
                  <a:pt x="401" y="33"/>
                  <a:pt x="400" y="34"/>
                  <a:pt x="398" y="35"/>
                </a:cubicBezTo>
                <a:cubicBezTo>
                  <a:pt x="395" y="34"/>
                  <a:pt x="393" y="34"/>
                  <a:pt x="391" y="33"/>
                </a:cubicBezTo>
                <a:cubicBezTo>
                  <a:pt x="390" y="36"/>
                  <a:pt x="392" y="39"/>
                  <a:pt x="391" y="42"/>
                </a:cubicBezTo>
                <a:cubicBezTo>
                  <a:pt x="387" y="41"/>
                  <a:pt x="387" y="41"/>
                  <a:pt x="387" y="41"/>
                </a:cubicBezTo>
                <a:cubicBezTo>
                  <a:pt x="386" y="42"/>
                  <a:pt x="385" y="42"/>
                  <a:pt x="384" y="43"/>
                </a:cubicBezTo>
                <a:cubicBezTo>
                  <a:pt x="382" y="40"/>
                  <a:pt x="386" y="36"/>
                  <a:pt x="384" y="33"/>
                </a:cubicBezTo>
                <a:cubicBezTo>
                  <a:pt x="379" y="33"/>
                  <a:pt x="379" y="33"/>
                  <a:pt x="379" y="33"/>
                </a:cubicBezTo>
                <a:cubicBezTo>
                  <a:pt x="379" y="33"/>
                  <a:pt x="379" y="33"/>
                  <a:pt x="379" y="33"/>
                </a:cubicBezTo>
                <a:cubicBezTo>
                  <a:pt x="378" y="27"/>
                  <a:pt x="377" y="25"/>
                  <a:pt x="375" y="25"/>
                </a:cubicBezTo>
                <a:cubicBezTo>
                  <a:pt x="373" y="25"/>
                  <a:pt x="371" y="27"/>
                  <a:pt x="369" y="27"/>
                </a:cubicBezTo>
                <a:cubicBezTo>
                  <a:pt x="369" y="30"/>
                  <a:pt x="369" y="33"/>
                  <a:pt x="368" y="36"/>
                </a:cubicBezTo>
                <a:cubicBezTo>
                  <a:pt x="365" y="36"/>
                  <a:pt x="365" y="36"/>
                  <a:pt x="365" y="36"/>
                </a:cubicBezTo>
                <a:cubicBezTo>
                  <a:pt x="363" y="36"/>
                  <a:pt x="363" y="35"/>
                  <a:pt x="363" y="33"/>
                </a:cubicBezTo>
                <a:cubicBezTo>
                  <a:pt x="360" y="33"/>
                  <a:pt x="357" y="32"/>
                  <a:pt x="355" y="32"/>
                </a:cubicBezTo>
                <a:cubicBezTo>
                  <a:pt x="354" y="32"/>
                  <a:pt x="353" y="32"/>
                  <a:pt x="352" y="33"/>
                </a:cubicBezTo>
                <a:cubicBezTo>
                  <a:pt x="352" y="38"/>
                  <a:pt x="352" y="38"/>
                  <a:pt x="352" y="38"/>
                </a:cubicBezTo>
                <a:cubicBezTo>
                  <a:pt x="350" y="31"/>
                  <a:pt x="340" y="28"/>
                  <a:pt x="333" y="28"/>
                </a:cubicBezTo>
                <a:cubicBezTo>
                  <a:pt x="335" y="30"/>
                  <a:pt x="329" y="30"/>
                  <a:pt x="331" y="31"/>
                </a:cubicBezTo>
                <a:cubicBezTo>
                  <a:pt x="327" y="28"/>
                  <a:pt x="322" y="25"/>
                  <a:pt x="318" y="25"/>
                </a:cubicBezTo>
                <a:cubicBezTo>
                  <a:pt x="316" y="25"/>
                  <a:pt x="315" y="26"/>
                  <a:pt x="314" y="28"/>
                </a:cubicBezTo>
                <a:cubicBezTo>
                  <a:pt x="313" y="36"/>
                  <a:pt x="312" y="43"/>
                  <a:pt x="311" y="51"/>
                </a:cubicBezTo>
                <a:cubicBezTo>
                  <a:pt x="311" y="49"/>
                  <a:pt x="311" y="45"/>
                  <a:pt x="311" y="42"/>
                </a:cubicBezTo>
                <a:cubicBezTo>
                  <a:pt x="308" y="42"/>
                  <a:pt x="306" y="40"/>
                  <a:pt x="304" y="40"/>
                </a:cubicBezTo>
                <a:cubicBezTo>
                  <a:pt x="302" y="40"/>
                  <a:pt x="301" y="40"/>
                  <a:pt x="301" y="42"/>
                </a:cubicBezTo>
                <a:cubicBezTo>
                  <a:pt x="300" y="61"/>
                  <a:pt x="300" y="61"/>
                  <a:pt x="300" y="61"/>
                </a:cubicBezTo>
                <a:cubicBezTo>
                  <a:pt x="299" y="36"/>
                  <a:pt x="289" y="24"/>
                  <a:pt x="282" y="24"/>
                </a:cubicBezTo>
                <a:cubicBezTo>
                  <a:pt x="284" y="30"/>
                  <a:pt x="278" y="30"/>
                  <a:pt x="280" y="36"/>
                </a:cubicBezTo>
                <a:cubicBezTo>
                  <a:pt x="276" y="24"/>
                  <a:pt x="271" y="11"/>
                  <a:pt x="268" y="11"/>
                </a:cubicBezTo>
                <a:cubicBezTo>
                  <a:pt x="266" y="11"/>
                  <a:pt x="264" y="15"/>
                  <a:pt x="263" y="24"/>
                </a:cubicBezTo>
                <a:cubicBezTo>
                  <a:pt x="263" y="30"/>
                  <a:pt x="262" y="36"/>
                  <a:pt x="262" y="42"/>
                </a:cubicBezTo>
                <a:cubicBezTo>
                  <a:pt x="260" y="42"/>
                  <a:pt x="258" y="42"/>
                  <a:pt x="257" y="42"/>
                </a:cubicBezTo>
                <a:cubicBezTo>
                  <a:pt x="252" y="42"/>
                  <a:pt x="248" y="42"/>
                  <a:pt x="243" y="44"/>
                </a:cubicBezTo>
                <a:cubicBezTo>
                  <a:pt x="242" y="41"/>
                  <a:pt x="242" y="38"/>
                  <a:pt x="241" y="36"/>
                </a:cubicBezTo>
                <a:cubicBezTo>
                  <a:pt x="235" y="18"/>
                  <a:pt x="221" y="10"/>
                  <a:pt x="205" y="10"/>
                </a:cubicBezTo>
                <a:cubicBezTo>
                  <a:pt x="193" y="10"/>
                  <a:pt x="179" y="15"/>
                  <a:pt x="167" y="24"/>
                </a:cubicBezTo>
                <a:cubicBezTo>
                  <a:pt x="169" y="16"/>
                  <a:pt x="173" y="9"/>
                  <a:pt x="177" y="1"/>
                </a:cubicBezTo>
                <a:cubicBezTo>
                  <a:pt x="172" y="8"/>
                  <a:pt x="169" y="16"/>
                  <a:pt x="166" y="25"/>
                </a:cubicBezTo>
                <a:cubicBezTo>
                  <a:pt x="157" y="32"/>
                  <a:pt x="149" y="41"/>
                  <a:pt x="143" y="52"/>
                </a:cubicBezTo>
                <a:cubicBezTo>
                  <a:pt x="142" y="52"/>
                  <a:pt x="142" y="52"/>
                  <a:pt x="142" y="52"/>
                </a:cubicBezTo>
                <a:cubicBezTo>
                  <a:pt x="144" y="35"/>
                  <a:pt x="152" y="9"/>
                  <a:pt x="144" y="9"/>
                </a:cubicBezTo>
                <a:cubicBezTo>
                  <a:pt x="143" y="9"/>
                  <a:pt x="143" y="9"/>
                  <a:pt x="142" y="9"/>
                </a:cubicBezTo>
                <a:cubicBezTo>
                  <a:pt x="135" y="11"/>
                  <a:pt x="131" y="24"/>
                  <a:pt x="127" y="39"/>
                </a:cubicBezTo>
                <a:cubicBezTo>
                  <a:pt x="127" y="33"/>
                  <a:pt x="125" y="29"/>
                  <a:pt x="121" y="27"/>
                </a:cubicBezTo>
                <a:cubicBezTo>
                  <a:pt x="122" y="19"/>
                  <a:pt x="123" y="12"/>
                  <a:pt x="122" y="4"/>
                </a:cubicBezTo>
                <a:cubicBezTo>
                  <a:pt x="120" y="9"/>
                  <a:pt x="116" y="12"/>
                  <a:pt x="114" y="18"/>
                </a:cubicBezTo>
                <a:cubicBezTo>
                  <a:pt x="113" y="24"/>
                  <a:pt x="113" y="24"/>
                  <a:pt x="113" y="24"/>
                </a:cubicBezTo>
                <a:cubicBezTo>
                  <a:pt x="111" y="24"/>
                  <a:pt x="110" y="24"/>
                  <a:pt x="108" y="24"/>
                </a:cubicBezTo>
                <a:cubicBezTo>
                  <a:pt x="104" y="24"/>
                  <a:pt x="99" y="25"/>
                  <a:pt x="94" y="25"/>
                </a:cubicBezTo>
                <a:cubicBezTo>
                  <a:pt x="90" y="25"/>
                  <a:pt x="85" y="26"/>
                  <a:pt x="81" y="26"/>
                </a:cubicBezTo>
                <a:cubicBezTo>
                  <a:pt x="78" y="26"/>
                  <a:pt x="75" y="26"/>
                  <a:pt x="72" y="25"/>
                </a:cubicBezTo>
                <a:cubicBezTo>
                  <a:pt x="71" y="42"/>
                  <a:pt x="68" y="60"/>
                  <a:pt x="59" y="77"/>
                </a:cubicBezTo>
                <a:cubicBezTo>
                  <a:pt x="59" y="75"/>
                  <a:pt x="58" y="72"/>
                  <a:pt x="56" y="70"/>
                </a:cubicBezTo>
                <a:cubicBezTo>
                  <a:pt x="56" y="70"/>
                  <a:pt x="55" y="70"/>
                  <a:pt x="54" y="69"/>
                </a:cubicBezTo>
                <a:cubicBezTo>
                  <a:pt x="54" y="69"/>
                  <a:pt x="54" y="69"/>
                  <a:pt x="54" y="67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7"/>
                  <a:pt x="51" y="67"/>
                  <a:pt x="50" y="66"/>
                </a:cubicBezTo>
                <a:cubicBezTo>
                  <a:pt x="49" y="74"/>
                  <a:pt x="49" y="74"/>
                  <a:pt x="49" y="74"/>
                </a:cubicBezTo>
                <a:cubicBezTo>
                  <a:pt x="47" y="71"/>
                  <a:pt x="45" y="69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0" y="68"/>
                  <a:pt x="38" y="70"/>
                  <a:pt x="36" y="70"/>
                </a:cubicBezTo>
                <a:cubicBezTo>
                  <a:pt x="32" y="70"/>
                  <a:pt x="28" y="61"/>
                  <a:pt x="22" y="57"/>
                </a:cubicBezTo>
                <a:cubicBezTo>
                  <a:pt x="21" y="59"/>
                  <a:pt x="21" y="60"/>
                  <a:pt x="21" y="62"/>
                </a:cubicBezTo>
                <a:cubicBezTo>
                  <a:pt x="21" y="62"/>
                  <a:pt x="19" y="62"/>
                  <a:pt x="19" y="62"/>
                </a:cubicBezTo>
                <a:cubicBezTo>
                  <a:pt x="16" y="75"/>
                  <a:pt x="12" y="84"/>
                  <a:pt x="7" y="95"/>
                </a:cubicBezTo>
                <a:cubicBezTo>
                  <a:pt x="6" y="98"/>
                  <a:pt x="2" y="98"/>
                  <a:pt x="2" y="102"/>
                </a:cubicBezTo>
                <a:cubicBezTo>
                  <a:pt x="2" y="114"/>
                  <a:pt x="0" y="125"/>
                  <a:pt x="1" y="137"/>
                </a:cubicBezTo>
                <a:cubicBezTo>
                  <a:pt x="3" y="161"/>
                  <a:pt x="4" y="184"/>
                  <a:pt x="4" y="208"/>
                </a:cubicBezTo>
                <a:cubicBezTo>
                  <a:pt x="4" y="207"/>
                  <a:pt x="4" y="207"/>
                  <a:pt x="4" y="207"/>
                </a:cubicBezTo>
                <a:cubicBezTo>
                  <a:pt x="4" y="224"/>
                  <a:pt x="4" y="224"/>
                  <a:pt x="4" y="224"/>
                </a:cubicBezTo>
                <a:cubicBezTo>
                  <a:pt x="4" y="230"/>
                  <a:pt x="6" y="234"/>
                  <a:pt x="6" y="240"/>
                </a:cubicBezTo>
                <a:cubicBezTo>
                  <a:pt x="5" y="279"/>
                  <a:pt x="5" y="316"/>
                  <a:pt x="7" y="353"/>
                </a:cubicBezTo>
                <a:cubicBezTo>
                  <a:pt x="5" y="351"/>
                  <a:pt x="5" y="351"/>
                  <a:pt x="5" y="351"/>
                </a:cubicBezTo>
                <a:cubicBezTo>
                  <a:pt x="3" y="362"/>
                  <a:pt x="5" y="370"/>
                  <a:pt x="8" y="379"/>
                </a:cubicBezTo>
                <a:cubicBezTo>
                  <a:pt x="7" y="353"/>
                  <a:pt x="7" y="353"/>
                  <a:pt x="7" y="353"/>
                </a:cubicBezTo>
                <a:cubicBezTo>
                  <a:pt x="8" y="356"/>
                  <a:pt x="9" y="359"/>
                  <a:pt x="11" y="363"/>
                </a:cubicBezTo>
                <a:cubicBezTo>
                  <a:pt x="10" y="373"/>
                  <a:pt x="13" y="381"/>
                  <a:pt x="16" y="389"/>
                </a:cubicBezTo>
                <a:cubicBezTo>
                  <a:pt x="15" y="380"/>
                  <a:pt x="13" y="371"/>
                  <a:pt x="11" y="363"/>
                </a:cubicBezTo>
                <a:cubicBezTo>
                  <a:pt x="11" y="361"/>
                  <a:pt x="11" y="358"/>
                  <a:pt x="11" y="356"/>
                </a:cubicBezTo>
                <a:cubicBezTo>
                  <a:pt x="25" y="379"/>
                  <a:pt x="22" y="419"/>
                  <a:pt x="28" y="441"/>
                </a:cubicBezTo>
                <a:cubicBezTo>
                  <a:pt x="32" y="459"/>
                  <a:pt x="34" y="477"/>
                  <a:pt x="35" y="496"/>
                </a:cubicBezTo>
                <a:cubicBezTo>
                  <a:pt x="32" y="515"/>
                  <a:pt x="30" y="535"/>
                  <a:pt x="27" y="554"/>
                </a:cubicBezTo>
                <a:cubicBezTo>
                  <a:pt x="29" y="513"/>
                  <a:pt x="31" y="472"/>
                  <a:pt x="22" y="437"/>
                </a:cubicBezTo>
                <a:cubicBezTo>
                  <a:pt x="21" y="434"/>
                  <a:pt x="21" y="434"/>
                  <a:pt x="21" y="434"/>
                </a:cubicBezTo>
                <a:cubicBezTo>
                  <a:pt x="21" y="453"/>
                  <a:pt x="22" y="472"/>
                  <a:pt x="22" y="491"/>
                </a:cubicBezTo>
                <a:cubicBezTo>
                  <a:pt x="21" y="478"/>
                  <a:pt x="19" y="465"/>
                  <a:pt x="17" y="451"/>
                </a:cubicBezTo>
                <a:cubicBezTo>
                  <a:pt x="15" y="440"/>
                  <a:pt x="15" y="440"/>
                  <a:pt x="15" y="440"/>
                </a:cubicBezTo>
                <a:cubicBezTo>
                  <a:pt x="15" y="455"/>
                  <a:pt x="16" y="471"/>
                  <a:pt x="16" y="486"/>
                </a:cubicBezTo>
                <a:cubicBezTo>
                  <a:pt x="19" y="512"/>
                  <a:pt x="21" y="537"/>
                  <a:pt x="25" y="562"/>
                </a:cubicBezTo>
                <a:cubicBezTo>
                  <a:pt x="25" y="564"/>
                  <a:pt x="25" y="564"/>
                  <a:pt x="25" y="564"/>
                </a:cubicBezTo>
                <a:cubicBezTo>
                  <a:pt x="24" y="568"/>
                  <a:pt x="24" y="571"/>
                  <a:pt x="23" y="575"/>
                </a:cubicBezTo>
                <a:cubicBezTo>
                  <a:pt x="23" y="584"/>
                  <a:pt x="27" y="592"/>
                  <a:pt x="32" y="599"/>
                </a:cubicBezTo>
                <a:cubicBezTo>
                  <a:pt x="32" y="609"/>
                  <a:pt x="32" y="619"/>
                  <a:pt x="33" y="630"/>
                </a:cubicBezTo>
                <a:cubicBezTo>
                  <a:pt x="34" y="634"/>
                  <a:pt x="33" y="638"/>
                  <a:pt x="35" y="641"/>
                </a:cubicBezTo>
                <a:cubicBezTo>
                  <a:pt x="37" y="643"/>
                  <a:pt x="40" y="645"/>
                  <a:pt x="42" y="647"/>
                </a:cubicBezTo>
                <a:cubicBezTo>
                  <a:pt x="42" y="641"/>
                  <a:pt x="41" y="636"/>
                  <a:pt x="40" y="631"/>
                </a:cubicBezTo>
                <a:cubicBezTo>
                  <a:pt x="41" y="631"/>
                  <a:pt x="41" y="631"/>
                  <a:pt x="42" y="631"/>
                </a:cubicBezTo>
                <a:cubicBezTo>
                  <a:pt x="42" y="623"/>
                  <a:pt x="41" y="618"/>
                  <a:pt x="41" y="610"/>
                </a:cubicBezTo>
                <a:cubicBezTo>
                  <a:pt x="45" y="621"/>
                  <a:pt x="45" y="635"/>
                  <a:pt x="45" y="649"/>
                </a:cubicBezTo>
                <a:cubicBezTo>
                  <a:pt x="48" y="651"/>
                  <a:pt x="48" y="651"/>
                  <a:pt x="48" y="651"/>
                </a:cubicBezTo>
                <a:cubicBezTo>
                  <a:pt x="48" y="649"/>
                  <a:pt x="48" y="647"/>
                  <a:pt x="48" y="645"/>
                </a:cubicBezTo>
                <a:cubicBezTo>
                  <a:pt x="49" y="646"/>
                  <a:pt x="49" y="648"/>
                  <a:pt x="49" y="649"/>
                </a:cubicBezTo>
                <a:cubicBezTo>
                  <a:pt x="55" y="666"/>
                  <a:pt x="69" y="674"/>
                  <a:pt x="85" y="674"/>
                </a:cubicBezTo>
                <a:cubicBezTo>
                  <a:pt x="89" y="674"/>
                  <a:pt x="94" y="674"/>
                  <a:pt x="99" y="672"/>
                </a:cubicBezTo>
                <a:cubicBezTo>
                  <a:pt x="99" y="675"/>
                  <a:pt x="100" y="677"/>
                  <a:pt x="101" y="680"/>
                </a:cubicBezTo>
                <a:cubicBezTo>
                  <a:pt x="107" y="698"/>
                  <a:pt x="120" y="706"/>
                  <a:pt x="136" y="706"/>
                </a:cubicBezTo>
                <a:cubicBezTo>
                  <a:pt x="149" y="706"/>
                  <a:pt x="163" y="700"/>
                  <a:pt x="175" y="691"/>
                </a:cubicBezTo>
                <a:cubicBezTo>
                  <a:pt x="172" y="699"/>
                  <a:pt x="169" y="707"/>
                  <a:pt x="165" y="714"/>
                </a:cubicBezTo>
                <a:cubicBezTo>
                  <a:pt x="170" y="708"/>
                  <a:pt x="173" y="699"/>
                  <a:pt x="176" y="691"/>
                </a:cubicBezTo>
                <a:cubicBezTo>
                  <a:pt x="185" y="684"/>
                  <a:pt x="193" y="674"/>
                  <a:pt x="199" y="664"/>
                </a:cubicBezTo>
                <a:cubicBezTo>
                  <a:pt x="199" y="664"/>
                  <a:pt x="199" y="664"/>
                  <a:pt x="199" y="664"/>
                </a:cubicBezTo>
                <a:cubicBezTo>
                  <a:pt x="198" y="681"/>
                  <a:pt x="189" y="707"/>
                  <a:pt x="198" y="707"/>
                </a:cubicBezTo>
                <a:cubicBezTo>
                  <a:pt x="198" y="707"/>
                  <a:pt x="199" y="707"/>
                  <a:pt x="199" y="707"/>
                </a:cubicBezTo>
                <a:cubicBezTo>
                  <a:pt x="207" y="705"/>
                  <a:pt x="211" y="692"/>
                  <a:pt x="214" y="677"/>
                </a:cubicBezTo>
                <a:cubicBezTo>
                  <a:pt x="214" y="683"/>
                  <a:pt x="217" y="687"/>
                  <a:pt x="220" y="689"/>
                </a:cubicBezTo>
                <a:cubicBezTo>
                  <a:pt x="220" y="697"/>
                  <a:pt x="219" y="704"/>
                  <a:pt x="219" y="711"/>
                </a:cubicBezTo>
                <a:cubicBezTo>
                  <a:pt x="222" y="707"/>
                  <a:pt x="226" y="704"/>
                  <a:pt x="227" y="698"/>
                </a:cubicBezTo>
                <a:cubicBezTo>
                  <a:pt x="229" y="691"/>
                  <a:pt x="229" y="691"/>
                  <a:pt x="229" y="691"/>
                </a:cubicBezTo>
                <a:cubicBezTo>
                  <a:pt x="230" y="692"/>
                  <a:pt x="232" y="692"/>
                  <a:pt x="234" y="692"/>
                </a:cubicBezTo>
                <a:cubicBezTo>
                  <a:pt x="236" y="692"/>
                  <a:pt x="238" y="692"/>
                  <a:pt x="240" y="691"/>
                </a:cubicBezTo>
                <a:cubicBezTo>
                  <a:pt x="241" y="694"/>
                  <a:pt x="242" y="697"/>
                  <a:pt x="244" y="699"/>
                </a:cubicBezTo>
                <a:cubicBezTo>
                  <a:pt x="247" y="702"/>
                  <a:pt x="250" y="703"/>
                  <a:pt x="254" y="703"/>
                </a:cubicBezTo>
                <a:cubicBezTo>
                  <a:pt x="259" y="703"/>
                  <a:pt x="264" y="700"/>
                  <a:pt x="268" y="693"/>
                </a:cubicBezTo>
                <a:cubicBezTo>
                  <a:pt x="269" y="692"/>
                  <a:pt x="269" y="692"/>
                  <a:pt x="269" y="692"/>
                </a:cubicBezTo>
                <a:cubicBezTo>
                  <a:pt x="270" y="697"/>
                  <a:pt x="272" y="702"/>
                  <a:pt x="276" y="705"/>
                </a:cubicBezTo>
                <a:cubicBezTo>
                  <a:pt x="277" y="705"/>
                  <a:pt x="278" y="705"/>
                  <a:pt x="279" y="705"/>
                </a:cubicBezTo>
                <a:cubicBezTo>
                  <a:pt x="281" y="705"/>
                  <a:pt x="283" y="705"/>
                  <a:pt x="285" y="704"/>
                </a:cubicBezTo>
                <a:cubicBezTo>
                  <a:pt x="285" y="704"/>
                  <a:pt x="285" y="704"/>
                  <a:pt x="285" y="704"/>
                </a:cubicBezTo>
                <a:cubicBezTo>
                  <a:pt x="285" y="704"/>
                  <a:pt x="286" y="704"/>
                  <a:pt x="286" y="704"/>
                </a:cubicBezTo>
                <a:cubicBezTo>
                  <a:pt x="287" y="708"/>
                  <a:pt x="289" y="712"/>
                  <a:pt x="292" y="715"/>
                </a:cubicBezTo>
                <a:cubicBezTo>
                  <a:pt x="294" y="718"/>
                  <a:pt x="298" y="719"/>
                  <a:pt x="301" y="719"/>
                </a:cubicBezTo>
                <a:cubicBezTo>
                  <a:pt x="306" y="719"/>
                  <a:pt x="312" y="716"/>
                  <a:pt x="315" y="709"/>
                </a:cubicBezTo>
                <a:cubicBezTo>
                  <a:pt x="316" y="707"/>
                  <a:pt x="316" y="707"/>
                  <a:pt x="316" y="707"/>
                </a:cubicBezTo>
                <a:cubicBezTo>
                  <a:pt x="317" y="713"/>
                  <a:pt x="319" y="718"/>
                  <a:pt x="324" y="720"/>
                </a:cubicBezTo>
                <a:cubicBezTo>
                  <a:pt x="325" y="721"/>
                  <a:pt x="325" y="721"/>
                  <a:pt x="326" y="721"/>
                </a:cubicBezTo>
                <a:cubicBezTo>
                  <a:pt x="328" y="721"/>
                  <a:pt x="330" y="720"/>
                  <a:pt x="332" y="720"/>
                </a:cubicBezTo>
                <a:cubicBezTo>
                  <a:pt x="332" y="720"/>
                  <a:pt x="332" y="720"/>
                  <a:pt x="333" y="720"/>
                </a:cubicBezTo>
                <a:cubicBezTo>
                  <a:pt x="336" y="720"/>
                  <a:pt x="340" y="716"/>
                  <a:pt x="340" y="711"/>
                </a:cubicBezTo>
                <a:cubicBezTo>
                  <a:pt x="340" y="709"/>
                  <a:pt x="340" y="707"/>
                  <a:pt x="340" y="706"/>
                </a:cubicBezTo>
                <a:cubicBezTo>
                  <a:pt x="342" y="700"/>
                  <a:pt x="343" y="693"/>
                  <a:pt x="345" y="686"/>
                </a:cubicBezTo>
                <a:cubicBezTo>
                  <a:pt x="346" y="686"/>
                  <a:pt x="346" y="685"/>
                  <a:pt x="346" y="685"/>
                </a:cubicBezTo>
                <a:cubicBezTo>
                  <a:pt x="346" y="685"/>
                  <a:pt x="346" y="685"/>
                  <a:pt x="346" y="685"/>
                </a:cubicBezTo>
                <a:cubicBezTo>
                  <a:pt x="346" y="686"/>
                  <a:pt x="347" y="688"/>
                  <a:pt x="347" y="689"/>
                </a:cubicBezTo>
                <a:cubicBezTo>
                  <a:pt x="347" y="690"/>
                  <a:pt x="347" y="690"/>
                  <a:pt x="347" y="690"/>
                </a:cubicBezTo>
                <a:cubicBezTo>
                  <a:pt x="347" y="691"/>
                  <a:pt x="347" y="692"/>
                  <a:pt x="348" y="692"/>
                </a:cubicBezTo>
                <a:cubicBezTo>
                  <a:pt x="347" y="693"/>
                  <a:pt x="347" y="693"/>
                  <a:pt x="346" y="693"/>
                </a:cubicBezTo>
                <a:cubicBezTo>
                  <a:pt x="345" y="698"/>
                  <a:pt x="345" y="698"/>
                  <a:pt x="344" y="703"/>
                </a:cubicBezTo>
                <a:cubicBezTo>
                  <a:pt x="344" y="703"/>
                  <a:pt x="345" y="703"/>
                  <a:pt x="345" y="703"/>
                </a:cubicBezTo>
                <a:cubicBezTo>
                  <a:pt x="346" y="703"/>
                  <a:pt x="346" y="705"/>
                  <a:pt x="346" y="707"/>
                </a:cubicBezTo>
                <a:cubicBezTo>
                  <a:pt x="346" y="709"/>
                  <a:pt x="346" y="709"/>
                  <a:pt x="345" y="714"/>
                </a:cubicBezTo>
                <a:cubicBezTo>
                  <a:pt x="345" y="714"/>
                  <a:pt x="345" y="714"/>
                  <a:pt x="347" y="711"/>
                </a:cubicBezTo>
                <a:cubicBezTo>
                  <a:pt x="347" y="711"/>
                  <a:pt x="347" y="711"/>
                  <a:pt x="345" y="713"/>
                </a:cubicBezTo>
                <a:cubicBezTo>
                  <a:pt x="345" y="713"/>
                  <a:pt x="345" y="713"/>
                  <a:pt x="347" y="713"/>
                </a:cubicBezTo>
                <a:cubicBezTo>
                  <a:pt x="347" y="713"/>
                  <a:pt x="347" y="713"/>
                  <a:pt x="345" y="714"/>
                </a:cubicBezTo>
                <a:cubicBezTo>
                  <a:pt x="345" y="714"/>
                  <a:pt x="345" y="714"/>
                  <a:pt x="347" y="715"/>
                </a:cubicBezTo>
                <a:cubicBezTo>
                  <a:pt x="347" y="715"/>
                  <a:pt x="347" y="715"/>
                  <a:pt x="342" y="719"/>
                </a:cubicBezTo>
                <a:cubicBezTo>
                  <a:pt x="342" y="719"/>
                  <a:pt x="342" y="720"/>
                  <a:pt x="342" y="721"/>
                </a:cubicBezTo>
                <a:cubicBezTo>
                  <a:pt x="342" y="721"/>
                  <a:pt x="343" y="722"/>
                  <a:pt x="343" y="722"/>
                </a:cubicBezTo>
                <a:cubicBezTo>
                  <a:pt x="344" y="722"/>
                  <a:pt x="344" y="722"/>
                  <a:pt x="346" y="724"/>
                </a:cubicBezTo>
                <a:cubicBezTo>
                  <a:pt x="346" y="724"/>
                  <a:pt x="346" y="724"/>
                  <a:pt x="346" y="724"/>
                </a:cubicBezTo>
                <a:cubicBezTo>
                  <a:pt x="347" y="724"/>
                  <a:pt x="347" y="724"/>
                  <a:pt x="348" y="724"/>
                </a:cubicBezTo>
                <a:cubicBezTo>
                  <a:pt x="348" y="723"/>
                  <a:pt x="348" y="723"/>
                  <a:pt x="350" y="723"/>
                </a:cubicBezTo>
                <a:cubicBezTo>
                  <a:pt x="350" y="723"/>
                  <a:pt x="351" y="723"/>
                  <a:pt x="352" y="722"/>
                </a:cubicBezTo>
                <a:cubicBezTo>
                  <a:pt x="352" y="721"/>
                  <a:pt x="352" y="721"/>
                  <a:pt x="353" y="718"/>
                </a:cubicBezTo>
                <a:cubicBezTo>
                  <a:pt x="354" y="719"/>
                  <a:pt x="354" y="719"/>
                  <a:pt x="354" y="719"/>
                </a:cubicBezTo>
                <a:cubicBezTo>
                  <a:pt x="355" y="719"/>
                  <a:pt x="356" y="719"/>
                  <a:pt x="357" y="719"/>
                </a:cubicBezTo>
                <a:cubicBezTo>
                  <a:pt x="359" y="719"/>
                  <a:pt x="360" y="718"/>
                  <a:pt x="366" y="716"/>
                </a:cubicBezTo>
                <a:cubicBezTo>
                  <a:pt x="366" y="716"/>
                  <a:pt x="369" y="714"/>
                  <a:pt x="370" y="711"/>
                </a:cubicBezTo>
                <a:cubicBezTo>
                  <a:pt x="371" y="707"/>
                  <a:pt x="371" y="707"/>
                  <a:pt x="372" y="703"/>
                </a:cubicBezTo>
                <a:cubicBezTo>
                  <a:pt x="372" y="703"/>
                  <a:pt x="373" y="702"/>
                  <a:pt x="373" y="700"/>
                </a:cubicBezTo>
                <a:cubicBezTo>
                  <a:pt x="375" y="699"/>
                  <a:pt x="375" y="699"/>
                  <a:pt x="376" y="698"/>
                </a:cubicBezTo>
                <a:cubicBezTo>
                  <a:pt x="376" y="698"/>
                  <a:pt x="376" y="698"/>
                  <a:pt x="376" y="698"/>
                </a:cubicBezTo>
                <a:cubicBezTo>
                  <a:pt x="376" y="699"/>
                  <a:pt x="376" y="699"/>
                  <a:pt x="377" y="700"/>
                </a:cubicBezTo>
                <a:cubicBezTo>
                  <a:pt x="377" y="701"/>
                  <a:pt x="378" y="702"/>
                  <a:pt x="379" y="702"/>
                </a:cubicBezTo>
                <a:cubicBezTo>
                  <a:pt x="380" y="702"/>
                  <a:pt x="381" y="701"/>
                  <a:pt x="381" y="701"/>
                </a:cubicBezTo>
                <a:cubicBezTo>
                  <a:pt x="383" y="701"/>
                  <a:pt x="385" y="702"/>
                  <a:pt x="387" y="702"/>
                </a:cubicBezTo>
                <a:cubicBezTo>
                  <a:pt x="390" y="702"/>
                  <a:pt x="393" y="701"/>
                  <a:pt x="396" y="699"/>
                </a:cubicBezTo>
                <a:cubicBezTo>
                  <a:pt x="398" y="700"/>
                  <a:pt x="400" y="700"/>
                  <a:pt x="401" y="700"/>
                </a:cubicBezTo>
                <a:cubicBezTo>
                  <a:pt x="402" y="700"/>
                  <a:pt x="402" y="700"/>
                  <a:pt x="402" y="700"/>
                </a:cubicBezTo>
                <a:cubicBezTo>
                  <a:pt x="407" y="703"/>
                  <a:pt x="411" y="705"/>
                  <a:pt x="417" y="706"/>
                </a:cubicBezTo>
                <a:cubicBezTo>
                  <a:pt x="421" y="706"/>
                  <a:pt x="421" y="706"/>
                  <a:pt x="421" y="706"/>
                </a:cubicBezTo>
                <a:cubicBezTo>
                  <a:pt x="425" y="705"/>
                  <a:pt x="429" y="703"/>
                  <a:pt x="432" y="699"/>
                </a:cubicBezTo>
                <a:cubicBezTo>
                  <a:pt x="433" y="698"/>
                  <a:pt x="433" y="698"/>
                  <a:pt x="433" y="698"/>
                </a:cubicBezTo>
                <a:cubicBezTo>
                  <a:pt x="437" y="699"/>
                  <a:pt x="437" y="699"/>
                  <a:pt x="437" y="699"/>
                </a:cubicBezTo>
                <a:cubicBezTo>
                  <a:pt x="447" y="694"/>
                  <a:pt x="456" y="684"/>
                  <a:pt x="466" y="678"/>
                </a:cubicBezTo>
                <a:cubicBezTo>
                  <a:pt x="467" y="676"/>
                  <a:pt x="467" y="676"/>
                  <a:pt x="467" y="676"/>
                </a:cubicBezTo>
                <a:cubicBezTo>
                  <a:pt x="467" y="679"/>
                  <a:pt x="467" y="681"/>
                  <a:pt x="467" y="683"/>
                </a:cubicBezTo>
                <a:cubicBezTo>
                  <a:pt x="468" y="687"/>
                  <a:pt x="470" y="691"/>
                  <a:pt x="472" y="691"/>
                </a:cubicBezTo>
                <a:cubicBezTo>
                  <a:pt x="473" y="691"/>
                  <a:pt x="473" y="691"/>
                  <a:pt x="473" y="691"/>
                </a:cubicBezTo>
                <a:cubicBezTo>
                  <a:pt x="476" y="690"/>
                  <a:pt x="478" y="686"/>
                  <a:pt x="478" y="681"/>
                </a:cubicBezTo>
                <a:cubicBezTo>
                  <a:pt x="478" y="679"/>
                  <a:pt x="478" y="677"/>
                  <a:pt x="478" y="674"/>
                </a:cubicBezTo>
                <a:cubicBezTo>
                  <a:pt x="483" y="674"/>
                  <a:pt x="487" y="674"/>
                  <a:pt x="492" y="672"/>
                </a:cubicBezTo>
                <a:cubicBezTo>
                  <a:pt x="493" y="675"/>
                  <a:pt x="493" y="677"/>
                  <a:pt x="494" y="680"/>
                </a:cubicBezTo>
                <a:cubicBezTo>
                  <a:pt x="500" y="698"/>
                  <a:pt x="514" y="706"/>
                  <a:pt x="530" y="706"/>
                </a:cubicBezTo>
                <a:cubicBezTo>
                  <a:pt x="542" y="706"/>
                  <a:pt x="556" y="700"/>
                  <a:pt x="568" y="691"/>
                </a:cubicBezTo>
                <a:cubicBezTo>
                  <a:pt x="566" y="699"/>
                  <a:pt x="562" y="707"/>
                  <a:pt x="558" y="714"/>
                </a:cubicBezTo>
                <a:cubicBezTo>
                  <a:pt x="563" y="708"/>
                  <a:pt x="566" y="699"/>
                  <a:pt x="569" y="691"/>
                </a:cubicBezTo>
                <a:cubicBezTo>
                  <a:pt x="578" y="684"/>
                  <a:pt x="586" y="674"/>
                  <a:pt x="592" y="664"/>
                </a:cubicBezTo>
                <a:cubicBezTo>
                  <a:pt x="593" y="664"/>
                  <a:pt x="593" y="664"/>
                  <a:pt x="593" y="664"/>
                </a:cubicBezTo>
                <a:cubicBezTo>
                  <a:pt x="591" y="681"/>
                  <a:pt x="583" y="707"/>
                  <a:pt x="591" y="707"/>
                </a:cubicBezTo>
                <a:cubicBezTo>
                  <a:pt x="592" y="707"/>
                  <a:pt x="592" y="707"/>
                  <a:pt x="593" y="707"/>
                </a:cubicBezTo>
                <a:cubicBezTo>
                  <a:pt x="600" y="705"/>
                  <a:pt x="604" y="692"/>
                  <a:pt x="608" y="677"/>
                </a:cubicBezTo>
                <a:cubicBezTo>
                  <a:pt x="608" y="683"/>
                  <a:pt x="610" y="687"/>
                  <a:pt x="614" y="689"/>
                </a:cubicBezTo>
                <a:cubicBezTo>
                  <a:pt x="613" y="697"/>
                  <a:pt x="612" y="704"/>
                  <a:pt x="613" y="711"/>
                </a:cubicBezTo>
                <a:cubicBezTo>
                  <a:pt x="615" y="707"/>
                  <a:pt x="619" y="704"/>
                  <a:pt x="621" y="698"/>
                </a:cubicBezTo>
                <a:cubicBezTo>
                  <a:pt x="622" y="691"/>
                  <a:pt x="622" y="691"/>
                  <a:pt x="622" y="691"/>
                </a:cubicBezTo>
                <a:cubicBezTo>
                  <a:pt x="624" y="692"/>
                  <a:pt x="625" y="692"/>
                  <a:pt x="627" y="692"/>
                </a:cubicBezTo>
                <a:cubicBezTo>
                  <a:pt x="629" y="692"/>
                  <a:pt x="631" y="692"/>
                  <a:pt x="633" y="691"/>
                </a:cubicBezTo>
                <a:cubicBezTo>
                  <a:pt x="634" y="694"/>
                  <a:pt x="636" y="697"/>
                  <a:pt x="638" y="699"/>
                </a:cubicBezTo>
                <a:cubicBezTo>
                  <a:pt x="641" y="702"/>
                  <a:pt x="644" y="703"/>
                  <a:pt x="647" y="703"/>
                </a:cubicBezTo>
                <a:cubicBezTo>
                  <a:pt x="653" y="703"/>
                  <a:pt x="658" y="700"/>
                  <a:pt x="662" y="693"/>
                </a:cubicBezTo>
                <a:cubicBezTo>
                  <a:pt x="662" y="692"/>
                  <a:pt x="662" y="692"/>
                  <a:pt x="662" y="692"/>
                </a:cubicBezTo>
                <a:cubicBezTo>
                  <a:pt x="663" y="697"/>
                  <a:pt x="666" y="702"/>
                  <a:pt x="670" y="705"/>
                </a:cubicBezTo>
                <a:cubicBezTo>
                  <a:pt x="671" y="705"/>
                  <a:pt x="672" y="705"/>
                  <a:pt x="673" y="705"/>
                </a:cubicBezTo>
                <a:cubicBezTo>
                  <a:pt x="674" y="705"/>
                  <a:pt x="676" y="705"/>
                  <a:pt x="678" y="704"/>
                </a:cubicBezTo>
                <a:cubicBezTo>
                  <a:pt x="678" y="704"/>
                  <a:pt x="679" y="704"/>
                  <a:pt x="679" y="704"/>
                </a:cubicBezTo>
                <a:cubicBezTo>
                  <a:pt x="679" y="704"/>
                  <a:pt x="679" y="704"/>
                  <a:pt x="680" y="704"/>
                </a:cubicBezTo>
                <a:cubicBezTo>
                  <a:pt x="681" y="708"/>
                  <a:pt x="682" y="712"/>
                  <a:pt x="685" y="715"/>
                </a:cubicBezTo>
                <a:cubicBezTo>
                  <a:pt x="688" y="718"/>
                  <a:pt x="691" y="719"/>
                  <a:pt x="695" y="719"/>
                </a:cubicBezTo>
                <a:cubicBezTo>
                  <a:pt x="700" y="719"/>
                  <a:pt x="705" y="716"/>
                  <a:pt x="709" y="709"/>
                </a:cubicBezTo>
                <a:cubicBezTo>
                  <a:pt x="710" y="707"/>
                  <a:pt x="710" y="707"/>
                  <a:pt x="710" y="707"/>
                </a:cubicBezTo>
                <a:cubicBezTo>
                  <a:pt x="711" y="713"/>
                  <a:pt x="713" y="718"/>
                  <a:pt x="717" y="720"/>
                </a:cubicBezTo>
                <a:cubicBezTo>
                  <a:pt x="718" y="721"/>
                  <a:pt x="719" y="721"/>
                  <a:pt x="720" y="721"/>
                </a:cubicBezTo>
                <a:cubicBezTo>
                  <a:pt x="722" y="721"/>
                  <a:pt x="724" y="720"/>
                  <a:pt x="725" y="720"/>
                </a:cubicBezTo>
                <a:cubicBezTo>
                  <a:pt x="726" y="720"/>
                  <a:pt x="726" y="720"/>
                  <a:pt x="726" y="720"/>
                </a:cubicBezTo>
                <a:cubicBezTo>
                  <a:pt x="730" y="720"/>
                  <a:pt x="733" y="716"/>
                  <a:pt x="734" y="711"/>
                </a:cubicBezTo>
                <a:cubicBezTo>
                  <a:pt x="734" y="709"/>
                  <a:pt x="734" y="707"/>
                  <a:pt x="734" y="706"/>
                </a:cubicBezTo>
                <a:cubicBezTo>
                  <a:pt x="735" y="700"/>
                  <a:pt x="737" y="693"/>
                  <a:pt x="739" y="686"/>
                </a:cubicBezTo>
                <a:cubicBezTo>
                  <a:pt x="739" y="686"/>
                  <a:pt x="739" y="685"/>
                  <a:pt x="739" y="685"/>
                </a:cubicBezTo>
                <a:cubicBezTo>
                  <a:pt x="739" y="685"/>
                  <a:pt x="739" y="685"/>
                  <a:pt x="739" y="685"/>
                </a:cubicBezTo>
                <a:cubicBezTo>
                  <a:pt x="740" y="686"/>
                  <a:pt x="740" y="688"/>
                  <a:pt x="741" y="689"/>
                </a:cubicBezTo>
                <a:cubicBezTo>
                  <a:pt x="741" y="690"/>
                  <a:pt x="741" y="690"/>
                  <a:pt x="741" y="690"/>
                </a:cubicBezTo>
                <a:cubicBezTo>
                  <a:pt x="741" y="691"/>
                  <a:pt x="741" y="692"/>
                  <a:pt x="741" y="692"/>
                </a:cubicBezTo>
                <a:cubicBezTo>
                  <a:pt x="741" y="693"/>
                  <a:pt x="740" y="693"/>
                  <a:pt x="740" y="693"/>
                </a:cubicBezTo>
                <a:cubicBezTo>
                  <a:pt x="739" y="698"/>
                  <a:pt x="739" y="698"/>
                  <a:pt x="738" y="703"/>
                </a:cubicBezTo>
                <a:cubicBezTo>
                  <a:pt x="738" y="703"/>
                  <a:pt x="738" y="703"/>
                  <a:pt x="739" y="703"/>
                </a:cubicBezTo>
                <a:cubicBezTo>
                  <a:pt x="739" y="703"/>
                  <a:pt x="739" y="705"/>
                  <a:pt x="739" y="707"/>
                </a:cubicBezTo>
                <a:cubicBezTo>
                  <a:pt x="739" y="709"/>
                  <a:pt x="739" y="709"/>
                  <a:pt x="738" y="714"/>
                </a:cubicBezTo>
                <a:cubicBezTo>
                  <a:pt x="738" y="714"/>
                  <a:pt x="738" y="714"/>
                  <a:pt x="740" y="711"/>
                </a:cubicBezTo>
                <a:cubicBezTo>
                  <a:pt x="740" y="711"/>
                  <a:pt x="740" y="711"/>
                  <a:pt x="739" y="713"/>
                </a:cubicBezTo>
                <a:cubicBezTo>
                  <a:pt x="739" y="713"/>
                  <a:pt x="739" y="713"/>
                  <a:pt x="741" y="713"/>
                </a:cubicBezTo>
                <a:cubicBezTo>
                  <a:pt x="741" y="713"/>
                  <a:pt x="741" y="713"/>
                  <a:pt x="739" y="714"/>
                </a:cubicBezTo>
                <a:cubicBezTo>
                  <a:pt x="739" y="714"/>
                  <a:pt x="739" y="714"/>
                  <a:pt x="740" y="715"/>
                </a:cubicBezTo>
                <a:cubicBezTo>
                  <a:pt x="740" y="715"/>
                  <a:pt x="740" y="715"/>
                  <a:pt x="735" y="719"/>
                </a:cubicBezTo>
                <a:cubicBezTo>
                  <a:pt x="735" y="719"/>
                  <a:pt x="735" y="720"/>
                  <a:pt x="736" y="721"/>
                </a:cubicBezTo>
                <a:cubicBezTo>
                  <a:pt x="736" y="721"/>
                  <a:pt x="736" y="722"/>
                  <a:pt x="737" y="722"/>
                </a:cubicBezTo>
                <a:cubicBezTo>
                  <a:pt x="738" y="722"/>
                  <a:pt x="738" y="722"/>
                  <a:pt x="740" y="724"/>
                </a:cubicBezTo>
                <a:cubicBezTo>
                  <a:pt x="740" y="724"/>
                  <a:pt x="740" y="724"/>
                  <a:pt x="740" y="724"/>
                </a:cubicBezTo>
                <a:cubicBezTo>
                  <a:pt x="740" y="724"/>
                  <a:pt x="741" y="724"/>
                  <a:pt x="741" y="724"/>
                </a:cubicBezTo>
                <a:cubicBezTo>
                  <a:pt x="742" y="723"/>
                  <a:pt x="742" y="723"/>
                  <a:pt x="744" y="723"/>
                </a:cubicBezTo>
                <a:cubicBezTo>
                  <a:pt x="744" y="723"/>
                  <a:pt x="744" y="723"/>
                  <a:pt x="745" y="722"/>
                </a:cubicBezTo>
                <a:cubicBezTo>
                  <a:pt x="746" y="721"/>
                  <a:pt x="746" y="721"/>
                  <a:pt x="747" y="718"/>
                </a:cubicBezTo>
                <a:cubicBezTo>
                  <a:pt x="748" y="719"/>
                  <a:pt x="748" y="719"/>
                  <a:pt x="748" y="719"/>
                </a:cubicBezTo>
                <a:cubicBezTo>
                  <a:pt x="749" y="719"/>
                  <a:pt x="750" y="719"/>
                  <a:pt x="750" y="719"/>
                </a:cubicBezTo>
                <a:cubicBezTo>
                  <a:pt x="752" y="719"/>
                  <a:pt x="754" y="718"/>
                  <a:pt x="760" y="716"/>
                </a:cubicBezTo>
                <a:cubicBezTo>
                  <a:pt x="760" y="716"/>
                  <a:pt x="762" y="714"/>
                  <a:pt x="764" y="711"/>
                </a:cubicBezTo>
                <a:cubicBezTo>
                  <a:pt x="765" y="707"/>
                  <a:pt x="765" y="707"/>
                  <a:pt x="766" y="703"/>
                </a:cubicBezTo>
                <a:cubicBezTo>
                  <a:pt x="766" y="703"/>
                  <a:pt x="766" y="702"/>
                  <a:pt x="767" y="700"/>
                </a:cubicBezTo>
                <a:cubicBezTo>
                  <a:pt x="768" y="699"/>
                  <a:pt x="768" y="699"/>
                  <a:pt x="770" y="698"/>
                </a:cubicBezTo>
                <a:cubicBezTo>
                  <a:pt x="770" y="698"/>
                  <a:pt x="770" y="698"/>
                  <a:pt x="770" y="698"/>
                </a:cubicBezTo>
                <a:cubicBezTo>
                  <a:pt x="770" y="699"/>
                  <a:pt x="770" y="699"/>
                  <a:pt x="770" y="700"/>
                </a:cubicBezTo>
                <a:cubicBezTo>
                  <a:pt x="771" y="701"/>
                  <a:pt x="772" y="702"/>
                  <a:pt x="773" y="702"/>
                </a:cubicBezTo>
                <a:cubicBezTo>
                  <a:pt x="773" y="702"/>
                  <a:pt x="774" y="701"/>
                  <a:pt x="775" y="701"/>
                </a:cubicBezTo>
                <a:cubicBezTo>
                  <a:pt x="777" y="701"/>
                  <a:pt x="778" y="702"/>
                  <a:pt x="780" y="702"/>
                </a:cubicBezTo>
                <a:cubicBezTo>
                  <a:pt x="784" y="702"/>
                  <a:pt x="787" y="701"/>
                  <a:pt x="790" y="699"/>
                </a:cubicBezTo>
                <a:cubicBezTo>
                  <a:pt x="792" y="700"/>
                  <a:pt x="793" y="700"/>
                  <a:pt x="795" y="700"/>
                </a:cubicBezTo>
                <a:cubicBezTo>
                  <a:pt x="795" y="700"/>
                  <a:pt x="795" y="700"/>
                  <a:pt x="796" y="700"/>
                </a:cubicBezTo>
                <a:cubicBezTo>
                  <a:pt x="800" y="703"/>
                  <a:pt x="805" y="705"/>
                  <a:pt x="810" y="706"/>
                </a:cubicBezTo>
                <a:cubicBezTo>
                  <a:pt x="815" y="706"/>
                  <a:pt x="815" y="706"/>
                  <a:pt x="815" y="706"/>
                </a:cubicBezTo>
                <a:cubicBezTo>
                  <a:pt x="819" y="705"/>
                  <a:pt x="822" y="703"/>
                  <a:pt x="825" y="699"/>
                </a:cubicBezTo>
                <a:cubicBezTo>
                  <a:pt x="827" y="698"/>
                  <a:pt x="827" y="698"/>
                  <a:pt x="827" y="698"/>
                </a:cubicBezTo>
                <a:cubicBezTo>
                  <a:pt x="830" y="699"/>
                  <a:pt x="830" y="699"/>
                  <a:pt x="830" y="699"/>
                </a:cubicBezTo>
                <a:cubicBezTo>
                  <a:pt x="841" y="694"/>
                  <a:pt x="849" y="684"/>
                  <a:pt x="859" y="678"/>
                </a:cubicBezTo>
                <a:cubicBezTo>
                  <a:pt x="860" y="676"/>
                  <a:pt x="860" y="676"/>
                  <a:pt x="860" y="676"/>
                </a:cubicBezTo>
                <a:cubicBezTo>
                  <a:pt x="861" y="679"/>
                  <a:pt x="861" y="681"/>
                  <a:pt x="861" y="683"/>
                </a:cubicBezTo>
                <a:cubicBezTo>
                  <a:pt x="861" y="687"/>
                  <a:pt x="863" y="691"/>
                  <a:pt x="866" y="691"/>
                </a:cubicBezTo>
                <a:cubicBezTo>
                  <a:pt x="866" y="691"/>
                  <a:pt x="866" y="691"/>
                  <a:pt x="866" y="691"/>
                </a:cubicBezTo>
                <a:cubicBezTo>
                  <a:pt x="869" y="690"/>
                  <a:pt x="872" y="686"/>
                  <a:pt x="871" y="681"/>
                </a:cubicBezTo>
                <a:cubicBezTo>
                  <a:pt x="872" y="675"/>
                  <a:pt x="872" y="669"/>
                  <a:pt x="872" y="663"/>
                </a:cubicBezTo>
                <a:cubicBezTo>
                  <a:pt x="872" y="661"/>
                  <a:pt x="873" y="660"/>
                  <a:pt x="874" y="658"/>
                </a:cubicBezTo>
                <a:cubicBezTo>
                  <a:pt x="875" y="652"/>
                  <a:pt x="875" y="652"/>
                  <a:pt x="875" y="652"/>
                </a:cubicBezTo>
                <a:cubicBezTo>
                  <a:pt x="876" y="647"/>
                  <a:pt x="876" y="647"/>
                  <a:pt x="876" y="647"/>
                </a:cubicBezTo>
                <a:cubicBezTo>
                  <a:pt x="879" y="654"/>
                  <a:pt x="885" y="657"/>
                  <a:pt x="891" y="657"/>
                </a:cubicBezTo>
                <a:cubicBezTo>
                  <a:pt x="892" y="657"/>
                  <a:pt x="893" y="657"/>
                  <a:pt x="894" y="657"/>
                </a:cubicBezTo>
                <a:cubicBezTo>
                  <a:pt x="901" y="656"/>
                  <a:pt x="907" y="650"/>
                  <a:pt x="911" y="642"/>
                </a:cubicBezTo>
                <a:cubicBezTo>
                  <a:pt x="911" y="645"/>
                  <a:pt x="912" y="648"/>
                  <a:pt x="912" y="652"/>
                </a:cubicBezTo>
                <a:cubicBezTo>
                  <a:pt x="912" y="652"/>
                  <a:pt x="912" y="652"/>
                  <a:pt x="912" y="652"/>
                </a:cubicBezTo>
                <a:cubicBezTo>
                  <a:pt x="912" y="652"/>
                  <a:pt x="912" y="652"/>
                  <a:pt x="912" y="652"/>
                </a:cubicBezTo>
                <a:cubicBezTo>
                  <a:pt x="912" y="652"/>
                  <a:pt x="912" y="652"/>
                  <a:pt x="912" y="652"/>
                </a:cubicBezTo>
                <a:cubicBezTo>
                  <a:pt x="911" y="652"/>
                  <a:pt x="911" y="652"/>
                  <a:pt x="910" y="651"/>
                </a:cubicBezTo>
                <a:cubicBezTo>
                  <a:pt x="911" y="656"/>
                  <a:pt x="913" y="662"/>
                  <a:pt x="913" y="668"/>
                </a:cubicBezTo>
                <a:cubicBezTo>
                  <a:pt x="916" y="670"/>
                  <a:pt x="916" y="670"/>
                  <a:pt x="916" y="670"/>
                </a:cubicBezTo>
                <a:cubicBezTo>
                  <a:pt x="915" y="659"/>
                  <a:pt x="915" y="648"/>
                  <a:pt x="912" y="639"/>
                </a:cubicBezTo>
                <a:cubicBezTo>
                  <a:pt x="914" y="634"/>
                  <a:pt x="915" y="628"/>
                  <a:pt x="915" y="622"/>
                </a:cubicBezTo>
                <a:cubicBezTo>
                  <a:pt x="915" y="617"/>
                  <a:pt x="915" y="611"/>
                  <a:pt x="915" y="605"/>
                </a:cubicBezTo>
                <a:cubicBezTo>
                  <a:pt x="916" y="606"/>
                  <a:pt x="917" y="607"/>
                  <a:pt x="918" y="608"/>
                </a:cubicBezTo>
                <a:cubicBezTo>
                  <a:pt x="918" y="618"/>
                  <a:pt x="919" y="628"/>
                  <a:pt x="920" y="639"/>
                </a:cubicBezTo>
                <a:cubicBezTo>
                  <a:pt x="921" y="643"/>
                  <a:pt x="921" y="647"/>
                  <a:pt x="923" y="650"/>
                </a:cubicBezTo>
                <a:cubicBezTo>
                  <a:pt x="926" y="652"/>
                  <a:pt x="928" y="654"/>
                  <a:pt x="931" y="656"/>
                </a:cubicBezTo>
                <a:cubicBezTo>
                  <a:pt x="930" y="650"/>
                  <a:pt x="929" y="644"/>
                  <a:pt x="928" y="639"/>
                </a:cubicBezTo>
                <a:cubicBezTo>
                  <a:pt x="928" y="640"/>
                  <a:pt x="928" y="640"/>
                  <a:pt x="929" y="640"/>
                </a:cubicBezTo>
                <a:cubicBezTo>
                  <a:pt x="929" y="640"/>
                  <a:pt x="929" y="640"/>
                  <a:pt x="929" y="640"/>
                </a:cubicBezTo>
                <a:cubicBezTo>
                  <a:pt x="929" y="632"/>
                  <a:pt x="927" y="627"/>
                  <a:pt x="927" y="619"/>
                </a:cubicBezTo>
                <a:cubicBezTo>
                  <a:pt x="932" y="630"/>
                  <a:pt x="933" y="644"/>
                  <a:pt x="934" y="658"/>
                </a:cubicBezTo>
                <a:cubicBezTo>
                  <a:pt x="937" y="660"/>
                  <a:pt x="937" y="660"/>
                  <a:pt x="937" y="660"/>
                </a:cubicBezTo>
                <a:cubicBezTo>
                  <a:pt x="937" y="658"/>
                  <a:pt x="937" y="656"/>
                  <a:pt x="937" y="654"/>
                </a:cubicBezTo>
                <a:cubicBezTo>
                  <a:pt x="937" y="655"/>
                  <a:pt x="938" y="656"/>
                  <a:pt x="938" y="657"/>
                </a:cubicBezTo>
                <a:cubicBezTo>
                  <a:pt x="945" y="674"/>
                  <a:pt x="959" y="682"/>
                  <a:pt x="974" y="682"/>
                </a:cubicBezTo>
                <a:cubicBezTo>
                  <a:pt x="979" y="682"/>
                  <a:pt x="984" y="681"/>
                  <a:pt x="989" y="680"/>
                </a:cubicBezTo>
                <a:cubicBezTo>
                  <a:pt x="990" y="682"/>
                  <a:pt x="991" y="685"/>
                  <a:pt x="992" y="687"/>
                </a:cubicBezTo>
                <a:cubicBezTo>
                  <a:pt x="999" y="705"/>
                  <a:pt x="1013" y="712"/>
                  <a:pt x="1028" y="712"/>
                </a:cubicBezTo>
                <a:cubicBezTo>
                  <a:pt x="1041" y="712"/>
                  <a:pt x="1055" y="707"/>
                  <a:pt x="1067" y="697"/>
                </a:cubicBezTo>
                <a:cubicBezTo>
                  <a:pt x="1065" y="705"/>
                  <a:pt x="1062" y="713"/>
                  <a:pt x="1058" y="720"/>
                </a:cubicBezTo>
                <a:cubicBezTo>
                  <a:pt x="1063" y="714"/>
                  <a:pt x="1065" y="705"/>
                  <a:pt x="1068" y="696"/>
                </a:cubicBezTo>
                <a:cubicBezTo>
                  <a:pt x="1076" y="689"/>
                  <a:pt x="1084" y="680"/>
                  <a:pt x="1088" y="669"/>
                </a:cubicBezTo>
                <a:cubicBezTo>
                  <a:pt x="1089" y="669"/>
                  <a:pt x="1089" y="669"/>
                  <a:pt x="1089" y="669"/>
                </a:cubicBezTo>
                <a:cubicBezTo>
                  <a:pt x="1089" y="686"/>
                  <a:pt x="1082" y="712"/>
                  <a:pt x="1091" y="712"/>
                </a:cubicBezTo>
                <a:cubicBezTo>
                  <a:pt x="1091" y="712"/>
                  <a:pt x="1092" y="712"/>
                  <a:pt x="1092" y="712"/>
                </a:cubicBezTo>
                <a:cubicBezTo>
                  <a:pt x="1100" y="710"/>
                  <a:pt x="1103" y="697"/>
                  <a:pt x="1105" y="682"/>
                </a:cubicBezTo>
                <a:cubicBezTo>
                  <a:pt x="1106" y="688"/>
                  <a:pt x="1108" y="692"/>
                  <a:pt x="1112" y="694"/>
                </a:cubicBezTo>
                <a:cubicBezTo>
                  <a:pt x="1112" y="701"/>
                  <a:pt x="1112" y="709"/>
                  <a:pt x="1113" y="716"/>
                </a:cubicBezTo>
                <a:cubicBezTo>
                  <a:pt x="1115" y="711"/>
                  <a:pt x="1119" y="709"/>
                  <a:pt x="1120" y="702"/>
                </a:cubicBezTo>
                <a:cubicBezTo>
                  <a:pt x="1121" y="696"/>
                  <a:pt x="1121" y="696"/>
                  <a:pt x="1121" y="696"/>
                </a:cubicBezTo>
                <a:cubicBezTo>
                  <a:pt x="1122" y="696"/>
                  <a:pt x="1123" y="696"/>
                  <a:pt x="1124" y="696"/>
                </a:cubicBezTo>
                <a:cubicBezTo>
                  <a:pt x="1127" y="696"/>
                  <a:pt x="1129" y="696"/>
                  <a:pt x="1132" y="696"/>
                </a:cubicBezTo>
                <a:cubicBezTo>
                  <a:pt x="1133" y="699"/>
                  <a:pt x="1135" y="701"/>
                  <a:pt x="1137" y="703"/>
                </a:cubicBezTo>
                <a:cubicBezTo>
                  <a:pt x="1140" y="706"/>
                  <a:pt x="1143" y="707"/>
                  <a:pt x="1146" y="707"/>
                </a:cubicBezTo>
                <a:cubicBezTo>
                  <a:pt x="1152" y="707"/>
                  <a:pt x="1157" y="704"/>
                  <a:pt x="1160" y="697"/>
                </a:cubicBezTo>
                <a:cubicBezTo>
                  <a:pt x="1161" y="695"/>
                  <a:pt x="1161" y="695"/>
                  <a:pt x="1161" y="695"/>
                </a:cubicBezTo>
                <a:cubicBezTo>
                  <a:pt x="1162" y="701"/>
                  <a:pt x="1165" y="705"/>
                  <a:pt x="1169" y="708"/>
                </a:cubicBezTo>
                <a:cubicBezTo>
                  <a:pt x="1170" y="708"/>
                  <a:pt x="1171" y="709"/>
                  <a:pt x="1172" y="709"/>
                </a:cubicBezTo>
                <a:cubicBezTo>
                  <a:pt x="1174" y="709"/>
                  <a:pt x="1176" y="708"/>
                  <a:pt x="1178" y="708"/>
                </a:cubicBezTo>
                <a:cubicBezTo>
                  <a:pt x="1178" y="708"/>
                  <a:pt x="1178" y="708"/>
                  <a:pt x="1178" y="708"/>
                </a:cubicBezTo>
                <a:cubicBezTo>
                  <a:pt x="1178" y="708"/>
                  <a:pt x="1179" y="708"/>
                  <a:pt x="1179" y="708"/>
                </a:cubicBezTo>
                <a:cubicBezTo>
                  <a:pt x="1180" y="712"/>
                  <a:pt x="1182" y="715"/>
                  <a:pt x="1185" y="718"/>
                </a:cubicBezTo>
                <a:cubicBezTo>
                  <a:pt x="1188" y="721"/>
                  <a:pt x="1192" y="722"/>
                  <a:pt x="1195" y="722"/>
                </a:cubicBezTo>
                <a:cubicBezTo>
                  <a:pt x="1200" y="722"/>
                  <a:pt x="1205" y="718"/>
                  <a:pt x="1209" y="711"/>
                </a:cubicBezTo>
                <a:cubicBezTo>
                  <a:pt x="1209" y="710"/>
                  <a:pt x="1209" y="710"/>
                  <a:pt x="1209" y="710"/>
                </a:cubicBezTo>
                <a:cubicBezTo>
                  <a:pt x="1211" y="715"/>
                  <a:pt x="1213" y="720"/>
                  <a:pt x="1218" y="723"/>
                </a:cubicBezTo>
                <a:cubicBezTo>
                  <a:pt x="1219" y="723"/>
                  <a:pt x="1219" y="723"/>
                  <a:pt x="1220" y="723"/>
                </a:cubicBezTo>
                <a:cubicBezTo>
                  <a:pt x="1222" y="723"/>
                  <a:pt x="1224" y="723"/>
                  <a:pt x="1226" y="722"/>
                </a:cubicBezTo>
                <a:cubicBezTo>
                  <a:pt x="1226" y="722"/>
                  <a:pt x="1226" y="722"/>
                  <a:pt x="1227" y="722"/>
                </a:cubicBezTo>
                <a:cubicBezTo>
                  <a:pt x="1230" y="722"/>
                  <a:pt x="1234" y="718"/>
                  <a:pt x="1234" y="713"/>
                </a:cubicBezTo>
                <a:cubicBezTo>
                  <a:pt x="1234" y="711"/>
                  <a:pt x="1233" y="709"/>
                  <a:pt x="1233" y="708"/>
                </a:cubicBezTo>
                <a:cubicBezTo>
                  <a:pt x="1234" y="701"/>
                  <a:pt x="1235" y="695"/>
                  <a:pt x="1237" y="688"/>
                </a:cubicBezTo>
                <a:cubicBezTo>
                  <a:pt x="1237" y="688"/>
                  <a:pt x="1237" y="687"/>
                  <a:pt x="1237" y="687"/>
                </a:cubicBezTo>
                <a:cubicBezTo>
                  <a:pt x="1237" y="687"/>
                  <a:pt x="1237" y="687"/>
                  <a:pt x="1237" y="687"/>
                </a:cubicBezTo>
                <a:cubicBezTo>
                  <a:pt x="1238" y="688"/>
                  <a:pt x="1239" y="689"/>
                  <a:pt x="1239" y="691"/>
                </a:cubicBezTo>
                <a:cubicBezTo>
                  <a:pt x="1239" y="692"/>
                  <a:pt x="1239" y="692"/>
                  <a:pt x="1239" y="692"/>
                </a:cubicBezTo>
                <a:cubicBezTo>
                  <a:pt x="1239" y="693"/>
                  <a:pt x="1239" y="694"/>
                  <a:pt x="1240" y="694"/>
                </a:cubicBezTo>
                <a:cubicBezTo>
                  <a:pt x="1239" y="694"/>
                  <a:pt x="1239" y="695"/>
                  <a:pt x="1239" y="695"/>
                </a:cubicBezTo>
                <a:cubicBezTo>
                  <a:pt x="1238" y="700"/>
                  <a:pt x="1238" y="700"/>
                  <a:pt x="1237" y="705"/>
                </a:cubicBezTo>
                <a:cubicBezTo>
                  <a:pt x="1237" y="705"/>
                  <a:pt x="1238" y="705"/>
                  <a:pt x="1238" y="705"/>
                </a:cubicBezTo>
                <a:cubicBezTo>
                  <a:pt x="1238" y="705"/>
                  <a:pt x="1239" y="707"/>
                  <a:pt x="1239" y="709"/>
                </a:cubicBezTo>
                <a:cubicBezTo>
                  <a:pt x="1239" y="711"/>
                  <a:pt x="1239" y="711"/>
                  <a:pt x="1238" y="715"/>
                </a:cubicBezTo>
                <a:cubicBezTo>
                  <a:pt x="1238" y="715"/>
                  <a:pt x="1238" y="715"/>
                  <a:pt x="1240" y="713"/>
                </a:cubicBezTo>
                <a:cubicBezTo>
                  <a:pt x="1240" y="713"/>
                  <a:pt x="1240" y="713"/>
                  <a:pt x="1239" y="715"/>
                </a:cubicBezTo>
                <a:cubicBezTo>
                  <a:pt x="1239" y="715"/>
                  <a:pt x="1239" y="715"/>
                  <a:pt x="1241" y="715"/>
                </a:cubicBezTo>
                <a:cubicBezTo>
                  <a:pt x="1241" y="715"/>
                  <a:pt x="1241" y="715"/>
                  <a:pt x="1239" y="716"/>
                </a:cubicBezTo>
                <a:cubicBezTo>
                  <a:pt x="1239" y="716"/>
                  <a:pt x="1239" y="716"/>
                  <a:pt x="1240" y="716"/>
                </a:cubicBezTo>
                <a:cubicBezTo>
                  <a:pt x="1240" y="716"/>
                  <a:pt x="1240" y="716"/>
                  <a:pt x="1236" y="720"/>
                </a:cubicBezTo>
                <a:cubicBezTo>
                  <a:pt x="1236" y="721"/>
                  <a:pt x="1236" y="722"/>
                  <a:pt x="1237" y="723"/>
                </a:cubicBezTo>
                <a:cubicBezTo>
                  <a:pt x="1237" y="723"/>
                  <a:pt x="1237" y="724"/>
                  <a:pt x="1238" y="724"/>
                </a:cubicBezTo>
                <a:cubicBezTo>
                  <a:pt x="1238" y="724"/>
                  <a:pt x="1238" y="724"/>
                  <a:pt x="1240" y="726"/>
                </a:cubicBezTo>
                <a:cubicBezTo>
                  <a:pt x="1240" y="726"/>
                  <a:pt x="1241" y="726"/>
                  <a:pt x="1241" y="726"/>
                </a:cubicBezTo>
                <a:cubicBezTo>
                  <a:pt x="1241" y="726"/>
                  <a:pt x="1241" y="726"/>
                  <a:pt x="1242" y="726"/>
                </a:cubicBezTo>
                <a:cubicBezTo>
                  <a:pt x="1243" y="725"/>
                  <a:pt x="1243" y="725"/>
                  <a:pt x="1244" y="725"/>
                </a:cubicBezTo>
                <a:cubicBezTo>
                  <a:pt x="1244" y="725"/>
                  <a:pt x="1245" y="724"/>
                  <a:pt x="1246" y="724"/>
                </a:cubicBezTo>
                <a:cubicBezTo>
                  <a:pt x="1246" y="723"/>
                  <a:pt x="1246" y="723"/>
                  <a:pt x="1247" y="720"/>
                </a:cubicBezTo>
                <a:cubicBezTo>
                  <a:pt x="1248" y="720"/>
                  <a:pt x="1248" y="720"/>
                  <a:pt x="1248" y="720"/>
                </a:cubicBezTo>
                <a:cubicBezTo>
                  <a:pt x="1249" y="721"/>
                  <a:pt x="1250" y="721"/>
                  <a:pt x="1251" y="721"/>
                </a:cubicBezTo>
                <a:cubicBezTo>
                  <a:pt x="1252" y="721"/>
                  <a:pt x="1254" y="720"/>
                  <a:pt x="1260" y="717"/>
                </a:cubicBezTo>
                <a:cubicBezTo>
                  <a:pt x="1260" y="717"/>
                  <a:pt x="1262" y="715"/>
                  <a:pt x="1264" y="712"/>
                </a:cubicBezTo>
                <a:cubicBezTo>
                  <a:pt x="1264" y="708"/>
                  <a:pt x="1264" y="708"/>
                  <a:pt x="1265" y="704"/>
                </a:cubicBezTo>
                <a:cubicBezTo>
                  <a:pt x="1265" y="704"/>
                  <a:pt x="1265" y="703"/>
                  <a:pt x="1266" y="701"/>
                </a:cubicBezTo>
                <a:cubicBezTo>
                  <a:pt x="1267" y="700"/>
                  <a:pt x="1267" y="700"/>
                  <a:pt x="1269" y="699"/>
                </a:cubicBezTo>
                <a:cubicBezTo>
                  <a:pt x="1269" y="699"/>
                  <a:pt x="1269" y="699"/>
                  <a:pt x="1269" y="699"/>
                </a:cubicBezTo>
                <a:cubicBezTo>
                  <a:pt x="1269" y="700"/>
                  <a:pt x="1269" y="701"/>
                  <a:pt x="1269" y="701"/>
                </a:cubicBezTo>
                <a:cubicBezTo>
                  <a:pt x="1270" y="702"/>
                  <a:pt x="1271" y="703"/>
                  <a:pt x="1272" y="703"/>
                </a:cubicBezTo>
                <a:cubicBezTo>
                  <a:pt x="1273" y="703"/>
                  <a:pt x="1273" y="703"/>
                  <a:pt x="1274" y="702"/>
                </a:cubicBezTo>
                <a:cubicBezTo>
                  <a:pt x="1276" y="702"/>
                  <a:pt x="1277" y="703"/>
                  <a:pt x="1279" y="703"/>
                </a:cubicBezTo>
                <a:cubicBezTo>
                  <a:pt x="1283" y="703"/>
                  <a:pt x="1286" y="701"/>
                  <a:pt x="1289" y="700"/>
                </a:cubicBezTo>
                <a:cubicBezTo>
                  <a:pt x="1290" y="700"/>
                  <a:pt x="1292" y="701"/>
                  <a:pt x="1294" y="701"/>
                </a:cubicBezTo>
                <a:cubicBezTo>
                  <a:pt x="1294" y="701"/>
                  <a:pt x="1294" y="701"/>
                  <a:pt x="1295" y="701"/>
                </a:cubicBezTo>
                <a:cubicBezTo>
                  <a:pt x="1299" y="704"/>
                  <a:pt x="1304" y="705"/>
                  <a:pt x="1310" y="706"/>
                </a:cubicBezTo>
                <a:cubicBezTo>
                  <a:pt x="1314" y="706"/>
                  <a:pt x="1314" y="706"/>
                  <a:pt x="1314" y="706"/>
                </a:cubicBezTo>
                <a:cubicBezTo>
                  <a:pt x="1318" y="705"/>
                  <a:pt x="1322" y="703"/>
                  <a:pt x="1324" y="699"/>
                </a:cubicBezTo>
                <a:cubicBezTo>
                  <a:pt x="1325" y="698"/>
                  <a:pt x="1325" y="698"/>
                  <a:pt x="1325" y="698"/>
                </a:cubicBezTo>
                <a:cubicBezTo>
                  <a:pt x="1329" y="699"/>
                  <a:pt x="1329" y="699"/>
                  <a:pt x="1329" y="699"/>
                </a:cubicBezTo>
                <a:cubicBezTo>
                  <a:pt x="1339" y="693"/>
                  <a:pt x="1347" y="683"/>
                  <a:pt x="1356" y="677"/>
                </a:cubicBezTo>
                <a:cubicBezTo>
                  <a:pt x="1358" y="676"/>
                  <a:pt x="1358" y="676"/>
                  <a:pt x="1358" y="676"/>
                </a:cubicBezTo>
                <a:cubicBezTo>
                  <a:pt x="1358" y="678"/>
                  <a:pt x="1358" y="680"/>
                  <a:pt x="1359" y="682"/>
                </a:cubicBezTo>
                <a:cubicBezTo>
                  <a:pt x="1359" y="687"/>
                  <a:pt x="1362" y="690"/>
                  <a:pt x="1364" y="690"/>
                </a:cubicBezTo>
                <a:cubicBezTo>
                  <a:pt x="1364" y="690"/>
                  <a:pt x="1365" y="690"/>
                  <a:pt x="1365" y="690"/>
                </a:cubicBezTo>
                <a:cubicBezTo>
                  <a:pt x="1368" y="689"/>
                  <a:pt x="1370" y="685"/>
                  <a:pt x="1369" y="680"/>
                </a:cubicBezTo>
                <a:cubicBezTo>
                  <a:pt x="1369" y="678"/>
                  <a:pt x="1369" y="676"/>
                  <a:pt x="1369" y="673"/>
                </a:cubicBezTo>
                <a:cubicBezTo>
                  <a:pt x="1373" y="673"/>
                  <a:pt x="1378" y="672"/>
                  <a:pt x="1383" y="671"/>
                </a:cubicBezTo>
                <a:cubicBezTo>
                  <a:pt x="1384" y="674"/>
                  <a:pt x="1384" y="676"/>
                  <a:pt x="1385" y="679"/>
                </a:cubicBezTo>
                <a:cubicBezTo>
                  <a:pt x="1393" y="696"/>
                  <a:pt x="1406" y="703"/>
                  <a:pt x="1422" y="703"/>
                </a:cubicBezTo>
                <a:cubicBezTo>
                  <a:pt x="1435" y="703"/>
                  <a:pt x="1448" y="698"/>
                  <a:pt x="1460" y="688"/>
                </a:cubicBezTo>
                <a:cubicBezTo>
                  <a:pt x="1458" y="696"/>
                  <a:pt x="1455" y="704"/>
                  <a:pt x="1452" y="711"/>
                </a:cubicBezTo>
                <a:cubicBezTo>
                  <a:pt x="1456" y="705"/>
                  <a:pt x="1459" y="696"/>
                  <a:pt x="1461" y="687"/>
                </a:cubicBezTo>
                <a:cubicBezTo>
                  <a:pt x="1470" y="680"/>
                  <a:pt x="1477" y="671"/>
                  <a:pt x="1482" y="660"/>
                </a:cubicBezTo>
                <a:cubicBezTo>
                  <a:pt x="1483" y="660"/>
                  <a:pt x="1483" y="660"/>
                  <a:pt x="1483" y="660"/>
                </a:cubicBezTo>
                <a:cubicBezTo>
                  <a:pt x="1482" y="677"/>
                  <a:pt x="1476" y="703"/>
                  <a:pt x="1484" y="703"/>
                </a:cubicBezTo>
                <a:cubicBezTo>
                  <a:pt x="1485" y="703"/>
                  <a:pt x="1485" y="703"/>
                  <a:pt x="1486" y="703"/>
                </a:cubicBezTo>
                <a:cubicBezTo>
                  <a:pt x="1493" y="701"/>
                  <a:pt x="1496" y="688"/>
                  <a:pt x="1498" y="673"/>
                </a:cubicBezTo>
                <a:cubicBezTo>
                  <a:pt x="1499" y="679"/>
                  <a:pt x="1502" y="683"/>
                  <a:pt x="1506" y="685"/>
                </a:cubicBezTo>
                <a:cubicBezTo>
                  <a:pt x="1505" y="693"/>
                  <a:pt x="1505" y="700"/>
                  <a:pt x="1506" y="707"/>
                </a:cubicBezTo>
                <a:cubicBezTo>
                  <a:pt x="1508" y="703"/>
                  <a:pt x="1512" y="700"/>
                  <a:pt x="1513" y="693"/>
                </a:cubicBezTo>
                <a:cubicBezTo>
                  <a:pt x="1514" y="687"/>
                  <a:pt x="1514" y="687"/>
                  <a:pt x="1514" y="687"/>
                </a:cubicBezTo>
                <a:cubicBezTo>
                  <a:pt x="1515" y="687"/>
                  <a:pt x="1517" y="687"/>
                  <a:pt x="1518" y="687"/>
                </a:cubicBezTo>
                <a:cubicBezTo>
                  <a:pt x="1520" y="687"/>
                  <a:pt x="1523" y="687"/>
                  <a:pt x="1525" y="687"/>
                </a:cubicBezTo>
                <a:cubicBezTo>
                  <a:pt x="1526" y="690"/>
                  <a:pt x="1528" y="692"/>
                  <a:pt x="1530" y="695"/>
                </a:cubicBezTo>
                <a:cubicBezTo>
                  <a:pt x="1533" y="697"/>
                  <a:pt x="1537" y="699"/>
                  <a:pt x="1540" y="699"/>
                </a:cubicBezTo>
                <a:cubicBezTo>
                  <a:pt x="1545" y="699"/>
                  <a:pt x="1551" y="695"/>
                  <a:pt x="1554" y="688"/>
                </a:cubicBezTo>
                <a:cubicBezTo>
                  <a:pt x="1554" y="687"/>
                  <a:pt x="1554" y="687"/>
                  <a:pt x="1554" y="687"/>
                </a:cubicBezTo>
                <a:cubicBezTo>
                  <a:pt x="1556" y="692"/>
                  <a:pt x="1558" y="697"/>
                  <a:pt x="1563" y="699"/>
                </a:cubicBezTo>
                <a:cubicBezTo>
                  <a:pt x="1564" y="700"/>
                  <a:pt x="1565" y="700"/>
                  <a:pt x="1565" y="700"/>
                </a:cubicBezTo>
                <a:cubicBezTo>
                  <a:pt x="1567" y="700"/>
                  <a:pt x="1569" y="699"/>
                  <a:pt x="1571" y="699"/>
                </a:cubicBezTo>
                <a:cubicBezTo>
                  <a:pt x="1571" y="699"/>
                  <a:pt x="1571" y="699"/>
                  <a:pt x="1572" y="699"/>
                </a:cubicBezTo>
                <a:cubicBezTo>
                  <a:pt x="1572" y="699"/>
                  <a:pt x="1572" y="699"/>
                  <a:pt x="1573" y="699"/>
                </a:cubicBezTo>
                <a:cubicBezTo>
                  <a:pt x="1574" y="703"/>
                  <a:pt x="1576" y="707"/>
                  <a:pt x="1579" y="709"/>
                </a:cubicBezTo>
                <a:cubicBezTo>
                  <a:pt x="1582" y="712"/>
                  <a:pt x="1585" y="713"/>
                  <a:pt x="1588" y="713"/>
                </a:cubicBezTo>
                <a:cubicBezTo>
                  <a:pt x="1594" y="713"/>
                  <a:pt x="1599" y="710"/>
                  <a:pt x="1602" y="703"/>
                </a:cubicBezTo>
                <a:cubicBezTo>
                  <a:pt x="1603" y="701"/>
                  <a:pt x="1603" y="701"/>
                  <a:pt x="1603" y="701"/>
                </a:cubicBezTo>
                <a:cubicBezTo>
                  <a:pt x="1604" y="707"/>
                  <a:pt x="1607" y="711"/>
                  <a:pt x="1611" y="714"/>
                </a:cubicBezTo>
                <a:cubicBezTo>
                  <a:pt x="1612" y="714"/>
                  <a:pt x="1613" y="715"/>
                  <a:pt x="1614" y="715"/>
                </a:cubicBezTo>
                <a:cubicBezTo>
                  <a:pt x="1616" y="715"/>
                  <a:pt x="1618" y="714"/>
                  <a:pt x="1620" y="714"/>
                </a:cubicBezTo>
                <a:cubicBezTo>
                  <a:pt x="1620" y="714"/>
                  <a:pt x="1620" y="714"/>
                  <a:pt x="1620" y="714"/>
                </a:cubicBezTo>
                <a:cubicBezTo>
                  <a:pt x="1624" y="714"/>
                  <a:pt x="1627" y="709"/>
                  <a:pt x="1627" y="704"/>
                </a:cubicBezTo>
                <a:cubicBezTo>
                  <a:pt x="1627" y="702"/>
                  <a:pt x="1627" y="701"/>
                  <a:pt x="1627" y="699"/>
                </a:cubicBezTo>
                <a:cubicBezTo>
                  <a:pt x="1628" y="693"/>
                  <a:pt x="1629" y="686"/>
                  <a:pt x="1631" y="680"/>
                </a:cubicBezTo>
                <a:cubicBezTo>
                  <a:pt x="1631" y="679"/>
                  <a:pt x="1631" y="679"/>
                  <a:pt x="1631" y="678"/>
                </a:cubicBezTo>
                <a:cubicBezTo>
                  <a:pt x="1631" y="678"/>
                  <a:pt x="1631" y="678"/>
                  <a:pt x="1631" y="678"/>
                </a:cubicBezTo>
                <a:cubicBezTo>
                  <a:pt x="1631" y="679"/>
                  <a:pt x="1632" y="681"/>
                  <a:pt x="1633" y="682"/>
                </a:cubicBezTo>
                <a:cubicBezTo>
                  <a:pt x="1633" y="683"/>
                  <a:pt x="1633" y="683"/>
                  <a:pt x="1633" y="683"/>
                </a:cubicBezTo>
                <a:cubicBezTo>
                  <a:pt x="1633" y="684"/>
                  <a:pt x="1633" y="685"/>
                  <a:pt x="1634" y="685"/>
                </a:cubicBezTo>
                <a:cubicBezTo>
                  <a:pt x="1633" y="686"/>
                  <a:pt x="1633" y="686"/>
                  <a:pt x="1632" y="687"/>
                </a:cubicBezTo>
                <a:cubicBezTo>
                  <a:pt x="1631" y="691"/>
                  <a:pt x="1631" y="691"/>
                  <a:pt x="1631" y="697"/>
                </a:cubicBezTo>
                <a:cubicBezTo>
                  <a:pt x="1631" y="697"/>
                  <a:pt x="1631" y="697"/>
                  <a:pt x="1632" y="696"/>
                </a:cubicBezTo>
                <a:cubicBezTo>
                  <a:pt x="1632" y="697"/>
                  <a:pt x="1632" y="698"/>
                  <a:pt x="1632" y="700"/>
                </a:cubicBezTo>
                <a:cubicBezTo>
                  <a:pt x="1632" y="702"/>
                  <a:pt x="1632" y="707"/>
                  <a:pt x="1634" y="708"/>
                </a:cubicBezTo>
                <a:cubicBezTo>
                  <a:pt x="1634" y="708"/>
                  <a:pt x="1634" y="708"/>
                  <a:pt x="1629" y="712"/>
                </a:cubicBezTo>
                <a:cubicBezTo>
                  <a:pt x="1629" y="712"/>
                  <a:pt x="1629" y="713"/>
                  <a:pt x="1630" y="715"/>
                </a:cubicBezTo>
                <a:cubicBezTo>
                  <a:pt x="1630" y="715"/>
                  <a:pt x="1631" y="715"/>
                  <a:pt x="1631" y="715"/>
                </a:cubicBezTo>
                <a:cubicBezTo>
                  <a:pt x="1632" y="716"/>
                  <a:pt x="1632" y="716"/>
                  <a:pt x="1634" y="717"/>
                </a:cubicBezTo>
                <a:cubicBezTo>
                  <a:pt x="1634" y="717"/>
                  <a:pt x="1634" y="717"/>
                  <a:pt x="1634" y="717"/>
                </a:cubicBezTo>
                <a:cubicBezTo>
                  <a:pt x="1634" y="717"/>
                  <a:pt x="1635" y="717"/>
                  <a:pt x="1635" y="717"/>
                </a:cubicBezTo>
                <a:cubicBezTo>
                  <a:pt x="1636" y="716"/>
                  <a:pt x="1636" y="716"/>
                  <a:pt x="1638" y="716"/>
                </a:cubicBezTo>
                <a:cubicBezTo>
                  <a:pt x="1638" y="716"/>
                  <a:pt x="1639" y="716"/>
                  <a:pt x="1639" y="715"/>
                </a:cubicBezTo>
                <a:cubicBezTo>
                  <a:pt x="1640" y="714"/>
                  <a:pt x="1640" y="714"/>
                  <a:pt x="1641" y="711"/>
                </a:cubicBezTo>
                <a:cubicBezTo>
                  <a:pt x="1642" y="712"/>
                  <a:pt x="1642" y="712"/>
                  <a:pt x="1642" y="712"/>
                </a:cubicBezTo>
                <a:cubicBezTo>
                  <a:pt x="1643" y="712"/>
                  <a:pt x="1644" y="712"/>
                  <a:pt x="1644" y="712"/>
                </a:cubicBezTo>
                <a:cubicBezTo>
                  <a:pt x="1646" y="712"/>
                  <a:pt x="1648" y="711"/>
                  <a:pt x="1654" y="708"/>
                </a:cubicBezTo>
                <a:cubicBezTo>
                  <a:pt x="1654" y="708"/>
                  <a:pt x="1656" y="706"/>
                  <a:pt x="1657" y="703"/>
                </a:cubicBezTo>
                <a:cubicBezTo>
                  <a:pt x="1658" y="700"/>
                  <a:pt x="1658" y="700"/>
                  <a:pt x="1659" y="695"/>
                </a:cubicBezTo>
                <a:cubicBezTo>
                  <a:pt x="1659" y="695"/>
                  <a:pt x="1659" y="694"/>
                  <a:pt x="1659" y="693"/>
                </a:cubicBezTo>
                <a:cubicBezTo>
                  <a:pt x="1661" y="692"/>
                  <a:pt x="1661" y="691"/>
                  <a:pt x="1662" y="690"/>
                </a:cubicBezTo>
                <a:cubicBezTo>
                  <a:pt x="1662" y="690"/>
                  <a:pt x="1662" y="690"/>
                  <a:pt x="1662" y="690"/>
                </a:cubicBezTo>
                <a:cubicBezTo>
                  <a:pt x="1662" y="691"/>
                  <a:pt x="1663" y="692"/>
                  <a:pt x="1663" y="693"/>
                </a:cubicBezTo>
                <a:cubicBezTo>
                  <a:pt x="1664" y="694"/>
                  <a:pt x="1665" y="694"/>
                  <a:pt x="1665" y="694"/>
                </a:cubicBezTo>
                <a:cubicBezTo>
                  <a:pt x="1666" y="694"/>
                  <a:pt x="1667" y="694"/>
                  <a:pt x="1667" y="693"/>
                </a:cubicBezTo>
                <a:cubicBezTo>
                  <a:pt x="1669" y="694"/>
                  <a:pt x="1671" y="694"/>
                  <a:pt x="1673" y="694"/>
                </a:cubicBezTo>
                <a:cubicBezTo>
                  <a:pt x="1676" y="694"/>
                  <a:pt x="1679" y="693"/>
                  <a:pt x="1683" y="691"/>
                </a:cubicBezTo>
                <a:cubicBezTo>
                  <a:pt x="1684" y="692"/>
                  <a:pt x="1686" y="692"/>
                  <a:pt x="1687" y="692"/>
                </a:cubicBezTo>
                <a:cubicBezTo>
                  <a:pt x="1688" y="692"/>
                  <a:pt x="1688" y="692"/>
                  <a:pt x="1688" y="692"/>
                </a:cubicBezTo>
                <a:cubicBezTo>
                  <a:pt x="1693" y="695"/>
                  <a:pt x="1698" y="697"/>
                  <a:pt x="1703" y="697"/>
                </a:cubicBezTo>
                <a:cubicBezTo>
                  <a:pt x="1708" y="698"/>
                  <a:pt x="1708" y="698"/>
                  <a:pt x="1708" y="698"/>
                </a:cubicBezTo>
                <a:cubicBezTo>
                  <a:pt x="1712" y="697"/>
                  <a:pt x="1715" y="694"/>
                  <a:pt x="1718" y="690"/>
                </a:cubicBezTo>
                <a:cubicBezTo>
                  <a:pt x="1719" y="689"/>
                  <a:pt x="1719" y="689"/>
                  <a:pt x="1719" y="689"/>
                </a:cubicBezTo>
                <a:cubicBezTo>
                  <a:pt x="1723" y="690"/>
                  <a:pt x="1723" y="690"/>
                  <a:pt x="1723" y="690"/>
                </a:cubicBezTo>
                <a:cubicBezTo>
                  <a:pt x="1733" y="685"/>
                  <a:pt x="1741" y="675"/>
                  <a:pt x="1750" y="668"/>
                </a:cubicBezTo>
                <a:cubicBezTo>
                  <a:pt x="1751" y="667"/>
                  <a:pt x="1751" y="667"/>
                  <a:pt x="1751" y="667"/>
                </a:cubicBezTo>
                <a:cubicBezTo>
                  <a:pt x="1752" y="669"/>
                  <a:pt x="1752" y="671"/>
                  <a:pt x="1752" y="674"/>
                </a:cubicBezTo>
                <a:cubicBezTo>
                  <a:pt x="1753" y="678"/>
                  <a:pt x="1755" y="681"/>
                  <a:pt x="1758" y="681"/>
                </a:cubicBezTo>
                <a:cubicBezTo>
                  <a:pt x="1758" y="681"/>
                  <a:pt x="1758" y="681"/>
                  <a:pt x="1758" y="681"/>
                </a:cubicBezTo>
                <a:cubicBezTo>
                  <a:pt x="1761" y="680"/>
                  <a:pt x="1763" y="676"/>
                  <a:pt x="1763" y="671"/>
                </a:cubicBezTo>
                <a:cubicBezTo>
                  <a:pt x="1763" y="665"/>
                  <a:pt x="1762" y="659"/>
                  <a:pt x="1762" y="653"/>
                </a:cubicBezTo>
                <a:cubicBezTo>
                  <a:pt x="1762" y="652"/>
                  <a:pt x="1763" y="650"/>
                  <a:pt x="1763" y="648"/>
                </a:cubicBezTo>
                <a:cubicBezTo>
                  <a:pt x="1764" y="642"/>
                  <a:pt x="1764" y="642"/>
                  <a:pt x="1764" y="642"/>
                </a:cubicBezTo>
                <a:cubicBezTo>
                  <a:pt x="1764" y="638"/>
                  <a:pt x="1764" y="638"/>
                  <a:pt x="1764" y="638"/>
                </a:cubicBezTo>
                <a:cubicBezTo>
                  <a:pt x="1769" y="644"/>
                  <a:pt x="1774" y="647"/>
                  <a:pt x="1780" y="647"/>
                </a:cubicBezTo>
                <a:cubicBezTo>
                  <a:pt x="1782" y="647"/>
                  <a:pt x="1783" y="647"/>
                  <a:pt x="1784" y="647"/>
                </a:cubicBezTo>
                <a:cubicBezTo>
                  <a:pt x="1796" y="644"/>
                  <a:pt x="1804" y="629"/>
                  <a:pt x="1802" y="612"/>
                </a:cubicBezTo>
                <a:cubicBezTo>
                  <a:pt x="1800" y="566"/>
                  <a:pt x="1797" y="523"/>
                  <a:pt x="1791" y="476"/>
                </a:cubicBezTo>
                <a:cubicBezTo>
                  <a:pt x="1786" y="442"/>
                  <a:pt x="1780" y="411"/>
                  <a:pt x="1779" y="378"/>
                </a:cubicBezTo>
                <a:cubicBezTo>
                  <a:pt x="1773" y="346"/>
                  <a:pt x="1765" y="315"/>
                  <a:pt x="1756" y="284"/>
                </a:cubicBezTo>
                <a:cubicBezTo>
                  <a:pt x="1755" y="281"/>
                  <a:pt x="1755" y="278"/>
                  <a:pt x="1754" y="276"/>
                </a:cubicBezTo>
                <a:cubicBezTo>
                  <a:pt x="1756" y="267"/>
                  <a:pt x="1757" y="258"/>
                  <a:pt x="1757" y="250"/>
                </a:cubicBezTo>
                <a:cubicBezTo>
                  <a:pt x="1757" y="243"/>
                  <a:pt x="1755" y="237"/>
                  <a:pt x="1754" y="230"/>
                </a:cubicBezTo>
                <a:cubicBezTo>
                  <a:pt x="1753" y="239"/>
                  <a:pt x="1753" y="239"/>
                  <a:pt x="1753" y="239"/>
                </a:cubicBezTo>
                <a:cubicBezTo>
                  <a:pt x="1752" y="230"/>
                  <a:pt x="1749" y="223"/>
                  <a:pt x="1746" y="216"/>
                </a:cubicBezTo>
                <a:cubicBezTo>
                  <a:pt x="1747" y="214"/>
                  <a:pt x="1747" y="214"/>
                  <a:pt x="1747" y="214"/>
                </a:cubicBezTo>
                <a:cubicBezTo>
                  <a:pt x="1752" y="196"/>
                  <a:pt x="1750" y="176"/>
                  <a:pt x="1752" y="157"/>
                </a:cubicBezTo>
                <a:cubicBezTo>
                  <a:pt x="1748" y="159"/>
                  <a:pt x="1748" y="159"/>
                  <a:pt x="1748" y="159"/>
                </a:cubicBezTo>
                <a:cubicBezTo>
                  <a:pt x="1749" y="155"/>
                  <a:pt x="1751" y="153"/>
                  <a:pt x="1751" y="149"/>
                </a:cubicBezTo>
                <a:cubicBezTo>
                  <a:pt x="1749" y="152"/>
                  <a:pt x="1749" y="152"/>
                  <a:pt x="1749" y="152"/>
                </a:cubicBezTo>
                <a:cubicBezTo>
                  <a:pt x="1749" y="152"/>
                  <a:pt x="1749" y="152"/>
                  <a:pt x="1749" y="152"/>
                </a:cubicBezTo>
                <a:cubicBezTo>
                  <a:pt x="1751" y="148"/>
                  <a:pt x="1752" y="143"/>
                  <a:pt x="1751" y="138"/>
                </a:cubicBezTo>
                <a:cubicBezTo>
                  <a:pt x="1757" y="127"/>
                  <a:pt x="1760" y="113"/>
                  <a:pt x="1761" y="98"/>
                </a:cubicBezTo>
                <a:cubicBezTo>
                  <a:pt x="1763" y="96"/>
                  <a:pt x="1764" y="93"/>
                  <a:pt x="1764" y="90"/>
                </a:cubicBezTo>
                <a:cubicBezTo>
                  <a:pt x="1764" y="88"/>
                  <a:pt x="1764" y="87"/>
                  <a:pt x="1765" y="86"/>
                </a:cubicBezTo>
                <a:cubicBezTo>
                  <a:pt x="1771" y="76"/>
                  <a:pt x="1775" y="65"/>
                  <a:pt x="1778" y="53"/>
                </a:cubicBezTo>
                <a:cubicBezTo>
                  <a:pt x="1774" y="60"/>
                  <a:pt x="1774" y="60"/>
                  <a:pt x="1774" y="60"/>
                </a:cubicBezTo>
                <a:cubicBezTo>
                  <a:pt x="1775" y="56"/>
                  <a:pt x="1776" y="53"/>
                  <a:pt x="1776" y="49"/>
                </a:cubicBezTo>
                <a:cubicBezTo>
                  <a:pt x="1774" y="50"/>
                  <a:pt x="1774" y="50"/>
                  <a:pt x="1774" y="50"/>
                </a:cubicBezTo>
                <a:cubicBezTo>
                  <a:pt x="1778" y="40"/>
                  <a:pt x="1759" y="17"/>
                  <a:pt x="1749" y="17"/>
                </a:cubicBezTo>
                <a:cubicBezTo>
                  <a:pt x="1747" y="17"/>
                  <a:pt x="1746" y="18"/>
                  <a:pt x="1745" y="20"/>
                </a:cubicBezTo>
                <a:cubicBezTo>
                  <a:pt x="1744" y="22"/>
                  <a:pt x="1744" y="22"/>
                  <a:pt x="1744" y="22"/>
                </a:cubicBezTo>
                <a:cubicBezTo>
                  <a:pt x="1743" y="16"/>
                  <a:pt x="1740" y="10"/>
                  <a:pt x="1736" y="7"/>
                </a:cubicBezTo>
                <a:cubicBezTo>
                  <a:pt x="1735" y="7"/>
                  <a:pt x="1734" y="7"/>
                  <a:pt x="1733" y="7"/>
                </a:cubicBezTo>
                <a:cubicBezTo>
                  <a:pt x="1731" y="7"/>
                  <a:pt x="1729" y="7"/>
                  <a:pt x="1728" y="8"/>
                </a:cubicBezTo>
                <a:cubicBezTo>
                  <a:pt x="1727" y="8"/>
                  <a:pt x="1727" y="8"/>
                  <a:pt x="1727" y="8"/>
                </a:cubicBezTo>
                <a:cubicBezTo>
                  <a:pt x="1723" y="8"/>
                  <a:pt x="1720" y="12"/>
                  <a:pt x="1720" y="19"/>
                </a:cubicBezTo>
                <a:cubicBezTo>
                  <a:pt x="1720" y="21"/>
                  <a:pt x="1720" y="22"/>
                  <a:pt x="1721" y="24"/>
                </a:cubicBezTo>
                <a:cubicBezTo>
                  <a:pt x="1719" y="31"/>
                  <a:pt x="1718" y="39"/>
                  <a:pt x="1717" y="47"/>
                </a:cubicBezTo>
                <a:cubicBezTo>
                  <a:pt x="1716" y="48"/>
                  <a:pt x="1717" y="50"/>
                  <a:pt x="1718" y="50"/>
                </a:cubicBezTo>
                <a:cubicBezTo>
                  <a:pt x="1718" y="51"/>
                  <a:pt x="1718" y="51"/>
                  <a:pt x="1719" y="51"/>
                </a:cubicBezTo>
                <a:cubicBezTo>
                  <a:pt x="1719" y="51"/>
                  <a:pt x="1720" y="50"/>
                  <a:pt x="1720" y="49"/>
                </a:cubicBezTo>
                <a:cubicBezTo>
                  <a:pt x="1722" y="44"/>
                  <a:pt x="1724" y="38"/>
                  <a:pt x="1726" y="33"/>
                </a:cubicBezTo>
                <a:cubicBezTo>
                  <a:pt x="1725" y="32"/>
                  <a:pt x="1725" y="32"/>
                  <a:pt x="1725" y="32"/>
                </a:cubicBezTo>
                <a:cubicBezTo>
                  <a:pt x="1726" y="33"/>
                  <a:pt x="1726" y="33"/>
                  <a:pt x="1726" y="33"/>
                </a:cubicBezTo>
                <a:cubicBezTo>
                  <a:pt x="1726" y="33"/>
                  <a:pt x="1726" y="33"/>
                  <a:pt x="1726" y="33"/>
                </a:cubicBezTo>
                <a:cubicBezTo>
                  <a:pt x="1727" y="35"/>
                  <a:pt x="1727" y="35"/>
                  <a:pt x="1727" y="35"/>
                </a:cubicBezTo>
                <a:cubicBezTo>
                  <a:pt x="1727" y="34"/>
                  <a:pt x="1727" y="34"/>
                  <a:pt x="1727" y="34"/>
                </a:cubicBezTo>
                <a:cubicBezTo>
                  <a:pt x="1726" y="33"/>
                  <a:pt x="1726" y="33"/>
                  <a:pt x="1726" y="33"/>
                </a:cubicBezTo>
                <a:cubicBezTo>
                  <a:pt x="1726" y="32"/>
                  <a:pt x="1726" y="32"/>
                  <a:pt x="1726" y="31"/>
                </a:cubicBezTo>
                <a:cubicBezTo>
                  <a:pt x="1727" y="32"/>
                  <a:pt x="1727" y="32"/>
                  <a:pt x="1727" y="32"/>
                </a:cubicBezTo>
                <a:cubicBezTo>
                  <a:pt x="1727" y="34"/>
                  <a:pt x="1727" y="34"/>
                  <a:pt x="1727" y="34"/>
                </a:cubicBezTo>
                <a:cubicBezTo>
                  <a:pt x="1727" y="34"/>
                  <a:pt x="1728" y="35"/>
                  <a:pt x="1728" y="36"/>
                </a:cubicBezTo>
                <a:cubicBezTo>
                  <a:pt x="1727" y="45"/>
                  <a:pt x="1726" y="54"/>
                  <a:pt x="1723" y="63"/>
                </a:cubicBezTo>
                <a:cubicBezTo>
                  <a:pt x="1723" y="63"/>
                  <a:pt x="1723" y="63"/>
                  <a:pt x="1723" y="63"/>
                </a:cubicBezTo>
                <a:cubicBezTo>
                  <a:pt x="1723" y="63"/>
                  <a:pt x="1723" y="63"/>
                  <a:pt x="1723" y="63"/>
                </a:cubicBezTo>
                <a:cubicBezTo>
                  <a:pt x="1722" y="63"/>
                  <a:pt x="1722" y="63"/>
                  <a:pt x="1722" y="63"/>
                </a:cubicBezTo>
                <a:cubicBezTo>
                  <a:pt x="1722" y="63"/>
                  <a:pt x="1721" y="63"/>
                  <a:pt x="1721" y="63"/>
                </a:cubicBezTo>
                <a:cubicBezTo>
                  <a:pt x="1720" y="65"/>
                  <a:pt x="1720" y="65"/>
                  <a:pt x="1720" y="65"/>
                </a:cubicBezTo>
                <a:cubicBezTo>
                  <a:pt x="1720" y="63"/>
                  <a:pt x="1721" y="62"/>
                  <a:pt x="1721" y="60"/>
                </a:cubicBezTo>
                <a:cubicBezTo>
                  <a:pt x="1718" y="53"/>
                  <a:pt x="1717" y="51"/>
                  <a:pt x="1716" y="49"/>
                </a:cubicBezTo>
                <a:cubicBezTo>
                  <a:pt x="1716" y="49"/>
                  <a:pt x="1716" y="49"/>
                  <a:pt x="1716" y="49"/>
                </a:cubicBezTo>
                <a:cubicBezTo>
                  <a:pt x="1716" y="49"/>
                  <a:pt x="1716" y="49"/>
                  <a:pt x="1716" y="49"/>
                </a:cubicBezTo>
                <a:cubicBezTo>
                  <a:pt x="1716" y="48"/>
                  <a:pt x="1715" y="47"/>
                  <a:pt x="1715" y="46"/>
                </a:cubicBezTo>
                <a:cubicBezTo>
                  <a:pt x="1715" y="46"/>
                  <a:pt x="1715" y="46"/>
                  <a:pt x="1715" y="46"/>
                </a:cubicBezTo>
                <a:cubicBezTo>
                  <a:pt x="1714" y="46"/>
                  <a:pt x="1714" y="46"/>
                  <a:pt x="1714" y="46"/>
                </a:cubicBezTo>
                <a:cubicBezTo>
                  <a:pt x="1715" y="43"/>
                  <a:pt x="1715" y="43"/>
                  <a:pt x="1715" y="43"/>
                </a:cubicBezTo>
                <a:cubicBezTo>
                  <a:pt x="1715" y="41"/>
                  <a:pt x="1714" y="40"/>
                  <a:pt x="1714" y="40"/>
                </a:cubicBezTo>
                <a:cubicBezTo>
                  <a:pt x="1714" y="39"/>
                  <a:pt x="1715" y="39"/>
                  <a:pt x="1715" y="39"/>
                </a:cubicBezTo>
                <a:cubicBezTo>
                  <a:pt x="1716" y="33"/>
                  <a:pt x="1716" y="33"/>
                  <a:pt x="1717" y="27"/>
                </a:cubicBezTo>
                <a:cubicBezTo>
                  <a:pt x="1717" y="27"/>
                  <a:pt x="1716" y="27"/>
                  <a:pt x="1715" y="27"/>
                </a:cubicBezTo>
                <a:cubicBezTo>
                  <a:pt x="1715" y="27"/>
                  <a:pt x="1715" y="25"/>
                  <a:pt x="1715" y="23"/>
                </a:cubicBezTo>
                <a:cubicBezTo>
                  <a:pt x="1715" y="21"/>
                  <a:pt x="1715" y="21"/>
                  <a:pt x="1715" y="15"/>
                </a:cubicBezTo>
                <a:cubicBezTo>
                  <a:pt x="1715" y="15"/>
                  <a:pt x="1715" y="15"/>
                  <a:pt x="1714" y="18"/>
                </a:cubicBezTo>
                <a:cubicBezTo>
                  <a:pt x="1714" y="18"/>
                  <a:pt x="1714" y="18"/>
                  <a:pt x="1715" y="16"/>
                </a:cubicBezTo>
                <a:cubicBezTo>
                  <a:pt x="1715" y="16"/>
                  <a:pt x="1715" y="16"/>
                  <a:pt x="1713" y="16"/>
                </a:cubicBezTo>
                <a:cubicBezTo>
                  <a:pt x="1713" y="16"/>
                  <a:pt x="1713" y="16"/>
                  <a:pt x="1715" y="15"/>
                </a:cubicBezTo>
                <a:cubicBezTo>
                  <a:pt x="1715" y="15"/>
                  <a:pt x="1715" y="15"/>
                  <a:pt x="1713" y="14"/>
                </a:cubicBezTo>
                <a:cubicBezTo>
                  <a:pt x="1713" y="14"/>
                  <a:pt x="1713" y="14"/>
                  <a:pt x="1718" y="10"/>
                </a:cubicBezTo>
                <a:cubicBezTo>
                  <a:pt x="1718" y="9"/>
                  <a:pt x="1718" y="9"/>
                  <a:pt x="1717" y="6"/>
                </a:cubicBezTo>
                <a:cubicBezTo>
                  <a:pt x="1717" y="6"/>
                  <a:pt x="1717" y="6"/>
                  <a:pt x="1716" y="5"/>
                </a:cubicBezTo>
                <a:cubicBezTo>
                  <a:pt x="1715" y="5"/>
                  <a:pt x="1715" y="5"/>
                  <a:pt x="1713" y="4"/>
                </a:cubicBezTo>
                <a:cubicBezTo>
                  <a:pt x="1713" y="4"/>
                  <a:pt x="1713" y="4"/>
                  <a:pt x="1713" y="4"/>
                </a:cubicBezTo>
                <a:cubicBezTo>
                  <a:pt x="1713" y="4"/>
                  <a:pt x="1712" y="4"/>
                  <a:pt x="1712" y="4"/>
                </a:cubicBezTo>
                <a:cubicBezTo>
                  <a:pt x="1711" y="4"/>
                  <a:pt x="1711" y="4"/>
                  <a:pt x="1709" y="5"/>
                </a:cubicBezTo>
                <a:cubicBezTo>
                  <a:pt x="1709" y="5"/>
                  <a:pt x="1708" y="5"/>
                  <a:pt x="1708" y="6"/>
                </a:cubicBezTo>
                <a:cubicBezTo>
                  <a:pt x="1707" y="7"/>
                  <a:pt x="1707" y="7"/>
                  <a:pt x="1706" y="11"/>
                </a:cubicBezTo>
                <a:cubicBezTo>
                  <a:pt x="1705" y="10"/>
                  <a:pt x="1705" y="10"/>
                  <a:pt x="1705" y="10"/>
                </a:cubicBezTo>
                <a:cubicBezTo>
                  <a:pt x="1704" y="10"/>
                  <a:pt x="1704" y="10"/>
                  <a:pt x="1703" y="9"/>
                </a:cubicBezTo>
                <a:cubicBezTo>
                  <a:pt x="1701" y="9"/>
                  <a:pt x="1700" y="10"/>
                  <a:pt x="1694" y="13"/>
                </a:cubicBezTo>
                <a:cubicBezTo>
                  <a:pt x="1694" y="13"/>
                  <a:pt x="1691" y="16"/>
                  <a:pt x="1690" y="19"/>
                </a:cubicBezTo>
                <a:cubicBezTo>
                  <a:pt x="1689" y="24"/>
                  <a:pt x="1689" y="24"/>
                  <a:pt x="1689" y="28"/>
                </a:cubicBezTo>
                <a:cubicBezTo>
                  <a:pt x="1689" y="28"/>
                  <a:pt x="1688" y="30"/>
                  <a:pt x="1688" y="31"/>
                </a:cubicBezTo>
                <a:cubicBezTo>
                  <a:pt x="1687" y="33"/>
                  <a:pt x="1686" y="33"/>
                  <a:pt x="1685" y="34"/>
                </a:cubicBezTo>
                <a:cubicBezTo>
                  <a:pt x="1685" y="34"/>
                  <a:pt x="1685" y="34"/>
                  <a:pt x="1685" y="34"/>
                </a:cubicBezTo>
                <a:cubicBezTo>
                  <a:pt x="1685" y="33"/>
                  <a:pt x="1685" y="32"/>
                  <a:pt x="1684" y="32"/>
                </a:cubicBezTo>
                <a:cubicBezTo>
                  <a:pt x="1684" y="30"/>
                  <a:pt x="1683" y="30"/>
                  <a:pt x="1682" y="30"/>
                </a:cubicBezTo>
                <a:cubicBezTo>
                  <a:pt x="1681" y="30"/>
                  <a:pt x="1680" y="30"/>
                  <a:pt x="1680" y="31"/>
                </a:cubicBezTo>
                <a:cubicBezTo>
                  <a:pt x="1678" y="30"/>
                  <a:pt x="1676" y="30"/>
                  <a:pt x="1675" y="30"/>
                </a:cubicBezTo>
                <a:cubicBezTo>
                  <a:pt x="1671" y="30"/>
                  <a:pt x="1668" y="31"/>
                  <a:pt x="1665" y="33"/>
                </a:cubicBezTo>
                <a:cubicBezTo>
                  <a:pt x="1663" y="33"/>
                  <a:pt x="1662" y="32"/>
                  <a:pt x="1660" y="32"/>
                </a:cubicBezTo>
                <a:cubicBezTo>
                  <a:pt x="1660" y="32"/>
                  <a:pt x="1659" y="32"/>
                  <a:pt x="1659" y="32"/>
                </a:cubicBezTo>
                <a:cubicBezTo>
                  <a:pt x="1654" y="29"/>
                  <a:pt x="1649" y="27"/>
                  <a:pt x="1644" y="26"/>
                </a:cubicBezTo>
                <a:cubicBezTo>
                  <a:pt x="1639" y="26"/>
                  <a:pt x="1639" y="26"/>
                  <a:pt x="1639" y="26"/>
                </a:cubicBezTo>
                <a:cubicBezTo>
                  <a:pt x="1638" y="26"/>
                  <a:pt x="1636" y="27"/>
                  <a:pt x="1635" y="28"/>
                </a:cubicBezTo>
                <a:cubicBezTo>
                  <a:pt x="1634" y="28"/>
                  <a:pt x="1634" y="28"/>
                  <a:pt x="1633" y="28"/>
                </a:cubicBezTo>
                <a:cubicBezTo>
                  <a:pt x="1631" y="28"/>
                  <a:pt x="1629" y="28"/>
                  <a:pt x="1627" y="26"/>
                </a:cubicBezTo>
                <a:cubicBezTo>
                  <a:pt x="1627" y="29"/>
                  <a:pt x="1629" y="33"/>
                  <a:pt x="1628" y="36"/>
                </a:cubicBezTo>
                <a:cubicBezTo>
                  <a:pt x="1624" y="34"/>
                  <a:pt x="1624" y="34"/>
                  <a:pt x="1624" y="34"/>
                </a:cubicBezTo>
                <a:cubicBezTo>
                  <a:pt x="1623" y="35"/>
                  <a:pt x="1622" y="36"/>
                  <a:pt x="1621" y="37"/>
                </a:cubicBezTo>
                <a:cubicBezTo>
                  <a:pt x="1619" y="34"/>
                  <a:pt x="1623" y="29"/>
                  <a:pt x="1621" y="26"/>
                </a:cubicBezTo>
                <a:cubicBezTo>
                  <a:pt x="1616" y="27"/>
                  <a:pt x="1616" y="27"/>
                  <a:pt x="1616" y="27"/>
                </a:cubicBezTo>
                <a:cubicBezTo>
                  <a:pt x="1616" y="27"/>
                  <a:pt x="1616" y="27"/>
                  <a:pt x="1616" y="27"/>
                </a:cubicBezTo>
                <a:cubicBezTo>
                  <a:pt x="1615" y="20"/>
                  <a:pt x="1613" y="19"/>
                  <a:pt x="1611" y="19"/>
                </a:cubicBezTo>
                <a:cubicBezTo>
                  <a:pt x="1609" y="19"/>
                  <a:pt x="1607" y="21"/>
                  <a:pt x="1605" y="21"/>
                </a:cubicBezTo>
                <a:cubicBezTo>
                  <a:pt x="1605" y="24"/>
                  <a:pt x="1605" y="27"/>
                  <a:pt x="1605" y="30"/>
                </a:cubicBezTo>
                <a:cubicBezTo>
                  <a:pt x="1602" y="30"/>
                  <a:pt x="1602" y="30"/>
                  <a:pt x="1602" y="30"/>
                </a:cubicBezTo>
                <a:cubicBezTo>
                  <a:pt x="1602" y="30"/>
                  <a:pt x="1602" y="30"/>
                  <a:pt x="1602" y="30"/>
                </a:cubicBezTo>
                <a:cubicBezTo>
                  <a:pt x="1600" y="30"/>
                  <a:pt x="1600" y="28"/>
                  <a:pt x="1600" y="27"/>
                </a:cubicBezTo>
                <a:cubicBezTo>
                  <a:pt x="1599" y="27"/>
                  <a:pt x="1599" y="27"/>
                  <a:pt x="1599" y="27"/>
                </a:cubicBezTo>
                <a:cubicBezTo>
                  <a:pt x="1598" y="27"/>
                  <a:pt x="1597" y="27"/>
                  <a:pt x="1595" y="27"/>
                </a:cubicBezTo>
                <a:cubicBezTo>
                  <a:pt x="1594" y="27"/>
                  <a:pt x="1593" y="26"/>
                  <a:pt x="1592" y="26"/>
                </a:cubicBezTo>
                <a:cubicBezTo>
                  <a:pt x="1591" y="26"/>
                  <a:pt x="1590" y="27"/>
                  <a:pt x="1589" y="27"/>
                </a:cubicBezTo>
                <a:cubicBezTo>
                  <a:pt x="1589" y="32"/>
                  <a:pt x="1589" y="32"/>
                  <a:pt x="1589" y="32"/>
                </a:cubicBezTo>
                <a:cubicBezTo>
                  <a:pt x="1587" y="26"/>
                  <a:pt x="1576" y="23"/>
                  <a:pt x="1570" y="23"/>
                </a:cubicBezTo>
                <a:cubicBezTo>
                  <a:pt x="1570" y="23"/>
                  <a:pt x="1570" y="23"/>
                  <a:pt x="1570" y="23"/>
                </a:cubicBezTo>
                <a:cubicBezTo>
                  <a:pt x="1572" y="24"/>
                  <a:pt x="1565" y="25"/>
                  <a:pt x="1568" y="26"/>
                </a:cubicBezTo>
                <a:cubicBezTo>
                  <a:pt x="1563" y="23"/>
                  <a:pt x="1558" y="20"/>
                  <a:pt x="1555" y="20"/>
                </a:cubicBezTo>
                <a:cubicBezTo>
                  <a:pt x="1553" y="20"/>
                  <a:pt x="1551" y="21"/>
                  <a:pt x="1550" y="23"/>
                </a:cubicBezTo>
                <a:cubicBezTo>
                  <a:pt x="1550" y="31"/>
                  <a:pt x="1549" y="38"/>
                  <a:pt x="1549" y="46"/>
                </a:cubicBezTo>
                <a:cubicBezTo>
                  <a:pt x="1549" y="44"/>
                  <a:pt x="1549" y="41"/>
                  <a:pt x="1549" y="37"/>
                </a:cubicBezTo>
                <a:cubicBezTo>
                  <a:pt x="1549" y="37"/>
                  <a:pt x="1549" y="37"/>
                  <a:pt x="1549" y="37"/>
                </a:cubicBezTo>
                <a:cubicBezTo>
                  <a:pt x="1547" y="37"/>
                  <a:pt x="1546" y="37"/>
                  <a:pt x="1544" y="36"/>
                </a:cubicBezTo>
                <a:cubicBezTo>
                  <a:pt x="1543" y="36"/>
                  <a:pt x="1542" y="35"/>
                  <a:pt x="1541" y="35"/>
                </a:cubicBezTo>
                <a:cubicBezTo>
                  <a:pt x="1540" y="35"/>
                  <a:pt x="1539" y="36"/>
                  <a:pt x="1538" y="38"/>
                </a:cubicBezTo>
                <a:cubicBezTo>
                  <a:pt x="1539" y="57"/>
                  <a:pt x="1539" y="57"/>
                  <a:pt x="1539" y="57"/>
                </a:cubicBezTo>
                <a:cubicBezTo>
                  <a:pt x="1536" y="32"/>
                  <a:pt x="1525" y="19"/>
                  <a:pt x="1518" y="19"/>
                </a:cubicBezTo>
                <a:cubicBezTo>
                  <a:pt x="1518" y="19"/>
                  <a:pt x="1518" y="19"/>
                  <a:pt x="1518" y="19"/>
                </a:cubicBezTo>
                <a:cubicBezTo>
                  <a:pt x="1521" y="26"/>
                  <a:pt x="1514" y="26"/>
                  <a:pt x="1516" y="32"/>
                </a:cubicBezTo>
                <a:cubicBezTo>
                  <a:pt x="1512" y="20"/>
                  <a:pt x="1506" y="8"/>
                  <a:pt x="1503" y="8"/>
                </a:cubicBezTo>
                <a:cubicBezTo>
                  <a:pt x="1501" y="8"/>
                  <a:pt x="1499" y="11"/>
                  <a:pt x="1499" y="20"/>
                </a:cubicBezTo>
                <a:cubicBezTo>
                  <a:pt x="1499" y="26"/>
                  <a:pt x="1499" y="32"/>
                  <a:pt x="1499" y="38"/>
                </a:cubicBezTo>
                <a:cubicBezTo>
                  <a:pt x="1498" y="38"/>
                  <a:pt x="1496" y="38"/>
                  <a:pt x="1495" y="38"/>
                </a:cubicBezTo>
                <a:cubicBezTo>
                  <a:pt x="1490" y="38"/>
                  <a:pt x="1485" y="39"/>
                  <a:pt x="1480" y="40"/>
                </a:cubicBezTo>
                <a:cubicBezTo>
                  <a:pt x="1479" y="38"/>
                  <a:pt x="1479" y="35"/>
                  <a:pt x="1478" y="33"/>
                </a:cubicBezTo>
                <a:cubicBezTo>
                  <a:pt x="1470" y="15"/>
                  <a:pt x="1457" y="8"/>
                  <a:pt x="1441" y="8"/>
                </a:cubicBezTo>
                <a:cubicBezTo>
                  <a:pt x="1428" y="8"/>
                  <a:pt x="1415" y="13"/>
                  <a:pt x="1403" y="23"/>
                </a:cubicBezTo>
                <a:cubicBezTo>
                  <a:pt x="1405" y="15"/>
                  <a:pt x="1408" y="7"/>
                  <a:pt x="1411" y="0"/>
                </a:cubicBezTo>
              </a:path>
            </a:pathLst>
          </a:custGeom>
          <a:solidFill>
            <a:schemeClr val="accent5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3298494" y="2465280"/>
            <a:ext cx="3725970" cy="0"/>
          </a:xfrm>
          <a:prstGeom prst="line">
            <a:avLst/>
          </a:prstGeom>
          <a:ln>
            <a:solidFill>
              <a:srgbClr val="EAD5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3163663" y="2480692"/>
            <a:ext cx="42886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i="1" dirty="0" smtClean="0">
                <a:solidFill>
                  <a:srgbClr val="D6C30C"/>
                </a:solidFill>
                <a:latin typeface="Bookman Old Style" panose="02050604050505020204" pitchFamily="18" charset="0"/>
              </a:rPr>
              <a:t>http://agure.yanj.cn</a:t>
            </a:r>
            <a:endParaRPr lang="zh-CN" altLang="en-US" sz="3000" i="1" dirty="0">
              <a:solidFill>
                <a:srgbClr val="D6C30C"/>
              </a:solidFill>
              <a:latin typeface="Bookman Old Style" panose="020506040505050202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88990" y="1597546"/>
            <a:ext cx="4039602" cy="899066"/>
            <a:chOff x="3050307" y="1597546"/>
            <a:chExt cx="4039602" cy="899066"/>
          </a:xfrm>
        </p:grpSpPr>
        <p:sp>
          <p:nvSpPr>
            <p:cNvPr id="20" name="TextBox 19"/>
            <p:cNvSpPr txBox="1"/>
            <p:nvPr/>
          </p:nvSpPr>
          <p:spPr>
            <a:xfrm>
              <a:off x="3050307" y="1597546"/>
              <a:ext cx="294102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4DF29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大</a:t>
              </a:r>
              <a:r>
                <a:rPr lang="zh-CN" altLang="en-US" sz="5000" kern="100" dirty="0">
                  <a:solidFill>
                    <a:srgbClr val="F4DF29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新世界</a:t>
              </a:r>
              <a:endParaRPr lang="en-US" altLang="zh-CN" sz="5000" kern="1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6256759" y="1999878"/>
              <a:ext cx="8331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 smtClean="0">
                  <a:solidFill>
                    <a:schemeClr val="bg1">
                      <a:lumMod val="75000"/>
                    </a:schemeClr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设计</a:t>
              </a:r>
              <a:endParaRPr lang="zh-CN" altLang="en-US" sz="2200" dirty="0">
                <a:solidFill>
                  <a:schemeClr val="bg1">
                    <a:lumMod val="75000"/>
                  </a:schemeClr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5633070" y="1942614"/>
              <a:ext cx="784638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000" b="1" dirty="0">
                  <a:solidFill>
                    <a:schemeClr val="bg1">
                      <a:lumMod val="75000"/>
                    </a:schemeClr>
                  </a:solidFill>
                  <a:ea typeface="迷你简菱心" panose="02010609000101010101" pitchFamily="49" charset="-122"/>
                </a:rPr>
                <a:t>PPT</a:t>
              </a:r>
              <a:endParaRPr lang="zh-CN" altLang="en-US" sz="3000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057501" y="1112540"/>
            <a:ext cx="224099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dirty="0" smtClean="0">
                <a:solidFill>
                  <a:srgbClr val="D6C30C"/>
                </a:solidFill>
              </a:rPr>
              <a:t>PP</a:t>
            </a:r>
            <a:endParaRPr lang="zh-CN" altLang="en-US" sz="15000" dirty="0">
              <a:solidFill>
                <a:srgbClr val="D6C30C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77969" y="1131590"/>
            <a:ext cx="112242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dirty="0">
                <a:solidFill>
                  <a:srgbClr val="D6C30C"/>
                </a:solidFill>
              </a:rPr>
              <a:t>T</a:t>
            </a:r>
            <a:endParaRPr lang="zh-CN" altLang="en-US" sz="15000" dirty="0">
              <a:solidFill>
                <a:srgbClr val="D6C30C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96902" y="1904628"/>
            <a:ext cx="4667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>
                    <a:lumMod val="75000"/>
                  </a:schemeClr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品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03648" y="1904628"/>
            <a:ext cx="5040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>
                    <a:lumMod val="75000"/>
                  </a:schemeClr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出</a:t>
            </a:r>
            <a:endParaRPr lang="en-US" altLang="zh-CN" sz="2200" dirty="0" smtClean="0">
              <a:solidFill>
                <a:schemeClr val="bg1">
                  <a:lumMod val="75000"/>
                </a:schemeClr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480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3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4" grpId="0"/>
      <p:bldP spid="15" grpId="0"/>
      <p:bldP spid="16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16669" y="-26194"/>
            <a:ext cx="9172575" cy="5168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76200" y="2193131"/>
            <a:ext cx="1151335" cy="471488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60" name="组合 1159"/>
          <p:cNvGrpSpPr/>
          <p:nvPr/>
        </p:nvGrpSpPr>
        <p:grpSpPr>
          <a:xfrm>
            <a:off x="415529" y="3471863"/>
            <a:ext cx="154781" cy="1687116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8009335" y="4363246"/>
            <a:ext cx="169069" cy="780254"/>
            <a:chOff x="10679113" y="6145213"/>
            <a:chExt cx="225425" cy="1040339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2424113" y="1095136"/>
            <a:ext cx="776288" cy="225269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任意多边形 1186"/>
          <p:cNvSpPr/>
          <p:nvPr/>
        </p:nvSpPr>
        <p:spPr>
          <a:xfrm>
            <a:off x="3213969" y="1358134"/>
            <a:ext cx="5623484" cy="827625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79" name="任意多边形 1178"/>
          <p:cNvSpPr/>
          <p:nvPr/>
        </p:nvSpPr>
        <p:spPr>
          <a:xfrm>
            <a:off x="4077514" y="1318023"/>
            <a:ext cx="1667264" cy="814325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82" name="任意多边形 1181"/>
          <p:cNvSpPr/>
          <p:nvPr/>
        </p:nvSpPr>
        <p:spPr>
          <a:xfrm>
            <a:off x="3187774" y="1336473"/>
            <a:ext cx="784721" cy="780430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84" name="任意多边形 1183"/>
          <p:cNvSpPr/>
          <p:nvPr/>
        </p:nvSpPr>
        <p:spPr>
          <a:xfrm>
            <a:off x="6257775" y="1327462"/>
            <a:ext cx="2561819" cy="818186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8626642" y="3003947"/>
            <a:ext cx="0" cy="214788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7198475" y="3984248"/>
            <a:ext cx="0" cy="1157351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3897687" y="3759201"/>
            <a:ext cx="0" cy="141001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1211429" y="4330303"/>
            <a:ext cx="0" cy="813197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3176588" y="1137643"/>
            <a:ext cx="5643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3176588" y="2237780"/>
            <a:ext cx="5643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8254726" y="2614016"/>
            <a:ext cx="840581" cy="344091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5" name="任意多边形 1224"/>
          <p:cNvSpPr/>
          <p:nvPr/>
        </p:nvSpPr>
        <p:spPr>
          <a:xfrm>
            <a:off x="3247868" y="2313455"/>
            <a:ext cx="5487990" cy="340472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1215" name="直接连接符 1214"/>
          <p:cNvCxnSpPr/>
          <p:nvPr/>
        </p:nvCxnSpPr>
        <p:spPr>
          <a:xfrm>
            <a:off x="3176588" y="2737843"/>
            <a:ext cx="5643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Text Box 3"/>
          <p:cNvSpPr txBox="1">
            <a:spLocks noChangeArrowheads="1"/>
          </p:cNvSpPr>
          <p:nvPr/>
        </p:nvSpPr>
        <p:spPr bwMode="blackWhite">
          <a:xfrm>
            <a:off x="3203912" y="2906337"/>
            <a:ext cx="5472545" cy="80790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68569" tIns="34285" rIns="68569" bIns="34285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本作品版权归上海锐普广告有限公司</a:t>
            </a:r>
            <a:r>
              <a:rPr lang="en-US" altLang="zh-CN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研究院作者所有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购买和下载者只是获得了使用授权，并不能获得著作权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任单位和个人不得以任何形式销售、传播本作品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转载请注明出处，保留本版权页，请勿以身试法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421" name="组合 420"/>
          <p:cNvGrpSpPr/>
          <p:nvPr/>
        </p:nvGrpSpPr>
        <p:grpSpPr>
          <a:xfrm>
            <a:off x="788194" y="453628"/>
            <a:ext cx="2715816" cy="4748213"/>
            <a:chOff x="1050925" y="604838"/>
            <a:chExt cx="3621088" cy="6330950"/>
          </a:xfrm>
        </p:grpSpPr>
        <p:sp>
          <p:nvSpPr>
            <p:cNvPr id="422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任意多边形 576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78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04" name="图片 60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  <p:sp>
          <p:nvSpPr>
            <p:cNvPr id="605" name="任意多边形 604"/>
            <p:cNvSpPr>
              <a:spLocks noChangeArrowheads="1"/>
            </p:cNvSpPr>
            <p:nvPr/>
          </p:nvSpPr>
          <p:spPr bwMode="auto">
            <a:xfrm>
              <a:off x="2758283" y="2236986"/>
              <a:ext cx="242887" cy="287536"/>
            </a:xfrm>
            <a:custGeom>
              <a:avLst/>
              <a:gdLst/>
              <a:ahLst/>
              <a:cxnLst/>
              <a:rect l="l" t="t" r="r" b="b"/>
              <a:pathLst>
                <a:path w="242887" h="287536">
                  <a:moveTo>
                    <a:pt x="46434" y="41077"/>
                  </a:moveTo>
                  <a:lnTo>
                    <a:pt x="46434" y="133945"/>
                  </a:lnTo>
                  <a:lnTo>
                    <a:pt x="196453" y="133945"/>
                  </a:lnTo>
                  <a:lnTo>
                    <a:pt x="196453" y="41077"/>
                  </a:lnTo>
                  <a:close/>
                  <a:moveTo>
                    <a:pt x="0" y="0"/>
                  </a:moveTo>
                  <a:lnTo>
                    <a:pt x="242887" y="0"/>
                  </a:lnTo>
                  <a:lnTo>
                    <a:pt x="242887" y="175022"/>
                  </a:lnTo>
                  <a:lnTo>
                    <a:pt x="46434" y="175022"/>
                  </a:lnTo>
                  <a:lnTo>
                    <a:pt x="46434" y="287536"/>
                  </a:lnTo>
                  <a:lnTo>
                    <a:pt x="0" y="287536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endParaRPr lang="zh-CN" altLang="zh-CN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4470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1225" grpId="0" animBg="1"/>
      <p:bldP spid="2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other\办公软件\PPt\PPt图片\OVERDOSED_by_HarlequinFeve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t="17575" r="5000" b="22952"/>
          <a:stretch/>
        </p:blipFill>
        <p:spPr bwMode="auto">
          <a:xfrm>
            <a:off x="4585063" y="1275606"/>
            <a:ext cx="3713116" cy="3238753"/>
          </a:xfrm>
          <a:prstGeom prst="rect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4585063" y="3825177"/>
            <a:ext cx="3713116" cy="691138"/>
          </a:xfrm>
          <a:prstGeom prst="rect">
            <a:avLst/>
          </a:prstGeom>
          <a:solidFill>
            <a:srgbClr val="4F81B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72000" y="3852211"/>
            <a:ext cx="37962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ea typeface="方正正大黑简体" panose="02000000000000000000" pitchFamily="2" charset="-122"/>
              </a:rPr>
              <a:t>其中</a:t>
            </a:r>
            <a:r>
              <a:rPr lang="en-US" altLang="zh-CN" sz="4000" b="1" dirty="0" smtClean="0">
                <a:solidFill>
                  <a:srgbClr val="EF3167"/>
                </a:solidFill>
                <a:latin typeface="Impact" panose="020B0806030902050204" pitchFamily="34" charset="0"/>
                <a:ea typeface="方正正大黑简体" panose="02000000000000000000" pitchFamily="2" charset="-122"/>
              </a:rPr>
              <a:t>20</a:t>
            </a:r>
            <a:r>
              <a:rPr lang="zh-CN" altLang="zh-CN" sz="4000" b="1" dirty="0">
                <a:solidFill>
                  <a:srgbClr val="EF3167"/>
                </a:solidFill>
                <a:latin typeface="Impact" panose="020B0806030902050204" pitchFamily="34" charset="0"/>
                <a:ea typeface="方正正大黑简体" panose="02000000000000000000" pitchFamily="2" charset="-122"/>
              </a:rPr>
              <a:t>万</a:t>
            </a:r>
            <a:r>
              <a:rPr lang="zh-CN" altLang="zh-CN" sz="4000" b="1" dirty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ea typeface="方正正大黑简体" panose="02000000000000000000" pitchFamily="2" charset="-122"/>
              </a:rPr>
              <a:t>人</a:t>
            </a:r>
            <a:r>
              <a:rPr lang="zh-CN" altLang="en-US" sz="4000" dirty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ea typeface="方正正大黑简体" panose="02000000000000000000" pitchFamily="2" charset="-122"/>
              </a:rPr>
              <a:t>死亡</a:t>
            </a:r>
            <a:endParaRPr lang="zh-CN" altLang="zh-CN" sz="4000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  <a:ea typeface="方正正大黑简体" panose="02000000000000000000" pitchFamily="2" charset="-122"/>
            </a:endParaRPr>
          </a:p>
        </p:txBody>
      </p:sp>
      <p:pic>
        <p:nvPicPr>
          <p:cNvPr id="2052" name="Picture 4" descr="E:\other\办公软件\PPt\PPt图片\take_your_pills_by_aeon_1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4" r="22234" b="1707"/>
          <a:stretch/>
        </p:blipFill>
        <p:spPr bwMode="auto">
          <a:xfrm>
            <a:off x="885958" y="1275606"/>
            <a:ext cx="3672979" cy="3238753"/>
          </a:xfrm>
          <a:prstGeom prst="rect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 26"/>
          <p:cNvSpPr/>
          <p:nvPr/>
        </p:nvSpPr>
        <p:spPr>
          <a:xfrm>
            <a:off x="878863" y="1291527"/>
            <a:ext cx="3676352" cy="3224788"/>
          </a:xfrm>
          <a:custGeom>
            <a:avLst/>
            <a:gdLst>
              <a:gd name="connsiteX0" fmla="*/ 0 w 3676352"/>
              <a:gd name="connsiteY0" fmla="*/ 0 h 691138"/>
              <a:gd name="connsiteX1" fmla="*/ 3676352 w 3676352"/>
              <a:gd name="connsiteY1" fmla="*/ 0 h 691138"/>
              <a:gd name="connsiteX2" fmla="*/ 3676352 w 3676352"/>
              <a:gd name="connsiteY2" fmla="*/ 691138 h 691138"/>
              <a:gd name="connsiteX3" fmla="*/ 0 w 3676352"/>
              <a:gd name="connsiteY3" fmla="*/ 691138 h 691138"/>
              <a:gd name="connsiteX4" fmla="*/ 0 w 3676352"/>
              <a:gd name="connsiteY4" fmla="*/ 0 h 691138"/>
              <a:gd name="connsiteX0" fmla="*/ 0 w 3676352"/>
              <a:gd name="connsiteY0" fmla="*/ 0 h 3281938"/>
              <a:gd name="connsiteX1" fmla="*/ 3676352 w 3676352"/>
              <a:gd name="connsiteY1" fmla="*/ 2590800 h 3281938"/>
              <a:gd name="connsiteX2" fmla="*/ 3676352 w 3676352"/>
              <a:gd name="connsiteY2" fmla="*/ 3281938 h 3281938"/>
              <a:gd name="connsiteX3" fmla="*/ 0 w 3676352"/>
              <a:gd name="connsiteY3" fmla="*/ 3281938 h 3281938"/>
              <a:gd name="connsiteX4" fmla="*/ 0 w 3676352"/>
              <a:gd name="connsiteY4" fmla="*/ 0 h 3281938"/>
              <a:gd name="connsiteX0" fmla="*/ 38100 w 3676352"/>
              <a:gd name="connsiteY0" fmla="*/ 0 h 3224788"/>
              <a:gd name="connsiteX1" fmla="*/ 3676352 w 3676352"/>
              <a:gd name="connsiteY1" fmla="*/ 2533650 h 3224788"/>
              <a:gd name="connsiteX2" fmla="*/ 3676352 w 3676352"/>
              <a:gd name="connsiteY2" fmla="*/ 3224788 h 3224788"/>
              <a:gd name="connsiteX3" fmla="*/ 0 w 3676352"/>
              <a:gd name="connsiteY3" fmla="*/ 3224788 h 3224788"/>
              <a:gd name="connsiteX4" fmla="*/ 38100 w 3676352"/>
              <a:gd name="connsiteY4" fmla="*/ 0 h 3224788"/>
              <a:gd name="connsiteX0" fmla="*/ 0 w 3676352"/>
              <a:gd name="connsiteY0" fmla="*/ 0 h 3224788"/>
              <a:gd name="connsiteX1" fmla="*/ 3676352 w 3676352"/>
              <a:gd name="connsiteY1" fmla="*/ 2533650 h 3224788"/>
              <a:gd name="connsiteX2" fmla="*/ 3676352 w 3676352"/>
              <a:gd name="connsiteY2" fmla="*/ 3224788 h 3224788"/>
              <a:gd name="connsiteX3" fmla="*/ 0 w 3676352"/>
              <a:gd name="connsiteY3" fmla="*/ 3224788 h 3224788"/>
              <a:gd name="connsiteX4" fmla="*/ 0 w 3676352"/>
              <a:gd name="connsiteY4" fmla="*/ 0 h 3224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6352" h="3224788">
                <a:moveTo>
                  <a:pt x="0" y="0"/>
                </a:moveTo>
                <a:lnTo>
                  <a:pt x="3676352" y="2533650"/>
                </a:lnTo>
                <a:lnTo>
                  <a:pt x="3676352" y="3224788"/>
                </a:lnTo>
                <a:lnTo>
                  <a:pt x="0" y="322478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4F81BD">
                  <a:alpha val="60000"/>
                </a:srgbClr>
              </a:gs>
              <a:gs pos="100000">
                <a:srgbClr val="4F81BD">
                  <a:alpha val="7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82687" y="2355726"/>
            <a:ext cx="3588277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中国每年</a:t>
            </a:r>
            <a:endParaRPr lang="en-US" altLang="zh-CN" sz="2800" dirty="0" smtClean="0">
              <a:solidFill>
                <a:schemeClr val="bg1">
                  <a:lumMod val="8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zh-CN" sz="3200" dirty="0" smtClean="0">
                <a:solidFill>
                  <a:schemeClr val="bg1">
                    <a:lumMod val="8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因错误用药</a:t>
            </a:r>
            <a:endParaRPr lang="en-US" altLang="zh-CN" sz="3200" dirty="0" smtClean="0">
              <a:solidFill>
                <a:schemeClr val="bg1">
                  <a:lumMod val="8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zh-CN" sz="3600" dirty="0" smtClean="0">
                <a:solidFill>
                  <a:schemeClr val="bg1">
                    <a:lumMod val="8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而</a:t>
            </a:r>
            <a:r>
              <a:rPr lang="zh-CN" altLang="zh-CN" sz="3600" dirty="0">
                <a:solidFill>
                  <a:schemeClr val="bg1">
                    <a:lumMod val="8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损害</a:t>
            </a:r>
            <a:r>
              <a:rPr lang="zh-CN" altLang="zh-CN" sz="3600" dirty="0" smtClean="0">
                <a:solidFill>
                  <a:schemeClr val="bg1">
                    <a:lumMod val="8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健康</a:t>
            </a:r>
            <a:endParaRPr lang="en-US" altLang="zh-CN" sz="3600" dirty="0" smtClean="0">
              <a:solidFill>
                <a:schemeClr val="bg1">
                  <a:lumMod val="8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en-US" sz="4000" dirty="0" smtClean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ea typeface="方正正大黑简体" panose="02000000000000000000" pitchFamily="2" charset="-122"/>
              </a:rPr>
              <a:t>的人数达</a:t>
            </a:r>
            <a:endParaRPr lang="en-US" altLang="zh-CN" sz="4000" b="1" dirty="0">
              <a:solidFill>
                <a:srgbClr val="FFC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3976" y="572656"/>
            <a:ext cx="770485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n w="12700">
                  <a:noFill/>
                </a:ln>
                <a:solidFill>
                  <a:srgbClr val="3898B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根据国家食品药品监督管理总局统计</a:t>
            </a:r>
            <a:endParaRPr lang="zh-CN" altLang="zh-CN" sz="3600" b="1" dirty="0">
              <a:ln w="12700">
                <a:noFill/>
              </a:ln>
              <a:solidFill>
                <a:srgbClr val="3898B2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002900" y="3814111"/>
            <a:ext cx="1577278" cy="726829"/>
            <a:chOff x="3002900" y="3814111"/>
            <a:chExt cx="1577278" cy="726829"/>
          </a:xfrm>
        </p:grpSpPr>
        <p:sp>
          <p:nvSpPr>
            <p:cNvPr id="5" name="矩形 4"/>
            <p:cNvSpPr/>
            <p:nvPr/>
          </p:nvSpPr>
          <p:spPr>
            <a:xfrm>
              <a:off x="3002900" y="3814111"/>
              <a:ext cx="994183" cy="6435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C000"/>
                  </a:solidFill>
                  <a:latin typeface="Impact" panose="020B0806030902050204" pitchFamily="34" charset="0"/>
                  <a:ea typeface="方正正大黑简体" panose="02000000000000000000" pitchFamily="2" charset="-122"/>
                </a:rPr>
                <a:t>250</a:t>
              </a:r>
              <a:endParaRPr lang="zh-CN" altLang="en-US" sz="3600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3880948" y="3833054"/>
              <a:ext cx="69923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4000" b="1" dirty="0">
                  <a:solidFill>
                    <a:srgbClr val="FFC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万</a:t>
              </a:r>
              <a:endParaRPr lang="zh-CN" altLang="en-US" sz="4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4854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1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7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/>
      <p:bldP spid="27" grpId="0" animBg="1"/>
      <p:bldP spid="20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10836696" y="-10836696"/>
            <a:ext cx="21673392" cy="21673392"/>
            <a:chOff x="-10836696" y="-10836696"/>
            <a:chExt cx="21673392" cy="21673392"/>
          </a:xfrm>
        </p:grpSpPr>
        <p:sp>
          <p:nvSpPr>
            <p:cNvPr id="7" name="矩形 6"/>
            <p:cNvSpPr/>
            <p:nvPr/>
          </p:nvSpPr>
          <p:spPr>
            <a:xfrm>
              <a:off x="827088" y="1952351"/>
              <a:ext cx="2258950" cy="1180800"/>
            </a:xfrm>
            <a:prstGeom prst="rect">
              <a:avLst/>
            </a:prstGeom>
            <a:solidFill>
              <a:srgbClr val="39BCE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27088" y="3134741"/>
              <a:ext cx="3532138" cy="1298880"/>
            </a:xfrm>
            <a:prstGeom prst="rect">
              <a:avLst/>
            </a:prstGeom>
            <a:solidFill>
              <a:srgbClr val="2BABE2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27088" y="771550"/>
              <a:ext cx="4879760" cy="1179599"/>
            </a:xfrm>
            <a:prstGeom prst="rect">
              <a:avLst/>
            </a:prstGeom>
            <a:solidFill>
              <a:srgbClr val="00A3DD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086038" y="1950635"/>
              <a:ext cx="2620809" cy="1180800"/>
            </a:xfrm>
            <a:prstGeom prst="rect">
              <a:avLst/>
            </a:prstGeom>
            <a:solidFill>
              <a:srgbClr val="EF5363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359226" y="3135895"/>
              <a:ext cx="1312970" cy="1298880"/>
            </a:xfrm>
            <a:prstGeom prst="rect">
              <a:avLst/>
            </a:prstGeom>
            <a:solidFill>
              <a:srgbClr val="A5238B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27088" y="949970"/>
              <a:ext cx="48797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bg1">
                      <a:lumMod val="95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这些用药常识</a:t>
              </a:r>
              <a:endParaRPr lang="en-US" altLang="zh-CN" sz="6000" b="1" dirty="0">
                <a:solidFill>
                  <a:schemeClr val="bg1">
                    <a:lumMod val="9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098739" y="2098420"/>
              <a:ext cx="262080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 smtClean="0">
                  <a:solidFill>
                    <a:schemeClr val="bg1">
                      <a:lumMod val="95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你造吗</a:t>
              </a:r>
              <a:endParaRPr lang="en-US" altLang="zh-CN" sz="6000" b="1" dirty="0">
                <a:solidFill>
                  <a:schemeClr val="bg1">
                    <a:lumMod val="9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690247" y="771549"/>
              <a:ext cx="2626666" cy="3662071"/>
            </a:xfrm>
            <a:prstGeom prst="rect">
              <a:avLst/>
            </a:prstGeom>
            <a:blipFill dpi="0"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4700"/>
                        </a14:imgEffect>
                        <a14:imgEffect>
                          <a14:brightnessContrast contrast="-40000"/>
                        </a14:imgEffect>
                      </a14:imgLayer>
                    </a14:imgProps>
                  </a:ext>
                </a:extLst>
              </a:blip>
              <a:srcRect/>
              <a:tile tx="0" ty="0" sx="100000" sy="100000" flip="none" algn="tl"/>
            </a:blip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754116" y="3166959"/>
              <a:ext cx="79116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b="1" dirty="0">
                  <a:solidFill>
                    <a:schemeClr val="bg1">
                      <a:lumMod val="95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？</a:t>
              </a: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683000" y="3924300"/>
              <a:ext cx="654050" cy="482600"/>
            </a:xfrm>
            <a:custGeom>
              <a:avLst/>
              <a:gdLst>
                <a:gd name="connsiteX0" fmla="*/ 0 w 654050"/>
                <a:gd name="connsiteY0" fmla="*/ 171450 h 482600"/>
                <a:gd name="connsiteX1" fmla="*/ 330200 w 654050"/>
                <a:gd name="connsiteY1" fmla="*/ 482600 h 482600"/>
                <a:gd name="connsiteX2" fmla="*/ 654050 w 654050"/>
                <a:gd name="connsiteY2" fmla="*/ 482600 h 482600"/>
                <a:gd name="connsiteX3" fmla="*/ 654050 w 654050"/>
                <a:gd name="connsiteY3" fmla="*/ 361950 h 482600"/>
                <a:gd name="connsiteX4" fmla="*/ 266700 w 654050"/>
                <a:gd name="connsiteY4" fmla="*/ 0 h 482600"/>
                <a:gd name="connsiteX5" fmla="*/ 0 w 654050"/>
                <a:gd name="connsiteY5" fmla="*/ 171450 h 48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050" h="482600">
                  <a:moveTo>
                    <a:pt x="0" y="171450"/>
                  </a:moveTo>
                  <a:lnTo>
                    <a:pt x="330200" y="482600"/>
                  </a:lnTo>
                  <a:lnTo>
                    <a:pt x="654050" y="482600"/>
                  </a:lnTo>
                  <a:lnTo>
                    <a:pt x="654050" y="361950"/>
                  </a:lnTo>
                  <a:lnTo>
                    <a:pt x="266700" y="0"/>
                  </a:lnTo>
                  <a:lnTo>
                    <a:pt x="0" y="171450"/>
                  </a:lnTo>
                  <a:close/>
                </a:path>
              </a:pathLst>
            </a:custGeom>
            <a:solidFill>
              <a:srgbClr val="1B92C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03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3896" y="3440487"/>
              <a:ext cx="720725" cy="720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任意多边形 25"/>
            <p:cNvSpPr/>
            <p:nvPr/>
          </p:nvSpPr>
          <p:spPr>
            <a:xfrm>
              <a:off x="2082800" y="3448050"/>
              <a:ext cx="1644650" cy="971550"/>
            </a:xfrm>
            <a:custGeom>
              <a:avLst/>
              <a:gdLst>
                <a:gd name="connsiteX0" fmla="*/ 0 w 1644650"/>
                <a:gd name="connsiteY0" fmla="*/ 666750 h 971550"/>
                <a:gd name="connsiteX1" fmla="*/ 304800 w 1644650"/>
                <a:gd name="connsiteY1" fmla="*/ 971550 h 971550"/>
                <a:gd name="connsiteX2" fmla="*/ 1644650 w 1644650"/>
                <a:gd name="connsiteY2" fmla="*/ 971550 h 971550"/>
                <a:gd name="connsiteX3" fmla="*/ 685800 w 1644650"/>
                <a:gd name="connsiteY3" fmla="*/ 0 h 971550"/>
                <a:gd name="connsiteX4" fmla="*/ 0 w 1644650"/>
                <a:gd name="connsiteY4" fmla="*/ 666750 h 9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4650" h="971550">
                  <a:moveTo>
                    <a:pt x="0" y="666750"/>
                  </a:moveTo>
                  <a:lnTo>
                    <a:pt x="304800" y="971550"/>
                  </a:lnTo>
                  <a:lnTo>
                    <a:pt x="1644650" y="971550"/>
                  </a:lnTo>
                  <a:lnTo>
                    <a:pt x="685800" y="0"/>
                  </a:lnTo>
                  <a:lnTo>
                    <a:pt x="0" y="666750"/>
                  </a:lnTo>
                  <a:close/>
                </a:path>
              </a:pathLst>
            </a:custGeom>
            <a:solidFill>
              <a:srgbClr val="1B92C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2051050" y="2260600"/>
              <a:ext cx="1016000" cy="850900"/>
            </a:xfrm>
            <a:custGeom>
              <a:avLst/>
              <a:gdLst/>
              <a:ahLst/>
              <a:cxnLst/>
              <a:rect l="l" t="t" r="r" b="b"/>
              <a:pathLst>
                <a:path w="1016000" h="850900">
                  <a:moveTo>
                    <a:pt x="552450" y="0"/>
                  </a:moveTo>
                  <a:lnTo>
                    <a:pt x="1003300" y="457200"/>
                  </a:lnTo>
                  <a:lnTo>
                    <a:pt x="1016000" y="844550"/>
                  </a:lnTo>
                  <a:lnTo>
                    <a:pt x="285750" y="850900"/>
                  </a:lnTo>
                  <a:lnTo>
                    <a:pt x="0" y="546100"/>
                  </a:lnTo>
                  <a:close/>
                </a:path>
              </a:pathLst>
            </a:custGeom>
            <a:solidFill>
              <a:srgbClr val="1B92C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1098550" y="2190750"/>
              <a:ext cx="1244600" cy="927100"/>
            </a:xfrm>
            <a:custGeom>
              <a:avLst/>
              <a:gdLst>
                <a:gd name="connsiteX0" fmla="*/ 336550 w 1244600"/>
                <a:gd name="connsiteY0" fmla="*/ 0 h 927100"/>
                <a:gd name="connsiteX1" fmla="*/ 1244600 w 1244600"/>
                <a:gd name="connsiteY1" fmla="*/ 914400 h 927100"/>
                <a:gd name="connsiteX2" fmla="*/ 266700 w 1244600"/>
                <a:gd name="connsiteY2" fmla="*/ 927100 h 927100"/>
                <a:gd name="connsiteX3" fmla="*/ 0 w 1244600"/>
                <a:gd name="connsiteY3" fmla="*/ 666750 h 927100"/>
                <a:gd name="connsiteX4" fmla="*/ 336550 w 1244600"/>
                <a:gd name="connsiteY4" fmla="*/ 0 h 92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4600" h="927100">
                  <a:moveTo>
                    <a:pt x="336550" y="0"/>
                  </a:moveTo>
                  <a:lnTo>
                    <a:pt x="1244600" y="914400"/>
                  </a:lnTo>
                  <a:lnTo>
                    <a:pt x="266700" y="927100"/>
                  </a:lnTo>
                  <a:lnTo>
                    <a:pt x="0" y="666750"/>
                  </a:lnTo>
                  <a:lnTo>
                    <a:pt x="336550" y="0"/>
                  </a:lnTo>
                  <a:close/>
                </a:path>
              </a:pathLst>
            </a:custGeom>
            <a:solidFill>
              <a:srgbClr val="1B92C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1111250" y="3473450"/>
              <a:ext cx="1325862" cy="945108"/>
            </a:xfrm>
            <a:custGeom>
              <a:avLst/>
              <a:gdLst/>
              <a:ahLst/>
              <a:cxnLst/>
              <a:rect l="l" t="t" r="r" b="b"/>
              <a:pathLst>
                <a:path w="1325862" h="945108">
                  <a:moveTo>
                    <a:pt x="349250" y="0"/>
                  </a:moveTo>
                  <a:lnTo>
                    <a:pt x="1325862" y="945108"/>
                  </a:lnTo>
                  <a:lnTo>
                    <a:pt x="738448" y="945108"/>
                  </a:lnTo>
                  <a:lnTo>
                    <a:pt x="311150" y="939800"/>
                  </a:lnTo>
                  <a:lnTo>
                    <a:pt x="0" y="628650"/>
                  </a:lnTo>
                  <a:close/>
                </a:path>
              </a:pathLst>
            </a:custGeom>
            <a:solidFill>
              <a:srgbClr val="1B92C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4735" y="2164091"/>
              <a:ext cx="556233" cy="7965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158" y="3410363"/>
              <a:ext cx="561795" cy="793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0716" y="3423818"/>
              <a:ext cx="754063" cy="7540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2" name="Picture 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6563" y="2167897"/>
              <a:ext cx="776287" cy="776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椭圆 4"/>
            <p:cNvSpPr/>
            <p:nvPr/>
          </p:nvSpPr>
          <p:spPr>
            <a:xfrm>
              <a:off x="-10836696" y="-10836696"/>
              <a:ext cx="21673392" cy="2167339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8363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5400000">
                                      <p:cBhvr>
                                        <p:cTn id="8" dur="1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decel="1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5700000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" presetID="8" presetClass="emp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00"/>
                            </p:stCondLst>
                            <p:childTnLst>
                              <p:par>
                                <p:cTn id="18" presetID="8" presetClass="emph" presetSubtype="0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20000">
                                      <p:cBhvr>
                                        <p:cTn id="1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8" presetClass="emp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120000">
            <a:off x="496358" y="1890061"/>
            <a:ext cx="54944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服药要遵循医生或物说明书规定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①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睡前服：睡前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－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30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分钟服用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②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一天三次；每隔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小时服用一次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③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空腹：饭前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小时或饭后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小时服用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④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口服胶囊：不能把胶囊内药粉倒出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040403" y="1109582"/>
            <a:ext cx="3470504" cy="2387123"/>
            <a:chOff x="5040403" y="1109582"/>
            <a:chExt cx="3470504" cy="2387123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5040403" y="1515504"/>
              <a:ext cx="3456033" cy="1981201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12700">
              <a:solidFill>
                <a:srgbClr val="1C2332"/>
              </a:solidFill>
            </a:ln>
            <a:effectLst>
              <a:outerShdw blurRad="25400" dist="38100" algn="l" rotWithShape="0">
                <a:schemeClr val="accent5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61809" y="388268"/>
            <a:ext cx="7255006" cy="2031903"/>
            <a:chOff x="-61809" y="388268"/>
            <a:chExt cx="7255006" cy="2031903"/>
          </a:xfrm>
        </p:grpSpPr>
        <p:pic>
          <p:nvPicPr>
            <p:cNvPr id="1033" name="Picture 9"/>
            <p:cNvPicPr>
              <a:picLocks noChangeAspect="1" noChangeArrowheads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36"/>
            <a:stretch/>
          </p:blipFill>
          <p:spPr bwMode="auto">
            <a:xfrm>
              <a:off x="-61809" y="388268"/>
              <a:ext cx="7255006" cy="20319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72942" y="1024838"/>
              <a:ext cx="584326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lang="zh-CN" altLang="zh-CN" sz="4400" b="1" dirty="0" smtClean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服药时间方式，按规定</a:t>
              </a:r>
              <a:endParaRPr lang="zh-CN" altLang="zh-CN" sz="4400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8311852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371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49477 L 0.34601 -1.73821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120000">
            <a:off x="494575" y="1915100"/>
            <a:ext cx="54944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①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一般片剂药物，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－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毫升谁即可</a:t>
            </a:r>
            <a:endParaRPr lang="zh-CN" altLang="zh-CN" sz="20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②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抗痛风、排结石，每天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2000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毫升以上</a:t>
            </a:r>
            <a:endParaRPr lang="zh-CN" altLang="zh-CN" sz="20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③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保护胃黏膜，则需少饮水甚至不饮水</a:t>
            </a:r>
            <a:endParaRPr lang="zh-CN" altLang="zh-CN" sz="20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④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镇咳类的药，服用后也不宜马上饮水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040403" y="1109582"/>
            <a:ext cx="3470504" cy="2387123"/>
            <a:chOff x="5040403" y="1109582"/>
            <a:chExt cx="3470504" cy="2387123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5040403" y="1515504"/>
              <a:ext cx="3456033" cy="1981201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12700">
              <a:solidFill>
                <a:srgbClr val="62B4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5127" name="Picture 7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76630" y="1039400"/>
              <a:ext cx="584326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服药饮水用量，不乱来</a:t>
              </a:r>
              <a:endParaRPr lang="zh-CN" altLang="zh-CN" sz="4400" b="1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7663780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732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36874 L 0.34601 -1.61218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506997" y="1967475"/>
            <a:ext cx="46559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同时服用两种感冒药，或吃退烧药的同时又吃了止痛药，就很容易导致过量中毒，严重时可能造成急性肝损伤，甚至引起肝衰竭或死亡！因此，服用多种药物，一定要先咨询医生。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040403" y="1109582"/>
            <a:ext cx="3470504" cy="2387123"/>
            <a:chOff x="5040403" y="1109582"/>
            <a:chExt cx="3470504" cy="2387123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5040403" y="1515504"/>
              <a:ext cx="3456033" cy="1981201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127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9219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87800" y="1039400"/>
              <a:ext cx="584326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服用多种药物，先咨询</a:t>
              </a:r>
              <a:endParaRPr lang="zh-CN" altLang="zh-CN" sz="4400" b="1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8887916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006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6069 L 0.34601 -1.85034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517362" y="1913698"/>
            <a:ext cx="55084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不合理输液可能导致抗生素过度使用，有害无利。中国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％的病人不知道输液危害性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。我国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人均抗生素的使用量是国际水平的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倍左右，而八成左右患者根本不需要使用带抗生素药物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en-US" altLang="zh-CN" sz="2000" dirty="0" smtClean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公众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用药要遵循能口服就不肌注，能肌注就不输液的原则。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101649" y="1109582"/>
            <a:ext cx="2481087" cy="3621268"/>
            <a:chOff x="6101649" y="1109582"/>
            <a:chExt cx="2481087" cy="3621268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6101649" y="1441295"/>
              <a:ext cx="2481087" cy="3289555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12700">
              <a:solidFill>
                <a:srgbClr val="6FBB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lum contrast="-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87800" y="1039400"/>
              <a:ext cx="584326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抗生素的使用，讲原则</a:t>
              </a:r>
              <a:endParaRPr lang="zh-CN" altLang="zh-CN" sz="4400" b="1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9319964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16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69092 L 0.34601 -1.93436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455713" y="2002298"/>
            <a:ext cx="40971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对于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儿童来说，如果补钙过量将限制大脑发育。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到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个月的婴儿每日钙摄入量需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300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－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400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毫克。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557185" y="1109582"/>
            <a:ext cx="3964467" cy="2747681"/>
            <a:chOff x="4557185" y="1109582"/>
            <a:chExt cx="3964467" cy="2747681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4557185" y="1549297"/>
              <a:ext cx="3964467" cy="2307966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12700">
              <a:solidFill>
                <a:srgbClr val="E7F5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5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7171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87800" y="1039400"/>
              <a:ext cx="584326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儿童补钙用量，应适量</a:t>
              </a:r>
              <a:endParaRPr lang="zh-CN" altLang="zh-CN" sz="4400" b="1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9175948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3810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66281 L 0.34601 -1.90625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489400" y="1988250"/>
            <a:ext cx="435733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对于女性来说，长时间用药物来改变月经来潮时间，会导致月经紊乱。如需用药物推迟月经来潮，应在医院妇科医生指导下进行，切不可自己购药随意服用。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814996" y="1109582"/>
            <a:ext cx="3698466" cy="2630597"/>
            <a:chOff x="4814996" y="1109582"/>
            <a:chExt cx="3698466" cy="2630597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4814996" y="1531267"/>
              <a:ext cx="3698466" cy="2208912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12700">
              <a:solidFill>
                <a:srgbClr val="E3D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6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6148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lum contrast="-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87800" y="1039400"/>
              <a:ext cx="584326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女性调经用药，需谨慎</a:t>
              </a:r>
              <a:endParaRPr lang="zh-CN" altLang="zh-CN" sz="4400" b="1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8599884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240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55068 L 0.34601 -1.79412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3874</TotalTime>
  <Words>1118</Words>
  <Application>Microsoft Office PowerPoint</Application>
  <PresentationFormat>全屏显示(16:9)</PresentationFormat>
  <Paragraphs>74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方正正大黑简体</vt:lpstr>
      <vt:lpstr>宋体</vt:lpstr>
      <vt:lpstr>迷你简菱心</vt:lpstr>
      <vt:lpstr>Calibri</vt:lpstr>
      <vt:lpstr>Bookman Old Style</vt:lpstr>
      <vt:lpstr>Segoe UI Semilight</vt:lpstr>
      <vt:lpstr>Impact</vt:lpstr>
      <vt:lpstr>微软雅黑</vt:lpstr>
      <vt:lpstr>Arial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216</cp:revision>
  <dcterms:created xsi:type="dcterms:W3CDTF">2014-08-27T04:45:19Z</dcterms:created>
  <dcterms:modified xsi:type="dcterms:W3CDTF">2015-05-14T07:59:28Z</dcterms:modified>
</cp:coreProperties>
</file>