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9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B4F69-1FD8-4258-AB12-51990DB587AB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BD3D8-4FF3-4AB1-839D-AC2A4E1FA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84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050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031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8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057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4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470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68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5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05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75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1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286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65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07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154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2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0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46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5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8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08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160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1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4CB8F-1E9E-4925-B477-45E55553352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B1B8B-F608-4E9C-9FD5-8DA9B4962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65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15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7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480089" y="196503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694847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5310981" y="3244056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810276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5310981" y="2539188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117480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4703913" y="3244056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625454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18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77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513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Microsoft Office PowerPoint</Application>
  <PresentationFormat>宽屏</PresentationFormat>
  <Paragraphs>11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1</cp:revision>
  <dcterms:created xsi:type="dcterms:W3CDTF">2017-02-15T01:59:42Z</dcterms:created>
  <dcterms:modified xsi:type="dcterms:W3CDTF">2017-02-15T02:00:30Z</dcterms:modified>
</cp:coreProperties>
</file>