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2" r:id="rId3"/>
  </p:sldMasterIdLst>
  <p:notesMasterIdLst>
    <p:notesMasterId r:id="rId31"/>
  </p:notesMasterIdLst>
  <p:sldIdLst>
    <p:sldId id="256" r:id="rId4"/>
    <p:sldId id="257" r:id="rId5"/>
    <p:sldId id="258" r:id="rId6"/>
    <p:sldId id="265" r:id="rId7"/>
    <p:sldId id="263" r:id="rId8"/>
    <p:sldId id="264" r:id="rId9"/>
    <p:sldId id="262" r:id="rId10"/>
    <p:sldId id="259" r:id="rId11"/>
    <p:sldId id="274" r:id="rId12"/>
    <p:sldId id="266" r:id="rId13"/>
    <p:sldId id="282" r:id="rId14"/>
    <p:sldId id="268" r:id="rId15"/>
    <p:sldId id="260" r:id="rId16"/>
    <p:sldId id="281" r:id="rId17"/>
    <p:sldId id="269" r:id="rId18"/>
    <p:sldId id="270" r:id="rId19"/>
    <p:sldId id="271" r:id="rId20"/>
    <p:sldId id="272" r:id="rId21"/>
    <p:sldId id="261" r:id="rId22"/>
    <p:sldId id="276" r:id="rId23"/>
    <p:sldId id="273" r:id="rId24"/>
    <p:sldId id="275" r:id="rId25"/>
    <p:sldId id="279" r:id="rId26"/>
    <p:sldId id="267" r:id="rId27"/>
    <p:sldId id="280" r:id="rId28"/>
    <p:sldId id="284" r:id="rId29"/>
    <p:sldId id="283" r:id="rId30"/>
  </p:sldIdLst>
  <p:sldSz cx="12192000" cy="6858000"/>
  <p:notesSz cx="6858000" cy="9144000"/>
  <p:custDataLst>
    <p:tags r:id="rId3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8090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1715" autoAdjust="0"/>
    <p:restoredTop sz="94660"/>
  </p:normalViewPr>
  <p:slideViewPr>
    <p:cSldViewPr snapToGrid="0">
      <p:cViewPr varScale="1">
        <p:scale>
          <a:sx n="88" d="100"/>
          <a:sy n="88" d="100"/>
        </p:scale>
        <p:origin x="324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34" Type="http://schemas.openxmlformats.org/officeDocument/2006/relationships/viewProps" Target="viewProp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tags" Target="tags/tag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tableStyles" Target="tableStyle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theme" Target="theme/theme1.xml"/><Relationship Id="rId8" Type="http://schemas.openxmlformats.org/officeDocument/2006/relationships/slide" Target="slides/slide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0A47EA7-6825-4089-AB03-AD087E5423F3}" type="datetimeFigureOut">
              <a:rPr lang="zh-CN" altLang="en-US" smtClean="0"/>
              <a:t>2018/7/10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E1ADC0A-5F07-4C6D-A30B-E18A4C7FB94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92012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1ADC0A-5F07-4C6D-A30B-E18A4C7FB946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594208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1ADC0A-5F07-4C6D-A30B-E18A4C7FB946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61784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1ADC0A-5F07-4C6D-A30B-E18A4C7FB946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439544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1ADC0A-5F07-4C6D-A30B-E18A4C7FB946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797089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1ADC0A-5F07-4C6D-A30B-E18A4C7FB946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098689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1ADC0A-5F07-4C6D-A30B-E18A4C7FB946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582179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1ADC0A-5F07-4C6D-A30B-E18A4C7FB946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456388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1ADC0A-5F07-4C6D-A30B-E18A4C7FB946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590445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1ADC0A-5F07-4C6D-A30B-E18A4C7FB946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400234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1ADC0A-5F07-4C6D-A30B-E18A4C7FB946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059811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1ADC0A-5F07-4C6D-A30B-E18A4C7FB946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227988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1ADC0A-5F07-4C6D-A30B-E18A4C7FB946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707335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1ADC0A-5F07-4C6D-A30B-E18A4C7FB946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901815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1ADC0A-5F07-4C6D-A30B-E18A4C7FB946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039948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1ADC0A-5F07-4C6D-A30B-E18A4C7FB946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319964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1ADC0A-5F07-4C6D-A30B-E18A4C7FB946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7781942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1ADC0A-5F07-4C6D-A30B-E18A4C7FB946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6625487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1ADC0A-5F07-4C6D-A30B-E18A4C7FB946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6980029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27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6548866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1ADC0A-5F07-4C6D-A30B-E18A4C7FB946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940307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1ADC0A-5F07-4C6D-A30B-E18A4C7FB946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625690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1ADC0A-5F07-4C6D-A30B-E18A4C7FB946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170647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1ADC0A-5F07-4C6D-A30B-E18A4C7FB946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481471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1ADC0A-5F07-4C6D-A30B-E18A4C7FB946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716235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1ADC0A-5F07-4C6D-A30B-E18A4C7FB946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451570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1ADC0A-5F07-4C6D-A30B-E18A4C7FB946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291016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84220C-2FA9-4EC6-8733-E169DC27EF41}" type="datetimeFigureOut">
              <a:rPr lang="zh-CN" altLang="en-US" smtClean="0"/>
              <a:t>2018/7/10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46A71F-559A-4C69-8DD8-6B03AB47F8F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20379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84220C-2FA9-4EC6-8733-E169DC27EF41}" type="datetimeFigureOut">
              <a:rPr lang="zh-CN" altLang="en-US" smtClean="0"/>
              <a:t>2018/7/10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46A71F-559A-4C69-8DD8-6B03AB47F8F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97980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84220C-2FA9-4EC6-8733-E169DC27EF41}" type="datetimeFigureOut">
              <a:rPr lang="zh-CN" altLang="en-US" smtClean="0"/>
              <a:t>2018/7/10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46A71F-559A-4C69-8DD8-6B03AB47F8F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691264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38955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323461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12002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486343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96030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366072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202446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14188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84220C-2FA9-4EC6-8733-E169DC27EF41}" type="datetimeFigureOut">
              <a:rPr lang="zh-CN" altLang="en-US" smtClean="0"/>
              <a:t>2018/7/10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46A71F-559A-4C69-8DD8-6B03AB47F8F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742801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841681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65751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828946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717848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648742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716695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8528973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0385929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395994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87637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84220C-2FA9-4EC6-8733-E169DC27EF41}" type="datetimeFigureOut">
              <a:rPr lang="zh-CN" altLang="en-US" smtClean="0"/>
              <a:t>2018/7/10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46A71F-559A-4C69-8DD8-6B03AB47F8F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5696862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8913827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5296867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2106973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59148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84220C-2FA9-4EC6-8733-E169DC27EF41}" type="datetimeFigureOut">
              <a:rPr lang="zh-CN" altLang="en-US" smtClean="0"/>
              <a:t>2018/7/10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46A71F-559A-4C69-8DD8-6B03AB47F8F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7189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84220C-2FA9-4EC6-8733-E169DC27EF41}" type="datetimeFigureOut">
              <a:rPr lang="zh-CN" altLang="en-US" smtClean="0"/>
              <a:t>2018/7/10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46A71F-559A-4C69-8DD8-6B03AB47F8F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74692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84220C-2FA9-4EC6-8733-E169DC27EF41}" type="datetimeFigureOut">
              <a:rPr lang="zh-CN" altLang="en-US" smtClean="0"/>
              <a:t>2018/7/10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46A71F-559A-4C69-8DD8-6B03AB47F8F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48051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84220C-2FA9-4EC6-8733-E169DC27EF41}" type="datetimeFigureOut">
              <a:rPr lang="zh-CN" altLang="en-US" smtClean="0"/>
              <a:t>2018/7/10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46A71F-559A-4C69-8DD8-6B03AB47F8F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08687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84220C-2FA9-4EC6-8733-E169DC27EF41}" type="datetimeFigureOut">
              <a:rPr lang="zh-CN" altLang="en-US" smtClean="0"/>
              <a:t>2018/7/10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46A71F-559A-4C69-8DD8-6B03AB47F8F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08098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84220C-2FA9-4EC6-8733-E169DC27EF41}" type="datetimeFigureOut">
              <a:rPr lang="zh-CN" altLang="en-US" smtClean="0"/>
              <a:t>2018/7/10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46A71F-559A-4C69-8DD8-6B03AB47F8F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59669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84220C-2FA9-4EC6-8733-E169DC27EF41}" type="datetimeFigureOut">
              <a:rPr lang="zh-CN" altLang="en-US" smtClean="0"/>
              <a:t>2018/7/10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746A71F-559A-4C69-8DD8-6B03AB47F8F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02389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78630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72421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11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5" Type="http://schemas.openxmlformats.org/officeDocument/2006/relationships/image" Target="../media/image3.png"/><Relationship Id="rId10" Type="http://schemas.openxmlformats.org/officeDocument/2006/relationships/image" Target="../media/image8.png"/><Relationship Id="rId4" Type="http://schemas.openxmlformats.org/officeDocument/2006/relationships/image" Target="../media/image2.png"/><Relationship Id="rId9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.png"/><Relationship Id="rId7" Type="http://schemas.openxmlformats.org/officeDocument/2006/relationships/image" Target="../media/image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21.png"/><Relationship Id="rId4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44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3.png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.png"/><Relationship Id="rId7" Type="http://schemas.openxmlformats.org/officeDocument/2006/relationships/image" Target="../media/image2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1.png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11" Type="http://schemas.openxmlformats.org/officeDocument/2006/relationships/image" Target="../media/image4.png"/><Relationship Id="rId5" Type="http://schemas.openxmlformats.org/officeDocument/2006/relationships/image" Target="../media/image11.png"/><Relationship Id="rId10" Type="http://schemas.openxmlformats.org/officeDocument/2006/relationships/image" Target="../media/image10.png"/><Relationship Id="rId4" Type="http://schemas.openxmlformats.org/officeDocument/2006/relationships/image" Target="../media/image7.png"/><Relationship Id="rId9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5.png"/><Relationship Id="rId5" Type="http://schemas.openxmlformats.org/officeDocument/2006/relationships/image" Target="../media/image21.png"/><Relationship Id="rId4" Type="http://schemas.openxmlformats.org/officeDocument/2006/relationships/image" Target="../media/image1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6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8.png"/><Relationship Id="rId4" Type="http://schemas.openxmlformats.org/officeDocument/2006/relationships/image" Target="../media/image47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49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5" Type="http://schemas.openxmlformats.org/officeDocument/2006/relationships/image" Target="../media/image3.png"/><Relationship Id="rId10" Type="http://schemas.openxmlformats.org/officeDocument/2006/relationships/image" Target="../media/image8.png"/><Relationship Id="rId4" Type="http://schemas.openxmlformats.org/officeDocument/2006/relationships/image" Target="../media/image2.png"/><Relationship Id="rId9" Type="http://schemas.openxmlformats.org/officeDocument/2006/relationships/image" Target="../media/image7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3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.png"/><Relationship Id="rId7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2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png"/><Relationship Id="rId4" Type="http://schemas.openxmlformats.org/officeDocument/2006/relationships/image" Target="../media/image2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2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.png"/><Relationship Id="rId7" Type="http://schemas.openxmlformats.org/officeDocument/2006/relationships/image" Target="../media/image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png"/><Relationship Id="rId5" Type="http://schemas.openxmlformats.org/officeDocument/2006/relationships/image" Target="../media/image21.png"/><Relationship Id="rId4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14" t="836" r="6914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ackgroundRemoval t="206" b="100000" l="0" r="100000">
                        <a14:foregroundMark x1="24247" y1="73240" x2="24247" y2="73240"/>
                        <a14:foregroundMark x1="30757" y1="96830" x2="30757" y2="96830"/>
                        <a14:backgroundMark x1="65745" y1="80527" x2="65745" y2="80527"/>
                        <a14:backgroundMark x1="70871" y1="89502" x2="70871" y2="8950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1750" y="2826057"/>
            <a:ext cx="2042193" cy="4036197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42343" y="4890853"/>
            <a:ext cx="478486" cy="1976564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00848" y="5580816"/>
            <a:ext cx="2901846" cy="1155603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03124" y="0"/>
            <a:ext cx="3217705" cy="2031744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93418" y="-76691"/>
            <a:ext cx="3315769" cy="1679389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ackgroundRemoval t="0" b="100000" l="0" r="100000">
                        <a14:foregroundMark x1="19691" y1="76781" x2="19691" y2="76781"/>
                        <a14:foregroundMark x1="26037" y1="94360" x2="26037" y2="94360"/>
                        <a14:backgroundMark x1="66233" y1="76781" x2="66233" y2="76781"/>
                        <a14:backgroundMark x1="73556" y1="86044" x2="73556" y2="8604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34841" y="2826058"/>
            <a:ext cx="2042423" cy="4036652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77359" y="5947773"/>
            <a:ext cx="2116059" cy="842679"/>
          </a:xfrm>
          <a:prstGeom prst="rect">
            <a:avLst/>
          </a:prstGeom>
        </p:spPr>
      </p:pic>
      <p:sp>
        <p:nvSpPr>
          <p:cNvPr id="19" name="椭圆 18"/>
          <p:cNvSpPr/>
          <p:nvPr/>
        </p:nvSpPr>
        <p:spPr>
          <a:xfrm>
            <a:off x="1120877" y="783110"/>
            <a:ext cx="533959" cy="533959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1596760" y="726923"/>
            <a:ext cx="99288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pc="300" dirty="0" smtClean="0"/>
              <a:t>YOUR LOGO</a:t>
            </a:r>
            <a:endParaRPr lang="zh-CN" altLang="en-US" spc="300" dirty="0"/>
          </a:p>
        </p:txBody>
      </p:sp>
      <p:grpSp>
        <p:nvGrpSpPr>
          <p:cNvPr id="28" name="组合 27"/>
          <p:cNvGrpSpPr/>
          <p:nvPr/>
        </p:nvGrpSpPr>
        <p:grpSpPr>
          <a:xfrm>
            <a:off x="1742624" y="1541910"/>
            <a:ext cx="8706752" cy="3774180"/>
            <a:chOff x="1742624" y="1987573"/>
            <a:chExt cx="8706752" cy="3774180"/>
          </a:xfrm>
        </p:grpSpPr>
        <p:grpSp>
          <p:nvGrpSpPr>
            <p:cNvPr id="18" name="组合 17"/>
            <p:cNvGrpSpPr/>
            <p:nvPr/>
          </p:nvGrpSpPr>
          <p:grpSpPr>
            <a:xfrm>
              <a:off x="1742624" y="1987573"/>
              <a:ext cx="8706752" cy="2646878"/>
              <a:chOff x="1742624" y="2105561"/>
              <a:chExt cx="8706752" cy="2646878"/>
            </a:xfrm>
          </p:grpSpPr>
          <p:pic>
            <p:nvPicPr>
              <p:cNvPr id="12" name="图片 11"/>
              <p:cNvPicPr>
                <a:picLocks noChangeAspect="1"/>
              </p:cNvPicPr>
              <p:nvPr/>
            </p:nvPicPr>
            <p:blipFill>
              <a:blip r:embed="rId1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444366" y="3002296"/>
                <a:ext cx="1349806" cy="853408"/>
              </a:xfrm>
              <a:prstGeom prst="rect">
                <a:avLst/>
              </a:prstGeom>
            </p:spPr>
          </p:pic>
          <p:sp>
            <p:nvSpPr>
              <p:cNvPr id="17" name="文本框 16"/>
              <p:cNvSpPr txBox="1"/>
              <p:nvPr/>
            </p:nvSpPr>
            <p:spPr>
              <a:xfrm>
                <a:off x="1742624" y="2105561"/>
                <a:ext cx="8706752" cy="264687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16600" dirty="0" smtClean="0">
                    <a:latin typeface="方正字迹-吕建德字体" panose="02010600010101010101" pitchFamily="2" charset="-122"/>
                    <a:ea typeface="方正字迹-吕建德字体" panose="02010600010101010101" pitchFamily="2" charset="-122"/>
                  </a:rPr>
                  <a:t>道德讲堂</a:t>
                </a:r>
                <a:endParaRPr lang="zh-CN" altLang="en-US" sz="16600" dirty="0">
                  <a:latin typeface="方正字迹-吕建德字体" panose="02010600010101010101" pitchFamily="2" charset="-122"/>
                  <a:ea typeface="方正字迹-吕建德字体" panose="02010600010101010101" pitchFamily="2" charset="-122"/>
                </a:endParaRPr>
              </a:p>
            </p:txBody>
          </p:sp>
        </p:grpSp>
        <p:grpSp>
          <p:nvGrpSpPr>
            <p:cNvPr id="25" name="组合 24"/>
            <p:cNvGrpSpPr/>
            <p:nvPr/>
          </p:nvGrpSpPr>
          <p:grpSpPr>
            <a:xfrm>
              <a:off x="4884304" y="4539448"/>
              <a:ext cx="2423392" cy="476332"/>
              <a:chOff x="4884304" y="4539448"/>
              <a:chExt cx="2423392" cy="476332"/>
            </a:xfrm>
          </p:grpSpPr>
          <p:sp>
            <p:nvSpPr>
              <p:cNvPr id="21" name="椭圆 20"/>
              <p:cNvSpPr/>
              <p:nvPr/>
            </p:nvSpPr>
            <p:spPr>
              <a:xfrm>
                <a:off x="4884304" y="4539448"/>
                <a:ext cx="476332" cy="476332"/>
              </a:xfrm>
              <a:prstGeom prst="ellipse">
                <a:avLst/>
              </a:prstGeom>
              <a:solidFill>
                <a:srgbClr val="A8090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2000" dirty="0" smtClean="0">
                    <a:solidFill>
                      <a:schemeClr val="bg1"/>
                    </a:solidFill>
                    <a:latin typeface="+mj-ea"/>
                    <a:ea typeface="+mj-ea"/>
                  </a:rPr>
                  <a:t>演</a:t>
                </a:r>
                <a:endParaRPr lang="zh-CN" altLang="en-US" sz="2000" dirty="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22" name="椭圆 21"/>
              <p:cNvSpPr/>
              <p:nvPr/>
            </p:nvSpPr>
            <p:spPr>
              <a:xfrm>
                <a:off x="5533324" y="4539448"/>
                <a:ext cx="476332" cy="476332"/>
              </a:xfrm>
              <a:prstGeom prst="ellipse">
                <a:avLst/>
              </a:prstGeom>
              <a:solidFill>
                <a:srgbClr val="A8090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2000" dirty="0">
                    <a:solidFill>
                      <a:schemeClr val="bg1"/>
                    </a:solidFill>
                    <a:latin typeface="+mj-ea"/>
                    <a:ea typeface="+mj-ea"/>
                  </a:rPr>
                  <a:t>示</a:t>
                </a:r>
              </a:p>
            </p:txBody>
          </p:sp>
          <p:sp>
            <p:nvSpPr>
              <p:cNvPr id="23" name="椭圆 22"/>
              <p:cNvSpPr/>
              <p:nvPr/>
            </p:nvSpPr>
            <p:spPr>
              <a:xfrm>
                <a:off x="6182344" y="4539448"/>
                <a:ext cx="476332" cy="476332"/>
              </a:xfrm>
              <a:prstGeom prst="ellipse">
                <a:avLst/>
              </a:prstGeom>
              <a:solidFill>
                <a:srgbClr val="A8090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2000" dirty="0">
                    <a:solidFill>
                      <a:schemeClr val="bg1"/>
                    </a:solidFill>
                    <a:latin typeface="+mj-ea"/>
                    <a:ea typeface="+mj-ea"/>
                  </a:rPr>
                  <a:t>模</a:t>
                </a:r>
              </a:p>
            </p:txBody>
          </p:sp>
          <p:sp>
            <p:nvSpPr>
              <p:cNvPr id="24" name="椭圆 23"/>
              <p:cNvSpPr/>
              <p:nvPr/>
            </p:nvSpPr>
            <p:spPr>
              <a:xfrm>
                <a:off x="6831364" y="4539448"/>
                <a:ext cx="476332" cy="476332"/>
              </a:xfrm>
              <a:prstGeom prst="ellipse">
                <a:avLst/>
              </a:prstGeom>
              <a:solidFill>
                <a:srgbClr val="A8090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2000" dirty="0">
                    <a:solidFill>
                      <a:schemeClr val="bg1"/>
                    </a:solidFill>
                    <a:latin typeface="+mj-ea"/>
                    <a:ea typeface="+mj-ea"/>
                  </a:rPr>
                  <a:t>版</a:t>
                </a:r>
              </a:p>
            </p:txBody>
          </p:sp>
        </p:grpSp>
        <p:sp>
          <p:nvSpPr>
            <p:cNvPr id="26" name="矩形 25"/>
            <p:cNvSpPr/>
            <p:nvPr/>
          </p:nvSpPr>
          <p:spPr>
            <a:xfrm>
              <a:off x="2476514" y="5187429"/>
              <a:ext cx="7193062" cy="57432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100" spc="300" noProof="1" smtClean="0">
                  <a:latin typeface="+mj-ea"/>
                  <a:ea typeface="+mj-ea"/>
                </a:rPr>
                <a:t>Lorem ipsum dolor sit er elit lamet, consectetaur cillium adipisicing pecu, sed do eiusmod tempor</a:t>
              </a:r>
              <a:endParaRPr lang="zh-CN" altLang="en-US" sz="1100" spc="300" dirty="0">
                <a:latin typeface="+mj-ea"/>
                <a:ea typeface="+mj-ea"/>
              </a:endParaRPr>
            </a:p>
          </p:txBody>
        </p:sp>
      </p:grpSp>
      <p:pic>
        <p:nvPicPr>
          <p:cNvPr id="11" name="图片 10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73045" y="3121848"/>
            <a:ext cx="3997948" cy="3036769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13" cstate="print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ackgroundRemoval t="0" b="100000" l="0" r="97403">
                        <a14:foregroundMark x1="3636" y1="96588" x2="3636" y2="96588"/>
                        <a14:foregroundMark x1="5195" y1="81316" x2="5195" y2="81316"/>
                        <a14:foregroundMark x1="73506" y1="98619" x2="73506" y2="98619"/>
                        <a14:backgroundMark x1="15325" y1="91795" x2="15325" y2="91795"/>
                        <a14:backgroundMark x1="8831" y1="72868" x2="11688" y2="7376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68187"/>
            <a:ext cx="653597" cy="20898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014954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0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14" t="836" r="6914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753269" y="568609"/>
            <a:ext cx="10685462" cy="5395629"/>
            <a:chOff x="763588" y="896938"/>
            <a:chExt cx="7696200" cy="3886200"/>
          </a:xfrm>
        </p:grpSpPr>
        <p:pic>
          <p:nvPicPr>
            <p:cNvPr id="3" name="Picture 6" descr="18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59188" y="896938"/>
              <a:ext cx="1905000" cy="18081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" name="Picture 7" descr="18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63788" y="2974975"/>
              <a:ext cx="1905000" cy="18081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" name="Picture 8" descr="18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30788" y="2898775"/>
              <a:ext cx="1905000" cy="18081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" name="Picture 9" descr="箭头3副本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3106329">
              <a:off x="5240338" y="2135188"/>
              <a:ext cx="1371600" cy="7239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" name="Picture 10" descr="箭头3副本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87788" y="3944938"/>
              <a:ext cx="1371600" cy="7239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" name="Picture 11" descr="箭头3副本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8300056">
              <a:off x="2763838" y="1982788"/>
              <a:ext cx="1371600" cy="7239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" name="Rectangle 12"/>
            <p:cNvSpPr>
              <a:spLocks noChangeArrowheads="1"/>
            </p:cNvSpPr>
            <p:nvPr/>
          </p:nvSpPr>
          <p:spPr bwMode="auto">
            <a:xfrm>
              <a:off x="4040188" y="1430338"/>
              <a:ext cx="1143000" cy="58743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587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6197" tIns="38098" rIns="76197" bIns="38098">
              <a:spAutoFit/>
            </a:bodyPr>
            <a:lstStyle>
              <a:lvl1pPr defTabSz="762000">
                <a:defRPr sz="1600" baseline="-25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defTabSz="762000">
                <a:defRPr sz="1600" baseline="-25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defTabSz="762000">
                <a:defRPr sz="1600" baseline="-25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defTabSz="762000">
                <a:defRPr sz="1600" baseline="-25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defTabSz="762000">
                <a:defRPr sz="1600" baseline="-25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1600" baseline="-25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1600" baseline="-25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1600" baseline="-25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1600" baseline="-25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z="2400" baseline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标题文字内容</a:t>
              </a:r>
            </a:p>
          </p:txBody>
        </p:sp>
        <p:sp>
          <p:nvSpPr>
            <p:cNvPr id="11" name="Rectangle 13"/>
            <p:cNvSpPr>
              <a:spLocks noChangeArrowheads="1"/>
            </p:cNvSpPr>
            <p:nvPr/>
          </p:nvSpPr>
          <p:spPr bwMode="auto">
            <a:xfrm>
              <a:off x="2744788" y="3584575"/>
              <a:ext cx="1143000" cy="58743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587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6197" tIns="38098" rIns="76197" bIns="38098">
              <a:spAutoFit/>
            </a:bodyPr>
            <a:lstStyle>
              <a:lvl1pPr defTabSz="762000">
                <a:defRPr sz="1600" baseline="-25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defTabSz="762000">
                <a:defRPr sz="1600" baseline="-25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defTabSz="762000">
                <a:defRPr sz="1600" baseline="-25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defTabSz="762000">
                <a:defRPr sz="1600" baseline="-25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defTabSz="762000">
                <a:defRPr sz="1600" baseline="-25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1600" baseline="-25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1600" baseline="-25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1600" baseline="-25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1600" baseline="-25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z="2400" baseline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标题文字内容</a:t>
              </a:r>
            </a:p>
          </p:txBody>
        </p:sp>
        <p:sp>
          <p:nvSpPr>
            <p:cNvPr id="12" name="Rectangle 14"/>
            <p:cNvSpPr>
              <a:spLocks noChangeArrowheads="1"/>
            </p:cNvSpPr>
            <p:nvPr/>
          </p:nvSpPr>
          <p:spPr bwMode="auto">
            <a:xfrm>
              <a:off x="5411788" y="3487738"/>
              <a:ext cx="1143000" cy="58743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587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6197" tIns="38098" rIns="76197" bIns="38098">
              <a:spAutoFit/>
            </a:bodyPr>
            <a:lstStyle>
              <a:lvl1pPr defTabSz="762000">
                <a:defRPr sz="1600" baseline="-25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defTabSz="762000">
                <a:defRPr sz="1600" baseline="-25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defTabSz="762000">
                <a:defRPr sz="1600" baseline="-25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defTabSz="762000">
                <a:defRPr sz="1600" baseline="-25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defTabSz="762000">
                <a:defRPr sz="1600" baseline="-25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1600" baseline="-25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1600" baseline="-25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1600" baseline="-25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1600" baseline="-25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z="2400" baseline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标题文字内容</a:t>
              </a:r>
            </a:p>
          </p:txBody>
        </p:sp>
        <p:sp>
          <p:nvSpPr>
            <p:cNvPr id="13" name="Rectangle 15"/>
            <p:cNvSpPr>
              <a:spLocks noChangeArrowheads="1"/>
            </p:cNvSpPr>
            <p:nvPr/>
          </p:nvSpPr>
          <p:spPr bwMode="auto">
            <a:xfrm>
              <a:off x="1820863" y="1401763"/>
              <a:ext cx="1533525" cy="58743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587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6197" tIns="38098" rIns="76197" bIns="38098">
              <a:spAutoFit/>
            </a:bodyPr>
            <a:lstStyle>
              <a:lvl1pPr defTabSz="762000">
                <a:defRPr sz="1600" baseline="-25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defTabSz="762000">
                <a:defRPr sz="1600" baseline="-25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defTabSz="762000">
                <a:defRPr sz="1600" baseline="-25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defTabSz="762000">
                <a:defRPr sz="1600" baseline="-25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defTabSz="762000">
                <a:defRPr sz="1600" baseline="-25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1600" baseline="-25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1600" baseline="-25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1600" baseline="-25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1600" baseline="-25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baseline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点击添加文本点击添加文本点击添加文本点击</a:t>
              </a:r>
              <a:endParaRPr lang="en-US" altLang="zh-CN" baseline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4" name="Rectangle 16"/>
            <p:cNvSpPr>
              <a:spLocks noChangeArrowheads="1"/>
            </p:cNvSpPr>
            <p:nvPr/>
          </p:nvSpPr>
          <p:spPr bwMode="auto">
            <a:xfrm>
              <a:off x="763588" y="3716338"/>
              <a:ext cx="1600200" cy="41009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587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6197" tIns="38098" rIns="76197" bIns="38098">
              <a:spAutoFit/>
            </a:bodyPr>
            <a:lstStyle>
              <a:lvl1pPr defTabSz="762000">
                <a:defRPr sz="1600" baseline="-25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defTabSz="762000">
                <a:defRPr sz="1600" baseline="-25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defTabSz="762000">
                <a:defRPr sz="1600" baseline="-25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defTabSz="762000">
                <a:defRPr sz="1600" baseline="-25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defTabSz="762000">
                <a:defRPr sz="1600" baseline="-25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1600" baseline="-25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1600" baseline="-25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1600" baseline="-25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1600" baseline="-25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baseline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点击添加文本点击添加文本点击添加文本点击</a:t>
              </a:r>
              <a:endParaRPr lang="en-US" altLang="zh-CN" baseline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5" name="Rectangle 17"/>
            <p:cNvSpPr>
              <a:spLocks noChangeArrowheads="1"/>
            </p:cNvSpPr>
            <p:nvPr/>
          </p:nvSpPr>
          <p:spPr bwMode="auto">
            <a:xfrm>
              <a:off x="6935788" y="3563938"/>
              <a:ext cx="1524000" cy="58743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587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6197" tIns="38098" rIns="76197" bIns="38098">
              <a:spAutoFit/>
            </a:bodyPr>
            <a:lstStyle>
              <a:lvl1pPr defTabSz="762000">
                <a:defRPr sz="1600" baseline="-25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defTabSz="762000">
                <a:defRPr sz="1600" baseline="-25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defTabSz="762000">
                <a:defRPr sz="1600" baseline="-25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defTabSz="762000">
                <a:defRPr sz="1600" baseline="-25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defTabSz="762000">
                <a:defRPr sz="1600" baseline="-25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1600" baseline="-25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1600" baseline="-25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1600" baseline="-25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defTabSz="762000" eaLnBrk="0" fontAlgn="base" hangingPunct="0">
                <a:spcBef>
                  <a:spcPct val="0"/>
                </a:spcBef>
                <a:spcAft>
                  <a:spcPct val="0"/>
                </a:spcAft>
                <a:defRPr sz="1600" baseline="-25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baseline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点击添加文本点击添加文本点击添加文本点击</a:t>
              </a:r>
              <a:endParaRPr lang="en-US" altLang="zh-CN" baseline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0157173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14" t="836" r="6914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72" b="18118"/>
          <a:stretch>
            <a:fillRect/>
          </a:stretch>
        </p:blipFill>
        <p:spPr>
          <a:xfrm>
            <a:off x="4336256" y="1669256"/>
            <a:ext cx="3519488" cy="3519488"/>
          </a:xfrm>
          <a:custGeom>
            <a:avLst/>
            <a:gdLst>
              <a:gd name="connsiteX0" fmla="*/ 2486025 w 4972050"/>
              <a:gd name="connsiteY0" fmla="*/ 0 h 4972050"/>
              <a:gd name="connsiteX1" fmla="*/ 4972050 w 4972050"/>
              <a:gd name="connsiteY1" fmla="*/ 2486025 h 4972050"/>
              <a:gd name="connsiteX2" fmla="*/ 2486025 w 4972050"/>
              <a:gd name="connsiteY2" fmla="*/ 4972050 h 4972050"/>
              <a:gd name="connsiteX3" fmla="*/ 0 w 4972050"/>
              <a:gd name="connsiteY3" fmla="*/ 2486025 h 4972050"/>
              <a:gd name="connsiteX4" fmla="*/ 2486025 w 4972050"/>
              <a:gd name="connsiteY4" fmla="*/ 0 h 4972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972050" h="4972050">
                <a:moveTo>
                  <a:pt x="2486025" y="0"/>
                </a:moveTo>
                <a:cubicBezTo>
                  <a:pt x="3859019" y="0"/>
                  <a:pt x="4972050" y="1113031"/>
                  <a:pt x="4972050" y="2486025"/>
                </a:cubicBezTo>
                <a:cubicBezTo>
                  <a:pt x="4972050" y="3859019"/>
                  <a:pt x="3859019" y="4972050"/>
                  <a:pt x="2486025" y="4972050"/>
                </a:cubicBezTo>
                <a:cubicBezTo>
                  <a:pt x="1113031" y="4972050"/>
                  <a:pt x="0" y="3859019"/>
                  <a:pt x="0" y="2486025"/>
                </a:cubicBezTo>
                <a:cubicBezTo>
                  <a:pt x="0" y="1113031"/>
                  <a:pt x="1113031" y="0"/>
                  <a:pt x="2486025" y="0"/>
                </a:cubicBezTo>
                <a:close/>
              </a:path>
            </a:pathLst>
          </a:custGeom>
          <a:ln>
            <a:solidFill>
              <a:schemeClr val="tx1"/>
            </a:solidFill>
          </a:ln>
        </p:spPr>
      </p:pic>
      <p:grpSp>
        <p:nvGrpSpPr>
          <p:cNvPr id="7" name="组合 6"/>
          <p:cNvGrpSpPr/>
          <p:nvPr/>
        </p:nvGrpSpPr>
        <p:grpSpPr>
          <a:xfrm>
            <a:off x="8322283" y="1661125"/>
            <a:ext cx="2388214" cy="1114081"/>
            <a:chOff x="3088401" y="5042837"/>
            <a:chExt cx="2388214" cy="1114081"/>
          </a:xfrm>
        </p:grpSpPr>
        <p:sp>
          <p:nvSpPr>
            <p:cNvPr id="8" name="矩形 7"/>
            <p:cNvSpPr/>
            <p:nvPr/>
          </p:nvSpPr>
          <p:spPr>
            <a:xfrm>
              <a:off x="3088401" y="5042837"/>
              <a:ext cx="1723549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000" dirty="0" smtClean="0">
                  <a:solidFill>
                    <a:schemeClr val="bg2">
                      <a:lumMod val="25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输入你的标题</a:t>
              </a:r>
              <a:endParaRPr lang="zh-CN" altLang="en-US" sz="2000" dirty="0">
                <a:solidFill>
                  <a:schemeClr val="bg2">
                    <a:lumMod val="2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3106598" y="5404404"/>
              <a:ext cx="2370017" cy="75251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bg2">
                      <a:lumMod val="50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Hunan magic rain Advertising CoLtd.professional professional team</a:t>
              </a: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1481504" y="1691422"/>
            <a:ext cx="2370017" cy="1083784"/>
            <a:chOff x="1221767" y="2192338"/>
            <a:chExt cx="2370017" cy="1083784"/>
          </a:xfrm>
        </p:grpSpPr>
        <p:sp>
          <p:nvSpPr>
            <p:cNvPr id="11" name="矩形 10"/>
            <p:cNvSpPr/>
            <p:nvPr/>
          </p:nvSpPr>
          <p:spPr>
            <a:xfrm>
              <a:off x="1868234" y="2192338"/>
              <a:ext cx="1723550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zh-CN" altLang="en-US" sz="2000" dirty="0" smtClean="0">
                  <a:solidFill>
                    <a:schemeClr val="bg2">
                      <a:lumMod val="25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输入你的标题</a:t>
              </a:r>
              <a:endParaRPr lang="zh-CN" altLang="en-US" sz="2000" dirty="0">
                <a:solidFill>
                  <a:schemeClr val="bg2">
                    <a:lumMod val="2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1221767" y="2523608"/>
              <a:ext cx="2370017" cy="75251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bg2">
                      <a:lumMod val="50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Hunan magic rain Advertising CoLtd.professional professional team</a:t>
              </a: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8340480" y="4322860"/>
            <a:ext cx="2370017" cy="1083784"/>
            <a:chOff x="3106598" y="5073134"/>
            <a:chExt cx="2370017" cy="1083784"/>
          </a:xfrm>
        </p:grpSpPr>
        <p:sp>
          <p:nvSpPr>
            <p:cNvPr id="14" name="矩形 13"/>
            <p:cNvSpPr/>
            <p:nvPr/>
          </p:nvSpPr>
          <p:spPr>
            <a:xfrm>
              <a:off x="3106598" y="5073134"/>
              <a:ext cx="1723549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000" dirty="0" smtClean="0">
                  <a:solidFill>
                    <a:schemeClr val="bg2">
                      <a:lumMod val="25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输入你的标题</a:t>
              </a:r>
              <a:endParaRPr lang="zh-CN" altLang="en-US" sz="2000" dirty="0">
                <a:solidFill>
                  <a:schemeClr val="bg2">
                    <a:lumMod val="2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3106598" y="5404404"/>
              <a:ext cx="2370017" cy="75251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bg2">
                      <a:lumMod val="50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Hunan magic rain Advertising CoLtd.professional professional team</a:t>
              </a: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1481504" y="4322860"/>
            <a:ext cx="2370017" cy="1083784"/>
            <a:chOff x="1221767" y="2192338"/>
            <a:chExt cx="2370017" cy="1083784"/>
          </a:xfrm>
        </p:grpSpPr>
        <p:sp>
          <p:nvSpPr>
            <p:cNvPr id="17" name="矩形 16"/>
            <p:cNvSpPr/>
            <p:nvPr/>
          </p:nvSpPr>
          <p:spPr>
            <a:xfrm>
              <a:off x="1868234" y="2192338"/>
              <a:ext cx="1723550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zh-CN" altLang="en-US" sz="2000" dirty="0" smtClean="0">
                  <a:solidFill>
                    <a:schemeClr val="bg2">
                      <a:lumMod val="25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输入你的标题</a:t>
              </a:r>
              <a:endParaRPr lang="zh-CN" altLang="en-US" sz="2000" dirty="0">
                <a:solidFill>
                  <a:schemeClr val="bg2">
                    <a:lumMod val="2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1221767" y="2523608"/>
              <a:ext cx="2370017" cy="75251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bg2">
                      <a:lumMod val="50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Hunan magic rain Advertising CoLtd.professional professional team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54211079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14" t="836" r="6914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3953979" y="635827"/>
            <a:ext cx="7759265" cy="5128528"/>
            <a:chOff x="2966796" y="1164723"/>
            <a:chExt cx="4882598" cy="3227179"/>
          </a:xfrm>
        </p:grpSpPr>
        <p:pic>
          <p:nvPicPr>
            <p:cNvPr id="3" name="Picture 13" descr="16"/>
            <p:cNvPicPr>
              <a:picLocks noChangeAspect="1" noChangeArrowheads="1"/>
            </p:cNvPicPr>
            <p:nvPr/>
          </p:nvPicPr>
          <p:blipFill>
            <a:blip r:embed="rId4" cstate="print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66796" y="1851777"/>
              <a:ext cx="662022" cy="48272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" name="Picture 14" descr="16"/>
            <p:cNvPicPr>
              <a:picLocks noChangeAspect="1" noChangeArrowheads="1"/>
            </p:cNvPicPr>
            <p:nvPr/>
          </p:nvPicPr>
          <p:blipFill>
            <a:blip r:embed="rId4" cstate="print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76396" y="2537578"/>
              <a:ext cx="662022" cy="48272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" name="Picture 15" descr="16"/>
            <p:cNvPicPr>
              <a:picLocks noChangeAspect="1" noChangeArrowheads="1"/>
            </p:cNvPicPr>
            <p:nvPr/>
          </p:nvPicPr>
          <p:blipFill>
            <a:blip r:embed="rId4" cstate="print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00196" y="1164723"/>
              <a:ext cx="662022" cy="48397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" name="Picture 16" descr="16"/>
            <p:cNvPicPr>
              <a:picLocks noChangeAspect="1" noChangeArrowheads="1"/>
            </p:cNvPicPr>
            <p:nvPr/>
          </p:nvPicPr>
          <p:blipFill>
            <a:blip r:embed="rId4" cstate="print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71596" y="3909178"/>
              <a:ext cx="662022" cy="48272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8" name="Picture 18" descr="16"/>
            <p:cNvPicPr>
              <a:picLocks noChangeAspect="1" noChangeArrowheads="1"/>
            </p:cNvPicPr>
            <p:nvPr/>
          </p:nvPicPr>
          <p:blipFill>
            <a:blip r:embed="rId4" cstate="print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57396" y="3353886"/>
              <a:ext cx="662022" cy="48397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" name="Rectangle 25"/>
            <p:cNvSpPr>
              <a:spLocks noChangeArrowheads="1"/>
            </p:cNvSpPr>
            <p:nvPr/>
          </p:nvSpPr>
          <p:spPr bwMode="auto">
            <a:xfrm>
              <a:off x="4420394" y="1164723"/>
              <a:ext cx="3048000" cy="37724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CC00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81640" tIns="40820" rIns="81640" bIns="40820" anchor="ctr">
              <a:spAutoFit/>
            </a:bodyPr>
            <a:lstStyle>
              <a:lvl1pPr algn="l" defTabSz="815975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407988" algn="l" defTabSz="815975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815975" algn="l" defTabSz="815975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223963" algn="l" defTabSz="815975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1631950" algn="l" defTabSz="815975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089150" defTabSz="81597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546350" defTabSz="81597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003550" defTabSz="81597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460750" defTabSz="81597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zh-CN" altLang="en-US" sz="2800" baseline="0">
                  <a:solidFill>
                    <a:srgbClr val="000000"/>
                  </a:solidFill>
                  <a:ea typeface="楷体" pitchFamily="49" charset="-122"/>
                </a:rPr>
                <a:t>点击输入相关的文字内容</a:t>
              </a:r>
            </a:p>
          </p:txBody>
        </p:sp>
        <p:sp>
          <p:nvSpPr>
            <p:cNvPr id="15" name="Rectangle 26"/>
            <p:cNvSpPr>
              <a:spLocks noChangeArrowheads="1"/>
            </p:cNvSpPr>
            <p:nvPr/>
          </p:nvSpPr>
          <p:spPr bwMode="auto">
            <a:xfrm>
              <a:off x="3886994" y="1852112"/>
              <a:ext cx="3048000" cy="37724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CC00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81640" tIns="40820" rIns="81640" bIns="40820" anchor="ctr">
              <a:spAutoFit/>
            </a:bodyPr>
            <a:lstStyle>
              <a:lvl1pPr algn="l" defTabSz="815975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407988" algn="l" defTabSz="815975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815975" algn="l" defTabSz="815975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223963" algn="l" defTabSz="815975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1631950" algn="l" defTabSz="815975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089150" defTabSz="81597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546350" defTabSz="81597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003550" defTabSz="81597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460750" defTabSz="81597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zh-CN" altLang="en-US" sz="2800" baseline="0" dirty="0">
                  <a:solidFill>
                    <a:srgbClr val="000000"/>
                  </a:solidFill>
                  <a:ea typeface="楷体" pitchFamily="49" charset="-122"/>
                </a:rPr>
                <a:t>点击输入相关的文字内容</a:t>
              </a:r>
            </a:p>
          </p:txBody>
        </p:sp>
        <p:sp>
          <p:nvSpPr>
            <p:cNvPr id="16" name="Rectangle 27"/>
            <p:cNvSpPr>
              <a:spLocks noChangeArrowheads="1"/>
            </p:cNvSpPr>
            <p:nvPr/>
          </p:nvSpPr>
          <p:spPr bwMode="auto">
            <a:xfrm>
              <a:off x="4420394" y="2611221"/>
              <a:ext cx="3048000" cy="34492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CC00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81640" tIns="40820" rIns="81640" bIns="40820" anchor="ctr">
              <a:spAutoFit/>
            </a:bodyPr>
            <a:lstStyle>
              <a:lvl1pPr algn="l" defTabSz="815975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407988" algn="l" defTabSz="815975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815975" algn="l" defTabSz="815975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223963" algn="l" defTabSz="815975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1631950" algn="l" defTabSz="815975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089150" defTabSz="81597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546350" defTabSz="81597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003550" defTabSz="81597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460750" defTabSz="81597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zh-CN" altLang="en-US" sz="2800" baseline="0">
                  <a:solidFill>
                    <a:srgbClr val="000000"/>
                  </a:solidFill>
                  <a:ea typeface="楷体" pitchFamily="49" charset="-122"/>
                </a:rPr>
                <a:t>点击输入相关的文字内容</a:t>
              </a:r>
            </a:p>
          </p:txBody>
        </p:sp>
        <p:sp>
          <p:nvSpPr>
            <p:cNvPr id="17" name="Rectangle 28"/>
            <p:cNvSpPr>
              <a:spLocks noChangeArrowheads="1"/>
            </p:cNvSpPr>
            <p:nvPr/>
          </p:nvSpPr>
          <p:spPr bwMode="auto">
            <a:xfrm>
              <a:off x="4801394" y="3411321"/>
              <a:ext cx="3048000" cy="34492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CC00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81640" tIns="40820" rIns="81640" bIns="40820" anchor="ctr">
              <a:spAutoFit/>
            </a:bodyPr>
            <a:lstStyle>
              <a:lvl1pPr algn="l" defTabSz="815975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407988" algn="l" defTabSz="815975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815975" algn="l" defTabSz="815975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223963" algn="l" defTabSz="815975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1631950" algn="l" defTabSz="815975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089150" defTabSz="81597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546350" defTabSz="81597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003550" defTabSz="81597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460750" defTabSz="81597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zh-CN" altLang="en-US" sz="2800" baseline="0">
                  <a:solidFill>
                    <a:srgbClr val="000000"/>
                  </a:solidFill>
                  <a:ea typeface="楷体" pitchFamily="49" charset="-122"/>
                </a:rPr>
                <a:t>点击输入相关的文字内容</a:t>
              </a:r>
            </a:p>
          </p:txBody>
        </p:sp>
        <p:sp>
          <p:nvSpPr>
            <p:cNvPr id="18" name="Rectangle 29"/>
            <p:cNvSpPr>
              <a:spLocks noChangeArrowheads="1"/>
            </p:cNvSpPr>
            <p:nvPr/>
          </p:nvSpPr>
          <p:spPr bwMode="auto">
            <a:xfrm>
              <a:off x="4115594" y="3982821"/>
              <a:ext cx="3048000" cy="34492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CC00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81640" tIns="40820" rIns="81640" bIns="40820" anchor="ctr">
              <a:spAutoFit/>
            </a:bodyPr>
            <a:lstStyle>
              <a:lvl1pPr algn="l" defTabSz="815975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407988" algn="l" defTabSz="815975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815975" algn="l" defTabSz="815975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223963" algn="l" defTabSz="815975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1631950" algn="l" defTabSz="815975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089150" defTabSz="81597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546350" defTabSz="81597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003550" defTabSz="81597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460750" defTabSz="81597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zh-CN" altLang="en-US" sz="2800" baseline="0">
                  <a:solidFill>
                    <a:srgbClr val="000000"/>
                  </a:solidFill>
                  <a:ea typeface="楷体" pitchFamily="49" charset="-122"/>
                </a:rPr>
                <a:t>点击输入相关的文字内容</a:t>
              </a:r>
            </a:p>
          </p:txBody>
        </p:sp>
      </p:grpSp>
      <p:pic>
        <p:nvPicPr>
          <p:cNvPr id="37" name="图片 36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ackgroundRemoval t="0" b="100000" l="0" r="100000">
                        <a14:foregroundMark x1="24930" y1="27813" x2="26901" y2="57537"/>
                        <a14:foregroundMark x1="19859" y1="69002" x2="36761" y2="72824"/>
                        <a14:foregroundMark x1="14507" y1="67728" x2="19859" y2="67728"/>
                        <a14:foregroundMark x1="18732" y1="11253" x2="13099" y2="57962"/>
                        <a14:foregroundMark x1="12254" y1="70701" x2="11408" y2="73673"/>
                        <a14:foregroundMark x1="12113" y1="65605" x2="10563" y2="75159"/>
                        <a14:foregroundMark x1="25634" y1="8068" x2="44648" y2="8705"/>
                        <a14:foregroundMark x1="46338" y1="8917" x2="64648" y2="15711"/>
                        <a14:foregroundMark x1="59014" y1="10616" x2="65070" y2="13163"/>
                        <a14:foregroundMark x1="66901" y1="16773" x2="65775" y2="30361"/>
                        <a14:foregroundMark x1="66338" y1="26539" x2="65493" y2="36730"/>
                        <a14:foregroundMark x1="53380" y1="9766" x2="49437" y2="7856"/>
                        <a14:foregroundMark x1="52535" y1="8705" x2="56197" y2="9766"/>
                        <a14:foregroundMark x1="56056" y1="9130" x2="52817" y2="700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90589" y="1565418"/>
            <a:ext cx="5078240" cy="33688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205024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14" t="836" r="6914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ackgroundRemoval t="0" b="100000" l="279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88437" y="2977429"/>
            <a:ext cx="3208044" cy="3882698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5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7698" y="1031312"/>
            <a:ext cx="3578740" cy="3316725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4133165" y="1644072"/>
            <a:ext cx="3883273" cy="1874436"/>
            <a:chOff x="4154362" y="1967922"/>
            <a:chExt cx="3883273" cy="1874436"/>
          </a:xfrm>
        </p:grpSpPr>
        <p:sp>
          <p:nvSpPr>
            <p:cNvPr id="9" name="文本框 8"/>
            <p:cNvSpPr txBox="1"/>
            <p:nvPr/>
          </p:nvSpPr>
          <p:spPr>
            <a:xfrm>
              <a:off x="4154362" y="1967922"/>
              <a:ext cx="3883273" cy="1692771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algn="ctr"/>
              <a:r>
                <a:rPr lang="zh-CN" altLang="en-US" sz="10400" dirty="0" smtClean="0">
                  <a:latin typeface="方正字迹-吕建德字体" panose="02010600010101010101" pitchFamily="2" charset="-122"/>
                  <a:ea typeface="方正字迹-吕建德字体" panose="02010600010101010101" pitchFamily="2" charset="-122"/>
                </a:rPr>
                <a:t>叁</a:t>
              </a:r>
              <a:endParaRPr lang="zh-CN" altLang="en-US" sz="10400" dirty="0">
                <a:latin typeface="方正字迹-吕建德字体" panose="02010600010101010101" pitchFamily="2" charset="-122"/>
                <a:ea typeface="方正字迹-吕建德字体" panose="02010600010101010101" pitchFamily="2" charset="-122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5079482" y="3473026"/>
              <a:ext cx="2033032" cy="369332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algn="ctr"/>
              <a:r>
                <a:rPr lang="en-US" altLang="zh-CN" spc="600" dirty="0" smtClean="0">
                  <a:latin typeface="Adobe 宋体 Std L" panose="02020300000000000000" pitchFamily="18" charset="-122"/>
                  <a:ea typeface="Adobe 宋体 Std L" panose="02020300000000000000" pitchFamily="18" charset="-122"/>
                </a:rPr>
                <a:t>APRT THR</a:t>
              </a:r>
              <a:endParaRPr lang="zh-CN" altLang="en-US" spc="600" dirty="0">
                <a:latin typeface="Adobe 宋体 Std L" panose="02020300000000000000" pitchFamily="18" charset="-122"/>
                <a:ea typeface="Adobe 宋体 Std L" panose="02020300000000000000" pitchFamily="18" charset="-122"/>
              </a:endParaRPr>
            </a:p>
          </p:txBody>
        </p:sp>
      </p:grpSp>
      <p:sp>
        <p:nvSpPr>
          <p:cNvPr id="11" name="文本框 10"/>
          <p:cNvSpPr txBox="1"/>
          <p:nvPr/>
        </p:nvSpPr>
        <p:spPr>
          <a:xfrm>
            <a:off x="3482167" y="4277287"/>
            <a:ext cx="522766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spc="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请输入你的标题</a:t>
            </a:r>
          </a:p>
        </p:txBody>
      </p:sp>
      <p:sp>
        <p:nvSpPr>
          <p:cNvPr id="12" name="矩形 11"/>
          <p:cNvSpPr/>
          <p:nvPr/>
        </p:nvSpPr>
        <p:spPr>
          <a:xfrm>
            <a:off x="3444058" y="4783650"/>
            <a:ext cx="530388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200" spc="300" noProof="1" smtClean="0">
                <a:latin typeface="+mj-ea"/>
                <a:ea typeface="+mj-ea"/>
              </a:rPr>
              <a:t>Lorem ipsum dolor sit er elit lamet, consectetaur cillium adipisicing</a:t>
            </a:r>
            <a:endParaRPr lang="zh-CN" altLang="en-US" sz="1200" spc="300" dirty="0">
              <a:latin typeface="+mj-ea"/>
              <a:ea typeface="+mj-ea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76379" y="288722"/>
            <a:ext cx="3315769" cy="1679389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ackgroundRemoval t="206" b="100000" l="0" r="100000">
                        <a14:foregroundMark x1="24247" y1="73240" x2="24247" y2="73240"/>
                        <a14:foregroundMark x1="30757" y1="96830" x2="30757" y2="96830"/>
                        <a14:backgroundMark x1="65745" y1="80527" x2="65745" y2="80527"/>
                        <a14:backgroundMark x1="70871" y1="89502" x2="70871" y2="8950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1750" y="2826057"/>
            <a:ext cx="2042193" cy="4036197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649" y="623513"/>
            <a:ext cx="2048057" cy="8155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303162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14" t="836" r="6914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16" name="组合 15"/>
          <p:cNvGrpSpPr/>
          <p:nvPr/>
        </p:nvGrpSpPr>
        <p:grpSpPr>
          <a:xfrm>
            <a:off x="0" y="2886816"/>
            <a:ext cx="10858500" cy="3971186"/>
            <a:chOff x="0" y="2790825"/>
            <a:chExt cx="6437313" cy="2354263"/>
          </a:xfrm>
        </p:grpSpPr>
        <p:pic>
          <p:nvPicPr>
            <p:cNvPr id="17" name="图片 16" descr="第一页整体2.png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47267"/>
            <a:stretch>
              <a:fillRect/>
            </a:stretch>
          </p:blipFill>
          <p:spPr bwMode="auto">
            <a:xfrm>
              <a:off x="0" y="4103688"/>
              <a:ext cx="6437313" cy="10414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cxnSp>
          <p:nvCxnSpPr>
            <p:cNvPr id="18" name="直接连接符 17"/>
            <p:cNvCxnSpPr/>
            <p:nvPr/>
          </p:nvCxnSpPr>
          <p:spPr bwMode="auto">
            <a:xfrm rot="16200000" flipH="1">
              <a:off x="243683" y="3556794"/>
              <a:ext cx="1589088" cy="57150"/>
            </a:xfrm>
            <a:prstGeom prst="line">
              <a:avLst/>
            </a:prstGeom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 bwMode="auto">
            <a:xfrm rot="5400000">
              <a:off x="1004094" y="3251994"/>
              <a:ext cx="1062038" cy="476250"/>
            </a:xfrm>
            <a:prstGeom prst="line">
              <a:avLst/>
            </a:prstGeom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0" name="文本框 19"/>
          <p:cNvSpPr txBox="1"/>
          <p:nvPr/>
        </p:nvSpPr>
        <p:spPr>
          <a:xfrm>
            <a:off x="2050228" y="1069542"/>
            <a:ext cx="3883273" cy="2862322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zh-CN" altLang="en-US" sz="18000" dirty="0" smtClean="0">
                <a:latin typeface="方正字迹-吕建德字体" panose="02010600010101010101" pitchFamily="2" charset="-122"/>
                <a:ea typeface="方正字迹-吕建德字体" panose="02010600010101010101" pitchFamily="2" charset="-122"/>
              </a:rPr>
              <a:t>礼</a:t>
            </a:r>
            <a:endParaRPr lang="zh-CN" altLang="en-US" sz="18000" dirty="0">
              <a:latin typeface="方正字迹-吕建德字体" panose="02010600010101010101" pitchFamily="2" charset="-122"/>
              <a:ea typeface="方正字迹-吕建德字体" panose="02010600010101010101" pitchFamily="2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5614244" y="362595"/>
            <a:ext cx="6093976" cy="4438005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b="0" i="0" spc="300" dirty="0" smtClean="0"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“仁义礼智信”</a:t>
            </a:r>
            <a:endParaRPr lang="en-US" altLang="zh-CN" sz="3600" b="0" i="0" spc="300" dirty="0" smtClean="0">
              <a:effectLst/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b="0" i="0" spc="300" dirty="0" smtClean="0"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为儒家“五常”，</a:t>
            </a:r>
            <a:r>
              <a:rPr lang="zh-CN" altLang="en-US" sz="2000" b="0" i="0" u="none" strike="noStrike" spc="300" dirty="0" smtClean="0"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孔子</a:t>
            </a:r>
            <a:r>
              <a:rPr lang="zh-CN" altLang="en-US" sz="2000" b="0" i="0" spc="300" dirty="0" smtClean="0"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提出“仁、义、礼”，</a:t>
            </a:r>
            <a:r>
              <a:rPr lang="zh-CN" altLang="en-US" sz="2000" b="0" i="0" u="none" strike="noStrike" spc="300" dirty="0" smtClean="0"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孟子</a:t>
            </a:r>
            <a:r>
              <a:rPr lang="zh-CN" altLang="en-US" sz="2000" b="0" i="0" spc="300" dirty="0" smtClean="0"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延伸为仁、义、礼、智”，</a:t>
            </a:r>
            <a:r>
              <a:rPr lang="zh-CN" altLang="en-US" sz="2000" b="0" i="0" u="none" strike="noStrike" spc="300" dirty="0" smtClean="0"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董仲舒</a:t>
            </a:r>
            <a:r>
              <a:rPr lang="zh-CN" altLang="en-US" sz="2000" b="0" i="0" spc="300" dirty="0" smtClean="0"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扩充为仁、义、礼、智、信”，后称五常”。这“五常”贯穿于中华伦理的发展中，他与五行说金木水火土”，古人创作的“</a:t>
            </a:r>
            <a:r>
              <a:rPr lang="zh-CN" altLang="en-US" sz="2000" b="0" i="0" u="none" strike="noStrike" spc="300" dirty="0" smtClean="0"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梅花篆字</a:t>
            </a:r>
            <a:r>
              <a:rPr lang="zh-CN" altLang="en-US" sz="2000" b="0" i="0" spc="300" dirty="0" smtClean="0"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梅报五福成为中国价值体系中的最核心因素。三字经之中的“曰仁义，礼智信。此五常，不容紊。”</a:t>
            </a:r>
            <a:endParaRPr lang="zh-CN" altLang="en-US" sz="2000" spc="3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2143" y="4181654"/>
            <a:ext cx="798645" cy="98154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ackgroundRemoval t="0" b="100000" l="9220" r="99291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3140" y="1809750"/>
            <a:ext cx="2682578" cy="50988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213676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14" t="836" r="6914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145143" y="1278504"/>
            <a:ext cx="9231086" cy="4575172"/>
            <a:chOff x="1524000" y="1992387"/>
            <a:chExt cx="8727832" cy="4325746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4" cstate="print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24000" y="2332370"/>
              <a:ext cx="7020272" cy="3351010"/>
            </a:xfrm>
            <a:prstGeom prst="rect">
              <a:avLst/>
            </a:prstGeom>
          </p:spPr>
        </p:pic>
        <p:pic>
          <p:nvPicPr>
            <p:cNvPr id="5" name="图片 4" descr="2008318162826197.png"/>
            <p:cNvPicPr>
              <a:picLocks noChangeAspect="1"/>
            </p:cNvPicPr>
            <p:nvPr/>
          </p:nvPicPr>
          <p:blipFill>
            <a:blip r:embed="rId5" cstate="email">
              <a:duotone>
                <a:prstClr val="black"/>
                <a:schemeClr val="tx2">
                  <a:tint val="45000"/>
                  <a:satMod val="400000"/>
                </a:schemeClr>
              </a:duotone>
            </a:blip>
            <a:srcRect/>
            <a:stretch>
              <a:fillRect/>
            </a:stretch>
          </p:blipFill>
          <p:spPr>
            <a:xfrm rot="11507507">
              <a:off x="2456232" y="1992387"/>
              <a:ext cx="995085" cy="925009"/>
            </a:xfrm>
            <a:prstGeom prst="rect">
              <a:avLst/>
            </a:prstGeom>
          </p:spPr>
        </p:pic>
        <p:sp>
          <p:nvSpPr>
            <p:cNvPr id="6" name="文本框 5"/>
            <p:cNvSpPr txBox="1"/>
            <p:nvPr/>
          </p:nvSpPr>
          <p:spPr>
            <a:xfrm>
              <a:off x="2824354" y="2184202"/>
              <a:ext cx="344347" cy="49469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800" dirty="0"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endPara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3359696" y="2348881"/>
              <a:ext cx="2448272" cy="3491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dirty="0">
                  <a:latin typeface="楷体" panose="02010609060101010101" pitchFamily="49" charset="-122"/>
                  <a:ea typeface="楷体" panose="02010609060101010101" pitchFamily="49" charset="-122"/>
                </a:rPr>
                <a:t>请在此输入文本信息</a:t>
              </a:r>
            </a:p>
          </p:txBody>
        </p:sp>
        <p:pic>
          <p:nvPicPr>
            <p:cNvPr id="8" name="图片 7" descr="2008318162826197.png"/>
            <p:cNvPicPr>
              <a:picLocks noChangeAspect="1"/>
            </p:cNvPicPr>
            <p:nvPr/>
          </p:nvPicPr>
          <p:blipFill>
            <a:blip r:embed="rId5" cstate="email">
              <a:duotone>
                <a:prstClr val="black"/>
                <a:schemeClr val="tx2">
                  <a:tint val="45000"/>
                  <a:satMod val="400000"/>
                </a:schemeClr>
              </a:duotone>
            </a:blip>
            <a:srcRect/>
            <a:stretch>
              <a:fillRect/>
            </a:stretch>
          </p:blipFill>
          <p:spPr>
            <a:xfrm rot="11507507">
              <a:off x="3371705" y="5393124"/>
              <a:ext cx="995085" cy="925009"/>
            </a:xfrm>
            <a:prstGeom prst="rect">
              <a:avLst/>
            </a:prstGeom>
          </p:spPr>
        </p:pic>
        <p:sp>
          <p:nvSpPr>
            <p:cNvPr id="9" name="文本框 8"/>
            <p:cNvSpPr txBox="1"/>
            <p:nvPr/>
          </p:nvSpPr>
          <p:spPr>
            <a:xfrm>
              <a:off x="3739827" y="5584939"/>
              <a:ext cx="344347" cy="49469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800">
                  <a:latin typeface="楷体" panose="02010609060101010101" pitchFamily="49" charset="-122"/>
                  <a:ea typeface="楷体" panose="02010609060101010101" pitchFamily="49" charset="-122"/>
                </a:rPr>
                <a:t>2</a:t>
              </a:r>
              <a:endParaRPr lang="zh-CN" altLang="en-US" sz="28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4347177" y="5749618"/>
              <a:ext cx="2448272" cy="3491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>
                  <a:latin typeface="楷体" panose="02010609060101010101" pitchFamily="49" charset="-122"/>
                  <a:ea typeface="楷体" panose="02010609060101010101" pitchFamily="49" charset="-122"/>
                </a:rPr>
                <a:t>请在此输入文本信息</a:t>
              </a:r>
            </a:p>
          </p:txBody>
        </p:sp>
        <p:pic>
          <p:nvPicPr>
            <p:cNvPr id="11" name="图片 10" descr="2008318162826197.png"/>
            <p:cNvPicPr>
              <a:picLocks noChangeAspect="1"/>
            </p:cNvPicPr>
            <p:nvPr/>
          </p:nvPicPr>
          <p:blipFill>
            <a:blip r:embed="rId5" cstate="email">
              <a:duotone>
                <a:prstClr val="black"/>
                <a:schemeClr val="tx2">
                  <a:tint val="45000"/>
                  <a:satMod val="400000"/>
                </a:schemeClr>
              </a:duotone>
            </a:blip>
            <a:srcRect/>
            <a:stretch>
              <a:fillRect/>
            </a:stretch>
          </p:blipFill>
          <p:spPr>
            <a:xfrm rot="11507507">
              <a:off x="6828088" y="3880957"/>
              <a:ext cx="995085" cy="925009"/>
            </a:xfrm>
            <a:prstGeom prst="rect">
              <a:avLst/>
            </a:prstGeom>
          </p:spPr>
        </p:pic>
        <p:sp>
          <p:nvSpPr>
            <p:cNvPr id="12" name="文本框 11"/>
            <p:cNvSpPr txBox="1"/>
            <p:nvPr/>
          </p:nvSpPr>
          <p:spPr>
            <a:xfrm>
              <a:off x="7196210" y="4072772"/>
              <a:ext cx="344347" cy="49469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800">
                  <a:latin typeface="楷体" panose="02010609060101010101" pitchFamily="49" charset="-122"/>
                  <a:ea typeface="楷体" panose="02010609060101010101" pitchFamily="49" charset="-122"/>
                </a:rPr>
                <a:t>3</a:t>
              </a:r>
              <a:endParaRPr lang="zh-CN" altLang="en-US" sz="28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7803560" y="4237451"/>
              <a:ext cx="2448272" cy="3491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dirty="0">
                  <a:latin typeface="楷体" panose="02010609060101010101" pitchFamily="49" charset="-122"/>
                  <a:ea typeface="楷体" panose="02010609060101010101" pitchFamily="49" charset="-122"/>
                </a:rPr>
                <a:t>请在此输入文本信息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9833425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14" t="836" r="6914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5551" y="854419"/>
            <a:ext cx="9940898" cy="5149162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794823" y="1614583"/>
            <a:ext cx="8602355" cy="3628834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3600" b="0" i="0" spc="300" dirty="0" smtClean="0"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“仁义礼智信”</a:t>
            </a:r>
            <a:endParaRPr lang="en-US" altLang="zh-CN" sz="3600" b="0" i="0" spc="300" dirty="0" smtClean="0">
              <a:effectLst/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2000" b="0" i="0" spc="300" dirty="0" smtClean="0"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为儒家“五常”，</a:t>
            </a:r>
            <a:r>
              <a:rPr lang="zh-CN" altLang="en-US" sz="2000" b="0" i="0" u="none" strike="noStrike" spc="300" dirty="0" smtClean="0"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孔子</a:t>
            </a:r>
            <a:r>
              <a:rPr lang="zh-CN" altLang="en-US" sz="2000" b="0" i="0" spc="300" dirty="0" smtClean="0"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提出“仁、义、礼”，</a:t>
            </a:r>
            <a:r>
              <a:rPr lang="zh-CN" altLang="en-US" sz="2000" b="0" i="0" u="none" strike="noStrike" spc="300" dirty="0" smtClean="0"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孟子</a:t>
            </a:r>
            <a:r>
              <a:rPr lang="zh-CN" altLang="en-US" sz="2000" b="0" i="0" spc="300" dirty="0" smtClean="0"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延伸为仁、义、礼、智”，</a:t>
            </a:r>
            <a:r>
              <a:rPr lang="zh-CN" altLang="en-US" sz="2000" b="0" i="0" u="none" strike="noStrike" spc="300" dirty="0" smtClean="0"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董仲舒</a:t>
            </a:r>
            <a:r>
              <a:rPr lang="zh-CN" altLang="en-US" sz="2000" b="0" i="0" spc="300" dirty="0" smtClean="0"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扩充为仁、义、礼、智、信”，后称五常”。这“五常”贯穿于中华伦理的发展中，他与五行说金木水火土”，古人创作的“</a:t>
            </a:r>
            <a:r>
              <a:rPr lang="zh-CN" altLang="en-US" sz="2000" b="0" i="0" u="none" strike="noStrike" spc="300" dirty="0" smtClean="0"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梅花篆字</a:t>
            </a:r>
            <a:r>
              <a:rPr lang="zh-CN" altLang="en-US" sz="2000" b="0" i="0" spc="300" dirty="0" smtClean="0"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梅报五福成为中国价值体系中的最核心因素。三字经之中的“曰仁义，礼智信。此五常，不容紊。”</a:t>
            </a:r>
            <a:endParaRPr lang="zh-CN" altLang="en-US" sz="2000" spc="3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3948163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14" t="836" r="6914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376837" y="1143381"/>
            <a:ext cx="10425026" cy="4604276"/>
            <a:chOff x="362323" y="1143381"/>
            <a:chExt cx="8198694" cy="3621003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3498373">
              <a:off x="2466683" y="1412402"/>
              <a:ext cx="2520280" cy="2381217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2090250">
              <a:off x="3751508" y="1143381"/>
              <a:ext cx="2520280" cy="2381217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8644275">
              <a:off x="3507100" y="2313635"/>
              <a:ext cx="2520280" cy="2381217"/>
            </a:xfrm>
            <a:prstGeom prst="rect">
              <a:avLst/>
            </a:prstGeom>
          </p:spPr>
        </p:pic>
        <p:sp>
          <p:nvSpPr>
            <p:cNvPr id="7" name="Rectangle 22"/>
            <p:cNvSpPr>
              <a:spLocks noChangeArrowheads="1"/>
            </p:cNvSpPr>
            <p:nvPr/>
          </p:nvSpPr>
          <p:spPr bwMode="auto">
            <a:xfrm>
              <a:off x="6228184" y="1978340"/>
              <a:ext cx="1858963" cy="2904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dirty="0">
                  <a:solidFill>
                    <a:srgbClr val="080808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zh-CN" altLang="en-US" dirty="0">
                  <a:solidFill>
                    <a:srgbClr val="080808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点击添加文字</a:t>
              </a:r>
            </a:p>
          </p:txBody>
        </p:sp>
        <p:sp>
          <p:nvSpPr>
            <p:cNvPr id="8" name="Line 11"/>
            <p:cNvSpPr>
              <a:spLocks noChangeShapeType="1"/>
            </p:cNvSpPr>
            <p:nvPr/>
          </p:nvSpPr>
          <p:spPr bwMode="auto">
            <a:xfrm rot="10800000">
              <a:off x="6452817" y="2389174"/>
              <a:ext cx="2108200" cy="0"/>
            </a:xfrm>
            <a:prstGeom prst="line">
              <a:avLst/>
            </a:prstGeom>
            <a:noFill/>
            <a:ln w="19050" cap="rnd">
              <a:solidFill>
                <a:schemeClr val="tx1">
                  <a:lumMod val="65000"/>
                  <a:lumOff val="35000"/>
                </a:schemeClr>
              </a:solidFill>
              <a:prstDash val="sysDot"/>
              <a:round/>
              <a:headEnd type="triangle" w="med" len="med"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9" name="Rectangle 22"/>
            <p:cNvSpPr>
              <a:spLocks noChangeArrowheads="1"/>
            </p:cNvSpPr>
            <p:nvPr/>
          </p:nvSpPr>
          <p:spPr bwMode="auto">
            <a:xfrm>
              <a:off x="6012160" y="3795886"/>
              <a:ext cx="1858963" cy="2904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dirty="0">
                  <a:solidFill>
                    <a:srgbClr val="080808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zh-CN" altLang="en-US" dirty="0">
                  <a:solidFill>
                    <a:srgbClr val="080808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点击添加文字</a:t>
              </a:r>
            </a:p>
          </p:txBody>
        </p:sp>
        <p:sp>
          <p:nvSpPr>
            <p:cNvPr id="10" name="Line 11"/>
            <p:cNvSpPr>
              <a:spLocks noChangeShapeType="1"/>
            </p:cNvSpPr>
            <p:nvPr/>
          </p:nvSpPr>
          <p:spPr bwMode="auto">
            <a:xfrm rot="10800000">
              <a:off x="6236793" y="4206720"/>
              <a:ext cx="2108200" cy="0"/>
            </a:xfrm>
            <a:prstGeom prst="line">
              <a:avLst/>
            </a:prstGeom>
            <a:noFill/>
            <a:ln w="19050" cap="rnd">
              <a:solidFill>
                <a:schemeClr val="tx1">
                  <a:lumMod val="65000"/>
                  <a:lumOff val="35000"/>
                </a:schemeClr>
              </a:solidFill>
              <a:prstDash val="sysDot"/>
              <a:round/>
              <a:headEnd type="triangle" w="med" len="med"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1" name="Line 11"/>
            <p:cNvSpPr>
              <a:spLocks noChangeShapeType="1"/>
            </p:cNvSpPr>
            <p:nvPr/>
          </p:nvSpPr>
          <p:spPr bwMode="auto">
            <a:xfrm rot="10800000" flipH="1">
              <a:off x="362323" y="3019158"/>
              <a:ext cx="2088232" cy="2"/>
            </a:xfrm>
            <a:prstGeom prst="line">
              <a:avLst/>
            </a:prstGeom>
            <a:noFill/>
            <a:ln w="19050" cap="rnd">
              <a:solidFill>
                <a:schemeClr val="tx1">
                  <a:lumMod val="65000"/>
                  <a:lumOff val="35000"/>
                </a:schemeClr>
              </a:solidFill>
              <a:prstDash val="sysDot"/>
              <a:round/>
              <a:headEnd type="triangle" w="med" len="med"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2" name="Rectangle 22"/>
            <p:cNvSpPr>
              <a:spLocks noChangeArrowheads="1"/>
            </p:cNvSpPr>
            <p:nvPr/>
          </p:nvSpPr>
          <p:spPr bwMode="auto">
            <a:xfrm>
              <a:off x="827584" y="2603010"/>
              <a:ext cx="1858963" cy="2904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dirty="0">
                  <a:solidFill>
                    <a:srgbClr val="080808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zh-CN" altLang="en-US" dirty="0">
                  <a:solidFill>
                    <a:srgbClr val="080808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点击添加文字</a:t>
              </a: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2878831" y="2309312"/>
              <a:ext cx="652019" cy="37517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500" dirty="0">
                  <a:latin typeface="楷体" panose="02010609060101010101" pitchFamily="49" charset="-122"/>
                  <a:ea typeface="楷体" panose="02010609060101010101" pitchFamily="49" charset="-122"/>
                </a:rPr>
                <a:t>文本</a:t>
              </a: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4860032" y="1800709"/>
              <a:ext cx="652019" cy="37517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500" dirty="0">
                  <a:latin typeface="楷体" panose="02010609060101010101" pitchFamily="49" charset="-122"/>
                  <a:ea typeface="楷体" panose="02010609060101010101" pitchFamily="49" charset="-122"/>
                </a:rPr>
                <a:t>文本</a:t>
              </a: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4436719" y="3685544"/>
              <a:ext cx="652019" cy="37517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500" dirty="0">
                  <a:latin typeface="楷体" panose="02010609060101010101" pitchFamily="49" charset="-122"/>
                  <a:ea typeface="楷体" panose="02010609060101010101" pitchFamily="49" charset="-122"/>
                </a:rPr>
                <a:t>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145257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14" t="836" r="6914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732863" y="762000"/>
            <a:ext cx="11459137" cy="4939597"/>
            <a:chOff x="854736" y="1025194"/>
            <a:chExt cx="8432172" cy="3634788"/>
          </a:xfrm>
        </p:grpSpPr>
        <p:pic>
          <p:nvPicPr>
            <p:cNvPr id="3" name="Picture 4" descr="E:\水墨图表素材\24252 (13).pn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54736" y="1968144"/>
              <a:ext cx="2781160" cy="269183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" name="Picture 4" descr="E:\水墨图表素材\24252 (13).png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91695" y="2270888"/>
              <a:ext cx="2131113" cy="206266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" name="Picture 4" descr="E:\水墨图表素材\24252 (13).png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30818" y="2593491"/>
              <a:ext cx="1466410" cy="141931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" name="Picture 6" descr="E:\水墨图表素材\07.png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80592" y="2904022"/>
              <a:ext cx="966861" cy="92163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8" name="AutoShape 7"/>
            <p:cNvSpPr>
              <a:spLocks/>
            </p:cNvSpPr>
            <p:nvPr/>
          </p:nvSpPr>
          <p:spPr bwMode="auto">
            <a:xfrm>
              <a:off x="5641957" y="3368835"/>
              <a:ext cx="3644951" cy="556216"/>
            </a:xfrm>
            <a:prstGeom prst="accentCallout2">
              <a:avLst>
                <a:gd name="adj1" fmla="val 18750"/>
                <a:gd name="adj2" fmla="val -2421"/>
                <a:gd name="adj3" fmla="val 18750"/>
                <a:gd name="adj4" fmla="val -12097"/>
                <a:gd name="adj5" fmla="val 99661"/>
                <a:gd name="adj6" fmla="val -76690"/>
              </a:avLst>
            </a:prstGeom>
            <a:noFill/>
            <a:ln w="9525">
              <a:solidFill>
                <a:srgbClr val="1C1C1C"/>
              </a:solidFill>
              <a:miter lim="800000"/>
              <a:headEnd type="diamond" w="med" len="med"/>
              <a:tailEnd type="diamond" w="med" len="med"/>
            </a:ln>
          </p:spPr>
          <p:txBody>
            <a:bodyPr anchor="ctr"/>
            <a:lstStyle/>
            <a:p>
              <a:pPr>
                <a:spcBef>
                  <a:spcPct val="50000"/>
                </a:spcBef>
                <a:defRPr/>
              </a:pPr>
              <a:r>
                <a:rPr lang="zh-CN" altLang="en-US" sz="1600" dirty="0">
                  <a:latin typeface="楷体" panose="02010609060101010101" pitchFamily="49" charset="-122"/>
                  <a:ea typeface="楷体" panose="02010609060101010101" pitchFamily="49" charset="-122"/>
                </a:rPr>
                <a:t>这里输入文本这里输入文本</a:t>
              </a:r>
              <a:endParaRPr lang="en-US" altLang="zh-CN" sz="16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>
                <a:spcBef>
                  <a:spcPct val="50000"/>
                </a:spcBef>
                <a:defRPr/>
              </a:pPr>
              <a:r>
                <a:rPr lang="zh-CN" altLang="en-US" sz="1600" dirty="0">
                  <a:latin typeface="楷体" panose="02010609060101010101" pitchFamily="49" charset="-122"/>
                  <a:ea typeface="楷体" panose="02010609060101010101" pitchFamily="49" charset="-122"/>
                </a:rPr>
                <a:t>这里输入文本这里输入文本</a:t>
              </a:r>
              <a:endParaRPr lang="en-US" altLang="zh-CN" sz="16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9" name="AutoShape 8"/>
            <p:cNvSpPr>
              <a:spLocks/>
            </p:cNvSpPr>
            <p:nvPr/>
          </p:nvSpPr>
          <p:spPr bwMode="gray">
            <a:xfrm>
              <a:off x="5291425" y="2531613"/>
              <a:ext cx="3563435" cy="556216"/>
            </a:xfrm>
            <a:prstGeom prst="accentCallout2">
              <a:avLst>
                <a:gd name="adj1" fmla="val 18750"/>
                <a:gd name="adj2" fmla="val -2241"/>
                <a:gd name="adj3" fmla="val 18750"/>
                <a:gd name="adj4" fmla="val -13444"/>
                <a:gd name="adj5" fmla="val 169210"/>
                <a:gd name="adj6" fmla="val -71559"/>
              </a:avLst>
            </a:prstGeom>
            <a:noFill/>
            <a:ln w="9525">
              <a:solidFill>
                <a:srgbClr val="1C1C1C"/>
              </a:solidFill>
              <a:miter lim="800000"/>
              <a:headEnd type="diamond" w="med" len="med"/>
              <a:tailEnd type="diamond" w="med" len="med"/>
            </a:ln>
          </p:spPr>
          <p:txBody>
            <a:bodyPr anchor="ctr"/>
            <a:lstStyle/>
            <a:p>
              <a:pPr>
                <a:spcBef>
                  <a:spcPct val="50000"/>
                </a:spcBef>
                <a:defRPr/>
              </a:pPr>
              <a:r>
                <a:rPr lang="zh-CN" altLang="en-US" sz="1600" dirty="0">
                  <a:latin typeface="楷体" panose="02010609060101010101" pitchFamily="49" charset="-122"/>
                  <a:ea typeface="楷体" panose="02010609060101010101" pitchFamily="49" charset="-122"/>
                </a:rPr>
                <a:t>这里输入文本这里输入文本</a:t>
              </a:r>
              <a:endParaRPr lang="en-US" altLang="zh-CN" sz="16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>
                <a:spcBef>
                  <a:spcPct val="50000"/>
                </a:spcBef>
                <a:defRPr/>
              </a:pPr>
              <a:r>
                <a:rPr lang="zh-CN" altLang="en-US" sz="1600" dirty="0">
                  <a:latin typeface="楷体" panose="02010609060101010101" pitchFamily="49" charset="-122"/>
                  <a:ea typeface="楷体" panose="02010609060101010101" pitchFamily="49" charset="-122"/>
                </a:rPr>
                <a:t>这里输入文本这里输入文本</a:t>
              </a:r>
              <a:endParaRPr lang="en-US" altLang="zh-CN" sz="16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0" name="AutoShape 9"/>
            <p:cNvSpPr>
              <a:spLocks/>
            </p:cNvSpPr>
            <p:nvPr/>
          </p:nvSpPr>
          <p:spPr bwMode="gray">
            <a:xfrm>
              <a:off x="4811978" y="1771162"/>
              <a:ext cx="3538826" cy="556216"/>
            </a:xfrm>
            <a:prstGeom prst="accentCallout2">
              <a:avLst>
                <a:gd name="adj1" fmla="val 18750"/>
                <a:gd name="adj2" fmla="val -2250"/>
                <a:gd name="adj3" fmla="val 18750"/>
                <a:gd name="adj4" fmla="val -14759"/>
                <a:gd name="adj5" fmla="val 271418"/>
                <a:gd name="adj6" fmla="val -66615"/>
              </a:avLst>
            </a:prstGeom>
            <a:noFill/>
            <a:ln w="9525">
              <a:solidFill>
                <a:srgbClr val="1C1C1C"/>
              </a:solidFill>
              <a:miter lim="800000"/>
              <a:headEnd type="diamond" w="med" len="med"/>
              <a:tailEnd type="diamond" w="med" len="med"/>
            </a:ln>
          </p:spPr>
          <p:txBody>
            <a:bodyPr anchor="ctr"/>
            <a:lstStyle/>
            <a:p>
              <a:pPr>
                <a:spcBef>
                  <a:spcPct val="50000"/>
                </a:spcBef>
                <a:defRPr/>
              </a:pPr>
              <a:r>
                <a:rPr lang="zh-CN" altLang="en-US" sz="1600" dirty="0">
                  <a:latin typeface="楷体" panose="02010609060101010101" pitchFamily="49" charset="-122"/>
                  <a:ea typeface="楷体" panose="02010609060101010101" pitchFamily="49" charset="-122"/>
                </a:rPr>
                <a:t>这里输入文本这里输入文本</a:t>
              </a:r>
              <a:endParaRPr lang="en-US" altLang="zh-CN" sz="16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>
                <a:spcBef>
                  <a:spcPct val="50000"/>
                </a:spcBef>
                <a:defRPr/>
              </a:pPr>
              <a:r>
                <a:rPr lang="zh-CN" altLang="en-US" sz="1600" dirty="0">
                  <a:latin typeface="楷体" panose="02010609060101010101" pitchFamily="49" charset="-122"/>
                  <a:ea typeface="楷体" panose="02010609060101010101" pitchFamily="49" charset="-122"/>
                </a:rPr>
                <a:t>这里输入文本这里输入文本</a:t>
              </a:r>
              <a:endParaRPr lang="en-US" altLang="zh-CN" sz="16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1" name="AutoShape 10"/>
            <p:cNvSpPr>
              <a:spLocks/>
            </p:cNvSpPr>
            <p:nvPr/>
          </p:nvSpPr>
          <p:spPr bwMode="auto">
            <a:xfrm>
              <a:off x="4170301" y="1025194"/>
              <a:ext cx="4036487" cy="556216"/>
            </a:xfrm>
            <a:prstGeom prst="accentCallout2">
              <a:avLst>
                <a:gd name="adj1" fmla="val 18750"/>
                <a:gd name="adj2" fmla="val -2259"/>
                <a:gd name="adj3" fmla="val 18750"/>
                <a:gd name="adj4" fmla="val -14884"/>
                <a:gd name="adj5" fmla="val 228516"/>
                <a:gd name="adj6" fmla="val -43450"/>
              </a:avLst>
            </a:prstGeom>
            <a:noFill/>
            <a:ln w="9525">
              <a:solidFill>
                <a:srgbClr val="1C1C1C"/>
              </a:solidFill>
              <a:miter lim="800000"/>
              <a:headEnd type="diamond" w="med" len="med"/>
              <a:tailEnd type="diamond" w="med" len="med"/>
            </a:ln>
          </p:spPr>
          <p:txBody>
            <a:bodyPr anchor="ctr"/>
            <a:lstStyle/>
            <a:p>
              <a:pPr>
                <a:spcBef>
                  <a:spcPct val="50000"/>
                </a:spcBef>
                <a:defRPr/>
              </a:pPr>
              <a:r>
                <a:rPr lang="zh-CN" altLang="en-US" sz="1600" dirty="0">
                  <a:latin typeface="楷体" panose="02010609060101010101" pitchFamily="49" charset="-122"/>
                  <a:ea typeface="楷体" panose="02010609060101010101" pitchFamily="49" charset="-122"/>
                </a:rPr>
                <a:t>这里输入文本这里输入文本</a:t>
              </a:r>
              <a:endParaRPr lang="en-US" altLang="zh-CN" sz="16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>
                <a:spcBef>
                  <a:spcPct val="50000"/>
                </a:spcBef>
                <a:defRPr/>
              </a:pPr>
              <a:r>
                <a:rPr lang="zh-CN" altLang="en-US" sz="1600" dirty="0">
                  <a:latin typeface="楷体" panose="02010609060101010101" pitchFamily="49" charset="-122"/>
                  <a:ea typeface="楷体" panose="02010609060101010101" pitchFamily="49" charset="-122"/>
                </a:rPr>
                <a:t>这里输入文本这里输入文本</a:t>
              </a:r>
              <a:endParaRPr lang="en-US" altLang="zh-CN" sz="16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7929697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14" t="836" r="6914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ackgroundRemoval t="0" b="100000" l="279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88437" y="2977429"/>
            <a:ext cx="3208044" cy="3882698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5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7698" y="1031312"/>
            <a:ext cx="3578740" cy="3316725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4133165" y="1644072"/>
            <a:ext cx="3883273" cy="1874436"/>
            <a:chOff x="4154362" y="1967922"/>
            <a:chExt cx="3883273" cy="1874436"/>
          </a:xfrm>
        </p:grpSpPr>
        <p:sp>
          <p:nvSpPr>
            <p:cNvPr id="9" name="文本框 8"/>
            <p:cNvSpPr txBox="1"/>
            <p:nvPr/>
          </p:nvSpPr>
          <p:spPr>
            <a:xfrm>
              <a:off x="4154362" y="1967922"/>
              <a:ext cx="3883273" cy="1692771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algn="ctr"/>
              <a:r>
                <a:rPr lang="zh-CN" altLang="en-US" sz="10400" dirty="0">
                  <a:latin typeface="方正字迹-吕建德字体" panose="02010600010101010101" pitchFamily="2" charset="-122"/>
                  <a:ea typeface="方正字迹-吕建德字体" panose="02010600010101010101" pitchFamily="2" charset="-122"/>
                </a:rPr>
                <a:t>肆</a:t>
              </a: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4944889" y="3473026"/>
              <a:ext cx="2167625" cy="369332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algn="ctr"/>
              <a:r>
                <a:rPr lang="en-US" altLang="zh-CN" spc="600" dirty="0" smtClean="0">
                  <a:latin typeface="Adobe 宋体 Std L" panose="02020300000000000000" pitchFamily="18" charset="-122"/>
                  <a:ea typeface="Adobe 宋体 Std L" panose="02020300000000000000" pitchFamily="18" charset="-122"/>
                </a:rPr>
                <a:t>APRT FOUR</a:t>
              </a:r>
              <a:endParaRPr lang="zh-CN" altLang="en-US" spc="600" dirty="0">
                <a:latin typeface="Adobe 宋体 Std L" panose="02020300000000000000" pitchFamily="18" charset="-122"/>
                <a:ea typeface="Adobe 宋体 Std L" panose="02020300000000000000" pitchFamily="18" charset="-122"/>
              </a:endParaRPr>
            </a:p>
          </p:txBody>
        </p:sp>
      </p:grpSp>
      <p:sp>
        <p:nvSpPr>
          <p:cNvPr id="11" name="文本框 10"/>
          <p:cNvSpPr txBox="1"/>
          <p:nvPr/>
        </p:nvSpPr>
        <p:spPr>
          <a:xfrm>
            <a:off x="3482167" y="4277287"/>
            <a:ext cx="522766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spc="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请输入你的标题</a:t>
            </a:r>
          </a:p>
        </p:txBody>
      </p:sp>
      <p:sp>
        <p:nvSpPr>
          <p:cNvPr id="12" name="矩形 11"/>
          <p:cNvSpPr/>
          <p:nvPr/>
        </p:nvSpPr>
        <p:spPr>
          <a:xfrm>
            <a:off x="3444058" y="4783650"/>
            <a:ext cx="530388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200" spc="300" noProof="1" smtClean="0">
                <a:latin typeface="+mj-ea"/>
                <a:ea typeface="+mj-ea"/>
              </a:rPr>
              <a:t>Lorem ipsum dolor sit er elit lamet, consectetaur cillium adipisicing</a:t>
            </a:r>
            <a:endParaRPr lang="zh-CN" altLang="en-US" sz="1200" spc="300" dirty="0">
              <a:latin typeface="+mj-ea"/>
              <a:ea typeface="+mj-ea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76379" y="288722"/>
            <a:ext cx="3315769" cy="1679389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ackgroundRemoval t="206" b="100000" l="0" r="100000">
                        <a14:foregroundMark x1="24247" y1="73240" x2="24247" y2="73240"/>
                        <a14:foregroundMark x1="30757" y1="96830" x2="30757" y2="96830"/>
                        <a14:backgroundMark x1="65745" y1="80527" x2="65745" y2="80527"/>
                        <a14:backgroundMark x1="70871" y1="89502" x2="70871" y2="8950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1750" y="2826057"/>
            <a:ext cx="2042193" cy="4036197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649" y="623513"/>
            <a:ext cx="2048057" cy="8155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481223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14" t="836" r="6914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ackgroundRemoval t="0" b="100000" l="0" r="100000">
                        <a14:foregroundMark x1="19691" y1="76781" x2="19691" y2="76781"/>
                        <a14:foregroundMark x1="26037" y1="94360" x2="26037" y2="94360"/>
                        <a14:backgroundMark x1="66233" y1="76781" x2="66233" y2="76781"/>
                        <a14:backgroundMark x1="73556" y1="86044" x2="73556" y2="8604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34841" y="2826058"/>
            <a:ext cx="2042423" cy="4036652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ackgroundRemoval t="0" b="100000" l="0" r="97403">
                        <a14:foregroundMark x1="3636" y1="96588" x2="3636" y2="96588"/>
                        <a14:foregroundMark x1="5195" y1="81316" x2="5195" y2="81316"/>
                        <a14:foregroundMark x1="73506" y1="98619" x2="73506" y2="98619"/>
                        <a14:backgroundMark x1="15325" y1="91795" x2="15325" y2="91795"/>
                        <a14:backgroundMark x1="8831" y1="72868" x2="11688" y2="7376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68187"/>
            <a:ext cx="653597" cy="2089813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ackgroundRemoval t="0" b="100000" l="922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058398" y="1246296"/>
            <a:ext cx="2838451" cy="5614059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802191" y="1463983"/>
            <a:ext cx="1538883" cy="272415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8800" dirty="0" smtClean="0">
                <a:latin typeface="方正字迹-吕建德字体" panose="02010600010101010101" pitchFamily="2" charset="-122"/>
                <a:ea typeface="方正字迹-吕建德字体" panose="02010600010101010101" pitchFamily="2" charset="-122"/>
              </a:rPr>
              <a:t>目录</a:t>
            </a:r>
            <a:endParaRPr lang="zh-CN" altLang="en-US" sz="8800" dirty="0">
              <a:latin typeface="方正字迹-吕建德字体" panose="02010600010101010101" pitchFamily="2" charset="-122"/>
              <a:ea typeface="方正字迹-吕建德字体" panose="02010600010101010101" pitchFamily="2" charset="-122"/>
            </a:endParaRPr>
          </a:p>
        </p:txBody>
      </p:sp>
      <p:grpSp>
        <p:nvGrpSpPr>
          <p:cNvPr id="57" name="组合 56"/>
          <p:cNvGrpSpPr/>
          <p:nvPr/>
        </p:nvGrpSpPr>
        <p:grpSpPr>
          <a:xfrm>
            <a:off x="4056942" y="1436962"/>
            <a:ext cx="1203273" cy="3552812"/>
            <a:chOff x="4056942" y="1436962"/>
            <a:chExt cx="1203273" cy="3552812"/>
          </a:xfrm>
        </p:grpSpPr>
        <p:grpSp>
          <p:nvGrpSpPr>
            <p:cNvPr id="12" name="组合 11"/>
            <p:cNvGrpSpPr/>
            <p:nvPr/>
          </p:nvGrpSpPr>
          <p:grpSpPr>
            <a:xfrm>
              <a:off x="4056942" y="1436962"/>
              <a:ext cx="1203273" cy="1283071"/>
              <a:chOff x="4056942" y="1461163"/>
              <a:chExt cx="1203273" cy="1283071"/>
            </a:xfrm>
          </p:grpSpPr>
          <p:pic>
            <p:nvPicPr>
              <p:cNvPr id="10" name="图片 9"/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BEBA8EAE-BF5A-486C-A8C5-ECC9F3942E4B}">
                    <a14:imgProps xmlns:a14="http://schemas.microsoft.com/office/drawing/2010/main">
                      <a14:imgLayer>
                        <a14:imgEffect>
                          <a14:backgroundRemoval t="0" b="100000" l="0" r="10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4400000">
                <a:off x="4017043" y="1501062"/>
                <a:ext cx="1283071" cy="1203273"/>
              </a:xfrm>
              <a:prstGeom prst="rect">
                <a:avLst/>
              </a:prstGeom>
            </p:spPr>
          </p:pic>
          <p:sp>
            <p:nvSpPr>
              <p:cNvPr id="11" name="文本框 10"/>
              <p:cNvSpPr txBox="1"/>
              <p:nvPr/>
            </p:nvSpPr>
            <p:spPr>
              <a:xfrm>
                <a:off x="4285872" y="1463983"/>
                <a:ext cx="738664" cy="1229030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pPr algn="ctr"/>
                <a:r>
                  <a:rPr lang="zh-CN" altLang="en-US" sz="3600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壹</a:t>
                </a:r>
                <a:endParaRPr lang="zh-CN" altLang="en-US" sz="36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33" name="组合 32"/>
            <p:cNvGrpSpPr/>
            <p:nvPr/>
          </p:nvGrpSpPr>
          <p:grpSpPr>
            <a:xfrm>
              <a:off x="4315808" y="2958084"/>
              <a:ext cx="817198" cy="2031690"/>
              <a:chOff x="1634744" y="2298622"/>
              <a:chExt cx="817198" cy="2031690"/>
            </a:xfrm>
          </p:grpSpPr>
          <p:sp>
            <p:nvSpPr>
              <p:cNvPr id="34" name="文本框 33"/>
              <p:cNvSpPr txBox="1"/>
              <p:nvPr/>
            </p:nvSpPr>
            <p:spPr>
              <a:xfrm>
                <a:off x="1634744" y="2298622"/>
                <a:ext cx="553998" cy="2031690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r>
                  <a:rPr lang="zh-CN" altLang="en-US" sz="2400" spc="600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标题文字一</a:t>
                </a:r>
              </a:p>
            </p:txBody>
          </p:sp>
          <p:sp>
            <p:nvSpPr>
              <p:cNvPr id="35" name="文本框 34"/>
              <p:cNvSpPr txBox="1"/>
              <p:nvPr/>
            </p:nvSpPr>
            <p:spPr>
              <a:xfrm>
                <a:off x="2051832" y="2300789"/>
                <a:ext cx="400110" cy="1686688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r>
                  <a:rPr lang="en-US" altLang="zh-CN" sz="1400" spc="600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APRT ONE</a:t>
                </a:r>
                <a:endParaRPr lang="zh-CN" altLang="en-US" sz="1400" spc="6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  <p:grpSp>
        <p:nvGrpSpPr>
          <p:cNvPr id="58" name="组合 57"/>
          <p:cNvGrpSpPr/>
          <p:nvPr/>
        </p:nvGrpSpPr>
        <p:grpSpPr>
          <a:xfrm>
            <a:off x="5604096" y="1436962"/>
            <a:ext cx="1203273" cy="3552812"/>
            <a:chOff x="5604096" y="1436962"/>
            <a:chExt cx="1203273" cy="3552812"/>
          </a:xfrm>
        </p:grpSpPr>
        <p:grpSp>
          <p:nvGrpSpPr>
            <p:cNvPr id="36" name="组合 35"/>
            <p:cNvGrpSpPr/>
            <p:nvPr/>
          </p:nvGrpSpPr>
          <p:grpSpPr>
            <a:xfrm>
              <a:off x="5830531" y="2958084"/>
              <a:ext cx="817198" cy="2031690"/>
              <a:chOff x="1634744" y="2298622"/>
              <a:chExt cx="817198" cy="2031690"/>
            </a:xfrm>
          </p:grpSpPr>
          <p:sp>
            <p:nvSpPr>
              <p:cNvPr id="37" name="文本框 36"/>
              <p:cNvSpPr txBox="1"/>
              <p:nvPr/>
            </p:nvSpPr>
            <p:spPr>
              <a:xfrm>
                <a:off x="1634744" y="2298622"/>
                <a:ext cx="553998" cy="2031690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r>
                  <a:rPr lang="zh-CN" altLang="en-US" sz="2400" spc="600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标题文字一</a:t>
                </a:r>
              </a:p>
            </p:txBody>
          </p:sp>
          <p:sp>
            <p:nvSpPr>
              <p:cNvPr id="38" name="文本框 37"/>
              <p:cNvSpPr txBox="1"/>
              <p:nvPr/>
            </p:nvSpPr>
            <p:spPr>
              <a:xfrm>
                <a:off x="2051832" y="2300789"/>
                <a:ext cx="400110" cy="1686688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r>
                  <a:rPr lang="en-US" altLang="zh-CN" sz="1400" spc="600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APRT TWO</a:t>
                </a:r>
                <a:endParaRPr lang="zh-CN" altLang="en-US" sz="1400" spc="6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45" name="组合 44"/>
            <p:cNvGrpSpPr/>
            <p:nvPr/>
          </p:nvGrpSpPr>
          <p:grpSpPr>
            <a:xfrm>
              <a:off x="5604096" y="1436962"/>
              <a:ext cx="1203273" cy="1283071"/>
              <a:chOff x="4056942" y="1461163"/>
              <a:chExt cx="1203273" cy="1283071"/>
            </a:xfrm>
          </p:grpSpPr>
          <p:pic>
            <p:nvPicPr>
              <p:cNvPr id="46" name="图片 45"/>
              <p:cNvPicPr>
                <a:picLocks noChangeAspect="1"/>
              </p:cNvPicPr>
              <p:nvPr/>
            </p:nvPicPr>
            <p:blipFill>
              <a:blip r:embed="rId8" cstate="print">
                <a:extLst>
                  <a:ext uri="{BEBA8EAE-BF5A-486C-A8C5-ECC9F3942E4B}">
                    <a14:imgProps xmlns:a14="http://schemas.microsoft.com/office/drawing/2010/main">
                      <a14:imgLayer>
                        <a14:imgEffect>
                          <a14:backgroundRemoval t="0" b="100000" l="0" r="10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4400000">
                <a:off x="4017043" y="1501062"/>
                <a:ext cx="1283071" cy="1203273"/>
              </a:xfrm>
              <a:prstGeom prst="rect">
                <a:avLst/>
              </a:prstGeom>
            </p:spPr>
          </p:pic>
          <p:sp>
            <p:nvSpPr>
              <p:cNvPr id="47" name="文本框 46"/>
              <p:cNvSpPr txBox="1"/>
              <p:nvPr/>
            </p:nvSpPr>
            <p:spPr>
              <a:xfrm>
                <a:off x="4285872" y="1463983"/>
                <a:ext cx="738664" cy="1229030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pPr algn="ctr"/>
                <a:r>
                  <a:rPr lang="zh-CN" altLang="en-US" sz="3600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贰</a:t>
                </a:r>
                <a:endParaRPr lang="zh-CN" altLang="en-US" sz="36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  <p:grpSp>
        <p:nvGrpSpPr>
          <p:cNvPr id="59" name="组合 58"/>
          <p:cNvGrpSpPr/>
          <p:nvPr/>
        </p:nvGrpSpPr>
        <p:grpSpPr>
          <a:xfrm>
            <a:off x="7151250" y="1436962"/>
            <a:ext cx="1203273" cy="3552812"/>
            <a:chOff x="7151250" y="1436962"/>
            <a:chExt cx="1203273" cy="3552812"/>
          </a:xfrm>
        </p:grpSpPr>
        <p:grpSp>
          <p:nvGrpSpPr>
            <p:cNvPr id="39" name="组合 38"/>
            <p:cNvGrpSpPr/>
            <p:nvPr/>
          </p:nvGrpSpPr>
          <p:grpSpPr>
            <a:xfrm>
              <a:off x="7345254" y="2958084"/>
              <a:ext cx="817198" cy="2031690"/>
              <a:chOff x="1634744" y="2298622"/>
              <a:chExt cx="817198" cy="2031690"/>
            </a:xfrm>
          </p:grpSpPr>
          <p:sp>
            <p:nvSpPr>
              <p:cNvPr id="40" name="文本框 39"/>
              <p:cNvSpPr txBox="1"/>
              <p:nvPr/>
            </p:nvSpPr>
            <p:spPr>
              <a:xfrm>
                <a:off x="1634744" y="2298622"/>
                <a:ext cx="553998" cy="2031690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r>
                  <a:rPr lang="zh-CN" altLang="en-US" sz="2400" spc="600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标题文字一</a:t>
                </a:r>
              </a:p>
            </p:txBody>
          </p:sp>
          <p:sp>
            <p:nvSpPr>
              <p:cNvPr id="41" name="文本框 40"/>
              <p:cNvSpPr txBox="1"/>
              <p:nvPr/>
            </p:nvSpPr>
            <p:spPr>
              <a:xfrm>
                <a:off x="2051832" y="2300789"/>
                <a:ext cx="400110" cy="1686688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r>
                  <a:rPr lang="en-US" altLang="zh-CN" sz="1400" spc="600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APRT THR</a:t>
                </a:r>
                <a:endParaRPr lang="zh-CN" altLang="en-US" sz="1400" spc="6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48" name="组合 47"/>
            <p:cNvGrpSpPr/>
            <p:nvPr/>
          </p:nvGrpSpPr>
          <p:grpSpPr>
            <a:xfrm>
              <a:off x="7151250" y="1436962"/>
              <a:ext cx="1203273" cy="1283071"/>
              <a:chOff x="4056942" y="1461163"/>
              <a:chExt cx="1203273" cy="1283071"/>
            </a:xfrm>
          </p:grpSpPr>
          <p:pic>
            <p:nvPicPr>
              <p:cNvPr id="49" name="图片 48"/>
              <p:cNvPicPr>
                <a:picLocks noChangeAspect="1"/>
              </p:cNvPicPr>
              <p:nvPr/>
            </p:nvPicPr>
            <p:blipFill>
              <a:blip r:embed="rId8" cstate="print">
                <a:extLst>
                  <a:ext uri="{BEBA8EAE-BF5A-486C-A8C5-ECC9F3942E4B}">
                    <a14:imgProps xmlns:a14="http://schemas.microsoft.com/office/drawing/2010/main">
                      <a14:imgLayer>
                        <a14:imgEffect>
                          <a14:backgroundRemoval t="0" b="100000" l="0" r="10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4400000">
                <a:off x="4017043" y="1501062"/>
                <a:ext cx="1283071" cy="1203273"/>
              </a:xfrm>
              <a:prstGeom prst="rect">
                <a:avLst/>
              </a:prstGeom>
            </p:spPr>
          </p:pic>
          <p:sp>
            <p:nvSpPr>
              <p:cNvPr id="50" name="文本框 49"/>
              <p:cNvSpPr txBox="1"/>
              <p:nvPr/>
            </p:nvSpPr>
            <p:spPr>
              <a:xfrm>
                <a:off x="4285872" y="1463983"/>
                <a:ext cx="738664" cy="1229030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pPr algn="ctr"/>
                <a:r>
                  <a:rPr lang="zh-CN" altLang="en-US" sz="3600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叁</a:t>
                </a:r>
                <a:endParaRPr lang="zh-CN" altLang="en-US" sz="36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  <p:grpSp>
        <p:nvGrpSpPr>
          <p:cNvPr id="60" name="组合 59"/>
          <p:cNvGrpSpPr/>
          <p:nvPr/>
        </p:nvGrpSpPr>
        <p:grpSpPr>
          <a:xfrm>
            <a:off x="8698405" y="1436962"/>
            <a:ext cx="1203273" cy="3552812"/>
            <a:chOff x="8698405" y="1436962"/>
            <a:chExt cx="1203273" cy="3552812"/>
          </a:xfrm>
        </p:grpSpPr>
        <p:grpSp>
          <p:nvGrpSpPr>
            <p:cNvPr id="42" name="组合 41"/>
            <p:cNvGrpSpPr/>
            <p:nvPr/>
          </p:nvGrpSpPr>
          <p:grpSpPr>
            <a:xfrm>
              <a:off x="8859977" y="2958084"/>
              <a:ext cx="817198" cy="2031690"/>
              <a:chOff x="1634744" y="2298622"/>
              <a:chExt cx="817198" cy="2031690"/>
            </a:xfrm>
          </p:grpSpPr>
          <p:sp>
            <p:nvSpPr>
              <p:cNvPr id="43" name="文本框 42"/>
              <p:cNvSpPr txBox="1"/>
              <p:nvPr/>
            </p:nvSpPr>
            <p:spPr>
              <a:xfrm>
                <a:off x="1634744" y="2298622"/>
                <a:ext cx="553998" cy="2031690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r>
                  <a:rPr lang="zh-CN" altLang="en-US" sz="2400" spc="600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标题文字一</a:t>
                </a:r>
              </a:p>
            </p:txBody>
          </p:sp>
          <p:sp>
            <p:nvSpPr>
              <p:cNvPr id="44" name="文本框 43"/>
              <p:cNvSpPr txBox="1"/>
              <p:nvPr/>
            </p:nvSpPr>
            <p:spPr>
              <a:xfrm>
                <a:off x="2051832" y="2300789"/>
                <a:ext cx="400110" cy="1686688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r>
                  <a:rPr lang="en-US" altLang="zh-CN" sz="1400" spc="600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APRT FOUR</a:t>
                </a:r>
                <a:endParaRPr lang="zh-CN" altLang="en-US" sz="1400" spc="6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51" name="组合 50"/>
            <p:cNvGrpSpPr/>
            <p:nvPr/>
          </p:nvGrpSpPr>
          <p:grpSpPr>
            <a:xfrm>
              <a:off x="8698405" y="1436962"/>
              <a:ext cx="1203273" cy="1283071"/>
              <a:chOff x="4056942" y="1461163"/>
              <a:chExt cx="1203273" cy="1283071"/>
            </a:xfrm>
          </p:grpSpPr>
          <p:pic>
            <p:nvPicPr>
              <p:cNvPr id="52" name="图片 51"/>
              <p:cNvPicPr>
                <a:picLocks noChangeAspect="1"/>
              </p:cNvPicPr>
              <p:nvPr/>
            </p:nvPicPr>
            <p:blipFill>
              <a:blip r:embed="rId8" cstate="print">
                <a:extLst>
                  <a:ext uri="{BEBA8EAE-BF5A-486C-A8C5-ECC9F3942E4B}">
                    <a14:imgProps xmlns:a14="http://schemas.microsoft.com/office/drawing/2010/main">
                      <a14:imgLayer>
                        <a14:imgEffect>
                          <a14:backgroundRemoval t="0" b="100000" l="0" r="10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4400000">
                <a:off x="4017043" y="1501062"/>
                <a:ext cx="1283071" cy="1203273"/>
              </a:xfrm>
              <a:prstGeom prst="rect">
                <a:avLst/>
              </a:prstGeom>
            </p:spPr>
          </p:pic>
          <p:sp>
            <p:nvSpPr>
              <p:cNvPr id="53" name="文本框 52"/>
              <p:cNvSpPr txBox="1"/>
              <p:nvPr/>
            </p:nvSpPr>
            <p:spPr>
              <a:xfrm>
                <a:off x="4285872" y="1463983"/>
                <a:ext cx="738664" cy="1229030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pPr algn="ctr"/>
                <a:r>
                  <a:rPr lang="zh-CN" altLang="en-US" sz="3600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肆</a:t>
                </a:r>
                <a:endParaRPr lang="zh-CN" altLang="en-US" sz="36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  <p:pic>
        <p:nvPicPr>
          <p:cNvPr id="54" name="图片 53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93418" y="-76691"/>
            <a:ext cx="3315769" cy="1679389"/>
          </a:xfrm>
          <a:prstGeom prst="rect">
            <a:avLst/>
          </a:prstGeom>
        </p:spPr>
      </p:pic>
      <p:pic>
        <p:nvPicPr>
          <p:cNvPr id="55" name="图片 54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73045" y="3346931"/>
            <a:ext cx="3997948" cy="3036769"/>
          </a:xfrm>
          <a:prstGeom prst="rect">
            <a:avLst/>
          </a:prstGeom>
        </p:spPr>
      </p:pic>
      <p:pic>
        <p:nvPicPr>
          <p:cNvPr id="56" name="图片 55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00848" y="5580816"/>
            <a:ext cx="2901846" cy="11556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468851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14" t="836" r="6914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16" name="组合 15"/>
          <p:cNvGrpSpPr/>
          <p:nvPr/>
        </p:nvGrpSpPr>
        <p:grpSpPr>
          <a:xfrm>
            <a:off x="0" y="2886816"/>
            <a:ext cx="10858500" cy="3971186"/>
            <a:chOff x="0" y="2790825"/>
            <a:chExt cx="6437313" cy="2354263"/>
          </a:xfrm>
        </p:grpSpPr>
        <p:pic>
          <p:nvPicPr>
            <p:cNvPr id="17" name="图片 16" descr="第一页整体2.png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47267"/>
            <a:stretch>
              <a:fillRect/>
            </a:stretch>
          </p:blipFill>
          <p:spPr bwMode="auto">
            <a:xfrm>
              <a:off x="0" y="4103688"/>
              <a:ext cx="6437313" cy="10414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cxnSp>
          <p:nvCxnSpPr>
            <p:cNvPr id="18" name="直接连接符 17"/>
            <p:cNvCxnSpPr/>
            <p:nvPr/>
          </p:nvCxnSpPr>
          <p:spPr bwMode="auto">
            <a:xfrm rot="16200000" flipH="1">
              <a:off x="243683" y="3556794"/>
              <a:ext cx="1589088" cy="57150"/>
            </a:xfrm>
            <a:prstGeom prst="line">
              <a:avLst/>
            </a:prstGeom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 bwMode="auto">
            <a:xfrm rot="5400000">
              <a:off x="1004094" y="3251994"/>
              <a:ext cx="1062038" cy="476250"/>
            </a:xfrm>
            <a:prstGeom prst="line">
              <a:avLst/>
            </a:prstGeom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0" name="文本框 19"/>
          <p:cNvSpPr txBox="1"/>
          <p:nvPr/>
        </p:nvSpPr>
        <p:spPr>
          <a:xfrm>
            <a:off x="2050228" y="1069542"/>
            <a:ext cx="3883273" cy="2862322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zh-CN" altLang="en-US" sz="18000" dirty="0" smtClean="0">
                <a:latin typeface="方正字迹-吕建德字体" panose="02010600010101010101" pitchFamily="2" charset="-122"/>
                <a:ea typeface="方正字迹-吕建德字体" panose="02010600010101010101" pitchFamily="2" charset="-122"/>
              </a:rPr>
              <a:t>智</a:t>
            </a:r>
            <a:endParaRPr lang="zh-CN" altLang="en-US" sz="18000" dirty="0">
              <a:latin typeface="方正字迹-吕建德字体" panose="02010600010101010101" pitchFamily="2" charset="-122"/>
              <a:ea typeface="方正字迹-吕建德字体" panose="02010600010101010101" pitchFamily="2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5614244" y="362595"/>
            <a:ext cx="6093976" cy="4438005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b="0" i="0" spc="300" dirty="0" smtClean="0"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“仁义礼智信”</a:t>
            </a:r>
            <a:endParaRPr lang="en-US" altLang="zh-CN" sz="3600" b="0" i="0" spc="300" dirty="0" smtClean="0">
              <a:effectLst/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b="0" i="0" spc="300" dirty="0" smtClean="0"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为儒家“五常”，</a:t>
            </a:r>
            <a:r>
              <a:rPr lang="zh-CN" altLang="en-US" sz="2000" b="0" i="0" u="none" strike="noStrike" spc="300" dirty="0" smtClean="0"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孔子</a:t>
            </a:r>
            <a:r>
              <a:rPr lang="zh-CN" altLang="en-US" sz="2000" b="0" i="0" spc="300" dirty="0" smtClean="0"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提出“仁、义、礼”，</a:t>
            </a:r>
            <a:r>
              <a:rPr lang="zh-CN" altLang="en-US" sz="2000" b="0" i="0" u="none" strike="noStrike" spc="300" dirty="0" smtClean="0"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孟子</a:t>
            </a:r>
            <a:r>
              <a:rPr lang="zh-CN" altLang="en-US" sz="2000" b="0" i="0" spc="300" dirty="0" smtClean="0"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延伸为仁、义、礼、智”，</a:t>
            </a:r>
            <a:r>
              <a:rPr lang="zh-CN" altLang="en-US" sz="2000" b="0" i="0" u="none" strike="noStrike" spc="300" dirty="0" smtClean="0"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董仲舒</a:t>
            </a:r>
            <a:r>
              <a:rPr lang="zh-CN" altLang="en-US" sz="2000" b="0" i="0" spc="300" dirty="0" smtClean="0"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扩充为仁、义、礼、智、信”，后称五常”。这“五常”贯穿于中华伦理的发展中，他与五行说金木水火土”，古人创作的“</a:t>
            </a:r>
            <a:r>
              <a:rPr lang="zh-CN" altLang="en-US" sz="2000" b="0" i="0" u="none" strike="noStrike" spc="300" dirty="0" smtClean="0"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梅花篆字</a:t>
            </a:r>
            <a:r>
              <a:rPr lang="zh-CN" altLang="en-US" sz="2000" b="0" i="0" spc="300" dirty="0" smtClean="0"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梅报五福成为中国价值体系中的最核心因素。三字经之中的“曰仁义，礼智信。此五常，不容紊。”</a:t>
            </a:r>
            <a:endParaRPr lang="zh-CN" altLang="en-US" sz="2000" spc="3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2143" y="4181654"/>
            <a:ext cx="798645" cy="981541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ackgroundRemoval t="0" b="100000" l="0" r="90000">
                        <a14:foregroundMark x1="48592" y1="10828" x2="48592" y2="10828"/>
                        <a14:foregroundMark x1="67746" y1="31635" x2="66056" y2="45648"/>
                        <a14:foregroundMark x1="45493" y1="8280" x2="55634" y2="10403"/>
                        <a14:foregroundMark x1="53944" y1="8280" x2="59296" y2="997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743042">
            <a:off x="-38646" y="3460484"/>
            <a:ext cx="4144354" cy="27492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488081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14" t="836" r="6914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Freeform 9"/>
          <p:cNvSpPr>
            <a:spLocks noEditPoints="1"/>
          </p:cNvSpPr>
          <p:nvPr/>
        </p:nvSpPr>
        <p:spPr bwMode="auto">
          <a:xfrm>
            <a:off x="1647658" y="1924049"/>
            <a:ext cx="2221079" cy="1504951"/>
          </a:xfrm>
          <a:custGeom>
            <a:avLst/>
            <a:gdLst>
              <a:gd name="T0" fmla="*/ 686 w 1213"/>
              <a:gd name="T1" fmla="*/ 87 h 821"/>
              <a:gd name="T2" fmla="*/ 90 w 1213"/>
              <a:gd name="T3" fmla="*/ 91 h 821"/>
              <a:gd name="T4" fmla="*/ 323 w 1213"/>
              <a:gd name="T5" fmla="*/ 100 h 821"/>
              <a:gd name="T6" fmla="*/ 752 w 1213"/>
              <a:gd name="T7" fmla="*/ 112 h 821"/>
              <a:gd name="T8" fmla="*/ 197 w 1213"/>
              <a:gd name="T9" fmla="*/ 121 h 821"/>
              <a:gd name="T10" fmla="*/ 755 w 1213"/>
              <a:gd name="T11" fmla="*/ 139 h 821"/>
              <a:gd name="T12" fmla="*/ 175 w 1213"/>
              <a:gd name="T13" fmla="*/ 154 h 821"/>
              <a:gd name="T14" fmla="*/ 854 w 1213"/>
              <a:gd name="T15" fmla="*/ 171 h 821"/>
              <a:gd name="T16" fmla="*/ 54 w 1213"/>
              <a:gd name="T17" fmla="*/ 376 h 821"/>
              <a:gd name="T18" fmla="*/ 815 w 1213"/>
              <a:gd name="T19" fmla="*/ 695 h 821"/>
              <a:gd name="T20" fmla="*/ 305 w 1213"/>
              <a:gd name="T21" fmla="*/ 754 h 821"/>
              <a:gd name="T22" fmla="*/ 574 w 1213"/>
              <a:gd name="T23" fmla="*/ 787 h 821"/>
              <a:gd name="T24" fmla="*/ 814 w 1213"/>
              <a:gd name="T25" fmla="*/ 94 h 821"/>
              <a:gd name="T26" fmla="*/ 1140 w 1213"/>
              <a:gd name="T27" fmla="*/ 480 h 821"/>
              <a:gd name="T28" fmla="*/ 1123 w 1213"/>
              <a:gd name="T29" fmla="*/ 214 h 821"/>
              <a:gd name="T30" fmla="*/ 984 w 1213"/>
              <a:gd name="T31" fmla="*/ 71 h 821"/>
              <a:gd name="T32" fmla="*/ 788 w 1213"/>
              <a:gd name="T33" fmla="*/ 136 h 821"/>
              <a:gd name="T34" fmla="*/ 708 w 1213"/>
              <a:gd name="T35" fmla="*/ 168 h 821"/>
              <a:gd name="T36" fmla="*/ 490 w 1213"/>
              <a:gd name="T37" fmla="*/ 159 h 821"/>
              <a:gd name="T38" fmla="*/ 325 w 1213"/>
              <a:gd name="T39" fmla="*/ 152 h 821"/>
              <a:gd name="T40" fmla="*/ 195 w 1213"/>
              <a:gd name="T41" fmla="*/ 192 h 821"/>
              <a:gd name="T42" fmla="*/ 97 w 1213"/>
              <a:gd name="T43" fmla="*/ 194 h 821"/>
              <a:gd name="T44" fmla="*/ 73 w 1213"/>
              <a:gd name="T45" fmla="*/ 349 h 821"/>
              <a:gd name="T46" fmla="*/ 34 w 1213"/>
              <a:gd name="T47" fmla="*/ 528 h 821"/>
              <a:gd name="T48" fmla="*/ 97 w 1213"/>
              <a:gd name="T49" fmla="*/ 663 h 821"/>
              <a:gd name="T50" fmla="*/ 272 w 1213"/>
              <a:gd name="T51" fmla="*/ 753 h 821"/>
              <a:gd name="T52" fmla="*/ 612 w 1213"/>
              <a:gd name="T53" fmla="*/ 761 h 821"/>
              <a:gd name="T54" fmla="*/ 670 w 1213"/>
              <a:gd name="T55" fmla="*/ 715 h 821"/>
              <a:gd name="T56" fmla="*/ 593 w 1213"/>
              <a:gd name="T57" fmla="*/ 680 h 821"/>
              <a:gd name="T58" fmla="*/ 859 w 1213"/>
              <a:gd name="T59" fmla="*/ 686 h 821"/>
              <a:gd name="T60" fmla="*/ 933 w 1213"/>
              <a:gd name="T61" fmla="*/ 699 h 821"/>
              <a:gd name="T62" fmla="*/ 1049 w 1213"/>
              <a:gd name="T63" fmla="*/ 739 h 821"/>
              <a:gd name="T64" fmla="*/ 1152 w 1213"/>
              <a:gd name="T65" fmla="*/ 677 h 821"/>
              <a:gd name="T66" fmla="*/ 1119 w 1213"/>
              <a:gd name="T67" fmla="*/ 643 h 821"/>
              <a:gd name="T68" fmla="*/ 353 w 1213"/>
              <a:gd name="T69" fmla="*/ 141 h 821"/>
              <a:gd name="T70" fmla="*/ 158 w 1213"/>
              <a:gd name="T71" fmla="*/ 728 h 821"/>
              <a:gd name="T72" fmla="*/ 253 w 1213"/>
              <a:gd name="T73" fmla="*/ 620 h 821"/>
              <a:gd name="T74" fmla="*/ 331 w 1213"/>
              <a:gd name="T75" fmla="*/ 628 h 821"/>
              <a:gd name="T76" fmla="*/ 389 w 1213"/>
              <a:gd name="T77" fmla="*/ 154 h 821"/>
              <a:gd name="T78" fmla="*/ 414 w 1213"/>
              <a:gd name="T79" fmla="*/ 720 h 821"/>
              <a:gd name="T80" fmla="*/ 455 w 1213"/>
              <a:gd name="T81" fmla="*/ 633 h 821"/>
              <a:gd name="T82" fmla="*/ 545 w 1213"/>
              <a:gd name="T83" fmla="*/ 633 h 821"/>
              <a:gd name="T84" fmla="*/ 734 w 1213"/>
              <a:gd name="T85" fmla="*/ 674 h 821"/>
              <a:gd name="T86" fmla="*/ 686 w 1213"/>
              <a:gd name="T87" fmla="*/ 634 h 821"/>
              <a:gd name="T88" fmla="*/ 855 w 1213"/>
              <a:gd name="T89" fmla="*/ 120 h 821"/>
              <a:gd name="T90" fmla="*/ 937 w 1213"/>
              <a:gd name="T91" fmla="*/ 691 h 821"/>
              <a:gd name="T92" fmla="*/ 1007 w 1213"/>
              <a:gd name="T93" fmla="*/ 648 h 821"/>
              <a:gd name="T94" fmla="*/ 363 w 1213"/>
              <a:gd name="T95" fmla="*/ 106 h 821"/>
              <a:gd name="T96" fmla="*/ 496 w 1213"/>
              <a:gd name="T97" fmla="*/ 115 h 821"/>
              <a:gd name="T98" fmla="*/ 556 w 1213"/>
              <a:gd name="T99" fmla="*/ 137 h 821"/>
              <a:gd name="T100" fmla="*/ 706 w 1213"/>
              <a:gd name="T101" fmla="*/ 139 h 821"/>
              <a:gd name="T102" fmla="*/ 177 w 1213"/>
              <a:gd name="T103" fmla="*/ 212 h 821"/>
              <a:gd name="T104" fmla="*/ 848 w 1213"/>
              <a:gd name="T105" fmla="*/ 736 h 821"/>
              <a:gd name="T106" fmla="*/ 355 w 1213"/>
              <a:gd name="T107" fmla="*/ 776 h 821"/>
              <a:gd name="T108" fmla="*/ 164 w 1213"/>
              <a:gd name="T109" fmla="*/ 794 h 821"/>
              <a:gd name="T110" fmla="*/ 181 w 1213"/>
              <a:gd name="T111" fmla="*/ 789 h 821"/>
              <a:gd name="T112" fmla="*/ 907 w 1213"/>
              <a:gd name="T113" fmla="*/ 802 h 821"/>
              <a:gd name="T114" fmla="*/ 448 w 1213"/>
              <a:gd name="T115" fmla="*/ 77 h 821"/>
              <a:gd name="T116" fmla="*/ 475 w 1213"/>
              <a:gd name="T117" fmla="*/ 57 h 821"/>
              <a:gd name="T118" fmla="*/ 562 w 1213"/>
              <a:gd name="T119" fmla="*/ 59 h 821"/>
              <a:gd name="T120" fmla="*/ 66 w 1213"/>
              <a:gd name="T121" fmla="*/ 144 h 821"/>
              <a:gd name="T122" fmla="*/ 334 w 1213"/>
              <a:gd name="T123" fmla="*/ 743 h 8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213" h="821">
                <a:moveTo>
                  <a:pt x="45" y="3"/>
                </a:moveTo>
                <a:cubicBezTo>
                  <a:pt x="41" y="4"/>
                  <a:pt x="34" y="0"/>
                  <a:pt x="32" y="4"/>
                </a:cubicBezTo>
                <a:cubicBezTo>
                  <a:pt x="36" y="4"/>
                  <a:pt x="43" y="6"/>
                  <a:pt x="45" y="3"/>
                </a:cubicBezTo>
                <a:close/>
                <a:moveTo>
                  <a:pt x="547" y="48"/>
                </a:moveTo>
                <a:cubicBezTo>
                  <a:pt x="547" y="44"/>
                  <a:pt x="547" y="44"/>
                  <a:pt x="547" y="44"/>
                </a:cubicBezTo>
                <a:cubicBezTo>
                  <a:pt x="545" y="43"/>
                  <a:pt x="539" y="44"/>
                  <a:pt x="538" y="46"/>
                </a:cubicBezTo>
                <a:cubicBezTo>
                  <a:pt x="540" y="47"/>
                  <a:pt x="543" y="50"/>
                  <a:pt x="547" y="48"/>
                </a:cubicBezTo>
                <a:close/>
                <a:moveTo>
                  <a:pt x="677" y="54"/>
                </a:moveTo>
                <a:cubicBezTo>
                  <a:pt x="674" y="55"/>
                  <a:pt x="672" y="49"/>
                  <a:pt x="671" y="53"/>
                </a:cubicBezTo>
                <a:cubicBezTo>
                  <a:pt x="672" y="54"/>
                  <a:pt x="676" y="57"/>
                  <a:pt x="677" y="54"/>
                </a:cubicBezTo>
                <a:close/>
                <a:moveTo>
                  <a:pt x="53" y="55"/>
                </a:moveTo>
                <a:cubicBezTo>
                  <a:pt x="50" y="55"/>
                  <a:pt x="48" y="56"/>
                  <a:pt x="46" y="57"/>
                </a:cubicBezTo>
                <a:cubicBezTo>
                  <a:pt x="48" y="58"/>
                  <a:pt x="52" y="58"/>
                  <a:pt x="53" y="55"/>
                </a:cubicBezTo>
                <a:close/>
                <a:moveTo>
                  <a:pt x="55" y="68"/>
                </a:moveTo>
                <a:cubicBezTo>
                  <a:pt x="60" y="69"/>
                  <a:pt x="70" y="66"/>
                  <a:pt x="76" y="66"/>
                </a:cubicBezTo>
                <a:cubicBezTo>
                  <a:pt x="68" y="64"/>
                  <a:pt x="64" y="61"/>
                  <a:pt x="58" y="58"/>
                </a:cubicBezTo>
                <a:cubicBezTo>
                  <a:pt x="57" y="63"/>
                  <a:pt x="45" y="59"/>
                  <a:pt x="39" y="62"/>
                </a:cubicBezTo>
                <a:cubicBezTo>
                  <a:pt x="45" y="64"/>
                  <a:pt x="48" y="68"/>
                  <a:pt x="55" y="68"/>
                </a:cubicBezTo>
                <a:close/>
                <a:moveTo>
                  <a:pt x="671" y="83"/>
                </a:moveTo>
                <a:cubicBezTo>
                  <a:pt x="668" y="84"/>
                  <a:pt x="666" y="80"/>
                  <a:pt x="665" y="83"/>
                </a:cubicBezTo>
                <a:cubicBezTo>
                  <a:pt x="671" y="85"/>
                  <a:pt x="676" y="87"/>
                  <a:pt x="680" y="90"/>
                </a:cubicBezTo>
                <a:cubicBezTo>
                  <a:pt x="680" y="97"/>
                  <a:pt x="678" y="100"/>
                  <a:pt x="674" y="100"/>
                </a:cubicBezTo>
                <a:cubicBezTo>
                  <a:pt x="675" y="101"/>
                  <a:pt x="675" y="104"/>
                  <a:pt x="678" y="103"/>
                </a:cubicBezTo>
                <a:cubicBezTo>
                  <a:pt x="680" y="100"/>
                  <a:pt x="683" y="99"/>
                  <a:pt x="689" y="100"/>
                </a:cubicBezTo>
                <a:cubicBezTo>
                  <a:pt x="690" y="95"/>
                  <a:pt x="687" y="96"/>
                  <a:pt x="686" y="94"/>
                </a:cubicBezTo>
                <a:cubicBezTo>
                  <a:pt x="688" y="92"/>
                  <a:pt x="687" y="89"/>
                  <a:pt x="686" y="87"/>
                </a:cubicBezTo>
                <a:cubicBezTo>
                  <a:pt x="697" y="84"/>
                  <a:pt x="709" y="93"/>
                  <a:pt x="723" y="93"/>
                </a:cubicBezTo>
                <a:cubicBezTo>
                  <a:pt x="725" y="95"/>
                  <a:pt x="725" y="98"/>
                  <a:pt x="727" y="100"/>
                </a:cubicBezTo>
                <a:cubicBezTo>
                  <a:pt x="730" y="99"/>
                  <a:pt x="731" y="97"/>
                  <a:pt x="735" y="98"/>
                </a:cubicBezTo>
                <a:cubicBezTo>
                  <a:pt x="733" y="90"/>
                  <a:pt x="723" y="91"/>
                  <a:pt x="717" y="87"/>
                </a:cubicBezTo>
                <a:cubicBezTo>
                  <a:pt x="722" y="86"/>
                  <a:pt x="717" y="83"/>
                  <a:pt x="717" y="79"/>
                </a:cubicBezTo>
                <a:cubicBezTo>
                  <a:pt x="719" y="79"/>
                  <a:pt x="721" y="77"/>
                  <a:pt x="722" y="76"/>
                </a:cubicBezTo>
                <a:cubicBezTo>
                  <a:pt x="720" y="75"/>
                  <a:pt x="718" y="74"/>
                  <a:pt x="717" y="73"/>
                </a:cubicBezTo>
                <a:cubicBezTo>
                  <a:pt x="715" y="63"/>
                  <a:pt x="707" y="67"/>
                  <a:pt x="700" y="70"/>
                </a:cubicBezTo>
                <a:cubicBezTo>
                  <a:pt x="703" y="74"/>
                  <a:pt x="706" y="72"/>
                  <a:pt x="708" y="77"/>
                </a:cubicBezTo>
                <a:cubicBezTo>
                  <a:pt x="704" y="79"/>
                  <a:pt x="698" y="78"/>
                  <a:pt x="695" y="80"/>
                </a:cubicBezTo>
                <a:cubicBezTo>
                  <a:pt x="694" y="79"/>
                  <a:pt x="694" y="78"/>
                  <a:pt x="695" y="77"/>
                </a:cubicBezTo>
                <a:cubicBezTo>
                  <a:pt x="692" y="77"/>
                  <a:pt x="688" y="75"/>
                  <a:pt x="690" y="73"/>
                </a:cubicBezTo>
                <a:cubicBezTo>
                  <a:pt x="679" y="77"/>
                  <a:pt x="673" y="71"/>
                  <a:pt x="664" y="77"/>
                </a:cubicBezTo>
                <a:cubicBezTo>
                  <a:pt x="666" y="78"/>
                  <a:pt x="665" y="79"/>
                  <a:pt x="664" y="79"/>
                </a:cubicBezTo>
                <a:cubicBezTo>
                  <a:pt x="666" y="83"/>
                  <a:pt x="671" y="78"/>
                  <a:pt x="671" y="83"/>
                </a:cubicBezTo>
                <a:close/>
                <a:moveTo>
                  <a:pt x="753" y="78"/>
                </a:moveTo>
                <a:cubicBezTo>
                  <a:pt x="753" y="76"/>
                  <a:pt x="757" y="78"/>
                  <a:pt x="756" y="76"/>
                </a:cubicBezTo>
                <a:cubicBezTo>
                  <a:pt x="755" y="73"/>
                  <a:pt x="750" y="77"/>
                  <a:pt x="753" y="78"/>
                </a:cubicBezTo>
                <a:close/>
                <a:moveTo>
                  <a:pt x="764" y="84"/>
                </a:moveTo>
                <a:cubicBezTo>
                  <a:pt x="761" y="84"/>
                  <a:pt x="761" y="81"/>
                  <a:pt x="758" y="81"/>
                </a:cubicBezTo>
                <a:cubicBezTo>
                  <a:pt x="757" y="85"/>
                  <a:pt x="762" y="86"/>
                  <a:pt x="764" y="84"/>
                </a:cubicBezTo>
                <a:close/>
                <a:moveTo>
                  <a:pt x="85" y="84"/>
                </a:moveTo>
                <a:cubicBezTo>
                  <a:pt x="83" y="88"/>
                  <a:pt x="93" y="88"/>
                  <a:pt x="92" y="84"/>
                </a:cubicBezTo>
                <a:cubicBezTo>
                  <a:pt x="88" y="85"/>
                  <a:pt x="86" y="82"/>
                  <a:pt x="85" y="84"/>
                </a:cubicBezTo>
                <a:close/>
                <a:moveTo>
                  <a:pt x="85" y="91"/>
                </a:moveTo>
                <a:cubicBezTo>
                  <a:pt x="87" y="91"/>
                  <a:pt x="88" y="91"/>
                  <a:pt x="90" y="91"/>
                </a:cubicBezTo>
                <a:cubicBezTo>
                  <a:pt x="90" y="88"/>
                  <a:pt x="86" y="89"/>
                  <a:pt x="85" y="91"/>
                </a:cubicBezTo>
                <a:close/>
                <a:moveTo>
                  <a:pt x="708" y="94"/>
                </a:moveTo>
                <a:cubicBezTo>
                  <a:pt x="706" y="93"/>
                  <a:pt x="700" y="92"/>
                  <a:pt x="700" y="95"/>
                </a:cubicBezTo>
                <a:cubicBezTo>
                  <a:pt x="701" y="99"/>
                  <a:pt x="707" y="99"/>
                  <a:pt x="708" y="94"/>
                </a:cubicBezTo>
                <a:close/>
                <a:moveTo>
                  <a:pt x="115" y="100"/>
                </a:moveTo>
                <a:cubicBezTo>
                  <a:pt x="116" y="96"/>
                  <a:pt x="106" y="94"/>
                  <a:pt x="107" y="96"/>
                </a:cubicBezTo>
                <a:cubicBezTo>
                  <a:pt x="111" y="95"/>
                  <a:pt x="109" y="101"/>
                  <a:pt x="115" y="100"/>
                </a:cubicBezTo>
                <a:close/>
                <a:moveTo>
                  <a:pt x="755" y="101"/>
                </a:moveTo>
                <a:cubicBezTo>
                  <a:pt x="759" y="103"/>
                  <a:pt x="763" y="100"/>
                  <a:pt x="765" y="102"/>
                </a:cubicBezTo>
                <a:cubicBezTo>
                  <a:pt x="763" y="102"/>
                  <a:pt x="761" y="102"/>
                  <a:pt x="761" y="105"/>
                </a:cubicBezTo>
                <a:cubicBezTo>
                  <a:pt x="762" y="113"/>
                  <a:pt x="770" y="106"/>
                  <a:pt x="776" y="107"/>
                </a:cubicBezTo>
                <a:cubicBezTo>
                  <a:pt x="774" y="99"/>
                  <a:pt x="762" y="93"/>
                  <a:pt x="755" y="101"/>
                </a:cubicBezTo>
                <a:close/>
                <a:moveTo>
                  <a:pt x="186" y="108"/>
                </a:moveTo>
                <a:cubicBezTo>
                  <a:pt x="189" y="109"/>
                  <a:pt x="199" y="109"/>
                  <a:pt x="204" y="109"/>
                </a:cubicBezTo>
                <a:cubicBezTo>
                  <a:pt x="204" y="103"/>
                  <a:pt x="196" y="99"/>
                  <a:pt x="191" y="102"/>
                </a:cubicBezTo>
                <a:cubicBezTo>
                  <a:pt x="191" y="101"/>
                  <a:pt x="191" y="100"/>
                  <a:pt x="190" y="99"/>
                </a:cubicBezTo>
                <a:cubicBezTo>
                  <a:pt x="189" y="99"/>
                  <a:pt x="185" y="98"/>
                  <a:pt x="186" y="100"/>
                </a:cubicBezTo>
                <a:cubicBezTo>
                  <a:pt x="188" y="100"/>
                  <a:pt x="191" y="101"/>
                  <a:pt x="190" y="104"/>
                </a:cubicBezTo>
                <a:cubicBezTo>
                  <a:pt x="189" y="104"/>
                  <a:pt x="189" y="103"/>
                  <a:pt x="187" y="102"/>
                </a:cubicBezTo>
                <a:cubicBezTo>
                  <a:pt x="188" y="106"/>
                  <a:pt x="189" y="107"/>
                  <a:pt x="186" y="108"/>
                </a:cubicBezTo>
                <a:close/>
                <a:moveTo>
                  <a:pt x="334" y="102"/>
                </a:moveTo>
                <a:cubicBezTo>
                  <a:pt x="332" y="106"/>
                  <a:pt x="336" y="110"/>
                  <a:pt x="338" y="113"/>
                </a:cubicBezTo>
                <a:cubicBezTo>
                  <a:pt x="338" y="115"/>
                  <a:pt x="336" y="115"/>
                  <a:pt x="335" y="116"/>
                </a:cubicBezTo>
                <a:cubicBezTo>
                  <a:pt x="337" y="118"/>
                  <a:pt x="338" y="120"/>
                  <a:pt x="342" y="119"/>
                </a:cubicBezTo>
                <a:cubicBezTo>
                  <a:pt x="342" y="115"/>
                  <a:pt x="339" y="114"/>
                  <a:pt x="345" y="114"/>
                </a:cubicBezTo>
                <a:cubicBezTo>
                  <a:pt x="345" y="102"/>
                  <a:pt x="333" y="98"/>
                  <a:pt x="323" y="100"/>
                </a:cubicBezTo>
                <a:cubicBezTo>
                  <a:pt x="326" y="106"/>
                  <a:pt x="327" y="104"/>
                  <a:pt x="334" y="102"/>
                </a:cubicBezTo>
                <a:close/>
                <a:moveTo>
                  <a:pt x="336" y="106"/>
                </a:moveTo>
                <a:cubicBezTo>
                  <a:pt x="339" y="106"/>
                  <a:pt x="342" y="106"/>
                  <a:pt x="341" y="110"/>
                </a:cubicBezTo>
                <a:cubicBezTo>
                  <a:pt x="338" y="110"/>
                  <a:pt x="336" y="110"/>
                  <a:pt x="336" y="106"/>
                </a:cubicBezTo>
                <a:close/>
                <a:moveTo>
                  <a:pt x="695" y="106"/>
                </a:moveTo>
                <a:cubicBezTo>
                  <a:pt x="699" y="107"/>
                  <a:pt x="705" y="108"/>
                  <a:pt x="707" y="112"/>
                </a:cubicBezTo>
                <a:cubicBezTo>
                  <a:pt x="708" y="109"/>
                  <a:pt x="711" y="105"/>
                  <a:pt x="709" y="102"/>
                </a:cubicBezTo>
                <a:cubicBezTo>
                  <a:pt x="705" y="100"/>
                  <a:pt x="699" y="100"/>
                  <a:pt x="695" y="100"/>
                </a:cubicBezTo>
                <a:cubicBezTo>
                  <a:pt x="693" y="103"/>
                  <a:pt x="699" y="100"/>
                  <a:pt x="698" y="102"/>
                </a:cubicBezTo>
                <a:cubicBezTo>
                  <a:pt x="698" y="105"/>
                  <a:pt x="696" y="105"/>
                  <a:pt x="695" y="106"/>
                </a:cubicBezTo>
                <a:close/>
                <a:moveTo>
                  <a:pt x="52" y="108"/>
                </a:moveTo>
                <a:cubicBezTo>
                  <a:pt x="52" y="110"/>
                  <a:pt x="53" y="111"/>
                  <a:pt x="53" y="112"/>
                </a:cubicBezTo>
                <a:cubicBezTo>
                  <a:pt x="57" y="111"/>
                  <a:pt x="60" y="112"/>
                  <a:pt x="63" y="113"/>
                </a:cubicBezTo>
                <a:cubicBezTo>
                  <a:pt x="59" y="109"/>
                  <a:pt x="49" y="102"/>
                  <a:pt x="45" y="107"/>
                </a:cubicBezTo>
                <a:cubicBezTo>
                  <a:pt x="47" y="108"/>
                  <a:pt x="51" y="109"/>
                  <a:pt x="52" y="108"/>
                </a:cubicBezTo>
                <a:close/>
                <a:moveTo>
                  <a:pt x="752" y="112"/>
                </a:moveTo>
                <a:cubicBezTo>
                  <a:pt x="748" y="105"/>
                  <a:pt x="741" y="104"/>
                  <a:pt x="734" y="105"/>
                </a:cubicBezTo>
                <a:cubicBezTo>
                  <a:pt x="732" y="108"/>
                  <a:pt x="737" y="108"/>
                  <a:pt x="736" y="111"/>
                </a:cubicBezTo>
                <a:cubicBezTo>
                  <a:pt x="736" y="115"/>
                  <a:pt x="730" y="114"/>
                  <a:pt x="730" y="118"/>
                </a:cubicBezTo>
                <a:cubicBezTo>
                  <a:pt x="734" y="119"/>
                  <a:pt x="740" y="113"/>
                  <a:pt x="743" y="117"/>
                </a:cubicBezTo>
                <a:cubicBezTo>
                  <a:pt x="737" y="118"/>
                  <a:pt x="744" y="129"/>
                  <a:pt x="737" y="131"/>
                </a:cubicBezTo>
                <a:cubicBezTo>
                  <a:pt x="739" y="136"/>
                  <a:pt x="750" y="133"/>
                  <a:pt x="752" y="130"/>
                </a:cubicBezTo>
                <a:cubicBezTo>
                  <a:pt x="755" y="133"/>
                  <a:pt x="765" y="133"/>
                  <a:pt x="765" y="127"/>
                </a:cubicBezTo>
                <a:cubicBezTo>
                  <a:pt x="761" y="127"/>
                  <a:pt x="758" y="128"/>
                  <a:pt x="754" y="128"/>
                </a:cubicBezTo>
                <a:cubicBezTo>
                  <a:pt x="749" y="126"/>
                  <a:pt x="753" y="120"/>
                  <a:pt x="747" y="118"/>
                </a:cubicBezTo>
                <a:cubicBezTo>
                  <a:pt x="754" y="119"/>
                  <a:pt x="747" y="113"/>
                  <a:pt x="752" y="112"/>
                </a:cubicBezTo>
                <a:close/>
                <a:moveTo>
                  <a:pt x="611" y="113"/>
                </a:moveTo>
                <a:cubicBezTo>
                  <a:pt x="606" y="113"/>
                  <a:pt x="599" y="108"/>
                  <a:pt x="597" y="111"/>
                </a:cubicBezTo>
                <a:cubicBezTo>
                  <a:pt x="600" y="113"/>
                  <a:pt x="609" y="114"/>
                  <a:pt x="611" y="113"/>
                </a:cubicBezTo>
                <a:close/>
                <a:moveTo>
                  <a:pt x="660" y="120"/>
                </a:moveTo>
                <a:cubicBezTo>
                  <a:pt x="663" y="118"/>
                  <a:pt x="660" y="115"/>
                  <a:pt x="662" y="113"/>
                </a:cubicBezTo>
                <a:cubicBezTo>
                  <a:pt x="655" y="113"/>
                  <a:pt x="658" y="109"/>
                  <a:pt x="652" y="110"/>
                </a:cubicBezTo>
                <a:cubicBezTo>
                  <a:pt x="652" y="116"/>
                  <a:pt x="656" y="117"/>
                  <a:pt x="660" y="120"/>
                </a:cubicBezTo>
                <a:close/>
                <a:moveTo>
                  <a:pt x="197" y="111"/>
                </a:moveTo>
                <a:cubicBezTo>
                  <a:pt x="196" y="113"/>
                  <a:pt x="197" y="114"/>
                  <a:pt x="198" y="115"/>
                </a:cubicBezTo>
                <a:cubicBezTo>
                  <a:pt x="202" y="115"/>
                  <a:pt x="205" y="114"/>
                  <a:pt x="207" y="112"/>
                </a:cubicBezTo>
                <a:cubicBezTo>
                  <a:pt x="203" y="112"/>
                  <a:pt x="199" y="112"/>
                  <a:pt x="197" y="111"/>
                </a:cubicBezTo>
                <a:close/>
                <a:moveTo>
                  <a:pt x="627" y="129"/>
                </a:moveTo>
                <a:cubicBezTo>
                  <a:pt x="632" y="130"/>
                  <a:pt x="631" y="132"/>
                  <a:pt x="640" y="132"/>
                </a:cubicBezTo>
                <a:cubicBezTo>
                  <a:pt x="640" y="129"/>
                  <a:pt x="636" y="130"/>
                  <a:pt x="636" y="127"/>
                </a:cubicBezTo>
                <a:cubicBezTo>
                  <a:pt x="639" y="128"/>
                  <a:pt x="641" y="126"/>
                  <a:pt x="642" y="124"/>
                </a:cubicBezTo>
                <a:cubicBezTo>
                  <a:pt x="641" y="120"/>
                  <a:pt x="636" y="120"/>
                  <a:pt x="635" y="116"/>
                </a:cubicBezTo>
                <a:cubicBezTo>
                  <a:pt x="633" y="116"/>
                  <a:pt x="632" y="118"/>
                  <a:pt x="630" y="116"/>
                </a:cubicBezTo>
                <a:cubicBezTo>
                  <a:pt x="630" y="121"/>
                  <a:pt x="625" y="121"/>
                  <a:pt x="621" y="123"/>
                </a:cubicBezTo>
                <a:cubicBezTo>
                  <a:pt x="625" y="123"/>
                  <a:pt x="628" y="124"/>
                  <a:pt x="627" y="129"/>
                </a:cubicBezTo>
                <a:close/>
                <a:moveTo>
                  <a:pt x="649" y="117"/>
                </a:moveTo>
                <a:cubicBezTo>
                  <a:pt x="648" y="116"/>
                  <a:pt x="644" y="116"/>
                  <a:pt x="644" y="118"/>
                </a:cubicBezTo>
                <a:cubicBezTo>
                  <a:pt x="646" y="118"/>
                  <a:pt x="648" y="120"/>
                  <a:pt x="649" y="117"/>
                </a:cubicBezTo>
                <a:close/>
                <a:moveTo>
                  <a:pt x="197" y="121"/>
                </a:moveTo>
                <a:cubicBezTo>
                  <a:pt x="196" y="126"/>
                  <a:pt x="202" y="125"/>
                  <a:pt x="207" y="125"/>
                </a:cubicBezTo>
                <a:cubicBezTo>
                  <a:pt x="207" y="123"/>
                  <a:pt x="208" y="123"/>
                  <a:pt x="208" y="121"/>
                </a:cubicBezTo>
                <a:cubicBezTo>
                  <a:pt x="206" y="116"/>
                  <a:pt x="201" y="120"/>
                  <a:pt x="197" y="121"/>
                </a:cubicBezTo>
                <a:close/>
                <a:moveTo>
                  <a:pt x="493" y="130"/>
                </a:moveTo>
                <a:cubicBezTo>
                  <a:pt x="488" y="130"/>
                  <a:pt x="491" y="127"/>
                  <a:pt x="488" y="125"/>
                </a:cubicBezTo>
                <a:cubicBezTo>
                  <a:pt x="486" y="127"/>
                  <a:pt x="483" y="124"/>
                  <a:pt x="482" y="124"/>
                </a:cubicBezTo>
                <a:cubicBezTo>
                  <a:pt x="481" y="129"/>
                  <a:pt x="490" y="126"/>
                  <a:pt x="489" y="132"/>
                </a:cubicBezTo>
                <a:cubicBezTo>
                  <a:pt x="491" y="132"/>
                  <a:pt x="493" y="132"/>
                  <a:pt x="493" y="130"/>
                </a:cubicBezTo>
                <a:close/>
                <a:moveTo>
                  <a:pt x="524" y="135"/>
                </a:moveTo>
                <a:cubicBezTo>
                  <a:pt x="530" y="135"/>
                  <a:pt x="540" y="139"/>
                  <a:pt x="545" y="135"/>
                </a:cubicBezTo>
                <a:cubicBezTo>
                  <a:pt x="542" y="135"/>
                  <a:pt x="540" y="134"/>
                  <a:pt x="539" y="132"/>
                </a:cubicBezTo>
                <a:cubicBezTo>
                  <a:pt x="541" y="132"/>
                  <a:pt x="543" y="132"/>
                  <a:pt x="542" y="130"/>
                </a:cubicBezTo>
                <a:cubicBezTo>
                  <a:pt x="538" y="128"/>
                  <a:pt x="535" y="130"/>
                  <a:pt x="528" y="127"/>
                </a:cubicBezTo>
                <a:cubicBezTo>
                  <a:pt x="530" y="135"/>
                  <a:pt x="524" y="130"/>
                  <a:pt x="524" y="135"/>
                </a:cubicBezTo>
                <a:close/>
                <a:moveTo>
                  <a:pt x="722" y="133"/>
                </a:moveTo>
                <a:cubicBezTo>
                  <a:pt x="727" y="133"/>
                  <a:pt x="733" y="132"/>
                  <a:pt x="736" y="130"/>
                </a:cubicBezTo>
                <a:cubicBezTo>
                  <a:pt x="731" y="128"/>
                  <a:pt x="725" y="128"/>
                  <a:pt x="722" y="133"/>
                </a:cubicBezTo>
                <a:close/>
                <a:moveTo>
                  <a:pt x="190" y="134"/>
                </a:moveTo>
                <a:cubicBezTo>
                  <a:pt x="194" y="135"/>
                  <a:pt x="199" y="139"/>
                  <a:pt x="203" y="136"/>
                </a:cubicBezTo>
                <a:cubicBezTo>
                  <a:pt x="200" y="135"/>
                  <a:pt x="194" y="131"/>
                  <a:pt x="190" y="134"/>
                </a:cubicBezTo>
                <a:close/>
                <a:moveTo>
                  <a:pt x="293" y="137"/>
                </a:moveTo>
                <a:cubicBezTo>
                  <a:pt x="293" y="138"/>
                  <a:pt x="293" y="140"/>
                  <a:pt x="294" y="140"/>
                </a:cubicBezTo>
                <a:cubicBezTo>
                  <a:pt x="296" y="140"/>
                  <a:pt x="298" y="140"/>
                  <a:pt x="299" y="139"/>
                </a:cubicBezTo>
                <a:cubicBezTo>
                  <a:pt x="297" y="139"/>
                  <a:pt x="296" y="138"/>
                  <a:pt x="297" y="136"/>
                </a:cubicBezTo>
                <a:cubicBezTo>
                  <a:pt x="285" y="136"/>
                  <a:pt x="273" y="134"/>
                  <a:pt x="266" y="136"/>
                </a:cubicBezTo>
                <a:cubicBezTo>
                  <a:pt x="271" y="137"/>
                  <a:pt x="287" y="142"/>
                  <a:pt x="293" y="137"/>
                </a:cubicBezTo>
                <a:close/>
                <a:moveTo>
                  <a:pt x="770" y="138"/>
                </a:moveTo>
                <a:cubicBezTo>
                  <a:pt x="766" y="139"/>
                  <a:pt x="760" y="138"/>
                  <a:pt x="756" y="137"/>
                </a:cubicBezTo>
                <a:cubicBezTo>
                  <a:pt x="756" y="138"/>
                  <a:pt x="756" y="139"/>
                  <a:pt x="755" y="139"/>
                </a:cubicBezTo>
                <a:cubicBezTo>
                  <a:pt x="740" y="140"/>
                  <a:pt x="731" y="139"/>
                  <a:pt x="721" y="146"/>
                </a:cubicBezTo>
                <a:cubicBezTo>
                  <a:pt x="740" y="142"/>
                  <a:pt x="750" y="147"/>
                  <a:pt x="762" y="147"/>
                </a:cubicBezTo>
                <a:cubicBezTo>
                  <a:pt x="763" y="142"/>
                  <a:pt x="768" y="141"/>
                  <a:pt x="770" y="138"/>
                </a:cubicBezTo>
                <a:close/>
                <a:moveTo>
                  <a:pt x="298" y="144"/>
                </a:moveTo>
                <a:cubicBezTo>
                  <a:pt x="301" y="143"/>
                  <a:pt x="304" y="147"/>
                  <a:pt x="303" y="143"/>
                </a:cubicBezTo>
                <a:cubicBezTo>
                  <a:pt x="295" y="140"/>
                  <a:pt x="282" y="141"/>
                  <a:pt x="275" y="143"/>
                </a:cubicBezTo>
                <a:cubicBezTo>
                  <a:pt x="284" y="146"/>
                  <a:pt x="289" y="150"/>
                  <a:pt x="299" y="148"/>
                </a:cubicBezTo>
                <a:cubicBezTo>
                  <a:pt x="300" y="145"/>
                  <a:pt x="295" y="145"/>
                  <a:pt x="298" y="144"/>
                </a:cubicBezTo>
                <a:close/>
                <a:moveTo>
                  <a:pt x="181" y="151"/>
                </a:moveTo>
                <a:cubicBezTo>
                  <a:pt x="178" y="152"/>
                  <a:pt x="174" y="148"/>
                  <a:pt x="172" y="150"/>
                </a:cubicBezTo>
                <a:cubicBezTo>
                  <a:pt x="174" y="150"/>
                  <a:pt x="174" y="151"/>
                  <a:pt x="173" y="152"/>
                </a:cubicBezTo>
                <a:cubicBezTo>
                  <a:pt x="177" y="152"/>
                  <a:pt x="179" y="154"/>
                  <a:pt x="181" y="151"/>
                </a:cubicBezTo>
                <a:close/>
                <a:moveTo>
                  <a:pt x="750" y="155"/>
                </a:moveTo>
                <a:cubicBezTo>
                  <a:pt x="755" y="155"/>
                  <a:pt x="753" y="153"/>
                  <a:pt x="754" y="150"/>
                </a:cubicBezTo>
                <a:cubicBezTo>
                  <a:pt x="750" y="150"/>
                  <a:pt x="750" y="150"/>
                  <a:pt x="750" y="150"/>
                </a:cubicBezTo>
                <a:cubicBezTo>
                  <a:pt x="751" y="153"/>
                  <a:pt x="748" y="154"/>
                  <a:pt x="750" y="155"/>
                </a:cubicBezTo>
                <a:close/>
                <a:moveTo>
                  <a:pt x="1118" y="151"/>
                </a:moveTo>
                <a:cubicBezTo>
                  <a:pt x="1121" y="151"/>
                  <a:pt x="1125" y="152"/>
                  <a:pt x="1125" y="150"/>
                </a:cubicBezTo>
                <a:cubicBezTo>
                  <a:pt x="1122" y="150"/>
                  <a:pt x="1119" y="149"/>
                  <a:pt x="1118" y="151"/>
                </a:cubicBezTo>
                <a:close/>
                <a:moveTo>
                  <a:pt x="732" y="156"/>
                </a:moveTo>
                <a:cubicBezTo>
                  <a:pt x="732" y="155"/>
                  <a:pt x="733" y="153"/>
                  <a:pt x="731" y="152"/>
                </a:cubicBezTo>
                <a:cubicBezTo>
                  <a:pt x="731" y="154"/>
                  <a:pt x="729" y="153"/>
                  <a:pt x="729" y="154"/>
                </a:cubicBezTo>
                <a:cubicBezTo>
                  <a:pt x="731" y="154"/>
                  <a:pt x="730" y="157"/>
                  <a:pt x="732" y="156"/>
                </a:cubicBezTo>
                <a:close/>
                <a:moveTo>
                  <a:pt x="177" y="167"/>
                </a:moveTo>
                <a:cubicBezTo>
                  <a:pt x="180" y="162"/>
                  <a:pt x="182" y="165"/>
                  <a:pt x="183" y="158"/>
                </a:cubicBezTo>
                <a:cubicBezTo>
                  <a:pt x="180" y="161"/>
                  <a:pt x="173" y="158"/>
                  <a:pt x="175" y="154"/>
                </a:cubicBezTo>
                <a:cubicBezTo>
                  <a:pt x="173" y="154"/>
                  <a:pt x="171" y="155"/>
                  <a:pt x="170" y="156"/>
                </a:cubicBezTo>
                <a:cubicBezTo>
                  <a:pt x="171" y="159"/>
                  <a:pt x="171" y="167"/>
                  <a:pt x="177" y="167"/>
                </a:cubicBezTo>
                <a:close/>
                <a:moveTo>
                  <a:pt x="293" y="154"/>
                </a:moveTo>
                <a:cubicBezTo>
                  <a:pt x="293" y="156"/>
                  <a:pt x="293" y="156"/>
                  <a:pt x="292" y="157"/>
                </a:cubicBezTo>
                <a:cubicBezTo>
                  <a:pt x="295" y="160"/>
                  <a:pt x="298" y="156"/>
                  <a:pt x="300" y="155"/>
                </a:cubicBezTo>
                <a:cubicBezTo>
                  <a:pt x="297" y="156"/>
                  <a:pt x="296" y="154"/>
                  <a:pt x="293" y="154"/>
                </a:cubicBezTo>
                <a:close/>
                <a:moveTo>
                  <a:pt x="198" y="160"/>
                </a:moveTo>
                <a:cubicBezTo>
                  <a:pt x="196" y="159"/>
                  <a:pt x="189" y="159"/>
                  <a:pt x="189" y="164"/>
                </a:cubicBezTo>
                <a:cubicBezTo>
                  <a:pt x="194" y="164"/>
                  <a:pt x="196" y="161"/>
                  <a:pt x="198" y="160"/>
                </a:cubicBezTo>
                <a:close/>
                <a:moveTo>
                  <a:pt x="726" y="164"/>
                </a:moveTo>
                <a:cubicBezTo>
                  <a:pt x="728" y="164"/>
                  <a:pt x="731" y="164"/>
                  <a:pt x="732" y="165"/>
                </a:cubicBezTo>
                <a:cubicBezTo>
                  <a:pt x="733" y="163"/>
                  <a:pt x="731" y="163"/>
                  <a:pt x="731" y="161"/>
                </a:cubicBezTo>
                <a:cubicBezTo>
                  <a:pt x="729" y="161"/>
                  <a:pt x="727" y="162"/>
                  <a:pt x="726" y="164"/>
                </a:cubicBezTo>
                <a:close/>
                <a:moveTo>
                  <a:pt x="828" y="165"/>
                </a:moveTo>
                <a:cubicBezTo>
                  <a:pt x="820" y="165"/>
                  <a:pt x="814" y="166"/>
                  <a:pt x="808" y="168"/>
                </a:cubicBezTo>
                <a:cubicBezTo>
                  <a:pt x="816" y="167"/>
                  <a:pt x="819" y="170"/>
                  <a:pt x="824" y="171"/>
                </a:cubicBezTo>
                <a:cubicBezTo>
                  <a:pt x="822" y="167"/>
                  <a:pt x="826" y="167"/>
                  <a:pt x="828" y="165"/>
                </a:cubicBezTo>
                <a:close/>
                <a:moveTo>
                  <a:pt x="798" y="173"/>
                </a:moveTo>
                <a:cubicBezTo>
                  <a:pt x="794" y="173"/>
                  <a:pt x="796" y="166"/>
                  <a:pt x="793" y="165"/>
                </a:cubicBezTo>
                <a:cubicBezTo>
                  <a:pt x="793" y="166"/>
                  <a:pt x="792" y="166"/>
                  <a:pt x="790" y="166"/>
                </a:cubicBezTo>
                <a:cubicBezTo>
                  <a:pt x="790" y="171"/>
                  <a:pt x="795" y="178"/>
                  <a:pt x="798" y="173"/>
                </a:cubicBezTo>
                <a:close/>
                <a:moveTo>
                  <a:pt x="836" y="168"/>
                </a:moveTo>
                <a:cubicBezTo>
                  <a:pt x="834" y="167"/>
                  <a:pt x="829" y="167"/>
                  <a:pt x="832" y="170"/>
                </a:cubicBezTo>
                <a:cubicBezTo>
                  <a:pt x="832" y="169"/>
                  <a:pt x="836" y="171"/>
                  <a:pt x="836" y="168"/>
                </a:cubicBezTo>
                <a:close/>
                <a:moveTo>
                  <a:pt x="864" y="170"/>
                </a:moveTo>
                <a:cubicBezTo>
                  <a:pt x="860" y="170"/>
                  <a:pt x="855" y="167"/>
                  <a:pt x="854" y="171"/>
                </a:cubicBezTo>
                <a:cubicBezTo>
                  <a:pt x="858" y="169"/>
                  <a:pt x="861" y="172"/>
                  <a:pt x="864" y="170"/>
                </a:cubicBezTo>
                <a:close/>
                <a:moveTo>
                  <a:pt x="98" y="172"/>
                </a:moveTo>
                <a:cubicBezTo>
                  <a:pt x="96" y="171"/>
                  <a:pt x="92" y="168"/>
                  <a:pt x="89" y="171"/>
                </a:cubicBezTo>
                <a:cubicBezTo>
                  <a:pt x="92" y="172"/>
                  <a:pt x="96" y="178"/>
                  <a:pt x="98" y="172"/>
                </a:cubicBezTo>
                <a:close/>
                <a:moveTo>
                  <a:pt x="125" y="185"/>
                </a:moveTo>
                <a:cubicBezTo>
                  <a:pt x="125" y="181"/>
                  <a:pt x="128" y="185"/>
                  <a:pt x="130" y="184"/>
                </a:cubicBezTo>
                <a:cubicBezTo>
                  <a:pt x="125" y="179"/>
                  <a:pt x="111" y="179"/>
                  <a:pt x="109" y="173"/>
                </a:cubicBezTo>
                <a:cubicBezTo>
                  <a:pt x="109" y="177"/>
                  <a:pt x="102" y="170"/>
                  <a:pt x="99" y="174"/>
                </a:cubicBezTo>
                <a:cubicBezTo>
                  <a:pt x="103" y="181"/>
                  <a:pt x="116" y="180"/>
                  <a:pt x="121" y="187"/>
                </a:cubicBezTo>
                <a:cubicBezTo>
                  <a:pt x="121" y="183"/>
                  <a:pt x="124" y="182"/>
                  <a:pt x="125" y="185"/>
                </a:cubicBezTo>
                <a:close/>
                <a:moveTo>
                  <a:pt x="151" y="183"/>
                </a:moveTo>
                <a:cubicBezTo>
                  <a:pt x="152" y="183"/>
                  <a:pt x="154" y="183"/>
                  <a:pt x="154" y="182"/>
                </a:cubicBezTo>
                <a:cubicBezTo>
                  <a:pt x="153" y="182"/>
                  <a:pt x="151" y="177"/>
                  <a:pt x="150" y="180"/>
                </a:cubicBezTo>
                <a:cubicBezTo>
                  <a:pt x="151" y="180"/>
                  <a:pt x="151" y="182"/>
                  <a:pt x="151" y="183"/>
                </a:cubicBezTo>
                <a:close/>
                <a:moveTo>
                  <a:pt x="172" y="188"/>
                </a:moveTo>
                <a:cubicBezTo>
                  <a:pt x="174" y="189"/>
                  <a:pt x="174" y="192"/>
                  <a:pt x="176" y="192"/>
                </a:cubicBezTo>
                <a:cubicBezTo>
                  <a:pt x="177" y="190"/>
                  <a:pt x="175" y="190"/>
                  <a:pt x="175" y="188"/>
                </a:cubicBezTo>
                <a:cubicBezTo>
                  <a:pt x="174" y="188"/>
                  <a:pt x="172" y="187"/>
                  <a:pt x="172" y="188"/>
                </a:cubicBezTo>
                <a:close/>
                <a:moveTo>
                  <a:pt x="133" y="213"/>
                </a:moveTo>
                <a:cubicBezTo>
                  <a:pt x="134" y="216"/>
                  <a:pt x="140" y="215"/>
                  <a:pt x="137" y="213"/>
                </a:cubicBezTo>
                <a:cubicBezTo>
                  <a:pt x="137" y="215"/>
                  <a:pt x="133" y="210"/>
                  <a:pt x="133" y="213"/>
                </a:cubicBezTo>
                <a:close/>
                <a:moveTo>
                  <a:pt x="141" y="214"/>
                </a:moveTo>
                <a:cubicBezTo>
                  <a:pt x="143" y="216"/>
                  <a:pt x="147" y="218"/>
                  <a:pt x="148" y="214"/>
                </a:cubicBezTo>
                <a:cubicBezTo>
                  <a:pt x="147" y="214"/>
                  <a:pt x="146" y="214"/>
                  <a:pt x="146" y="213"/>
                </a:cubicBezTo>
                <a:cubicBezTo>
                  <a:pt x="144" y="213"/>
                  <a:pt x="142" y="213"/>
                  <a:pt x="141" y="214"/>
                </a:cubicBezTo>
                <a:close/>
                <a:moveTo>
                  <a:pt x="54" y="376"/>
                </a:moveTo>
                <a:cubicBezTo>
                  <a:pt x="51" y="376"/>
                  <a:pt x="51" y="376"/>
                  <a:pt x="48" y="376"/>
                </a:cubicBezTo>
                <a:cubicBezTo>
                  <a:pt x="48" y="383"/>
                  <a:pt x="40" y="380"/>
                  <a:pt x="39" y="385"/>
                </a:cubicBezTo>
                <a:cubicBezTo>
                  <a:pt x="45" y="386"/>
                  <a:pt x="51" y="381"/>
                  <a:pt x="54" y="376"/>
                </a:cubicBezTo>
                <a:close/>
                <a:moveTo>
                  <a:pt x="1168" y="527"/>
                </a:moveTo>
                <a:cubicBezTo>
                  <a:pt x="1169" y="528"/>
                  <a:pt x="1175" y="529"/>
                  <a:pt x="1176" y="527"/>
                </a:cubicBezTo>
                <a:cubicBezTo>
                  <a:pt x="1174" y="526"/>
                  <a:pt x="1169" y="523"/>
                  <a:pt x="1168" y="527"/>
                </a:cubicBezTo>
                <a:close/>
                <a:moveTo>
                  <a:pt x="36" y="597"/>
                </a:moveTo>
                <a:cubicBezTo>
                  <a:pt x="34" y="597"/>
                  <a:pt x="35" y="595"/>
                  <a:pt x="33" y="595"/>
                </a:cubicBezTo>
                <a:cubicBezTo>
                  <a:pt x="33" y="598"/>
                  <a:pt x="32" y="599"/>
                  <a:pt x="31" y="601"/>
                </a:cubicBezTo>
                <a:cubicBezTo>
                  <a:pt x="34" y="601"/>
                  <a:pt x="36" y="600"/>
                  <a:pt x="36" y="597"/>
                </a:cubicBezTo>
                <a:close/>
                <a:moveTo>
                  <a:pt x="74" y="603"/>
                </a:moveTo>
                <a:cubicBezTo>
                  <a:pt x="75" y="606"/>
                  <a:pt x="80" y="605"/>
                  <a:pt x="85" y="606"/>
                </a:cubicBezTo>
                <a:cubicBezTo>
                  <a:pt x="84" y="601"/>
                  <a:pt x="77" y="602"/>
                  <a:pt x="74" y="603"/>
                </a:cubicBezTo>
                <a:close/>
                <a:moveTo>
                  <a:pt x="348" y="618"/>
                </a:moveTo>
                <a:cubicBezTo>
                  <a:pt x="346" y="616"/>
                  <a:pt x="344" y="616"/>
                  <a:pt x="341" y="617"/>
                </a:cubicBezTo>
                <a:cubicBezTo>
                  <a:pt x="342" y="619"/>
                  <a:pt x="346" y="623"/>
                  <a:pt x="347" y="621"/>
                </a:cubicBezTo>
                <a:cubicBezTo>
                  <a:pt x="345" y="620"/>
                  <a:pt x="348" y="618"/>
                  <a:pt x="348" y="618"/>
                </a:cubicBezTo>
                <a:close/>
                <a:moveTo>
                  <a:pt x="1140" y="642"/>
                </a:moveTo>
                <a:cubicBezTo>
                  <a:pt x="1137" y="642"/>
                  <a:pt x="1132" y="640"/>
                  <a:pt x="1130" y="644"/>
                </a:cubicBezTo>
                <a:cubicBezTo>
                  <a:pt x="1136" y="646"/>
                  <a:pt x="1137" y="643"/>
                  <a:pt x="1140" y="646"/>
                </a:cubicBezTo>
                <a:cubicBezTo>
                  <a:pt x="1139" y="644"/>
                  <a:pt x="1141" y="644"/>
                  <a:pt x="1140" y="642"/>
                </a:cubicBezTo>
                <a:close/>
                <a:moveTo>
                  <a:pt x="1189" y="665"/>
                </a:moveTo>
                <a:cubicBezTo>
                  <a:pt x="1186" y="665"/>
                  <a:pt x="1184" y="666"/>
                  <a:pt x="1184" y="669"/>
                </a:cubicBezTo>
                <a:cubicBezTo>
                  <a:pt x="1188" y="669"/>
                  <a:pt x="1188" y="667"/>
                  <a:pt x="1189" y="665"/>
                </a:cubicBezTo>
                <a:close/>
                <a:moveTo>
                  <a:pt x="806" y="698"/>
                </a:moveTo>
                <a:cubicBezTo>
                  <a:pt x="810" y="699"/>
                  <a:pt x="813" y="698"/>
                  <a:pt x="815" y="695"/>
                </a:cubicBezTo>
                <a:cubicBezTo>
                  <a:pt x="811" y="695"/>
                  <a:pt x="807" y="695"/>
                  <a:pt x="806" y="698"/>
                </a:cubicBezTo>
                <a:close/>
                <a:moveTo>
                  <a:pt x="975" y="712"/>
                </a:moveTo>
                <a:cubicBezTo>
                  <a:pt x="968" y="716"/>
                  <a:pt x="962" y="709"/>
                  <a:pt x="957" y="715"/>
                </a:cubicBezTo>
                <a:cubicBezTo>
                  <a:pt x="963" y="715"/>
                  <a:pt x="965" y="715"/>
                  <a:pt x="970" y="716"/>
                </a:cubicBezTo>
                <a:cubicBezTo>
                  <a:pt x="972" y="715"/>
                  <a:pt x="974" y="713"/>
                  <a:pt x="975" y="712"/>
                </a:cubicBezTo>
                <a:close/>
                <a:moveTo>
                  <a:pt x="1049" y="723"/>
                </a:moveTo>
                <a:cubicBezTo>
                  <a:pt x="1052" y="725"/>
                  <a:pt x="1052" y="723"/>
                  <a:pt x="1055" y="724"/>
                </a:cubicBezTo>
                <a:cubicBezTo>
                  <a:pt x="1055" y="721"/>
                  <a:pt x="1050" y="720"/>
                  <a:pt x="1049" y="723"/>
                </a:cubicBezTo>
                <a:close/>
                <a:moveTo>
                  <a:pt x="272" y="731"/>
                </a:moveTo>
                <a:cubicBezTo>
                  <a:pt x="287" y="733"/>
                  <a:pt x="309" y="734"/>
                  <a:pt x="329" y="734"/>
                </a:cubicBezTo>
                <a:cubicBezTo>
                  <a:pt x="310" y="727"/>
                  <a:pt x="291" y="733"/>
                  <a:pt x="269" y="728"/>
                </a:cubicBezTo>
                <a:cubicBezTo>
                  <a:pt x="268" y="731"/>
                  <a:pt x="272" y="730"/>
                  <a:pt x="272" y="731"/>
                </a:cubicBezTo>
                <a:close/>
                <a:moveTo>
                  <a:pt x="1058" y="734"/>
                </a:moveTo>
                <a:cubicBezTo>
                  <a:pt x="1058" y="736"/>
                  <a:pt x="1055" y="735"/>
                  <a:pt x="1055" y="736"/>
                </a:cubicBezTo>
                <a:cubicBezTo>
                  <a:pt x="1068" y="737"/>
                  <a:pt x="1066" y="735"/>
                  <a:pt x="1058" y="734"/>
                </a:cubicBezTo>
                <a:close/>
                <a:moveTo>
                  <a:pt x="1079" y="735"/>
                </a:moveTo>
                <a:cubicBezTo>
                  <a:pt x="1077" y="734"/>
                  <a:pt x="1071" y="733"/>
                  <a:pt x="1071" y="736"/>
                </a:cubicBezTo>
                <a:cubicBezTo>
                  <a:pt x="1073" y="736"/>
                  <a:pt x="1078" y="737"/>
                  <a:pt x="1079" y="735"/>
                </a:cubicBezTo>
                <a:close/>
                <a:moveTo>
                  <a:pt x="1072" y="749"/>
                </a:moveTo>
                <a:cubicBezTo>
                  <a:pt x="1082" y="752"/>
                  <a:pt x="1093" y="750"/>
                  <a:pt x="1104" y="752"/>
                </a:cubicBezTo>
                <a:cubicBezTo>
                  <a:pt x="1097" y="747"/>
                  <a:pt x="1080" y="746"/>
                  <a:pt x="1072" y="749"/>
                </a:cubicBezTo>
                <a:close/>
                <a:moveTo>
                  <a:pt x="1057" y="749"/>
                </a:moveTo>
                <a:cubicBezTo>
                  <a:pt x="1061" y="751"/>
                  <a:pt x="1065" y="751"/>
                  <a:pt x="1069" y="749"/>
                </a:cubicBezTo>
                <a:cubicBezTo>
                  <a:pt x="1067" y="748"/>
                  <a:pt x="1059" y="747"/>
                  <a:pt x="1057" y="749"/>
                </a:cubicBezTo>
                <a:close/>
                <a:moveTo>
                  <a:pt x="300" y="756"/>
                </a:moveTo>
                <a:cubicBezTo>
                  <a:pt x="302" y="756"/>
                  <a:pt x="304" y="755"/>
                  <a:pt x="305" y="754"/>
                </a:cubicBezTo>
                <a:cubicBezTo>
                  <a:pt x="303" y="753"/>
                  <a:pt x="303" y="751"/>
                  <a:pt x="300" y="752"/>
                </a:cubicBezTo>
                <a:cubicBezTo>
                  <a:pt x="301" y="753"/>
                  <a:pt x="300" y="755"/>
                  <a:pt x="300" y="756"/>
                </a:cubicBezTo>
                <a:close/>
                <a:moveTo>
                  <a:pt x="962" y="761"/>
                </a:moveTo>
                <a:cubicBezTo>
                  <a:pt x="964" y="765"/>
                  <a:pt x="958" y="763"/>
                  <a:pt x="958" y="766"/>
                </a:cubicBezTo>
                <a:cubicBezTo>
                  <a:pt x="964" y="765"/>
                  <a:pt x="966" y="767"/>
                  <a:pt x="970" y="768"/>
                </a:cubicBezTo>
                <a:cubicBezTo>
                  <a:pt x="970" y="767"/>
                  <a:pt x="971" y="767"/>
                  <a:pt x="971" y="767"/>
                </a:cubicBezTo>
                <a:cubicBezTo>
                  <a:pt x="971" y="762"/>
                  <a:pt x="966" y="762"/>
                  <a:pt x="962" y="761"/>
                </a:cubicBezTo>
                <a:close/>
                <a:moveTo>
                  <a:pt x="1102" y="762"/>
                </a:moveTo>
                <a:cubicBezTo>
                  <a:pt x="1071" y="771"/>
                  <a:pt x="1025" y="763"/>
                  <a:pt x="996" y="768"/>
                </a:cubicBezTo>
                <a:cubicBezTo>
                  <a:pt x="996" y="766"/>
                  <a:pt x="997" y="763"/>
                  <a:pt x="995" y="763"/>
                </a:cubicBezTo>
                <a:cubicBezTo>
                  <a:pt x="991" y="764"/>
                  <a:pt x="985" y="764"/>
                  <a:pt x="982" y="767"/>
                </a:cubicBezTo>
                <a:cubicBezTo>
                  <a:pt x="983" y="763"/>
                  <a:pt x="977" y="763"/>
                  <a:pt x="976" y="766"/>
                </a:cubicBezTo>
                <a:cubicBezTo>
                  <a:pt x="980" y="767"/>
                  <a:pt x="985" y="769"/>
                  <a:pt x="991" y="770"/>
                </a:cubicBezTo>
                <a:cubicBezTo>
                  <a:pt x="998" y="771"/>
                  <a:pt x="1005" y="769"/>
                  <a:pt x="1013" y="769"/>
                </a:cubicBezTo>
                <a:cubicBezTo>
                  <a:pt x="1022" y="770"/>
                  <a:pt x="1030" y="774"/>
                  <a:pt x="1039" y="772"/>
                </a:cubicBezTo>
                <a:cubicBezTo>
                  <a:pt x="1043" y="771"/>
                  <a:pt x="1044" y="772"/>
                  <a:pt x="1047" y="772"/>
                </a:cubicBezTo>
                <a:cubicBezTo>
                  <a:pt x="1049" y="772"/>
                  <a:pt x="1052" y="770"/>
                  <a:pt x="1054" y="769"/>
                </a:cubicBezTo>
                <a:cubicBezTo>
                  <a:pt x="1070" y="767"/>
                  <a:pt x="1090" y="770"/>
                  <a:pt x="1102" y="764"/>
                </a:cubicBezTo>
                <a:cubicBezTo>
                  <a:pt x="1103" y="764"/>
                  <a:pt x="1103" y="762"/>
                  <a:pt x="1102" y="762"/>
                </a:cubicBezTo>
                <a:close/>
                <a:moveTo>
                  <a:pt x="515" y="779"/>
                </a:moveTo>
                <a:cubicBezTo>
                  <a:pt x="514" y="783"/>
                  <a:pt x="510" y="778"/>
                  <a:pt x="509" y="782"/>
                </a:cubicBezTo>
                <a:cubicBezTo>
                  <a:pt x="513" y="783"/>
                  <a:pt x="514" y="784"/>
                  <a:pt x="517" y="783"/>
                </a:cubicBezTo>
                <a:cubicBezTo>
                  <a:pt x="518" y="781"/>
                  <a:pt x="517" y="778"/>
                  <a:pt x="515" y="779"/>
                </a:cubicBezTo>
                <a:close/>
                <a:moveTo>
                  <a:pt x="587" y="785"/>
                </a:moveTo>
                <a:cubicBezTo>
                  <a:pt x="584" y="781"/>
                  <a:pt x="570" y="779"/>
                  <a:pt x="566" y="785"/>
                </a:cubicBezTo>
                <a:cubicBezTo>
                  <a:pt x="570" y="785"/>
                  <a:pt x="571" y="787"/>
                  <a:pt x="574" y="787"/>
                </a:cubicBezTo>
                <a:cubicBezTo>
                  <a:pt x="577" y="783"/>
                  <a:pt x="581" y="785"/>
                  <a:pt x="584" y="787"/>
                </a:cubicBezTo>
                <a:cubicBezTo>
                  <a:pt x="584" y="785"/>
                  <a:pt x="585" y="785"/>
                  <a:pt x="587" y="785"/>
                </a:cubicBezTo>
                <a:close/>
                <a:moveTo>
                  <a:pt x="327" y="795"/>
                </a:moveTo>
                <a:cubicBezTo>
                  <a:pt x="324" y="794"/>
                  <a:pt x="315" y="793"/>
                  <a:pt x="315" y="794"/>
                </a:cubicBezTo>
                <a:cubicBezTo>
                  <a:pt x="315" y="796"/>
                  <a:pt x="324" y="797"/>
                  <a:pt x="327" y="795"/>
                </a:cubicBezTo>
                <a:close/>
                <a:moveTo>
                  <a:pt x="264" y="797"/>
                </a:moveTo>
                <a:cubicBezTo>
                  <a:pt x="267" y="796"/>
                  <a:pt x="268" y="799"/>
                  <a:pt x="271" y="798"/>
                </a:cubicBezTo>
                <a:cubicBezTo>
                  <a:pt x="272" y="795"/>
                  <a:pt x="264" y="796"/>
                  <a:pt x="264" y="797"/>
                </a:cubicBezTo>
                <a:close/>
                <a:moveTo>
                  <a:pt x="1021" y="796"/>
                </a:moveTo>
                <a:cubicBezTo>
                  <a:pt x="1001" y="796"/>
                  <a:pt x="1001" y="796"/>
                  <a:pt x="1001" y="796"/>
                </a:cubicBezTo>
                <a:cubicBezTo>
                  <a:pt x="1004" y="801"/>
                  <a:pt x="1018" y="799"/>
                  <a:pt x="1021" y="796"/>
                </a:cubicBezTo>
                <a:close/>
                <a:moveTo>
                  <a:pt x="308" y="798"/>
                </a:moveTo>
                <a:cubicBezTo>
                  <a:pt x="314" y="804"/>
                  <a:pt x="321" y="800"/>
                  <a:pt x="330" y="801"/>
                </a:cubicBezTo>
                <a:cubicBezTo>
                  <a:pt x="326" y="797"/>
                  <a:pt x="315" y="796"/>
                  <a:pt x="308" y="798"/>
                </a:cubicBezTo>
                <a:close/>
                <a:moveTo>
                  <a:pt x="491" y="802"/>
                </a:moveTo>
                <a:cubicBezTo>
                  <a:pt x="494" y="809"/>
                  <a:pt x="513" y="806"/>
                  <a:pt x="520" y="804"/>
                </a:cubicBezTo>
                <a:cubicBezTo>
                  <a:pt x="508" y="802"/>
                  <a:pt x="501" y="800"/>
                  <a:pt x="491" y="802"/>
                </a:cubicBezTo>
                <a:close/>
                <a:moveTo>
                  <a:pt x="82" y="24"/>
                </a:moveTo>
                <a:cubicBezTo>
                  <a:pt x="83" y="20"/>
                  <a:pt x="88" y="26"/>
                  <a:pt x="89" y="23"/>
                </a:cubicBezTo>
                <a:cubicBezTo>
                  <a:pt x="87" y="22"/>
                  <a:pt x="85" y="21"/>
                  <a:pt x="82" y="21"/>
                </a:cubicBezTo>
                <a:cubicBezTo>
                  <a:pt x="82" y="23"/>
                  <a:pt x="80" y="23"/>
                  <a:pt x="82" y="24"/>
                </a:cubicBezTo>
                <a:close/>
                <a:moveTo>
                  <a:pt x="814" y="94"/>
                </a:moveTo>
                <a:cubicBezTo>
                  <a:pt x="813" y="85"/>
                  <a:pt x="799" y="91"/>
                  <a:pt x="799" y="83"/>
                </a:cubicBezTo>
                <a:cubicBezTo>
                  <a:pt x="793" y="82"/>
                  <a:pt x="792" y="86"/>
                  <a:pt x="790" y="90"/>
                </a:cubicBezTo>
                <a:cubicBezTo>
                  <a:pt x="796" y="90"/>
                  <a:pt x="800" y="92"/>
                  <a:pt x="801" y="95"/>
                </a:cubicBezTo>
                <a:cubicBezTo>
                  <a:pt x="809" y="95"/>
                  <a:pt x="810" y="94"/>
                  <a:pt x="814" y="94"/>
                </a:cubicBezTo>
                <a:close/>
                <a:moveTo>
                  <a:pt x="1168" y="623"/>
                </a:moveTo>
                <a:cubicBezTo>
                  <a:pt x="1173" y="620"/>
                  <a:pt x="1183" y="622"/>
                  <a:pt x="1185" y="616"/>
                </a:cubicBezTo>
                <a:cubicBezTo>
                  <a:pt x="1178" y="616"/>
                  <a:pt x="1174" y="613"/>
                  <a:pt x="1172" y="608"/>
                </a:cubicBezTo>
                <a:cubicBezTo>
                  <a:pt x="1167" y="609"/>
                  <a:pt x="1164" y="608"/>
                  <a:pt x="1160" y="608"/>
                </a:cubicBezTo>
                <a:cubicBezTo>
                  <a:pt x="1162" y="602"/>
                  <a:pt x="1156" y="605"/>
                  <a:pt x="1155" y="603"/>
                </a:cubicBezTo>
                <a:cubicBezTo>
                  <a:pt x="1159" y="599"/>
                  <a:pt x="1152" y="598"/>
                  <a:pt x="1157" y="595"/>
                </a:cubicBezTo>
                <a:cubicBezTo>
                  <a:pt x="1151" y="594"/>
                  <a:pt x="1147" y="593"/>
                  <a:pt x="1147" y="587"/>
                </a:cubicBezTo>
                <a:cubicBezTo>
                  <a:pt x="1163" y="585"/>
                  <a:pt x="1177" y="586"/>
                  <a:pt x="1194" y="585"/>
                </a:cubicBezTo>
                <a:cubicBezTo>
                  <a:pt x="1189" y="581"/>
                  <a:pt x="1178" y="582"/>
                  <a:pt x="1174" y="576"/>
                </a:cubicBezTo>
                <a:cubicBezTo>
                  <a:pt x="1177" y="574"/>
                  <a:pt x="1176" y="573"/>
                  <a:pt x="1177" y="571"/>
                </a:cubicBezTo>
                <a:cubicBezTo>
                  <a:pt x="1162" y="563"/>
                  <a:pt x="1133" y="569"/>
                  <a:pt x="1125" y="554"/>
                </a:cubicBezTo>
                <a:cubicBezTo>
                  <a:pt x="1110" y="550"/>
                  <a:pt x="1093" y="548"/>
                  <a:pt x="1081" y="542"/>
                </a:cubicBezTo>
                <a:cubicBezTo>
                  <a:pt x="1078" y="538"/>
                  <a:pt x="1082" y="538"/>
                  <a:pt x="1083" y="535"/>
                </a:cubicBezTo>
                <a:cubicBezTo>
                  <a:pt x="1080" y="532"/>
                  <a:pt x="1078" y="534"/>
                  <a:pt x="1074" y="532"/>
                </a:cubicBezTo>
                <a:cubicBezTo>
                  <a:pt x="1082" y="524"/>
                  <a:pt x="1092" y="521"/>
                  <a:pt x="1107" y="523"/>
                </a:cubicBezTo>
                <a:cubicBezTo>
                  <a:pt x="1108" y="519"/>
                  <a:pt x="1111" y="523"/>
                  <a:pt x="1112" y="520"/>
                </a:cubicBezTo>
                <a:cubicBezTo>
                  <a:pt x="1108" y="515"/>
                  <a:pt x="1093" y="522"/>
                  <a:pt x="1092" y="513"/>
                </a:cubicBezTo>
                <a:cubicBezTo>
                  <a:pt x="1091" y="509"/>
                  <a:pt x="1100" y="514"/>
                  <a:pt x="1100" y="509"/>
                </a:cubicBezTo>
                <a:cubicBezTo>
                  <a:pt x="1093" y="506"/>
                  <a:pt x="1086" y="509"/>
                  <a:pt x="1081" y="509"/>
                </a:cubicBezTo>
                <a:cubicBezTo>
                  <a:pt x="1079" y="508"/>
                  <a:pt x="1079" y="505"/>
                  <a:pt x="1077" y="505"/>
                </a:cubicBezTo>
                <a:cubicBezTo>
                  <a:pt x="1072" y="503"/>
                  <a:pt x="1067" y="506"/>
                  <a:pt x="1061" y="505"/>
                </a:cubicBezTo>
                <a:cubicBezTo>
                  <a:pt x="1061" y="503"/>
                  <a:pt x="1060" y="502"/>
                  <a:pt x="1060" y="501"/>
                </a:cubicBezTo>
                <a:cubicBezTo>
                  <a:pt x="1069" y="489"/>
                  <a:pt x="1089" y="496"/>
                  <a:pt x="1103" y="486"/>
                </a:cubicBezTo>
                <a:cubicBezTo>
                  <a:pt x="1106" y="487"/>
                  <a:pt x="1105" y="491"/>
                  <a:pt x="1108" y="491"/>
                </a:cubicBezTo>
                <a:cubicBezTo>
                  <a:pt x="1108" y="488"/>
                  <a:pt x="1109" y="486"/>
                  <a:pt x="1111" y="485"/>
                </a:cubicBezTo>
                <a:cubicBezTo>
                  <a:pt x="1123" y="486"/>
                  <a:pt x="1133" y="485"/>
                  <a:pt x="1140" y="480"/>
                </a:cubicBezTo>
                <a:cubicBezTo>
                  <a:pt x="1138" y="479"/>
                  <a:pt x="1135" y="479"/>
                  <a:pt x="1135" y="477"/>
                </a:cubicBezTo>
                <a:cubicBezTo>
                  <a:pt x="1141" y="474"/>
                  <a:pt x="1147" y="475"/>
                  <a:pt x="1154" y="472"/>
                </a:cubicBezTo>
                <a:cubicBezTo>
                  <a:pt x="1151" y="470"/>
                  <a:pt x="1147" y="469"/>
                  <a:pt x="1144" y="466"/>
                </a:cubicBezTo>
                <a:cubicBezTo>
                  <a:pt x="1147" y="462"/>
                  <a:pt x="1151" y="457"/>
                  <a:pt x="1157" y="460"/>
                </a:cubicBezTo>
                <a:cubicBezTo>
                  <a:pt x="1158" y="457"/>
                  <a:pt x="1160" y="456"/>
                  <a:pt x="1162" y="454"/>
                </a:cubicBezTo>
                <a:cubicBezTo>
                  <a:pt x="1160" y="454"/>
                  <a:pt x="1158" y="454"/>
                  <a:pt x="1158" y="451"/>
                </a:cubicBezTo>
                <a:cubicBezTo>
                  <a:pt x="1164" y="452"/>
                  <a:pt x="1157" y="445"/>
                  <a:pt x="1162" y="445"/>
                </a:cubicBezTo>
                <a:cubicBezTo>
                  <a:pt x="1157" y="443"/>
                  <a:pt x="1150" y="443"/>
                  <a:pt x="1146" y="439"/>
                </a:cubicBezTo>
                <a:cubicBezTo>
                  <a:pt x="1146" y="436"/>
                  <a:pt x="1154" y="441"/>
                  <a:pt x="1153" y="436"/>
                </a:cubicBezTo>
                <a:cubicBezTo>
                  <a:pt x="1152" y="434"/>
                  <a:pt x="1145" y="436"/>
                  <a:pt x="1144" y="433"/>
                </a:cubicBezTo>
                <a:cubicBezTo>
                  <a:pt x="1147" y="430"/>
                  <a:pt x="1149" y="427"/>
                  <a:pt x="1154" y="427"/>
                </a:cubicBezTo>
                <a:cubicBezTo>
                  <a:pt x="1154" y="424"/>
                  <a:pt x="1155" y="422"/>
                  <a:pt x="1157" y="422"/>
                </a:cubicBezTo>
                <a:cubicBezTo>
                  <a:pt x="1160" y="423"/>
                  <a:pt x="1164" y="420"/>
                  <a:pt x="1169" y="421"/>
                </a:cubicBezTo>
                <a:cubicBezTo>
                  <a:pt x="1172" y="413"/>
                  <a:pt x="1179" y="405"/>
                  <a:pt x="1178" y="397"/>
                </a:cubicBezTo>
                <a:cubicBezTo>
                  <a:pt x="1181" y="397"/>
                  <a:pt x="1182" y="396"/>
                  <a:pt x="1185" y="396"/>
                </a:cubicBezTo>
                <a:cubicBezTo>
                  <a:pt x="1187" y="388"/>
                  <a:pt x="1193" y="384"/>
                  <a:pt x="1193" y="376"/>
                </a:cubicBezTo>
                <a:cubicBezTo>
                  <a:pt x="1192" y="365"/>
                  <a:pt x="1178" y="360"/>
                  <a:pt x="1177" y="349"/>
                </a:cubicBezTo>
                <a:cubicBezTo>
                  <a:pt x="1176" y="329"/>
                  <a:pt x="1175" y="308"/>
                  <a:pt x="1167" y="288"/>
                </a:cubicBezTo>
                <a:cubicBezTo>
                  <a:pt x="1164" y="289"/>
                  <a:pt x="1163" y="287"/>
                  <a:pt x="1162" y="286"/>
                </a:cubicBezTo>
                <a:cubicBezTo>
                  <a:pt x="1161" y="280"/>
                  <a:pt x="1158" y="269"/>
                  <a:pt x="1165" y="264"/>
                </a:cubicBezTo>
                <a:cubicBezTo>
                  <a:pt x="1164" y="264"/>
                  <a:pt x="1163" y="262"/>
                  <a:pt x="1163" y="260"/>
                </a:cubicBezTo>
                <a:cubicBezTo>
                  <a:pt x="1147" y="256"/>
                  <a:pt x="1142" y="244"/>
                  <a:pt x="1138" y="231"/>
                </a:cubicBezTo>
                <a:cubicBezTo>
                  <a:pt x="1135" y="230"/>
                  <a:pt x="1130" y="230"/>
                  <a:pt x="1128" y="227"/>
                </a:cubicBezTo>
                <a:cubicBezTo>
                  <a:pt x="1128" y="225"/>
                  <a:pt x="1132" y="226"/>
                  <a:pt x="1132" y="225"/>
                </a:cubicBezTo>
                <a:cubicBezTo>
                  <a:pt x="1130" y="222"/>
                  <a:pt x="1126" y="222"/>
                  <a:pt x="1124" y="220"/>
                </a:cubicBezTo>
                <a:cubicBezTo>
                  <a:pt x="1126" y="218"/>
                  <a:pt x="1123" y="217"/>
                  <a:pt x="1123" y="214"/>
                </a:cubicBezTo>
                <a:cubicBezTo>
                  <a:pt x="1125" y="213"/>
                  <a:pt x="1127" y="212"/>
                  <a:pt x="1128" y="210"/>
                </a:cubicBezTo>
                <a:cubicBezTo>
                  <a:pt x="1124" y="204"/>
                  <a:pt x="1117" y="201"/>
                  <a:pt x="1111" y="197"/>
                </a:cubicBezTo>
                <a:cubicBezTo>
                  <a:pt x="1116" y="193"/>
                  <a:pt x="1121" y="193"/>
                  <a:pt x="1130" y="193"/>
                </a:cubicBezTo>
                <a:cubicBezTo>
                  <a:pt x="1129" y="188"/>
                  <a:pt x="1122" y="189"/>
                  <a:pt x="1120" y="185"/>
                </a:cubicBezTo>
                <a:cubicBezTo>
                  <a:pt x="1119" y="181"/>
                  <a:pt x="1123" y="183"/>
                  <a:pt x="1124" y="181"/>
                </a:cubicBezTo>
                <a:cubicBezTo>
                  <a:pt x="1122" y="177"/>
                  <a:pt x="1117" y="182"/>
                  <a:pt x="1116" y="178"/>
                </a:cubicBezTo>
                <a:cubicBezTo>
                  <a:pt x="1118" y="175"/>
                  <a:pt x="1125" y="176"/>
                  <a:pt x="1128" y="173"/>
                </a:cubicBezTo>
                <a:cubicBezTo>
                  <a:pt x="1126" y="167"/>
                  <a:pt x="1117" y="169"/>
                  <a:pt x="1117" y="163"/>
                </a:cubicBezTo>
                <a:cubicBezTo>
                  <a:pt x="1111" y="163"/>
                  <a:pt x="1106" y="164"/>
                  <a:pt x="1101" y="161"/>
                </a:cubicBezTo>
                <a:cubicBezTo>
                  <a:pt x="1107" y="157"/>
                  <a:pt x="1111" y="150"/>
                  <a:pt x="1118" y="147"/>
                </a:cubicBezTo>
                <a:cubicBezTo>
                  <a:pt x="1113" y="143"/>
                  <a:pt x="1103" y="146"/>
                  <a:pt x="1097" y="142"/>
                </a:cubicBezTo>
                <a:cubicBezTo>
                  <a:pt x="1099" y="142"/>
                  <a:pt x="1098" y="139"/>
                  <a:pt x="1098" y="138"/>
                </a:cubicBezTo>
                <a:cubicBezTo>
                  <a:pt x="1103" y="136"/>
                  <a:pt x="1106" y="135"/>
                  <a:pt x="1109" y="133"/>
                </a:cubicBezTo>
                <a:cubicBezTo>
                  <a:pt x="1110" y="135"/>
                  <a:pt x="1114" y="135"/>
                  <a:pt x="1115" y="133"/>
                </a:cubicBezTo>
                <a:cubicBezTo>
                  <a:pt x="1125" y="142"/>
                  <a:pt x="1130" y="130"/>
                  <a:pt x="1140" y="130"/>
                </a:cubicBezTo>
                <a:cubicBezTo>
                  <a:pt x="1140" y="128"/>
                  <a:pt x="1138" y="127"/>
                  <a:pt x="1139" y="125"/>
                </a:cubicBezTo>
                <a:cubicBezTo>
                  <a:pt x="1132" y="123"/>
                  <a:pt x="1125" y="127"/>
                  <a:pt x="1120" y="125"/>
                </a:cubicBezTo>
                <a:cubicBezTo>
                  <a:pt x="1122" y="124"/>
                  <a:pt x="1120" y="123"/>
                  <a:pt x="1120" y="122"/>
                </a:cubicBezTo>
                <a:cubicBezTo>
                  <a:pt x="1122" y="120"/>
                  <a:pt x="1126" y="122"/>
                  <a:pt x="1128" y="120"/>
                </a:cubicBezTo>
                <a:cubicBezTo>
                  <a:pt x="1135" y="105"/>
                  <a:pt x="1116" y="105"/>
                  <a:pt x="1113" y="98"/>
                </a:cubicBezTo>
                <a:cubicBezTo>
                  <a:pt x="1120" y="99"/>
                  <a:pt x="1121" y="94"/>
                  <a:pt x="1126" y="92"/>
                </a:cubicBezTo>
                <a:cubicBezTo>
                  <a:pt x="1112" y="86"/>
                  <a:pt x="1090" y="86"/>
                  <a:pt x="1076" y="81"/>
                </a:cubicBezTo>
                <a:cubicBezTo>
                  <a:pt x="1066" y="78"/>
                  <a:pt x="1051" y="77"/>
                  <a:pt x="1039" y="75"/>
                </a:cubicBezTo>
                <a:cubicBezTo>
                  <a:pt x="1032" y="73"/>
                  <a:pt x="1018" y="60"/>
                  <a:pt x="1013" y="71"/>
                </a:cubicBezTo>
                <a:cubicBezTo>
                  <a:pt x="1014" y="73"/>
                  <a:pt x="1018" y="72"/>
                  <a:pt x="1020" y="74"/>
                </a:cubicBezTo>
                <a:cubicBezTo>
                  <a:pt x="1009" y="74"/>
                  <a:pt x="989" y="82"/>
                  <a:pt x="984" y="71"/>
                </a:cubicBezTo>
                <a:cubicBezTo>
                  <a:pt x="981" y="71"/>
                  <a:pt x="979" y="70"/>
                  <a:pt x="976" y="69"/>
                </a:cubicBezTo>
                <a:cubicBezTo>
                  <a:pt x="969" y="85"/>
                  <a:pt x="938" y="78"/>
                  <a:pt x="919" y="81"/>
                </a:cubicBezTo>
                <a:cubicBezTo>
                  <a:pt x="919" y="84"/>
                  <a:pt x="919" y="85"/>
                  <a:pt x="916" y="85"/>
                </a:cubicBezTo>
                <a:cubicBezTo>
                  <a:pt x="912" y="83"/>
                  <a:pt x="908" y="83"/>
                  <a:pt x="904" y="84"/>
                </a:cubicBezTo>
                <a:cubicBezTo>
                  <a:pt x="906" y="78"/>
                  <a:pt x="898" y="76"/>
                  <a:pt x="894" y="78"/>
                </a:cubicBezTo>
                <a:cubicBezTo>
                  <a:pt x="897" y="79"/>
                  <a:pt x="900" y="82"/>
                  <a:pt x="898" y="84"/>
                </a:cubicBezTo>
                <a:cubicBezTo>
                  <a:pt x="886" y="85"/>
                  <a:pt x="869" y="82"/>
                  <a:pt x="860" y="90"/>
                </a:cubicBezTo>
                <a:cubicBezTo>
                  <a:pt x="865" y="94"/>
                  <a:pt x="876" y="92"/>
                  <a:pt x="879" y="98"/>
                </a:cubicBezTo>
                <a:cubicBezTo>
                  <a:pt x="870" y="99"/>
                  <a:pt x="858" y="93"/>
                  <a:pt x="853" y="98"/>
                </a:cubicBezTo>
                <a:cubicBezTo>
                  <a:pt x="848" y="95"/>
                  <a:pt x="846" y="90"/>
                  <a:pt x="845" y="83"/>
                </a:cubicBezTo>
                <a:cubicBezTo>
                  <a:pt x="836" y="82"/>
                  <a:pt x="828" y="83"/>
                  <a:pt x="821" y="85"/>
                </a:cubicBezTo>
                <a:cubicBezTo>
                  <a:pt x="824" y="85"/>
                  <a:pt x="826" y="87"/>
                  <a:pt x="827" y="89"/>
                </a:cubicBezTo>
                <a:cubicBezTo>
                  <a:pt x="819" y="91"/>
                  <a:pt x="816" y="96"/>
                  <a:pt x="811" y="101"/>
                </a:cubicBezTo>
                <a:cubicBezTo>
                  <a:pt x="806" y="101"/>
                  <a:pt x="804" y="98"/>
                  <a:pt x="801" y="95"/>
                </a:cubicBezTo>
                <a:cubicBezTo>
                  <a:pt x="797" y="98"/>
                  <a:pt x="795" y="92"/>
                  <a:pt x="790" y="95"/>
                </a:cubicBezTo>
                <a:cubicBezTo>
                  <a:pt x="789" y="93"/>
                  <a:pt x="789" y="91"/>
                  <a:pt x="788" y="89"/>
                </a:cubicBezTo>
                <a:cubicBezTo>
                  <a:pt x="781" y="89"/>
                  <a:pt x="778" y="93"/>
                  <a:pt x="776" y="98"/>
                </a:cubicBezTo>
                <a:cubicBezTo>
                  <a:pt x="777" y="103"/>
                  <a:pt x="784" y="97"/>
                  <a:pt x="786" y="102"/>
                </a:cubicBezTo>
                <a:cubicBezTo>
                  <a:pt x="782" y="102"/>
                  <a:pt x="782" y="105"/>
                  <a:pt x="782" y="108"/>
                </a:cubicBezTo>
                <a:cubicBezTo>
                  <a:pt x="791" y="109"/>
                  <a:pt x="800" y="110"/>
                  <a:pt x="803" y="116"/>
                </a:cubicBezTo>
                <a:cubicBezTo>
                  <a:pt x="799" y="120"/>
                  <a:pt x="794" y="123"/>
                  <a:pt x="792" y="129"/>
                </a:cubicBezTo>
                <a:cubicBezTo>
                  <a:pt x="788" y="130"/>
                  <a:pt x="787" y="128"/>
                  <a:pt x="788" y="124"/>
                </a:cubicBezTo>
                <a:cubicBezTo>
                  <a:pt x="783" y="121"/>
                  <a:pt x="772" y="119"/>
                  <a:pt x="771" y="127"/>
                </a:cubicBezTo>
                <a:cubicBezTo>
                  <a:pt x="771" y="128"/>
                  <a:pt x="772" y="128"/>
                  <a:pt x="772" y="129"/>
                </a:cubicBezTo>
                <a:cubicBezTo>
                  <a:pt x="776" y="131"/>
                  <a:pt x="781" y="132"/>
                  <a:pt x="786" y="130"/>
                </a:cubicBezTo>
                <a:cubicBezTo>
                  <a:pt x="786" y="133"/>
                  <a:pt x="788" y="133"/>
                  <a:pt x="788" y="136"/>
                </a:cubicBezTo>
                <a:cubicBezTo>
                  <a:pt x="786" y="136"/>
                  <a:pt x="786" y="137"/>
                  <a:pt x="786" y="139"/>
                </a:cubicBezTo>
                <a:cubicBezTo>
                  <a:pt x="791" y="146"/>
                  <a:pt x="811" y="140"/>
                  <a:pt x="821" y="143"/>
                </a:cubicBezTo>
                <a:cubicBezTo>
                  <a:pt x="819" y="145"/>
                  <a:pt x="815" y="144"/>
                  <a:pt x="815" y="147"/>
                </a:cubicBezTo>
                <a:cubicBezTo>
                  <a:pt x="815" y="150"/>
                  <a:pt x="819" y="150"/>
                  <a:pt x="819" y="153"/>
                </a:cubicBezTo>
                <a:cubicBezTo>
                  <a:pt x="805" y="153"/>
                  <a:pt x="792" y="155"/>
                  <a:pt x="782" y="147"/>
                </a:cubicBezTo>
                <a:cubicBezTo>
                  <a:pt x="780" y="150"/>
                  <a:pt x="773" y="150"/>
                  <a:pt x="769" y="154"/>
                </a:cubicBezTo>
                <a:cubicBezTo>
                  <a:pt x="778" y="152"/>
                  <a:pt x="783" y="162"/>
                  <a:pt x="786" y="156"/>
                </a:cubicBezTo>
                <a:cubicBezTo>
                  <a:pt x="794" y="157"/>
                  <a:pt x="802" y="160"/>
                  <a:pt x="808" y="156"/>
                </a:cubicBezTo>
                <a:cubicBezTo>
                  <a:pt x="817" y="165"/>
                  <a:pt x="832" y="154"/>
                  <a:pt x="841" y="165"/>
                </a:cubicBezTo>
                <a:cubicBezTo>
                  <a:pt x="840" y="167"/>
                  <a:pt x="838" y="167"/>
                  <a:pt x="837" y="168"/>
                </a:cubicBezTo>
                <a:cubicBezTo>
                  <a:pt x="839" y="168"/>
                  <a:pt x="843" y="172"/>
                  <a:pt x="840" y="174"/>
                </a:cubicBezTo>
                <a:cubicBezTo>
                  <a:pt x="838" y="170"/>
                  <a:pt x="830" y="170"/>
                  <a:pt x="829" y="173"/>
                </a:cubicBezTo>
                <a:cubicBezTo>
                  <a:pt x="832" y="174"/>
                  <a:pt x="834" y="175"/>
                  <a:pt x="834" y="177"/>
                </a:cubicBezTo>
                <a:cubicBezTo>
                  <a:pt x="828" y="175"/>
                  <a:pt x="820" y="181"/>
                  <a:pt x="818" y="174"/>
                </a:cubicBezTo>
                <a:cubicBezTo>
                  <a:pt x="815" y="174"/>
                  <a:pt x="813" y="176"/>
                  <a:pt x="811" y="175"/>
                </a:cubicBezTo>
                <a:cubicBezTo>
                  <a:pt x="808" y="174"/>
                  <a:pt x="813" y="170"/>
                  <a:pt x="809" y="170"/>
                </a:cubicBezTo>
                <a:cubicBezTo>
                  <a:pt x="806" y="171"/>
                  <a:pt x="811" y="175"/>
                  <a:pt x="809" y="176"/>
                </a:cubicBezTo>
                <a:cubicBezTo>
                  <a:pt x="804" y="174"/>
                  <a:pt x="800" y="177"/>
                  <a:pt x="796" y="178"/>
                </a:cubicBezTo>
                <a:cubicBezTo>
                  <a:pt x="794" y="178"/>
                  <a:pt x="795" y="174"/>
                  <a:pt x="792" y="175"/>
                </a:cubicBezTo>
                <a:cubicBezTo>
                  <a:pt x="789" y="177"/>
                  <a:pt x="784" y="177"/>
                  <a:pt x="779" y="176"/>
                </a:cubicBezTo>
                <a:cubicBezTo>
                  <a:pt x="781" y="175"/>
                  <a:pt x="784" y="175"/>
                  <a:pt x="785" y="174"/>
                </a:cubicBezTo>
                <a:cubicBezTo>
                  <a:pt x="768" y="171"/>
                  <a:pt x="751" y="176"/>
                  <a:pt x="740" y="172"/>
                </a:cubicBezTo>
                <a:cubicBezTo>
                  <a:pt x="740" y="173"/>
                  <a:pt x="740" y="174"/>
                  <a:pt x="739" y="175"/>
                </a:cubicBezTo>
                <a:cubicBezTo>
                  <a:pt x="731" y="174"/>
                  <a:pt x="722" y="177"/>
                  <a:pt x="715" y="175"/>
                </a:cubicBezTo>
                <a:cubicBezTo>
                  <a:pt x="716" y="172"/>
                  <a:pt x="716" y="172"/>
                  <a:pt x="715" y="169"/>
                </a:cubicBezTo>
                <a:cubicBezTo>
                  <a:pt x="713" y="168"/>
                  <a:pt x="711" y="168"/>
                  <a:pt x="708" y="168"/>
                </a:cubicBezTo>
                <a:cubicBezTo>
                  <a:pt x="706" y="170"/>
                  <a:pt x="705" y="173"/>
                  <a:pt x="702" y="173"/>
                </a:cubicBezTo>
                <a:cubicBezTo>
                  <a:pt x="697" y="172"/>
                  <a:pt x="694" y="169"/>
                  <a:pt x="687" y="169"/>
                </a:cubicBezTo>
                <a:cubicBezTo>
                  <a:pt x="685" y="168"/>
                  <a:pt x="690" y="165"/>
                  <a:pt x="686" y="165"/>
                </a:cubicBezTo>
                <a:cubicBezTo>
                  <a:pt x="680" y="164"/>
                  <a:pt x="682" y="172"/>
                  <a:pt x="676" y="171"/>
                </a:cubicBezTo>
                <a:cubicBezTo>
                  <a:pt x="676" y="169"/>
                  <a:pt x="679" y="170"/>
                  <a:pt x="679" y="168"/>
                </a:cubicBezTo>
                <a:cubicBezTo>
                  <a:pt x="671" y="169"/>
                  <a:pt x="655" y="162"/>
                  <a:pt x="644" y="168"/>
                </a:cubicBezTo>
                <a:cubicBezTo>
                  <a:pt x="644" y="164"/>
                  <a:pt x="637" y="165"/>
                  <a:pt x="638" y="160"/>
                </a:cubicBezTo>
                <a:cubicBezTo>
                  <a:pt x="634" y="161"/>
                  <a:pt x="632" y="160"/>
                  <a:pt x="630" y="161"/>
                </a:cubicBezTo>
                <a:cubicBezTo>
                  <a:pt x="629" y="163"/>
                  <a:pt x="633" y="164"/>
                  <a:pt x="630" y="164"/>
                </a:cubicBezTo>
                <a:cubicBezTo>
                  <a:pt x="623" y="167"/>
                  <a:pt x="616" y="163"/>
                  <a:pt x="611" y="161"/>
                </a:cubicBezTo>
                <a:cubicBezTo>
                  <a:pt x="609" y="168"/>
                  <a:pt x="596" y="164"/>
                  <a:pt x="594" y="160"/>
                </a:cubicBezTo>
                <a:cubicBezTo>
                  <a:pt x="591" y="161"/>
                  <a:pt x="590" y="162"/>
                  <a:pt x="586" y="162"/>
                </a:cubicBezTo>
                <a:cubicBezTo>
                  <a:pt x="586" y="157"/>
                  <a:pt x="579" y="159"/>
                  <a:pt x="573" y="162"/>
                </a:cubicBezTo>
                <a:cubicBezTo>
                  <a:pt x="571" y="158"/>
                  <a:pt x="564" y="154"/>
                  <a:pt x="561" y="159"/>
                </a:cubicBezTo>
                <a:cubicBezTo>
                  <a:pt x="561" y="161"/>
                  <a:pt x="565" y="159"/>
                  <a:pt x="564" y="162"/>
                </a:cubicBezTo>
                <a:cubicBezTo>
                  <a:pt x="558" y="163"/>
                  <a:pt x="542" y="162"/>
                  <a:pt x="547" y="155"/>
                </a:cubicBezTo>
                <a:cubicBezTo>
                  <a:pt x="541" y="154"/>
                  <a:pt x="540" y="148"/>
                  <a:pt x="533" y="149"/>
                </a:cubicBezTo>
                <a:cubicBezTo>
                  <a:pt x="534" y="152"/>
                  <a:pt x="531" y="151"/>
                  <a:pt x="532" y="154"/>
                </a:cubicBezTo>
                <a:cubicBezTo>
                  <a:pt x="535" y="156"/>
                  <a:pt x="538" y="158"/>
                  <a:pt x="539" y="161"/>
                </a:cubicBezTo>
                <a:cubicBezTo>
                  <a:pt x="535" y="161"/>
                  <a:pt x="525" y="161"/>
                  <a:pt x="522" y="158"/>
                </a:cubicBezTo>
                <a:cubicBezTo>
                  <a:pt x="523" y="156"/>
                  <a:pt x="526" y="156"/>
                  <a:pt x="526" y="152"/>
                </a:cubicBezTo>
                <a:cubicBezTo>
                  <a:pt x="519" y="153"/>
                  <a:pt x="518" y="150"/>
                  <a:pt x="517" y="146"/>
                </a:cubicBezTo>
                <a:cubicBezTo>
                  <a:pt x="515" y="146"/>
                  <a:pt x="511" y="145"/>
                  <a:pt x="511" y="147"/>
                </a:cubicBezTo>
                <a:cubicBezTo>
                  <a:pt x="515" y="148"/>
                  <a:pt x="513" y="151"/>
                  <a:pt x="516" y="152"/>
                </a:cubicBezTo>
                <a:cubicBezTo>
                  <a:pt x="510" y="154"/>
                  <a:pt x="500" y="150"/>
                  <a:pt x="491" y="151"/>
                </a:cubicBezTo>
                <a:cubicBezTo>
                  <a:pt x="489" y="153"/>
                  <a:pt x="491" y="158"/>
                  <a:pt x="490" y="159"/>
                </a:cubicBezTo>
                <a:cubicBezTo>
                  <a:pt x="483" y="158"/>
                  <a:pt x="489" y="148"/>
                  <a:pt x="482" y="147"/>
                </a:cubicBezTo>
                <a:cubicBezTo>
                  <a:pt x="482" y="154"/>
                  <a:pt x="476" y="146"/>
                  <a:pt x="472" y="150"/>
                </a:cubicBezTo>
                <a:cubicBezTo>
                  <a:pt x="472" y="155"/>
                  <a:pt x="482" y="151"/>
                  <a:pt x="481" y="158"/>
                </a:cubicBezTo>
                <a:cubicBezTo>
                  <a:pt x="475" y="156"/>
                  <a:pt x="474" y="159"/>
                  <a:pt x="469" y="159"/>
                </a:cubicBezTo>
                <a:cubicBezTo>
                  <a:pt x="469" y="151"/>
                  <a:pt x="460" y="147"/>
                  <a:pt x="451" y="149"/>
                </a:cubicBezTo>
                <a:cubicBezTo>
                  <a:pt x="450" y="152"/>
                  <a:pt x="454" y="150"/>
                  <a:pt x="454" y="152"/>
                </a:cubicBezTo>
                <a:cubicBezTo>
                  <a:pt x="450" y="151"/>
                  <a:pt x="451" y="154"/>
                  <a:pt x="448" y="154"/>
                </a:cubicBezTo>
                <a:cubicBezTo>
                  <a:pt x="446" y="144"/>
                  <a:pt x="432" y="148"/>
                  <a:pt x="425" y="145"/>
                </a:cubicBezTo>
                <a:cubicBezTo>
                  <a:pt x="413" y="148"/>
                  <a:pt x="404" y="147"/>
                  <a:pt x="392" y="144"/>
                </a:cubicBezTo>
                <a:cubicBezTo>
                  <a:pt x="395" y="144"/>
                  <a:pt x="398" y="144"/>
                  <a:pt x="400" y="142"/>
                </a:cubicBezTo>
                <a:cubicBezTo>
                  <a:pt x="395" y="143"/>
                  <a:pt x="391" y="142"/>
                  <a:pt x="388" y="141"/>
                </a:cubicBezTo>
                <a:cubicBezTo>
                  <a:pt x="387" y="143"/>
                  <a:pt x="387" y="145"/>
                  <a:pt x="386" y="146"/>
                </a:cubicBezTo>
                <a:cubicBezTo>
                  <a:pt x="381" y="144"/>
                  <a:pt x="378" y="147"/>
                  <a:pt x="374" y="144"/>
                </a:cubicBezTo>
                <a:cubicBezTo>
                  <a:pt x="375" y="142"/>
                  <a:pt x="381" y="144"/>
                  <a:pt x="380" y="139"/>
                </a:cubicBezTo>
                <a:cubicBezTo>
                  <a:pt x="374" y="140"/>
                  <a:pt x="372" y="137"/>
                  <a:pt x="367" y="141"/>
                </a:cubicBezTo>
                <a:cubicBezTo>
                  <a:pt x="365" y="141"/>
                  <a:pt x="365" y="138"/>
                  <a:pt x="363" y="139"/>
                </a:cubicBezTo>
                <a:cubicBezTo>
                  <a:pt x="351" y="141"/>
                  <a:pt x="342" y="133"/>
                  <a:pt x="330" y="139"/>
                </a:cubicBezTo>
                <a:cubicBezTo>
                  <a:pt x="327" y="135"/>
                  <a:pt x="318" y="139"/>
                  <a:pt x="312" y="136"/>
                </a:cubicBezTo>
                <a:cubicBezTo>
                  <a:pt x="313" y="142"/>
                  <a:pt x="312" y="142"/>
                  <a:pt x="310" y="146"/>
                </a:cubicBezTo>
                <a:cubicBezTo>
                  <a:pt x="314" y="148"/>
                  <a:pt x="310" y="151"/>
                  <a:pt x="312" y="152"/>
                </a:cubicBezTo>
                <a:cubicBezTo>
                  <a:pt x="312" y="149"/>
                  <a:pt x="316" y="155"/>
                  <a:pt x="316" y="151"/>
                </a:cubicBezTo>
                <a:cubicBezTo>
                  <a:pt x="314" y="150"/>
                  <a:pt x="318" y="148"/>
                  <a:pt x="320" y="147"/>
                </a:cubicBezTo>
                <a:cubicBezTo>
                  <a:pt x="319" y="145"/>
                  <a:pt x="316" y="145"/>
                  <a:pt x="316" y="142"/>
                </a:cubicBezTo>
                <a:cubicBezTo>
                  <a:pt x="319" y="138"/>
                  <a:pt x="326" y="138"/>
                  <a:pt x="330" y="141"/>
                </a:cubicBezTo>
                <a:cubicBezTo>
                  <a:pt x="329" y="144"/>
                  <a:pt x="326" y="144"/>
                  <a:pt x="324" y="145"/>
                </a:cubicBezTo>
                <a:cubicBezTo>
                  <a:pt x="326" y="148"/>
                  <a:pt x="325" y="148"/>
                  <a:pt x="325" y="152"/>
                </a:cubicBezTo>
                <a:cubicBezTo>
                  <a:pt x="327" y="154"/>
                  <a:pt x="330" y="153"/>
                  <a:pt x="330" y="156"/>
                </a:cubicBezTo>
                <a:cubicBezTo>
                  <a:pt x="318" y="160"/>
                  <a:pt x="303" y="165"/>
                  <a:pt x="289" y="161"/>
                </a:cubicBezTo>
                <a:cubicBezTo>
                  <a:pt x="288" y="168"/>
                  <a:pt x="278" y="160"/>
                  <a:pt x="275" y="164"/>
                </a:cubicBezTo>
                <a:cubicBezTo>
                  <a:pt x="274" y="167"/>
                  <a:pt x="278" y="165"/>
                  <a:pt x="277" y="168"/>
                </a:cubicBezTo>
                <a:cubicBezTo>
                  <a:pt x="259" y="177"/>
                  <a:pt x="241" y="166"/>
                  <a:pt x="221" y="169"/>
                </a:cubicBezTo>
                <a:cubicBezTo>
                  <a:pt x="223" y="169"/>
                  <a:pt x="222" y="171"/>
                  <a:pt x="222" y="172"/>
                </a:cubicBezTo>
                <a:cubicBezTo>
                  <a:pt x="218" y="174"/>
                  <a:pt x="215" y="174"/>
                  <a:pt x="209" y="174"/>
                </a:cubicBezTo>
                <a:cubicBezTo>
                  <a:pt x="208" y="181"/>
                  <a:pt x="202" y="184"/>
                  <a:pt x="196" y="184"/>
                </a:cubicBezTo>
                <a:cubicBezTo>
                  <a:pt x="197" y="185"/>
                  <a:pt x="193" y="189"/>
                  <a:pt x="190" y="189"/>
                </a:cubicBezTo>
                <a:cubicBezTo>
                  <a:pt x="188" y="186"/>
                  <a:pt x="183" y="185"/>
                  <a:pt x="182" y="179"/>
                </a:cubicBezTo>
                <a:cubicBezTo>
                  <a:pt x="184" y="178"/>
                  <a:pt x="186" y="182"/>
                  <a:pt x="186" y="178"/>
                </a:cubicBezTo>
                <a:cubicBezTo>
                  <a:pt x="186" y="176"/>
                  <a:pt x="183" y="175"/>
                  <a:pt x="179" y="175"/>
                </a:cubicBezTo>
                <a:cubicBezTo>
                  <a:pt x="178" y="178"/>
                  <a:pt x="183" y="175"/>
                  <a:pt x="182" y="178"/>
                </a:cubicBezTo>
                <a:cubicBezTo>
                  <a:pt x="179" y="177"/>
                  <a:pt x="178" y="178"/>
                  <a:pt x="176" y="176"/>
                </a:cubicBezTo>
                <a:cubicBezTo>
                  <a:pt x="176" y="175"/>
                  <a:pt x="178" y="176"/>
                  <a:pt x="178" y="175"/>
                </a:cubicBezTo>
                <a:cubicBezTo>
                  <a:pt x="175" y="174"/>
                  <a:pt x="171" y="171"/>
                  <a:pt x="168" y="174"/>
                </a:cubicBezTo>
                <a:cubicBezTo>
                  <a:pt x="172" y="174"/>
                  <a:pt x="173" y="177"/>
                  <a:pt x="174" y="180"/>
                </a:cubicBezTo>
                <a:cubicBezTo>
                  <a:pt x="168" y="183"/>
                  <a:pt x="160" y="177"/>
                  <a:pt x="156" y="183"/>
                </a:cubicBezTo>
                <a:cubicBezTo>
                  <a:pt x="162" y="182"/>
                  <a:pt x="160" y="188"/>
                  <a:pt x="165" y="188"/>
                </a:cubicBezTo>
                <a:cubicBezTo>
                  <a:pt x="165" y="185"/>
                  <a:pt x="165" y="183"/>
                  <a:pt x="167" y="183"/>
                </a:cubicBezTo>
                <a:cubicBezTo>
                  <a:pt x="170" y="182"/>
                  <a:pt x="169" y="185"/>
                  <a:pt x="172" y="185"/>
                </a:cubicBezTo>
                <a:cubicBezTo>
                  <a:pt x="175" y="183"/>
                  <a:pt x="173" y="177"/>
                  <a:pt x="178" y="180"/>
                </a:cubicBezTo>
                <a:cubicBezTo>
                  <a:pt x="178" y="185"/>
                  <a:pt x="175" y="182"/>
                  <a:pt x="175" y="185"/>
                </a:cubicBezTo>
                <a:cubicBezTo>
                  <a:pt x="176" y="187"/>
                  <a:pt x="181" y="185"/>
                  <a:pt x="182" y="187"/>
                </a:cubicBezTo>
                <a:cubicBezTo>
                  <a:pt x="181" y="194"/>
                  <a:pt x="188" y="195"/>
                  <a:pt x="194" y="195"/>
                </a:cubicBezTo>
                <a:cubicBezTo>
                  <a:pt x="194" y="194"/>
                  <a:pt x="194" y="192"/>
                  <a:pt x="195" y="192"/>
                </a:cubicBezTo>
                <a:cubicBezTo>
                  <a:pt x="201" y="196"/>
                  <a:pt x="209" y="191"/>
                  <a:pt x="216" y="197"/>
                </a:cubicBezTo>
                <a:cubicBezTo>
                  <a:pt x="214" y="204"/>
                  <a:pt x="203" y="198"/>
                  <a:pt x="198" y="203"/>
                </a:cubicBezTo>
                <a:cubicBezTo>
                  <a:pt x="194" y="198"/>
                  <a:pt x="186" y="199"/>
                  <a:pt x="180" y="201"/>
                </a:cubicBezTo>
                <a:cubicBezTo>
                  <a:pt x="181" y="202"/>
                  <a:pt x="182" y="202"/>
                  <a:pt x="183" y="203"/>
                </a:cubicBezTo>
                <a:cubicBezTo>
                  <a:pt x="181" y="203"/>
                  <a:pt x="180" y="203"/>
                  <a:pt x="180" y="205"/>
                </a:cubicBezTo>
                <a:cubicBezTo>
                  <a:pt x="179" y="215"/>
                  <a:pt x="194" y="212"/>
                  <a:pt x="198" y="217"/>
                </a:cubicBezTo>
                <a:cubicBezTo>
                  <a:pt x="181" y="221"/>
                  <a:pt x="164" y="216"/>
                  <a:pt x="151" y="212"/>
                </a:cubicBezTo>
                <a:cubicBezTo>
                  <a:pt x="153" y="216"/>
                  <a:pt x="149" y="214"/>
                  <a:pt x="153" y="219"/>
                </a:cubicBezTo>
                <a:cubicBezTo>
                  <a:pt x="151" y="221"/>
                  <a:pt x="150" y="220"/>
                  <a:pt x="149" y="224"/>
                </a:cubicBezTo>
                <a:cubicBezTo>
                  <a:pt x="140" y="222"/>
                  <a:pt x="133" y="218"/>
                  <a:pt x="130" y="212"/>
                </a:cubicBezTo>
                <a:cubicBezTo>
                  <a:pt x="124" y="211"/>
                  <a:pt x="116" y="212"/>
                  <a:pt x="114" y="208"/>
                </a:cubicBezTo>
                <a:cubicBezTo>
                  <a:pt x="117" y="209"/>
                  <a:pt x="117" y="207"/>
                  <a:pt x="120" y="207"/>
                </a:cubicBezTo>
                <a:cubicBezTo>
                  <a:pt x="121" y="205"/>
                  <a:pt x="116" y="203"/>
                  <a:pt x="119" y="201"/>
                </a:cubicBezTo>
                <a:cubicBezTo>
                  <a:pt x="128" y="201"/>
                  <a:pt x="131" y="217"/>
                  <a:pt x="137" y="209"/>
                </a:cubicBezTo>
                <a:cubicBezTo>
                  <a:pt x="136" y="207"/>
                  <a:pt x="131" y="209"/>
                  <a:pt x="130" y="207"/>
                </a:cubicBezTo>
                <a:cubicBezTo>
                  <a:pt x="129" y="203"/>
                  <a:pt x="133" y="203"/>
                  <a:pt x="137" y="203"/>
                </a:cubicBezTo>
                <a:cubicBezTo>
                  <a:pt x="131" y="202"/>
                  <a:pt x="135" y="194"/>
                  <a:pt x="130" y="196"/>
                </a:cubicBezTo>
                <a:cubicBezTo>
                  <a:pt x="131" y="196"/>
                  <a:pt x="132" y="196"/>
                  <a:pt x="131" y="198"/>
                </a:cubicBezTo>
                <a:cubicBezTo>
                  <a:pt x="130" y="199"/>
                  <a:pt x="124" y="200"/>
                  <a:pt x="124" y="197"/>
                </a:cubicBezTo>
                <a:cubicBezTo>
                  <a:pt x="128" y="194"/>
                  <a:pt x="120" y="193"/>
                  <a:pt x="126" y="190"/>
                </a:cubicBezTo>
                <a:cubicBezTo>
                  <a:pt x="124" y="190"/>
                  <a:pt x="123" y="188"/>
                  <a:pt x="121" y="188"/>
                </a:cubicBezTo>
                <a:cubicBezTo>
                  <a:pt x="114" y="198"/>
                  <a:pt x="100" y="186"/>
                  <a:pt x="89" y="187"/>
                </a:cubicBezTo>
                <a:cubicBezTo>
                  <a:pt x="93" y="187"/>
                  <a:pt x="90" y="195"/>
                  <a:pt x="96" y="193"/>
                </a:cubicBezTo>
                <a:cubicBezTo>
                  <a:pt x="99" y="193"/>
                  <a:pt x="92" y="191"/>
                  <a:pt x="96" y="190"/>
                </a:cubicBezTo>
                <a:cubicBezTo>
                  <a:pt x="97" y="191"/>
                  <a:pt x="100" y="191"/>
                  <a:pt x="101" y="192"/>
                </a:cubicBezTo>
                <a:cubicBezTo>
                  <a:pt x="99" y="192"/>
                  <a:pt x="96" y="191"/>
                  <a:pt x="97" y="194"/>
                </a:cubicBezTo>
                <a:cubicBezTo>
                  <a:pt x="101" y="193"/>
                  <a:pt x="104" y="196"/>
                  <a:pt x="102" y="198"/>
                </a:cubicBezTo>
                <a:cubicBezTo>
                  <a:pt x="99" y="198"/>
                  <a:pt x="96" y="194"/>
                  <a:pt x="94" y="197"/>
                </a:cubicBezTo>
                <a:cubicBezTo>
                  <a:pt x="100" y="197"/>
                  <a:pt x="103" y="200"/>
                  <a:pt x="107" y="200"/>
                </a:cubicBezTo>
                <a:cubicBezTo>
                  <a:pt x="107" y="203"/>
                  <a:pt x="109" y="204"/>
                  <a:pt x="110" y="205"/>
                </a:cubicBezTo>
                <a:cubicBezTo>
                  <a:pt x="97" y="207"/>
                  <a:pt x="79" y="194"/>
                  <a:pt x="73" y="208"/>
                </a:cubicBezTo>
                <a:cubicBezTo>
                  <a:pt x="67" y="207"/>
                  <a:pt x="70" y="211"/>
                  <a:pt x="65" y="212"/>
                </a:cubicBezTo>
                <a:cubicBezTo>
                  <a:pt x="69" y="215"/>
                  <a:pt x="78" y="212"/>
                  <a:pt x="80" y="217"/>
                </a:cubicBezTo>
                <a:cubicBezTo>
                  <a:pt x="76" y="219"/>
                  <a:pt x="72" y="216"/>
                  <a:pt x="69" y="219"/>
                </a:cubicBezTo>
                <a:cubicBezTo>
                  <a:pt x="72" y="219"/>
                  <a:pt x="71" y="221"/>
                  <a:pt x="71" y="224"/>
                </a:cubicBezTo>
                <a:cubicBezTo>
                  <a:pt x="69" y="224"/>
                  <a:pt x="69" y="223"/>
                  <a:pt x="67" y="223"/>
                </a:cubicBezTo>
                <a:cubicBezTo>
                  <a:pt x="66" y="226"/>
                  <a:pt x="69" y="226"/>
                  <a:pt x="69" y="228"/>
                </a:cubicBezTo>
                <a:cubicBezTo>
                  <a:pt x="67" y="229"/>
                  <a:pt x="64" y="229"/>
                  <a:pt x="63" y="231"/>
                </a:cubicBezTo>
                <a:cubicBezTo>
                  <a:pt x="67" y="231"/>
                  <a:pt x="65" y="233"/>
                  <a:pt x="65" y="236"/>
                </a:cubicBezTo>
                <a:cubicBezTo>
                  <a:pt x="69" y="237"/>
                  <a:pt x="74" y="239"/>
                  <a:pt x="72" y="244"/>
                </a:cubicBezTo>
                <a:cubicBezTo>
                  <a:pt x="78" y="247"/>
                  <a:pt x="85" y="250"/>
                  <a:pt x="89" y="256"/>
                </a:cubicBezTo>
                <a:cubicBezTo>
                  <a:pt x="86" y="257"/>
                  <a:pt x="84" y="259"/>
                  <a:pt x="81" y="259"/>
                </a:cubicBezTo>
                <a:cubicBezTo>
                  <a:pt x="80" y="262"/>
                  <a:pt x="83" y="262"/>
                  <a:pt x="81" y="264"/>
                </a:cubicBezTo>
                <a:cubicBezTo>
                  <a:pt x="72" y="265"/>
                  <a:pt x="69" y="264"/>
                  <a:pt x="61" y="263"/>
                </a:cubicBezTo>
                <a:cubicBezTo>
                  <a:pt x="61" y="269"/>
                  <a:pt x="62" y="272"/>
                  <a:pt x="59" y="275"/>
                </a:cubicBezTo>
                <a:cubicBezTo>
                  <a:pt x="59" y="279"/>
                  <a:pt x="63" y="278"/>
                  <a:pt x="62" y="282"/>
                </a:cubicBezTo>
                <a:cubicBezTo>
                  <a:pt x="58" y="282"/>
                  <a:pt x="57" y="286"/>
                  <a:pt x="54" y="287"/>
                </a:cubicBezTo>
                <a:cubicBezTo>
                  <a:pt x="60" y="293"/>
                  <a:pt x="52" y="299"/>
                  <a:pt x="57" y="304"/>
                </a:cubicBezTo>
                <a:cubicBezTo>
                  <a:pt x="52" y="306"/>
                  <a:pt x="52" y="312"/>
                  <a:pt x="46" y="313"/>
                </a:cubicBezTo>
                <a:cubicBezTo>
                  <a:pt x="48" y="326"/>
                  <a:pt x="63" y="326"/>
                  <a:pt x="64" y="339"/>
                </a:cubicBezTo>
                <a:cubicBezTo>
                  <a:pt x="62" y="342"/>
                  <a:pt x="60" y="339"/>
                  <a:pt x="58" y="341"/>
                </a:cubicBezTo>
                <a:cubicBezTo>
                  <a:pt x="64" y="343"/>
                  <a:pt x="71" y="343"/>
                  <a:pt x="73" y="349"/>
                </a:cubicBezTo>
                <a:cubicBezTo>
                  <a:pt x="71" y="351"/>
                  <a:pt x="70" y="352"/>
                  <a:pt x="67" y="352"/>
                </a:cubicBezTo>
                <a:cubicBezTo>
                  <a:pt x="65" y="351"/>
                  <a:pt x="63" y="350"/>
                  <a:pt x="63" y="347"/>
                </a:cubicBezTo>
                <a:cubicBezTo>
                  <a:pt x="55" y="346"/>
                  <a:pt x="46" y="345"/>
                  <a:pt x="46" y="336"/>
                </a:cubicBezTo>
                <a:cubicBezTo>
                  <a:pt x="47" y="334"/>
                  <a:pt x="49" y="334"/>
                  <a:pt x="51" y="333"/>
                </a:cubicBezTo>
                <a:cubicBezTo>
                  <a:pt x="51" y="329"/>
                  <a:pt x="48" y="329"/>
                  <a:pt x="49" y="325"/>
                </a:cubicBezTo>
                <a:cubicBezTo>
                  <a:pt x="27" y="323"/>
                  <a:pt x="19" y="339"/>
                  <a:pt x="13" y="349"/>
                </a:cubicBezTo>
                <a:cubicBezTo>
                  <a:pt x="15" y="346"/>
                  <a:pt x="24" y="343"/>
                  <a:pt x="26" y="349"/>
                </a:cubicBezTo>
                <a:cubicBezTo>
                  <a:pt x="20" y="354"/>
                  <a:pt x="16" y="361"/>
                  <a:pt x="17" y="373"/>
                </a:cubicBezTo>
                <a:cubicBezTo>
                  <a:pt x="23" y="377"/>
                  <a:pt x="31" y="375"/>
                  <a:pt x="35" y="381"/>
                </a:cubicBezTo>
                <a:cubicBezTo>
                  <a:pt x="43" y="375"/>
                  <a:pt x="63" y="362"/>
                  <a:pt x="73" y="372"/>
                </a:cubicBezTo>
                <a:cubicBezTo>
                  <a:pt x="70" y="383"/>
                  <a:pt x="68" y="395"/>
                  <a:pt x="57" y="398"/>
                </a:cubicBezTo>
                <a:cubicBezTo>
                  <a:pt x="56" y="402"/>
                  <a:pt x="56" y="403"/>
                  <a:pt x="55" y="407"/>
                </a:cubicBezTo>
                <a:cubicBezTo>
                  <a:pt x="51" y="407"/>
                  <a:pt x="48" y="411"/>
                  <a:pt x="42" y="409"/>
                </a:cubicBezTo>
                <a:cubicBezTo>
                  <a:pt x="41" y="408"/>
                  <a:pt x="41" y="405"/>
                  <a:pt x="39" y="404"/>
                </a:cubicBezTo>
                <a:cubicBezTo>
                  <a:pt x="23" y="397"/>
                  <a:pt x="19" y="412"/>
                  <a:pt x="28" y="420"/>
                </a:cubicBezTo>
                <a:cubicBezTo>
                  <a:pt x="22" y="427"/>
                  <a:pt x="26" y="438"/>
                  <a:pt x="21" y="446"/>
                </a:cubicBezTo>
                <a:cubicBezTo>
                  <a:pt x="14" y="446"/>
                  <a:pt x="14" y="446"/>
                  <a:pt x="14" y="446"/>
                </a:cubicBezTo>
                <a:cubicBezTo>
                  <a:pt x="13" y="456"/>
                  <a:pt x="0" y="459"/>
                  <a:pt x="0" y="468"/>
                </a:cubicBezTo>
                <a:cubicBezTo>
                  <a:pt x="0" y="480"/>
                  <a:pt x="21" y="473"/>
                  <a:pt x="21" y="489"/>
                </a:cubicBezTo>
                <a:cubicBezTo>
                  <a:pt x="29" y="489"/>
                  <a:pt x="31" y="493"/>
                  <a:pt x="30" y="499"/>
                </a:cubicBezTo>
                <a:cubicBezTo>
                  <a:pt x="34" y="500"/>
                  <a:pt x="35" y="498"/>
                  <a:pt x="39" y="498"/>
                </a:cubicBezTo>
                <a:cubicBezTo>
                  <a:pt x="41" y="500"/>
                  <a:pt x="40" y="504"/>
                  <a:pt x="40" y="508"/>
                </a:cubicBezTo>
                <a:cubicBezTo>
                  <a:pt x="42" y="509"/>
                  <a:pt x="44" y="509"/>
                  <a:pt x="45" y="510"/>
                </a:cubicBezTo>
                <a:cubicBezTo>
                  <a:pt x="45" y="514"/>
                  <a:pt x="42" y="514"/>
                  <a:pt x="41" y="517"/>
                </a:cubicBezTo>
                <a:cubicBezTo>
                  <a:pt x="42" y="518"/>
                  <a:pt x="44" y="519"/>
                  <a:pt x="44" y="521"/>
                </a:cubicBezTo>
                <a:cubicBezTo>
                  <a:pt x="40" y="523"/>
                  <a:pt x="36" y="525"/>
                  <a:pt x="34" y="528"/>
                </a:cubicBezTo>
                <a:cubicBezTo>
                  <a:pt x="38" y="530"/>
                  <a:pt x="35" y="539"/>
                  <a:pt x="30" y="538"/>
                </a:cubicBezTo>
                <a:cubicBezTo>
                  <a:pt x="29" y="542"/>
                  <a:pt x="33" y="541"/>
                  <a:pt x="33" y="545"/>
                </a:cubicBezTo>
                <a:cubicBezTo>
                  <a:pt x="36" y="563"/>
                  <a:pt x="38" y="580"/>
                  <a:pt x="54" y="585"/>
                </a:cubicBezTo>
                <a:cubicBezTo>
                  <a:pt x="61" y="587"/>
                  <a:pt x="68" y="585"/>
                  <a:pt x="75" y="586"/>
                </a:cubicBezTo>
                <a:cubicBezTo>
                  <a:pt x="97" y="589"/>
                  <a:pt x="121" y="598"/>
                  <a:pt x="140" y="600"/>
                </a:cubicBezTo>
                <a:cubicBezTo>
                  <a:pt x="132" y="602"/>
                  <a:pt x="124" y="602"/>
                  <a:pt x="117" y="604"/>
                </a:cubicBezTo>
                <a:cubicBezTo>
                  <a:pt x="117" y="599"/>
                  <a:pt x="112" y="600"/>
                  <a:pt x="109" y="599"/>
                </a:cubicBezTo>
                <a:cubicBezTo>
                  <a:pt x="107" y="600"/>
                  <a:pt x="112" y="601"/>
                  <a:pt x="111" y="604"/>
                </a:cubicBezTo>
                <a:cubicBezTo>
                  <a:pt x="101" y="602"/>
                  <a:pt x="99" y="606"/>
                  <a:pt x="89" y="606"/>
                </a:cubicBezTo>
                <a:cubicBezTo>
                  <a:pt x="87" y="612"/>
                  <a:pt x="79" y="614"/>
                  <a:pt x="73" y="618"/>
                </a:cubicBezTo>
                <a:cubicBezTo>
                  <a:pt x="83" y="620"/>
                  <a:pt x="97" y="618"/>
                  <a:pt x="102" y="625"/>
                </a:cubicBezTo>
                <a:cubicBezTo>
                  <a:pt x="100" y="625"/>
                  <a:pt x="100" y="628"/>
                  <a:pt x="99" y="629"/>
                </a:cubicBezTo>
                <a:cubicBezTo>
                  <a:pt x="108" y="629"/>
                  <a:pt x="117" y="624"/>
                  <a:pt x="125" y="632"/>
                </a:cubicBezTo>
                <a:cubicBezTo>
                  <a:pt x="108" y="633"/>
                  <a:pt x="87" y="634"/>
                  <a:pt x="70" y="632"/>
                </a:cubicBezTo>
                <a:cubicBezTo>
                  <a:pt x="68" y="639"/>
                  <a:pt x="54" y="641"/>
                  <a:pt x="49" y="638"/>
                </a:cubicBezTo>
                <a:cubicBezTo>
                  <a:pt x="50" y="636"/>
                  <a:pt x="52" y="635"/>
                  <a:pt x="56" y="635"/>
                </a:cubicBezTo>
                <a:cubicBezTo>
                  <a:pt x="53" y="632"/>
                  <a:pt x="54" y="632"/>
                  <a:pt x="54" y="627"/>
                </a:cubicBezTo>
                <a:cubicBezTo>
                  <a:pt x="48" y="626"/>
                  <a:pt x="43" y="625"/>
                  <a:pt x="36" y="625"/>
                </a:cubicBezTo>
                <a:cubicBezTo>
                  <a:pt x="35" y="623"/>
                  <a:pt x="35" y="621"/>
                  <a:pt x="32" y="620"/>
                </a:cubicBezTo>
                <a:cubicBezTo>
                  <a:pt x="21" y="622"/>
                  <a:pt x="25" y="629"/>
                  <a:pt x="21" y="637"/>
                </a:cubicBezTo>
                <a:cubicBezTo>
                  <a:pt x="28" y="637"/>
                  <a:pt x="32" y="644"/>
                  <a:pt x="39" y="645"/>
                </a:cubicBezTo>
                <a:cubicBezTo>
                  <a:pt x="42" y="646"/>
                  <a:pt x="45" y="645"/>
                  <a:pt x="48" y="645"/>
                </a:cubicBezTo>
                <a:cubicBezTo>
                  <a:pt x="62" y="647"/>
                  <a:pt x="85" y="652"/>
                  <a:pt x="98" y="654"/>
                </a:cubicBezTo>
                <a:cubicBezTo>
                  <a:pt x="104" y="655"/>
                  <a:pt x="112" y="653"/>
                  <a:pt x="116" y="657"/>
                </a:cubicBezTo>
                <a:cubicBezTo>
                  <a:pt x="103" y="658"/>
                  <a:pt x="89" y="655"/>
                  <a:pt x="80" y="660"/>
                </a:cubicBezTo>
                <a:cubicBezTo>
                  <a:pt x="85" y="662"/>
                  <a:pt x="92" y="662"/>
                  <a:pt x="97" y="663"/>
                </a:cubicBezTo>
                <a:cubicBezTo>
                  <a:pt x="97" y="665"/>
                  <a:pt x="98" y="667"/>
                  <a:pt x="98" y="668"/>
                </a:cubicBezTo>
                <a:cubicBezTo>
                  <a:pt x="110" y="669"/>
                  <a:pt x="121" y="670"/>
                  <a:pt x="125" y="679"/>
                </a:cubicBezTo>
                <a:cubicBezTo>
                  <a:pt x="128" y="678"/>
                  <a:pt x="134" y="678"/>
                  <a:pt x="138" y="681"/>
                </a:cubicBezTo>
                <a:cubicBezTo>
                  <a:pt x="129" y="683"/>
                  <a:pt x="119" y="683"/>
                  <a:pt x="112" y="687"/>
                </a:cubicBezTo>
                <a:cubicBezTo>
                  <a:pt x="91" y="686"/>
                  <a:pt x="70" y="685"/>
                  <a:pt x="50" y="682"/>
                </a:cubicBezTo>
                <a:cubicBezTo>
                  <a:pt x="47" y="678"/>
                  <a:pt x="42" y="675"/>
                  <a:pt x="36" y="673"/>
                </a:cubicBezTo>
                <a:cubicBezTo>
                  <a:pt x="31" y="677"/>
                  <a:pt x="26" y="683"/>
                  <a:pt x="27" y="690"/>
                </a:cubicBezTo>
                <a:cubicBezTo>
                  <a:pt x="22" y="692"/>
                  <a:pt x="19" y="695"/>
                  <a:pt x="17" y="699"/>
                </a:cubicBezTo>
                <a:cubicBezTo>
                  <a:pt x="17" y="702"/>
                  <a:pt x="19" y="704"/>
                  <a:pt x="18" y="708"/>
                </a:cubicBezTo>
                <a:cubicBezTo>
                  <a:pt x="24" y="710"/>
                  <a:pt x="26" y="714"/>
                  <a:pt x="31" y="710"/>
                </a:cubicBezTo>
                <a:cubicBezTo>
                  <a:pt x="31" y="712"/>
                  <a:pt x="31" y="714"/>
                  <a:pt x="33" y="714"/>
                </a:cubicBezTo>
                <a:cubicBezTo>
                  <a:pt x="33" y="712"/>
                  <a:pt x="33" y="710"/>
                  <a:pt x="34" y="710"/>
                </a:cubicBezTo>
                <a:cubicBezTo>
                  <a:pt x="44" y="714"/>
                  <a:pt x="50" y="705"/>
                  <a:pt x="58" y="711"/>
                </a:cubicBezTo>
                <a:cubicBezTo>
                  <a:pt x="67" y="707"/>
                  <a:pt x="79" y="707"/>
                  <a:pt x="89" y="709"/>
                </a:cubicBezTo>
                <a:cubicBezTo>
                  <a:pt x="93" y="710"/>
                  <a:pt x="96" y="714"/>
                  <a:pt x="100" y="715"/>
                </a:cubicBezTo>
                <a:cubicBezTo>
                  <a:pt x="117" y="719"/>
                  <a:pt x="137" y="713"/>
                  <a:pt x="153" y="720"/>
                </a:cubicBezTo>
                <a:cubicBezTo>
                  <a:pt x="122" y="722"/>
                  <a:pt x="103" y="721"/>
                  <a:pt x="75" y="720"/>
                </a:cubicBezTo>
                <a:cubicBezTo>
                  <a:pt x="74" y="730"/>
                  <a:pt x="58" y="725"/>
                  <a:pt x="54" y="731"/>
                </a:cubicBezTo>
                <a:cubicBezTo>
                  <a:pt x="45" y="731"/>
                  <a:pt x="33" y="733"/>
                  <a:pt x="26" y="739"/>
                </a:cubicBezTo>
                <a:cubicBezTo>
                  <a:pt x="28" y="741"/>
                  <a:pt x="33" y="740"/>
                  <a:pt x="34" y="744"/>
                </a:cubicBezTo>
                <a:cubicBezTo>
                  <a:pt x="61" y="741"/>
                  <a:pt x="79" y="739"/>
                  <a:pt x="103" y="743"/>
                </a:cubicBezTo>
                <a:cubicBezTo>
                  <a:pt x="103" y="744"/>
                  <a:pt x="102" y="745"/>
                  <a:pt x="102" y="745"/>
                </a:cubicBezTo>
                <a:cubicBezTo>
                  <a:pt x="110" y="744"/>
                  <a:pt x="121" y="745"/>
                  <a:pt x="124" y="751"/>
                </a:cubicBezTo>
                <a:cubicBezTo>
                  <a:pt x="144" y="746"/>
                  <a:pt x="164" y="751"/>
                  <a:pt x="185" y="754"/>
                </a:cubicBezTo>
                <a:cubicBezTo>
                  <a:pt x="197" y="755"/>
                  <a:pt x="210" y="752"/>
                  <a:pt x="222" y="753"/>
                </a:cubicBezTo>
                <a:cubicBezTo>
                  <a:pt x="238" y="754"/>
                  <a:pt x="255" y="757"/>
                  <a:pt x="272" y="753"/>
                </a:cubicBezTo>
                <a:cubicBezTo>
                  <a:pt x="267" y="750"/>
                  <a:pt x="261" y="751"/>
                  <a:pt x="257" y="750"/>
                </a:cubicBezTo>
                <a:cubicBezTo>
                  <a:pt x="258" y="747"/>
                  <a:pt x="261" y="749"/>
                  <a:pt x="263" y="749"/>
                </a:cubicBezTo>
                <a:cubicBezTo>
                  <a:pt x="267" y="740"/>
                  <a:pt x="280" y="745"/>
                  <a:pt x="290" y="742"/>
                </a:cubicBezTo>
                <a:cubicBezTo>
                  <a:pt x="283" y="738"/>
                  <a:pt x="273" y="742"/>
                  <a:pt x="266" y="738"/>
                </a:cubicBezTo>
                <a:cubicBezTo>
                  <a:pt x="268" y="737"/>
                  <a:pt x="269" y="737"/>
                  <a:pt x="269" y="736"/>
                </a:cubicBezTo>
                <a:cubicBezTo>
                  <a:pt x="263" y="735"/>
                  <a:pt x="256" y="735"/>
                  <a:pt x="254" y="731"/>
                </a:cubicBezTo>
                <a:cubicBezTo>
                  <a:pt x="235" y="728"/>
                  <a:pt x="211" y="729"/>
                  <a:pt x="192" y="724"/>
                </a:cubicBezTo>
                <a:cubicBezTo>
                  <a:pt x="196" y="725"/>
                  <a:pt x="202" y="723"/>
                  <a:pt x="206" y="723"/>
                </a:cubicBezTo>
                <a:cubicBezTo>
                  <a:pt x="223" y="724"/>
                  <a:pt x="241" y="728"/>
                  <a:pt x="253" y="722"/>
                </a:cubicBezTo>
                <a:cubicBezTo>
                  <a:pt x="273" y="726"/>
                  <a:pt x="299" y="728"/>
                  <a:pt x="318" y="726"/>
                </a:cubicBezTo>
                <a:cubicBezTo>
                  <a:pt x="322" y="725"/>
                  <a:pt x="322" y="727"/>
                  <a:pt x="325" y="727"/>
                </a:cubicBezTo>
                <a:cubicBezTo>
                  <a:pt x="362" y="725"/>
                  <a:pt x="410" y="727"/>
                  <a:pt x="451" y="732"/>
                </a:cubicBezTo>
                <a:cubicBezTo>
                  <a:pt x="435" y="732"/>
                  <a:pt x="413" y="734"/>
                  <a:pt x="399" y="731"/>
                </a:cubicBezTo>
                <a:cubicBezTo>
                  <a:pt x="384" y="727"/>
                  <a:pt x="358" y="732"/>
                  <a:pt x="346" y="729"/>
                </a:cubicBezTo>
                <a:cubicBezTo>
                  <a:pt x="341" y="732"/>
                  <a:pt x="334" y="731"/>
                  <a:pt x="330" y="734"/>
                </a:cubicBezTo>
                <a:cubicBezTo>
                  <a:pt x="376" y="744"/>
                  <a:pt x="423" y="733"/>
                  <a:pt x="466" y="741"/>
                </a:cubicBezTo>
                <a:cubicBezTo>
                  <a:pt x="459" y="748"/>
                  <a:pt x="447" y="744"/>
                  <a:pt x="432" y="746"/>
                </a:cubicBezTo>
                <a:cubicBezTo>
                  <a:pt x="430" y="746"/>
                  <a:pt x="430" y="743"/>
                  <a:pt x="428" y="742"/>
                </a:cubicBezTo>
                <a:cubicBezTo>
                  <a:pt x="425" y="741"/>
                  <a:pt x="424" y="744"/>
                  <a:pt x="422" y="742"/>
                </a:cubicBezTo>
                <a:cubicBezTo>
                  <a:pt x="423" y="748"/>
                  <a:pt x="432" y="747"/>
                  <a:pt x="435" y="750"/>
                </a:cubicBezTo>
                <a:cubicBezTo>
                  <a:pt x="429" y="751"/>
                  <a:pt x="420" y="749"/>
                  <a:pt x="422" y="755"/>
                </a:cubicBezTo>
                <a:cubicBezTo>
                  <a:pt x="423" y="752"/>
                  <a:pt x="427" y="756"/>
                  <a:pt x="430" y="755"/>
                </a:cubicBezTo>
                <a:cubicBezTo>
                  <a:pt x="431" y="756"/>
                  <a:pt x="431" y="758"/>
                  <a:pt x="430" y="759"/>
                </a:cubicBezTo>
                <a:cubicBezTo>
                  <a:pt x="476" y="759"/>
                  <a:pt x="522" y="763"/>
                  <a:pt x="569" y="760"/>
                </a:cubicBezTo>
                <a:cubicBezTo>
                  <a:pt x="569" y="760"/>
                  <a:pt x="569" y="758"/>
                  <a:pt x="570" y="758"/>
                </a:cubicBezTo>
                <a:cubicBezTo>
                  <a:pt x="581" y="760"/>
                  <a:pt x="596" y="760"/>
                  <a:pt x="612" y="761"/>
                </a:cubicBezTo>
                <a:cubicBezTo>
                  <a:pt x="645" y="762"/>
                  <a:pt x="680" y="758"/>
                  <a:pt x="714" y="759"/>
                </a:cubicBezTo>
                <a:cubicBezTo>
                  <a:pt x="734" y="760"/>
                  <a:pt x="753" y="765"/>
                  <a:pt x="771" y="759"/>
                </a:cubicBezTo>
                <a:cubicBezTo>
                  <a:pt x="768" y="755"/>
                  <a:pt x="761" y="761"/>
                  <a:pt x="757" y="756"/>
                </a:cubicBezTo>
                <a:cubicBezTo>
                  <a:pt x="761" y="753"/>
                  <a:pt x="756" y="752"/>
                  <a:pt x="758" y="748"/>
                </a:cubicBezTo>
                <a:cubicBezTo>
                  <a:pt x="769" y="745"/>
                  <a:pt x="786" y="749"/>
                  <a:pt x="791" y="741"/>
                </a:cubicBezTo>
                <a:cubicBezTo>
                  <a:pt x="770" y="737"/>
                  <a:pt x="755" y="741"/>
                  <a:pt x="733" y="736"/>
                </a:cubicBezTo>
                <a:cubicBezTo>
                  <a:pt x="732" y="738"/>
                  <a:pt x="729" y="737"/>
                  <a:pt x="727" y="739"/>
                </a:cubicBezTo>
                <a:cubicBezTo>
                  <a:pt x="728" y="736"/>
                  <a:pt x="724" y="738"/>
                  <a:pt x="724" y="736"/>
                </a:cubicBezTo>
                <a:cubicBezTo>
                  <a:pt x="671" y="735"/>
                  <a:pt x="617" y="732"/>
                  <a:pt x="573" y="728"/>
                </a:cubicBezTo>
                <a:cubicBezTo>
                  <a:pt x="564" y="732"/>
                  <a:pt x="553" y="726"/>
                  <a:pt x="541" y="730"/>
                </a:cubicBezTo>
                <a:cubicBezTo>
                  <a:pt x="540" y="729"/>
                  <a:pt x="540" y="728"/>
                  <a:pt x="539" y="727"/>
                </a:cubicBezTo>
                <a:cubicBezTo>
                  <a:pt x="529" y="732"/>
                  <a:pt x="516" y="724"/>
                  <a:pt x="506" y="729"/>
                </a:cubicBezTo>
                <a:cubicBezTo>
                  <a:pt x="506" y="726"/>
                  <a:pt x="500" y="728"/>
                  <a:pt x="501" y="724"/>
                </a:cubicBezTo>
                <a:cubicBezTo>
                  <a:pt x="491" y="729"/>
                  <a:pt x="473" y="726"/>
                  <a:pt x="460" y="725"/>
                </a:cubicBezTo>
                <a:cubicBezTo>
                  <a:pt x="465" y="718"/>
                  <a:pt x="475" y="722"/>
                  <a:pt x="482" y="721"/>
                </a:cubicBezTo>
                <a:cubicBezTo>
                  <a:pt x="506" y="719"/>
                  <a:pt x="545" y="718"/>
                  <a:pt x="576" y="720"/>
                </a:cubicBezTo>
                <a:cubicBezTo>
                  <a:pt x="637" y="724"/>
                  <a:pt x="704" y="726"/>
                  <a:pt x="757" y="729"/>
                </a:cubicBezTo>
                <a:cubicBezTo>
                  <a:pt x="758" y="731"/>
                  <a:pt x="750" y="730"/>
                  <a:pt x="753" y="731"/>
                </a:cubicBezTo>
                <a:cubicBezTo>
                  <a:pt x="765" y="733"/>
                  <a:pt x="775" y="733"/>
                  <a:pt x="785" y="733"/>
                </a:cubicBezTo>
                <a:cubicBezTo>
                  <a:pt x="787" y="731"/>
                  <a:pt x="799" y="737"/>
                  <a:pt x="796" y="729"/>
                </a:cubicBezTo>
                <a:cubicBezTo>
                  <a:pt x="805" y="728"/>
                  <a:pt x="811" y="727"/>
                  <a:pt x="816" y="725"/>
                </a:cubicBezTo>
                <a:cubicBezTo>
                  <a:pt x="778" y="720"/>
                  <a:pt x="748" y="715"/>
                  <a:pt x="710" y="714"/>
                </a:cubicBezTo>
                <a:cubicBezTo>
                  <a:pt x="710" y="716"/>
                  <a:pt x="708" y="717"/>
                  <a:pt x="705" y="717"/>
                </a:cubicBezTo>
                <a:cubicBezTo>
                  <a:pt x="703" y="712"/>
                  <a:pt x="699" y="716"/>
                  <a:pt x="696" y="716"/>
                </a:cubicBezTo>
                <a:cubicBezTo>
                  <a:pt x="690" y="716"/>
                  <a:pt x="684" y="711"/>
                  <a:pt x="677" y="713"/>
                </a:cubicBezTo>
                <a:cubicBezTo>
                  <a:pt x="674" y="714"/>
                  <a:pt x="674" y="719"/>
                  <a:pt x="670" y="715"/>
                </a:cubicBezTo>
                <a:cubicBezTo>
                  <a:pt x="670" y="714"/>
                  <a:pt x="672" y="714"/>
                  <a:pt x="672" y="713"/>
                </a:cubicBezTo>
                <a:cubicBezTo>
                  <a:pt x="663" y="713"/>
                  <a:pt x="655" y="705"/>
                  <a:pt x="647" y="709"/>
                </a:cubicBezTo>
                <a:cubicBezTo>
                  <a:pt x="647" y="708"/>
                  <a:pt x="648" y="708"/>
                  <a:pt x="648" y="706"/>
                </a:cubicBezTo>
                <a:cubicBezTo>
                  <a:pt x="632" y="706"/>
                  <a:pt x="632" y="706"/>
                  <a:pt x="632" y="706"/>
                </a:cubicBezTo>
                <a:cubicBezTo>
                  <a:pt x="632" y="709"/>
                  <a:pt x="632" y="710"/>
                  <a:pt x="630" y="710"/>
                </a:cubicBezTo>
                <a:cubicBezTo>
                  <a:pt x="619" y="707"/>
                  <a:pt x="611" y="713"/>
                  <a:pt x="600" y="710"/>
                </a:cubicBezTo>
                <a:cubicBezTo>
                  <a:pt x="598" y="711"/>
                  <a:pt x="598" y="715"/>
                  <a:pt x="595" y="714"/>
                </a:cubicBezTo>
                <a:cubicBezTo>
                  <a:pt x="593" y="711"/>
                  <a:pt x="596" y="712"/>
                  <a:pt x="596" y="710"/>
                </a:cubicBezTo>
                <a:cubicBezTo>
                  <a:pt x="593" y="710"/>
                  <a:pt x="591" y="711"/>
                  <a:pt x="589" y="711"/>
                </a:cubicBezTo>
                <a:cubicBezTo>
                  <a:pt x="589" y="709"/>
                  <a:pt x="590" y="709"/>
                  <a:pt x="590" y="707"/>
                </a:cubicBezTo>
                <a:cubicBezTo>
                  <a:pt x="584" y="709"/>
                  <a:pt x="583" y="706"/>
                  <a:pt x="576" y="706"/>
                </a:cubicBezTo>
                <a:cubicBezTo>
                  <a:pt x="578" y="702"/>
                  <a:pt x="563" y="701"/>
                  <a:pt x="561" y="705"/>
                </a:cubicBezTo>
                <a:cubicBezTo>
                  <a:pt x="553" y="690"/>
                  <a:pt x="524" y="703"/>
                  <a:pt x="519" y="686"/>
                </a:cubicBezTo>
                <a:cubicBezTo>
                  <a:pt x="517" y="688"/>
                  <a:pt x="519" y="689"/>
                  <a:pt x="517" y="691"/>
                </a:cubicBezTo>
                <a:cubicBezTo>
                  <a:pt x="511" y="692"/>
                  <a:pt x="507" y="691"/>
                  <a:pt x="503" y="689"/>
                </a:cubicBezTo>
                <a:cubicBezTo>
                  <a:pt x="506" y="689"/>
                  <a:pt x="508" y="689"/>
                  <a:pt x="509" y="687"/>
                </a:cubicBezTo>
                <a:cubicBezTo>
                  <a:pt x="504" y="684"/>
                  <a:pt x="501" y="688"/>
                  <a:pt x="498" y="690"/>
                </a:cubicBezTo>
                <a:cubicBezTo>
                  <a:pt x="497" y="688"/>
                  <a:pt x="498" y="689"/>
                  <a:pt x="498" y="686"/>
                </a:cubicBezTo>
                <a:cubicBezTo>
                  <a:pt x="495" y="688"/>
                  <a:pt x="492" y="684"/>
                  <a:pt x="491" y="688"/>
                </a:cubicBezTo>
                <a:cubicBezTo>
                  <a:pt x="493" y="688"/>
                  <a:pt x="494" y="688"/>
                  <a:pt x="493" y="690"/>
                </a:cubicBezTo>
                <a:cubicBezTo>
                  <a:pt x="488" y="686"/>
                  <a:pt x="483" y="686"/>
                  <a:pt x="480" y="684"/>
                </a:cubicBezTo>
                <a:cubicBezTo>
                  <a:pt x="497" y="680"/>
                  <a:pt x="517" y="690"/>
                  <a:pt x="527" y="680"/>
                </a:cubicBezTo>
                <a:cubicBezTo>
                  <a:pt x="529" y="680"/>
                  <a:pt x="528" y="682"/>
                  <a:pt x="530" y="682"/>
                </a:cubicBezTo>
                <a:cubicBezTo>
                  <a:pt x="530" y="678"/>
                  <a:pt x="533" y="679"/>
                  <a:pt x="535" y="678"/>
                </a:cubicBezTo>
                <a:cubicBezTo>
                  <a:pt x="553" y="680"/>
                  <a:pt x="570" y="674"/>
                  <a:pt x="590" y="676"/>
                </a:cubicBezTo>
                <a:cubicBezTo>
                  <a:pt x="590" y="678"/>
                  <a:pt x="592" y="678"/>
                  <a:pt x="593" y="680"/>
                </a:cubicBezTo>
                <a:cubicBezTo>
                  <a:pt x="584" y="682"/>
                  <a:pt x="570" y="681"/>
                  <a:pt x="562" y="682"/>
                </a:cubicBezTo>
                <a:cubicBezTo>
                  <a:pt x="575" y="683"/>
                  <a:pt x="585" y="684"/>
                  <a:pt x="599" y="685"/>
                </a:cubicBezTo>
                <a:cubicBezTo>
                  <a:pt x="601" y="684"/>
                  <a:pt x="601" y="682"/>
                  <a:pt x="603" y="682"/>
                </a:cubicBezTo>
                <a:cubicBezTo>
                  <a:pt x="613" y="688"/>
                  <a:pt x="629" y="691"/>
                  <a:pt x="640" y="684"/>
                </a:cubicBezTo>
                <a:cubicBezTo>
                  <a:pt x="635" y="685"/>
                  <a:pt x="639" y="683"/>
                  <a:pt x="638" y="680"/>
                </a:cubicBezTo>
                <a:cubicBezTo>
                  <a:pt x="646" y="680"/>
                  <a:pt x="660" y="676"/>
                  <a:pt x="664" y="683"/>
                </a:cubicBezTo>
                <a:cubicBezTo>
                  <a:pt x="665" y="686"/>
                  <a:pt x="662" y="685"/>
                  <a:pt x="662" y="689"/>
                </a:cubicBezTo>
                <a:cubicBezTo>
                  <a:pt x="663" y="689"/>
                  <a:pt x="665" y="689"/>
                  <a:pt x="666" y="689"/>
                </a:cubicBezTo>
                <a:cubicBezTo>
                  <a:pt x="666" y="686"/>
                  <a:pt x="667" y="685"/>
                  <a:pt x="668" y="683"/>
                </a:cubicBezTo>
                <a:cubicBezTo>
                  <a:pt x="667" y="683"/>
                  <a:pt x="665" y="683"/>
                  <a:pt x="665" y="682"/>
                </a:cubicBezTo>
                <a:cubicBezTo>
                  <a:pt x="673" y="685"/>
                  <a:pt x="679" y="683"/>
                  <a:pt x="690" y="684"/>
                </a:cubicBezTo>
                <a:cubicBezTo>
                  <a:pt x="690" y="682"/>
                  <a:pt x="691" y="680"/>
                  <a:pt x="694" y="679"/>
                </a:cubicBezTo>
                <a:cubicBezTo>
                  <a:pt x="692" y="678"/>
                  <a:pt x="694" y="673"/>
                  <a:pt x="695" y="672"/>
                </a:cubicBezTo>
                <a:cubicBezTo>
                  <a:pt x="698" y="674"/>
                  <a:pt x="705" y="672"/>
                  <a:pt x="707" y="675"/>
                </a:cubicBezTo>
                <a:cubicBezTo>
                  <a:pt x="705" y="678"/>
                  <a:pt x="701" y="678"/>
                  <a:pt x="698" y="680"/>
                </a:cubicBezTo>
                <a:cubicBezTo>
                  <a:pt x="703" y="680"/>
                  <a:pt x="703" y="682"/>
                  <a:pt x="702" y="686"/>
                </a:cubicBezTo>
                <a:cubicBezTo>
                  <a:pt x="709" y="686"/>
                  <a:pt x="709" y="686"/>
                  <a:pt x="709" y="686"/>
                </a:cubicBezTo>
                <a:cubicBezTo>
                  <a:pt x="715" y="697"/>
                  <a:pt x="735" y="682"/>
                  <a:pt x="747" y="687"/>
                </a:cubicBezTo>
                <a:cubicBezTo>
                  <a:pt x="749" y="687"/>
                  <a:pt x="748" y="684"/>
                  <a:pt x="750" y="684"/>
                </a:cubicBezTo>
                <a:cubicBezTo>
                  <a:pt x="748" y="687"/>
                  <a:pt x="753" y="687"/>
                  <a:pt x="749" y="689"/>
                </a:cubicBezTo>
                <a:cubicBezTo>
                  <a:pt x="756" y="695"/>
                  <a:pt x="767" y="690"/>
                  <a:pt x="776" y="690"/>
                </a:cubicBezTo>
                <a:cubicBezTo>
                  <a:pt x="786" y="690"/>
                  <a:pt x="800" y="695"/>
                  <a:pt x="808" y="688"/>
                </a:cubicBezTo>
                <a:cubicBezTo>
                  <a:pt x="808" y="686"/>
                  <a:pt x="806" y="689"/>
                  <a:pt x="806" y="687"/>
                </a:cubicBezTo>
                <a:cubicBezTo>
                  <a:pt x="810" y="684"/>
                  <a:pt x="817" y="687"/>
                  <a:pt x="817" y="683"/>
                </a:cubicBezTo>
                <a:cubicBezTo>
                  <a:pt x="822" y="685"/>
                  <a:pt x="836" y="682"/>
                  <a:pt x="840" y="687"/>
                </a:cubicBezTo>
                <a:cubicBezTo>
                  <a:pt x="844" y="682"/>
                  <a:pt x="853" y="686"/>
                  <a:pt x="859" y="686"/>
                </a:cubicBezTo>
                <a:cubicBezTo>
                  <a:pt x="859" y="686"/>
                  <a:pt x="859" y="684"/>
                  <a:pt x="861" y="684"/>
                </a:cubicBezTo>
                <a:cubicBezTo>
                  <a:pt x="866" y="685"/>
                  <a:pt x="873" y="685"/>
                  <a:pt x="876" y="683"/>
                </a:cubicBezTo>
                <a:cubicBezTo>
                  <a:pt x="878" y="684"/>
                  <a:pt x="880" y="685"/>
                  <a:pt x="881" y="686"/>
                </a:cubicBezTo>
                <a:cubicBezTo>
                  <a:pt x="879" y="686"/>
                  <a:pt x="880" y="690"/>
                  <a:pt x="879" y="690"/>
                </a:cubicBezTo>
                <a:cubicBezTo>
                  <a:pt x="876" y="686"/>
                  <a:pt x="874" y="688"/>
                  <a:pt x="873" y="692"/>
                </a:cubicBezTo>
                <a:cubicBezTo>
                  <a:pt x="873" y="690"/>
                  <a:pt x="868" y="691"/>
                  <a:pt x="868" y="692"/>
                </a:cubicBezTo>
                <a:cubicBezTo>
                  <a:pt x="867" y="690"/>
                  <a:pt x="866" y="690"/>
                  <a:pt x="867" y="688"/>
                </a:cubicBezTo>
                <a:cubicBezTo>
                  <a:pt x="863" y="688"/>
                  <a:pt x="862" y="690"/>
                  <a:pt x="857" y="690"/>
                </a:cubicBezTo>
                <a:cubicBezTo>
                  <a:pt x="857" y="692"/>
                  <a:pt x="859" y="692"/>
                  <a:pt x="858" y="694"/>
                </a:cubicBezTo>
                <a:cubicBezTo>
                  <a:pt x="863" y="695"/>
                  <a:pt x="870" y="694"/>
                  <a:pt x="873" y="695"/>
                </a:cubicBezTo>
                <a:cubicBezTo>
                  <a:pt x="873" y="697"/>
                  <a:pt x="873" y="697"/>
                  <a:pt x="874" y="698"/>
                </a:cubicBezTo>
                <a:cubicBezTo>
                  <a:pt x="872" y="698"/>
                  <a:pt x="869" y="698"/>
                  <a:pt x="869" y="701"/>
                </a:cubicBezTo>
                <a:cubicBezTo>
                  <a:pt x="872" y="700"/>
                  <a:pt x="881" y="704"/>
                  <a:pt x="880" y="700"/>
                </a:cubicBezTo>
                <a:cubicBezTo>
                  <a:pt x="888" y="706"/>
                  <a:pt x="903" y="699"/>
                  <a:pt x="911" y="701"/>
                </a:cubicBezTo>
                <a:cubicBezTo>
                  <a:pt x="912" y="698"/>
                  <a:pt x="907" y="697"/>
                  <a:pt x="910" y="696"/>
                </a:cubicBezTo>
                <a:cubicBezTo>
                  <a:pt x="916" y="695"/>
                  <a:pt x="919" y="693"/>
                  <a:pt x="924" y="696"/>
                </a:cubicBezTo>
                <a:cubicBezTo>
                  <a:pt x="924" y="695"/>
                  <a:pt x="923" y="694"/>
                  <a:pt x="923" y="694"/>
                </a:cubicBezTo>
                <a:cubicBezTo>
                  <a:pt x="925" y="694"/>
                  <a:pt x="925" y="696"/>
                  <a:pt x="926" y="697"/>
                </a:cubicBezTo>
                <a:cubicBezTo>
                  <a:pt x="925" y="693"/>
                  <a:pt x="927" y="693"/>
                  <a:pt x="925" y="689"/>
                </a:cubicBezTo>
                <a:cubicBezTo>
                  <a:pt x="928" y="691"/>
                  <a:pt x="929" y="688"/>
                  <a:pt x="926" y="687"/>
                </a:cubicBezTo>
                <a:cubicBezTo>
                  <a:pt x="930" y="687"/>
                  <a:pt x="931" y="689"/>
                  <a:pt x="935" y="688"/>
                </a:cubicBezTo>
                <a:cubicBezTo>
                  <a:pt x="933" y="691"/>
                  <a:pt x="937" y="690"/>
                  <a:pt x="936" y="693"/>
                </a:cubicBezTo>
                <a:cubicBezTo>
                  <a:pt x="935" y="692"/>
                  <a:pt x="928" y="692"/>
                  <a:pt x="932" y="695"/>
                </a:cubicBezTo>
                <a:cubicBezTo>
                  <a:pt x="932" y="692"/>
                  <a:pt x="938" y="700"/>
                  <a:pt x="941" y="694"/>
                </a:cubicBezTo>
                <a:cubicBezTo>
                  <a:pt x="941" y="696"/>
                  <a:pt x="941" y="696"/>
                  <a:pt x="942" y="697"/>
                </a:cubicBezTo>
                <a:cubicBezTo>
                  <a:pt x="939" y="699"/>
                  <a:pt x="934" y="696"/>
                  <a:pt x="933" y="699"/>
                </a:cubicBezTo>
                <a:cubicBezTo>
                  <a:pt x="939" y="704"/>
                  <a:pt x="956" y="702"/>
                  <a:pt x="966" y="707"/>
                </a:cubicBezTo>
                <a:cubicBezTo>
                  <a:pt x="965" y="708"/>
                  <a:pt x="964" y="707"/>
                  <a:pt x="964" y="708"/>
                </a:cubicBezTo>
                <a:cubicBezTo>
                  <a:pt x="968" y="708"/>
                  <a:pt x="970" y="707"/>
                  <a:pt x="972" y="710"/>
                </a:cubicBezTo>
                <a:cubicBezTo>
                  <a:pt x="976" y="706"/>
                  <a:pt x="985" y="710"/>
                  <a:pt x="982" y="715"/>
                </a:cubicBezTo>
                <a:cubicBezTo>
                  <a:pt x="986" y="715"/>
                  <a:pt x="982" y="711"/>
                  <a:pt x="986" y="710"/>
                </a:cubicBezTo>
                <a:cubicBezTo>
                  <a:pt x="989" y="712"/>
                  <a:pt x="995" y="711"/>
                  <a:pt x="1000" y="711"/>
                </a:cubicBezTo>
                <a:cubicBezTo>
                  <a:pt x="999" y="706"/>
                  <a:pt x="1006" y="704"/>
                  <a:pt x="1010" y="706"/>
                </a:cubicBezTo>
                <a:cubicBezTo>
                  <a:pt x="1006" y="710"/>
                  <a:pt x="1004" y="707"/>
                  <a:pt x="1000" y="712"/>
                </a:cubicBezTo>
                <a:cubicBezTo>
                  <a:pt x="1000" y="714"/>
                  <a:pt x="1004" y="713"/>
                  <a:pt x="1004" y="715"/>
                </a:cubicBezTo>
                <a:cubicBezTo>
                  <a:pt x="1000" y="723"/>
                  <a:pt x="991" y="717"/>
                  <a:pt x="980" y="718"/>
                </a:cubicBezTo>
                <a:cubicBezTo>
                  <a:pt x="975" y="718"/>
                  <a:pt x="973" y="719"/>
                  <a:pt x="970" y="717"/>
                </a:cubicBezTo>
                <a:cubicBezTo>
                  <a:pt x="969" y="717"/>
                  <a:pt x="969" y="720"/>
                  <a:pt x="967" y="719"/>
                </a:cubicBezTo>
                <a:cubicBezTo>
                  <a:pt x="965" y="719"/>
                  <a:pt x="963" y="715"/>
                  <a:pt x="960" y="718"/>
                </a:cubicBezTo>
                <a:cubicBezTo>
                  <a:pt x="967" y="719"/>
                  <a:pt x="958" y="722"/>
                  <a:pt x="960" y="725"/>
                </a:cubicBezTo>
                <a:cubicBezTo>
                  <a:pt x="968" y="728"/>
                  <a:pt x="973" y="725"/>
                  <a:pt x="981" y="729"/>
                </a:cubicBezTo>
                <a:cubicBezTo>
                  <a:pt x="982" y="733"/>
                  <a:pt x="977" y="731"/>
                  <a:pt x="977" y="734"/>
                </a:cubicBezTo>
                <a:cubicBezTo>
                  <a:pt x="981" y="735"/>
                  <a:pt x="987" y="737"/>
                  <a:pt x="989" y="735"/>
                </a:cubicBezTo>
                <a:cubicBezTo>
                  <a:pt x="989" y="738"/>
                  <a:pt x="989" y="737"/>
                  <a:pt x="989" y="740"/>
                </a:cubicBezTo>
                <a:cubicBezTo>
                  <a:pt x="985" y="738"/>
                  <a:pt x="980" y="742"/>
                  <a:pt x="978" y="737"/>
                </a:cubicBezTo>
                <a:cubicBezTo>
                  <a:pt x="978" y="742"/>
                  <a:pt x="974" y="741"/>
                  <a:pt x="970" y="741"/>
                </a:cubicBezTo>
                <a:cubicBezTo>
                  <a:pt x="974" y="747"/>
                  <a:pt x="988" y="743"/>
                  <a:pt x="996" y="746"/>
                </a:cubicBezTo>
                <a:cubicBezTo>
                  <a:pt x="996" y="748"/>
                  <a:pt x="992" y="749"/>
                  <a:pt x="996" y="749"/>
                </a:cubicBezTo>
                <a:cubicBezTo>
                  <a:pt x="1015" y="750"/>
                  <a:pt x="1029" y="750"/>
                  <a:pt x="1046" y="748"/>
                </a:cubicBezTo>
                <a:cubicBezTo>
                  <a:pt x="1041" y="748"/>
                  <a:pt x="1040" y="745"/>
                  <a:pt x="1034" y="744"/>
                </a:cubicBezTo>
                <a:cubicBezTo>
                  <a:pt x="1040" y="743"/>
                  <a:pt x="1052" y="742"/>
                  <a:pt x="1052" y="737"/>
                </a:cubicBezTo>
                <a:cubicBezTo>
                  <a:pt x="1051" y="734"/>
                  <a:pt x="1051" y="740"/>
                  <a:pt x="1049" y="739"/>
                </a:cubicBezTo>
                <a:cubicBezTo>
                  <a:pt x="1049" y="736"/>
                  <a:pt x="1049" y="737"/>
                  <a:pt x="1049" y="734"/>
                </a:cubicBezTo>
                <a:cubicBezTo>
                  <a:pt x="1054" y="734"/>
                  <a:pt x="1056" y="730"/>
                  <a:pt x="1060" y="729"/>
                </a:cubicBezTo>
                <a:cubicBezTo>
                  <a:pt x="1045" y="726"/>
                  <a:pt x="1032" y="730"/>
                  <a:pt x="1019" y="725"/>
                </a:cubicBezTo>
                <a:cubicBezTo>
                  <a:pt x="1019" y="723"/>
                  <a:pt x="1024" y="726"/>
                  <a:pt x="1023" y="722"/>
                </a:cubicBezTo>
                <a:cubicBezTo>
                  <a:pt x="1022" y="719"/>
                  <a:pt x="1020" y="723"/>
                  <a:pt x="1018" y="722"/>
                </a:cubicBezTo>
                <a:cubicBezTo>
                  <a:pt x="1020" y="714"/>
                  <a:pt x="1004" y="720"/>
                  <a:pt x="1005" y="712"/>
                </a:cubicBezTo>
                <a:cubicBezTo>
                  <a:pt x="1009" y="712"/>
                  <a:pt x="1009" y="715"/>
                  <a:pt x="1014" y="714"/>
                </a:cubicBezTo>
                <a:cubicBezTo>
                  <a:pt x="1015" y="713"/>
                  <a:pt x="1014" y="710"/>
                  <a:pt x="1015" y="708"/>
                </a:cubicBezTo>
                <a:cubicBezTo>
                  <a:pt x="1014" y="708"/>
                  <a:pt x="1012" y="708"/>
                  <a:pt x="1012" y="706"/>
                </a:cubicBezTo>
                <a:cubicBezTo>
                  <a:pt x="1016" y="707"/>
                  <a:pt x="1018" y="704"/>
                  <a:pt x="1020" y="707"/>
                </a:cubicBezTo>
                <a:cubicBezTo>
                  <a:pt x="1018" y="707"/>
                  <a:pt x="1018" y="708"/>
                  <a:pt x="1018" y="710"/>
                </a:cubicBezTo>
                <a:cubicBezTo>
                  <a:pt x="1032" y="705"/>
                  <a:pt x="1037" y="708"/>
                  <a:pt x="1051" y="705"/>
                </a:cubicBezTo>
                <a:cubicBezTo>
                  <a:pt x="1047" y="704"/>
                  <a:pt x="1043" y="704"/>
                  <a:pt x="1038" y="702"/>
                </a:cubicBezTo>
                <a:cubicBezTo>
                  <a:pt x="1058" y="695"/>
                  <a:pt x="1092" y="693"/>
                  <a:pt x="1111" y="698"/>
                </a:cubicBezTo>
                <a:cubicBezTo>
                  <a:pt x="1107" y="700"/>
                  <a:pt x="1112" y="706"/>
                  <a:pt x="1110" y="709"/>
                </a:cubicBezTo>
                <a:cubicBezTo>
                  <a:pt x="1118" y="711"/>
                  <a:pt x="1134" y="708"/>
                  <a:pt x="1143" y="709"/>
                </a:cubicBezTo>
                <a:cubicBezTo>
                  <a:pt x="1144" y="705"/>
                  <a:pt x="1139" y="706"/>
                  <a:pt x="1138" y="705"/>
                </a:cubicBezTo>
                <a:cubicBezTo>
                  <a:pt x="1140" y="702"/>
                  <a:pt x="1143" y="700"/>
                  <a:pt x="1148" y="700"/>
                </a:cubicBezTo>
                <a:cubicBezTo>
                  <a:pt x="1155" y="681"/>
                  <a:pt x="1186" y="694"/>
                  <a:pt x="1206" y="686"/>
                </a:cubicBezTo>
                <a:cubicBezTo>
                  <a:pt x="1193" y="680"/>
                  <a:pt x="1183" y="686"/>
                  <a:pt x="1172" y="685"/>
                </a:cubicBezTo>
                <a:cubicBezTo>
                  <a:pt x="1171" y="684"/>
                  <a:pt x="1170" y="683"/>
                  <a:pt x="1171" y="682"/>
                </a:cubicBezTo>
                <a:cubicBezTo>
                  <a:pt x="1168" y="682"/>
                  <a:pt x="1166" y="683"/>
                  <a:pt x="1163" y="681"/>
                </a:cubicBezTo>
                <a:cubicBezTo>
                  <a:pt x="1163" y="679"/>
                  <a:pt x="1165" y="679"/>
                  <a:pt x="1165" y="678"/>
                </a:cubicBezTo>
                <a:cubicBezTo>
                  <a:pt x="1164" y="677"/>
                  <a:pt x="1158" y="674"/>
                  <a:pt x="1156" y="677"/>
                </a:cubicBezTo>
                <a:cubicBezTo>
                  <a:pt x="1166" y="679"/>
                  <a:pt x="1149" y="682"/>
                  <a:pt x="1148" y="676"/>
                </a:cubicBezTo>
                <a:cubicBezTo>
                  <a:pt x="1150" y="676"/>
                  <a:pt x="1151" y="676"/>
                  <a:pt x="1152" y="677"/>
                </a:cubicBezTo>
                <a:cubicBezTo>
                  <a:pt x="1151" y="674"/>
                  <a:pt x="1150" y="667"/>
                  <a:pt x="1153" y="666"/>
                </a:cubicBezTo>
                <a:cubicBezTo>
                  <a:pt x="1156" y="665"/>
                  <a:pt x="1157" y="668"/>
                  <a:pt x="1158" y="666"/>
                </a:cubicBezTo>
                <a:cubicBezTo>
                  <a:pt x="1155" y="663"/>
                  <a:pt x="1148" y="665"/>
                  <a:pt x="1147" y="661"/>
                </a:cubicBezTo>
                <a:cubicBezTo>
                  <a:pt x="1138" y="663"/>
                  <a:pt x="1122" y="658"/>
                  <a:pt x="1111" y="664"/>
                </a:cubicBezTo>
                <a:cubicBezTo>
                  <a:pt x="1119" y="663"/>
                  <a:pt x="1120" y="667"/>
                  <a:pt x="1126" y="667"/>
                </a:cubicBezTo>
                <a:cubicBezTo>
                  <a:pt x="1121" y="668"/>
                  <a:pt x="1129" y="670"/>
                  <a:pt x="1132" y="671"/>
                </a:cubicBezTo>
                <a:cubicBezTo>
                  <a:pt x="1132" y="673"/>
                  <a:pt x="1131" y="674"/>
                  <a:pt x="1130" y="674"/>
                </a:cubicBezTo>
                <a:cubicBezTo>
                  <a:pt x="1127" y="669"/>
                  <a:pt x="1115" y="674"/>
                  <a:pt x="1108" y="674"/>
                </a:cubicBezTo>
                <a:cubicBezTo>
                  <a:pt x="1108" y="673"/>
                  <a:pt x="1107" y="673"/>
                  <a:pt x="1108" y="671"/>
                </a:cubicBezTo>
                <a:cubicBezTo>
                  <a:pt x="1105" y="675"/>
                  <a:pt x="1093" y="675"/>
                  <a:pt x="1087" y="673"/>
                </a:cubicBezTo>
                <a:cubicBezTo>
                  <a:pt x="1087" y="669"/>
                  <a:pt x="1093" y="671"/>
                  <a:pt x="1094" y="668"/>
                </a:cubicBezTo>
                <a:cubicBezTo>
                  <a:pt x="1088" y="669"/>
                  <a:pt x="1087" y="669"/>
                  <a:pt x="1082" y="667"/>
                </a:cubicBezTo>
                <a:cubicBezTo>
                  <a:pt x="1084" y="665"/>
                  <a:pt x="1092" y="668"/>
                  <a:pt x="1093" y="664"/>
                </a:cubicBezTo>
                <a:cubicBezTo>
                  <a:pt x="1080" y="663"/>
                  <a:pt x="1074" y="662"/>
                  <a:pt x="1060" y="662"/>
                </a:cubicBezTo>
                <a:cubicBezTo>
                  <a:pt x="1058" y="660"/>
                  <a:pt x="1060" y="659"/>
                  <a:pt x="1059" y="657"/>
                </a:cubicBezTo>
                <a:cubicBezTo>
                  <a:pt x="1055" y="658"/>
                  <a:pt x="1053" y="661"/>
                  <a:pt x="1050" y="662"/>
                </a:cubicBezTo>
                <a:cubicBezTo>
                  <a:pt x="1044" y="658"/>
                  <a:pt x="1033" y="659"/>
                  <a:pt x="1026" y="656"/>
                </a:cubicBezTo>
                <a:cubicBezTo>
                  <a:pt x="1030" y="652"/>
                  <a:pt x="1023" y="653"/>
                  <a:pt x="1025" y="649"/>
                </a:cubicBezTo>
                <a:cubicBezTo>
                  <a:pt x="1030" y="645"/>
                  <a:pt x="1038" y="641"/>
                  <a:pt x="1045" y="646"/>
                </a:cubicBezTo>
                <a:cubicBezTo>
                  <a:pt x="1055" y="639"/>
                  <a:pt x="1061" y="649"/>
                  <a:pt x="1076" y="645"/>
                </a:cubicBezTo>
                <a:cubicBezTo>
                  <a:pt x="1072" y="639"/>
                  <a:pt x="1079" y="639"/>
                  <a:pt x="1075" y="634"/>
                </a:cubicBezTo>
                <a:cubicBezTo>
                  <a:pt x="1080" y="634"/>
                  <a:pt x="1084" y="635"/>
                  <a:pt x="1087" y="636"/>
                </a:cubicBezTo>
                <a:cubicBezTo>
                  <a:pt x="1087" y="638"/>
                  <a:pt x="1086" y="638"/>
                  <a:pt x="1085" y="639"/>
                </a:cubicBezTo>
                <a:cubicBezTo>
                  <a:pt x="1091" y="641"/>
                  <a:pt x="1089" y="635"/>
                  <a:pt x="1093" y="635"/>
                </a:cubicBezTo>
                <a:cubicBezTo>
                  <a:pt x="1095" y="637"/>
                  <a:pt x="1092" y="639"/>
                  <a:pt x="1095" y="639"/>
                </a:cubicBezTo>
                <a:cubicBezTo>
                  <a:pt x="1105" y="642"/>
                  <a:pt x="1110" y="648"/>
                  <a:pt x="1119" y="643"/>
                </a:cubicBezTo>
                <a:cubicBezTo>
                  <a:pt x="1121" y="643"/>
                  <a:pt x="1126" y="646"/>
                  <a:pt x="1128" y="644"/>
                </a:cubicBezTo>
                <a:cubicBezTo>
                  <a:pt x="1127" y="643"/>
                  <a:pt x="1127" y="641"/>
                  <a:pt x="1127" y="639"/>
                </a:cubicBezTo>
                <a:cubicBezTo>
                  <a:pt x="1135" y="638"/>
                  <a:pt x="1140" y="640"/>
                  <a:pt x="1148" y="640"/>
                </a:cubicBezTo>
                <a:cubicBezTo>
                  <a:pt x="1148" y="642"/>
                  <a:pt x="1145" y="641"/>
                  <a:pt x="1146" y="644"/>
                </a:cubicBezTo>
                <a:cubicBezTo>
                  <a:pt x="1162" y="637"/>
                  <a:pt x="1181" y="642"/>
                  <a:pt x="1196" y="642"/>
                </a:cubicBezTo>
                <a:cubicBezTo>
                  <a:pt x="1195" y="637"/>
                  <a:pt x="1198" y="635"/>
                  <a:pt x="1200" y="636"/>
                </a:cubicBezTo>
                <a:cubicBezTo>
                  <a:pt x="1201" y="639"/>
                  <a:pt x="1194" y="642"/>
                  <a:pt x="1198" y="643"/>
                </a:cubicBezTo>
                <a:cubicBezTo>
                  <a:pt x="1199" y="639"/>
                  <a:pt x="1204" y="641"/>
                  <a:pt x="1204" y="637"/>
                </a:cubicBezTo>
                <a:cubicBezTo>
                  <a:pt x="1207" y="639"/>
                  <a:pt x="1213" y="638"/>
                  <a:pt x="1213" y="634"/>
                </a:cubicBezTo>
                <a:cubicBezTo>
                  <a:pt x="1199" y="630"/>
                  <a:pt x="1182" y="630"/>
                  <a:pt x="1168" y="623"/>
                </a:cubicBezTo>
                <a:close/>
                <a:moveTo>
                  <a:pt x="1126" y="132"/>
                </a:moveTo>
                <a:cubicBezTo>
                  <a:pt x="1126" y="134"/>
                  <a:pt x="1119" y="137"/>
                  <a:pt x="1119" y="133"/>
                </a:cubicBezTo>
                <a:cubicBezTo>
                  <a:pt x="1120" y="132"/>
                  <a:pt x="1123" y="132"/>
                  <a:pt x="1126" y="132"/>
                </a:cubicBezTo>
                <a:close/>
                <a:moveTo>
                  <a:pt x="199" y="729"/>
                </a:moveTo>
                <a:cubicBezTo>
                  <a:pt x="201" y="731"/>
                  <a:pt x="203" y="732"/>
                  <a:pt x="208" y="731"/>
                </a:cubicBezTo>
                <a:cubicBezTo>
                  <a:pt x="208" y="733"/>
                  <a:pt x="208" y="733"/>
                  <a:pt x="209" y="733"/>
                </a:cubicBezTo>
                <a:cubicBezTo>
                  <a:pt x="205" y="737"/>
                  <a:pt x="201" y="733"/>
                  <a:pt x="198" y="737"/>
                </a:cubicBezTo>
                <a:cubicBezTo>
                  <a:pt x="197" y="732"/>
                  <a:pt x="202" y="733"/>
                  <a:pt x="199" y="729"/>
                </a:cubicBezTo>
                <a:close/>
                <a:moveTo>
                  <a:pt x="378" y="156"/>
                </a:moveTo>
                <a:cubicBezTo>
                  <a:pt x="379" y="158"/>
                  <a:pt x="377" y="159"/>
                  <a:pt x="377" y="161"/>
                </a:cubicBezTo>
                <a:cubicBezTo>
                  <a:pt x="372" y="160"/>
                  <a:pt x="366" y="159"/>
                  <a:pt x="363" y="162"/>
                </a:cubicBezTo>
                <a:cubicBezTo>
                  <a:pt x="361" y="160"/>
                  <a:pt x="365" y="156"/>
                  <a:pt x="360" y="156"/>
                </a:cubicBezTo>
                <a:cubicBezTo>
                  <a:pt x="364" y="149"/>
                  <a:pt x="373" y="162"/>
                  <a:pt x="378" y="156"/>
                </a:cubicBezTo>
                <a:close/>
                <a:moveTo>
                  <a:pt x="353" y="141"/>
                </a:moveTo>
                <a:cubicBezTo>
                  <a:pt x="353" y="144"/>
                  <a:pt x="349" y="143"/>
                  <a:pt x="348" y="142"/>
                </a:cubicBezTo>
                <a:cubicBezTo>
                  <a:pt x="348" y="140"/>
                  <a:pt x="352" y="140"/>
                  <a:pt x="353" y="141"/>
                </a:cubicBezTo>
                <a:close/>
                <a:moveTo>
                  <a:pt x="344" y="143"/>
                </a:moveTo>
                <a:cubicBezTo>
                  <a:pt x="341" y="142"/>
                  <a:pt x="333" y="146"/>
                  <a:pt x="333" y="141"/>
                </a:cubicBezTo>
                <a:cubicBezTo>
                  <a:pt x="337" y="142"/>
                  <a:pt x="342" y="138"/>
                  <a:pt x="344" y="143"/>
                </a:cubicBezTo>
                <a:close/>
                <a:moveTo>
                  <a:pt x="250" y="193"/>
                </a:moveTo>
                <a:cubicBezTo>
                  <a:pt x="249" y="197"/>
                  <a:pt x="253" y="198"/>
                  <a:pt x="255" y="201"/>
                </a:cubicBezTo>
                <a:cubicBezTo>
                  <a:pt x="251" y="201"/>
                  <a:pt x="246" y="200"/>
                  <a:pt x="243" y="196"/>
                </a:cubicBezTo>
                <a:cubicBezTo>
                  <a:pt x="243" y="192"/>
                  <a:pt x="248" y="191"/>
                  <a:pt x="250" y="193"/>
                </a:cubicBezTo>
                <a:close/>
                <a:moveTo>
                  <a:pt x="209" y="190"/>
                </a:moveTo>
                <a:cubicBezTo>
                  <a:pt x="206" y="191"/>
                  <a:pt x="207" y="189"/>
                  <a:pt x="204" y="189"/>
                </a:cubicBezTo>
                <a:cubicBezTo>
                  <a:pt x="205" y="187"/>
                  <a:pt x="202" y="187"/>
                  <a:pt x="203" y="184"/>
                </a:cubicBezTo>
                <a:cubicBezTo>
                  <a:pt x="205" y="184"/>
                  <a:pt x="206" y="184"/>
                  <a:pt x="208" y="184"/>
                </a:cubicBezTo>
                <a:cubicBezTo>
                  <a:pt x="207" y="187"/>
                  <a:pt x="209" y="187"/>
                  <a:pt x="209" y="190"/>
                </a:cubicBezTo>
                <a:close/>
                <a:moveTo>
                  <a:pt x="209" y="190"/>
                </a:moveTo>
                <a:cubicBezTo>
                  <a:pt x="210" y="190"/>
                  <a:pt x="210" y="189"/>
                  <a:pt x="210" y="188"/>
                </a:cubicBezTo>
                <a:cubicBezTo>
                  <a:pt x="212" y="186"/>
                  <a:pt x="213" y="188"/>
                  <a:pt x="216" y="188"/>
                </a:cubicBezTo>
                <a:cubicBezTo>
                  <a:pt x="216" y="191"/>
                  <a:pt x="216" y="191"/>
                  <a:pt x="216" y="191"/>
                </a:cubicBezTo>
                <a:cubicBezTo>
                  <a:pt x="213" y="191"/>
                  <a:pt x="211" y="192"/>
                  <a:pt x="209" y="190"/>
                </a:cubicBezTo>
                <a:close/>
                <a:moveTo>
                  <a:pt x="229" y="608"/>
                </a:moveTo>
                <a:cubicBezTo>
                  <a:pt x="224" y="610"/>
                  <a:pt x="209" y="611"/>
                  <a:pt x="206" y="605"/>
                </a:cubicBezTo>
                <a:cubicBezTo>
                  <a:pt x="213" y="606"/>
                  <a:pt x="220" y="605"/>
                  <a:pt x="229" y="608"/>
                </a:cubicBezTo>
                <a:close/>
                <a:moveTo>
                  <a:pt x="178" y="226"/>
                </a:moveTo>
                <a:cubicBezTo>
                  <a:pt x="178" y="230"/>
                  <a:pt x="168" y="228"/>
                  <a:pt x="167" y="226"/>
                </a:cubicBezTo>
                <a:cubicBezTo>
                  <a:pt x="170" y="223"/>
                  <a:pt x="174" y="225"/>
                  <a:pt x="178" y="226"/>
                </a:cubicBezTo>
                <a:close/>
                <a:moveTo>
                  <a:pt x="157" y="731"/>
                </a:moveTo>
                <a:cubicBezTo>
                  <a:pt x="153" y="731"/>
                  <a:pt x="147" y="730"/>
                  <a:pt x="142" y="729"/>
                </a:cubicBezTo>
                <a:cubicBezTo>
                  <a:pt x="144" y="725"/>
                  <a:pt x="155" y="725"/>
                  <a:pt x="158" y="728"/>
                </a:cubicBezTo>
                <a:cubicBezTo>
                  <a:pt x="158" y="728"/>
                  <a:pt x="157" y="729"/>
                  <a:pt x="157" y="731"/>
                </a:cubicBezTo>
                <a:close/>
                <a:moveTo>
                  <a:pt x="155" y="680"/>
                </a:moveTo>
                <a:cubicBezTo>
                  <a:pt x="153" y="678"/>
                  <a:pt x="153" y="676"/>
                  <a:pt x="149" y="676"/>
                </a:cubicBezTo>
                <a:cubicBezTo>
                  <a:pt x="148" y="673"/>
                  <a:pt x="153" y="676"/>
                  <a:pt x="153" y="672"/>
                </a:cubicBezTo>
                <a:cubicBezTo>
                  <a:pt x="151" y="670"/>
                  <a:pt x="142" y="674"/>
                  <a:pt x="142" y="669"/>
                </a:cubicBezTo>
                <a:cubicBezTo>
                  <a:pt x="148" y="666"/>
                  <a:pt x="151" y="672"/>
                  <a:pt x="155" y="669"/>
                </a:cubicBezTo>
                <a:cubicBezTo>
                  <a:pt x="154" y="673"/>
                  <a:pt x="157" y="673"/>
                  <a:pt x="159" y="674"/>
                </a:cubicBezTo>
                <a:cubicBezTo>
                  <a:pt x="157" y="675"/>
                  <a:pt x="155" y="676"/>
                  <a:pt x="155" y="680"/>
                </a:cubicBezTo>
                <a:close/>
                <a:moveTo>
                  <a:pt x="183" y="732"/>
                </a:moveTo>
                <a:cubicBezTo>
                  <a:pt x="178" y="734"/>
                  <a:pt x="176" y="734"/>
                  <a:pt x="171" y="733"/>
                </a:cubicBezTo>
                <a:cubicBezTo>
                  <a:pt x="169" y="728"/>
                  <a:pt x="174" y="731"/>
                  <a:pt x="171" y="726"/>
                </a:cubicBezTo>
                <a:cubicBezTo>
                  <a:pt x="176" y="728"/>
                  <a:pt x="183" y="724"/>
                  <a:pt x="183" y="732"/>
                </a:cubicBezTo>
                <a:close/>
                <a:moveTo>
                  <a:pt x="182" y="723"/>
                </a:moveTo>
                <a:cubicBezTo>
                  <a:pt x="184" y="723"/>
                  <a:pt x="186" y="723"/>
                  <a:pt x="187" y="724"/>
                </a:cubicBezTo>
                <a:cubicBezTo>
                  <a:pt x="187" y="725"/>
                  <a:pt x="181" y="726"/>
                  <a:pt x="182" y="723"/>
                </a:cubicBezTo>
                <a:close/>
                <a:moveTo>
                  <a:pt x="205" y="668"/>
                </a:moveTo>
                <a:cubicBezTo>
                  <a:pt x="190" y="667"/>
                  <a:pt x="172" y="666"/>
                  <a:pt x="164" y="659"/>
                </a:cubicBezTo>
                <a:cubicBezTo>
                  <a:pt x="166" y="658"/>
                  <a:pt x="174" y="658"/>
                  <a:pt x="175" y="657"/>
                </a:cubicBezTo>
                <a:cubicBezTo>
                  <a:pt x="194" y="661"/>
                  <a:pt x="216" y="658"/>
                  <a:pt x="231" y="666"/>
                </a:cubicBezTo>
                <a:cubicBezTo>
                  <a:pt x="223" y="667"/>
                  <a:pt x="214" y="668"/>
                  <a:pt x="205" y="668"/>
                </a:cubicBezTo>
                <a:close/>
                <a:moveTo>
                  <a:pt x="236" y="716"/>
                </a:moveTo>
                <a:cubicBezTo>
                  <a:pt x="230" y="721"/>
                  <a:pt x="221" y="715"/>
                  <a:pt x="214" y="715"/>
                </a:cubicBezTo>
                <a:cubicBezTo>
                  <a:pt x="230" y="710"/>
                  <a:pt x="255" y="714"/>
                  <a:pt x="269" y="717"/>
                </a:cubicBezTo>
                <a:cubicBezTo>
                  <a:pt x="261" y="721"/>
                  <a:pt x="248" y="716"/>
                  <a:pt x="236" y="716"/>
                </a:cubicBezTo>
                <a:close/>
                <a:moveTo>
                  <a:pt x="217" y="619"/>
                </a:moveTo>
                <a:cubicBezTo>
                  <a:pt x="227" y="612"/>
                  <a:pt x="242" y="615"/>
                  <a:pt x="253" y="620"/>
                </a:cubicBezTo>
                <a:cubicBezTo>
                  <a:pt x="254" y="620"/>
                  <a:pt x="253" y="617"/>
                  <a:pt x="255" y="617"/>
                </a:cubicBezTo>
                <a:cubicBezTo>
                  <a:pt x="264" y="618"/>
                  <a:pt x="273" y="624"/>
                  <a:pt x="283" y="623"/>
                </a:cubicBezTo>
                <a:cubicBezTo>
                  <a:pt x="262" y="628"/>
                  <a:pt x="241" y="618"/>
                  <a:pt x="217" y="619"/>
                </a:cubicBezTo>
                <a:close/>
                <a:moveTo>
                  <a:pt x="274" y="719"/>
                </a:moveTo>
                <a:cubicBezTo>
                  <a:pt x="274" y="713"/>
                  <a:pt x="284" y="716"/>
                  <a:pt x="287" y="717"/>
                </a:cubicBezTo>
                <a:cubicBezTo>
                  <a:pt x="285" y="722"/>
                  <a:pt x="279" y="717"/>
                  <a:pt x="274" y="719"/>
                </a:cubicBezTo>
                <a:close/>
                <a:moveTo>
                  <a:pt x="290" y="720"/>
                </a:moveTo>
                <a:cubicBezTo>
                  <a:pt x="290" y="718"/>
                  <a:pt x="294" y="719"/>
                  <a:pt x="292" y="716"/>
                </a:cubicBezTo>
                <a:cubicBezTo>
                  <a:pt x="294" y="716"/>
                  <a:pt x="295" y="716"/>
                  <a:pt x="297" y="716"/>
                </a:cubicBezTo>
                <a:cubicBezTo>
                  <a:pt x="297" y="717"/>
                  <a:pt x="299" y="718"/>
                  <a:pt x="299" y="720"/>
                </a:cubicBezTo>
                <a:lnTo>
                  <a:pt x="290" y="720"/>
                </a:lnTo>
                <a:close/>
                <a:moveTo>
                  <a:pt x="301" y="622"/>
                </a:moveTo>
                <a:cubicBezTo>
                  <a:pt x="302" y="620"/>
                  <a:pt x="303" y="618"/>
                  <a:pt x="307" y="619"/>
                </a:cubicBezTo>
                <a:cubicBezTo>
                  <a:pt x="308" y="621"/>
                  <a:pt x="306" y="622"/>
                  <a:pt x="306" y="624"/>
                </a:cubicBezTo>
                <a:cubicBezTo>
                  <a:pt x="304" y="624"/>
                  <a:pt x="304" y="622"/>
                  <a:pt x="301" y="622"/>
                </a:cubicBezTo>
                <a:close/>
                <a:moveTo>
                  <a:pt x="322" y="721"/>
                </a:moveTo>
                <a:cubicBezTo>
                  <a:pt x="319" y="724"/>
                  <a:pt x="309" y="722"/>
                  <a:pt x="307" y="719"/>
                </a:cubicBezTo>
                <a:cubicBezTo>
                  <a:pt x="308" y="719"/>
                  <a:pt x="312" y="720"/>
                  <a:pt x="310" y="718"/>
                </a:cubicBezTo>
                <a:cubicBezTo>
                  <a:pt x="321" y="715"/>
                  <a:pt x="336" y="716"/>
                  <a:pt x="345" y="721"/>
                </a:cubicBezTo>
                <a:cubicBezTo>
                  <a:pt x="338" y="723"/>
                  <a:pt x="326" y="726"/>
                  <a:pt x="322" y="721"/>
                </a:cubicBezTo>
                <a:close/>
                <a:moveTo>
                  <a:pt x="351" y="631"/>
                </a:moveTo>
                <a:cubicBezTo>
                  <a:pt x="352" y="628"/>
                  <a:pt x="352" y="629"/>
                  <a:pt x="351" y="626"/>
                </a:cubicBezTo>
                <a:cubicBezTo>
                  <a:pt x="348" y="626"/>
                  <a:pt x="348" y="628"/>
                  <a:pt x="345" y="627"/>
                </a:cubicBezTo>
                <a:cubicBezTo>
                  <a:pt x="343" y="627"/>
                  <a:pt x="345" y="628"/>
                  <a:pt x="345" y="630"/>
                </a:cubicBezTo>
                <a:cubicBezTo>
                  <a:pt x="336" y="630"/>
                  <a:pt x="329" y="629"/>
                  <a:pt x="323" y="629"/>
                </a:cubicBezTo>
                <a:cubicBezTo>
                  <a:pt x="324" y="625"/>
                  <a:pt x="327" y="629"/>
                  <a:pt x="331" y="628"/>
                </a:cubicBezTo>
                <a:cubicBezTo>
                  <a:pt x="331" y="625"/>
                  <a:pt x="329" y="625"/>
                  <a:pt x="327" y="625"/>
                </a:cubicBezTo>
                <a:cubicBezTo>
                  <a:pt x="329" y="621"/>
                  <a:pt x="331" y="620"/>
                  <a:pt x="331" y="616"/>
                </a:cubicBezTo>
                <a:cubicBezTo>
                  <a:pt x="306" y="614"/>
                  <a:pt x="281" y="616"/>
                  <a:pt x="255" y="614"/>
                </a:cubicBezTo>
                <a:cubicBezTo>
                  <a:pt x="251" y="614"/>
                  <a:pt x="243" y="614"/>
                  <a:pt x="241" y="610"/>
                </a:cubicBezTo>
                <a:cubicBezTo>
                  <a:pt x="245" y="607"/>
                  <a:pt x="252" y="609"/>
                  <a:pt x="264" y="608"/>
                </a:cubicBezTo>
                <a:cubicBezTo>
                  <a:pt x="268" y="608"/>
                  <a:pt x="269" y="608"/>
                  <a:pt x="274" y="609"/>
                </a:cubicBezTo>
                <a:cubicBezTo>
                  <a:pt x="278" y="610"/>
                  <a:pt x="281" y="608"/>
                  <a:pt x="285" y="608"/>
                </a:cubicBezTo>
                <a:cubicBezTo>
                  <a:pt x="298" y="609"/>
                  <a:pt x="312" y="613"/>
                  <a:pt x="326" y="611"/>
                </a:cubicBezTo>
                <a:cubicBezTo>
                  <a:pt x="328" y="611"/>
                  <a:pt x="327" y="607"/>
                  <a:pt x="327" y="606"/>
                </a:cubicBezTo>
                <a:cubicBezTo>
                  <a:pt x="332" y="607"/>
                  <a:pt x="341" y="615"/>
                  <a:pt x="345" y="608"/>
                </a:cubicBezTo>
                <a:cubicBezTo>
                  <a:pt x="356" y="610"/>
                  <a:pt x="360" y="613"/>
                  <a:pt x="368" y="611"/>
                </a:cubicBezTo>
                <a:cubicBezTo>
                  <a:pt x="372" y="616"/>
                  <a:pt x="376" y="614"/>
                  <a:pt x="383" y="616"/>
                </a:cubicBezTo>
                <a:cubicBezTo>
                  <a:pt x="377" y="622"/>
                  <a:pt x="363" y="613"/>
                  <a:pt x="353" y="618"/>
                </a:cubicBezTo>
                <a:cubicBezTo>
                  <a:pt x="354" y="619"/>
                  <a:pt x="357" y="619"/>
                  <a:pt x="357" y="621"/>
                </a:cubicBezTo>
                <a:cubicBezTo>
                  <a:pt x="357" y="625"/>
                  <a:pt x="354" y="625"/>
                  <a:pt x="353" y="628"/>
                </a:cubicBezTo>
                <a:cubicBezTo>
                  <a:pt x="360" y="629"/>
                  <a:pt x="370" y="629"/>
                  <a:pt x="376" y="626"/>
                </a:cubicBezTo>
                <a:cubicBezTo>
                  <a:pt x="378" y="630"/>
                  <a:pt x="381" y="628"/>
                  <a:pt x="386" y="630"/>
                </a:cubicBezTo>
                <a:cubicBezTo>
                  <a:pt x="376" y="634"/>
                  <a:pt x="365" y="631"/>
                  <a:pt x="351" y="631"/>
                </a:cubicBezTo>
                <a:close/>
                <a:moveTo>
                  <a:pt x="365" y="626"/>
                </a:moveTo>
                <a:cubicBezTo>
                  <a:pt x="365" y="621"/>
                  <a:pt x="372" y="622"/>
                  <a:pt x="376" y="623"/>
                </a:cubicBezTo>
                <a:cubicBezTo>
                  <a:pt x="374" y="626"/>
                  <a:pt x="372" y="626"/>
                  <a:pt x="369" y="628"/>
                </a:cubicBezTo>
                <a:cubicBezTo>
                  <a:pt x="370" y="623"/>
                  <a:pt x="368" y="626"/>
                  <a:pt x="365" y="626"/>
                </a:cubicBezTo>
                <a:close/>
                <a:moveTo>
                  <a:pt x="386" y="160"/>
                </a:moveTo>
                <a:cubicBezTo>
                  <a:pt x="385" y="158"/>
                  <a:pt x="383" y="158"/>
                  <a:pt x="380" y="158"/>
                </a:cubicBezTo>
                <a:cubicBezTo>
                  <a:pt x="379" y="155"/>
                  <a:pt x="383" y="157"/>
                  <a:pt x="381" y="153"/>
                </a:cubicBezTo>
                <a:cubicBezTo>
                  <a:pt x="384" y="155"/>
                  <a:pt x="385" y="155"/>
                  <a:pt x="389" y="154"/>
                </a:cubicBezTo>
                <a:cubicBezTo>
                  <a:pt x="391" y="156"/>
                  <a:pt x="387" y="158"/>
                  <a:pt x="386" y="160"/>
                </a:cubicBezTo>
                <a:close/>
                <a:moveTo>
                  <a:pt x="584" y="744"/>
                </a:moveTo>
                <a:cubicBezTo>
                  <a:pt x="588" y="745"/>
                  <a:pt x="593" y="744"/>
                  <a:pt x="595" y="745"/>
                </a:cubicBezTo>
                <a:cubicBezTo>
                  <a:pt x="596" y="751"/>
                  <a:pt x="589" y="750"/>
                  <a:pt x="584" y="750"/>
                </a:cubicBezTo>
                <a:cubicBezTo>
                  <a:pt x="583" y="747"/>
                  <a:pt x="584" y="748"/>
                  <a:pt x="584" y="744"/>
                </a:cubicBezTo>
                <a:close/>
                <a:moveTo>
                  <a:pt x="567" y="736"/>
                </a:moveTo>
                <a:cubicBezTo>
                  <a:pt x="568" y="731"/>
                  <a:pt x="575" y="734"/>
                  <a:pt x="576" y="738"/>
                </a:cubicBezTo>
                <a:cubicBezTo>
                  <a:pt x="566" y="744"/>
                  <a:pt x="555" y="739"/>
                  <a:pt x="541" y="739"/>
                </a:cubicBezTo>
                <a:cubicBezTo>
                  <a:pt x="544" y="732"/>
                  <a:pt x="560" y="736"/>
                  <a:pt x="567" y="736"/>
                </a:cubicBezTo>
                <a:close/>
                <a:moveTo>
                  <a:pt x="495" y="733"/>
                </a:moveTo>
                <a:cubicBezTo>
                  <a:pt x="493" y="738"/>
                  <a:pt x="484" y="736"/>
                  <a:pt x="479" y="735"/>
                </a:cubicBezTo>
                <a:cubicBezTo>
                  <a:pt x="482" y="730"/>
                  <a:pt x="491" y="731"/>
                  <a:pt x="495" y="733"/>
                </a:cubicBezTo>
                <a:close/>
                <a:moveTo>
                  <a:pt x="790" y="727"/>
                </a:moveTo>
                <a:cubicBezTo>
                  <a:pt x="791" y="729"/>
                  <a:pt x="789" y="730"/>
                  <a:pt x="787" y="730"/>
                </a:cubicBezTo>
                <a:cubicBezTo>
                  <a:pt x="786" y="729"/>
                  <a:pt x="786" y="728"/>
                  <a:pt x="786" y="726"/>
                </a:cubicBezTo>
                <a:cubicBezTo>
                  <a:pt x="788" y="726"/>
                  <a:pt x="789" y="726"/>
                  <a:pt x="790" y="727"/>
                </a:cubicBezTo>
                <a:close/>
                <a:moveTo>
                  <a:pt x="421" y="155"/>
                </a:moveTo>
                <a:cubicBezTo>
                  <a:pt x="423" y="156"/>
                  <a:pt x="424" y="160"/>
                  <a:pt x="423" y="162"/>
                </a:cubicBezTo>
                <a:cubicBezTo>
                  <a:pt x="420" y="161"/>
                  <a:pt x="419" y="157"/>
                  <a:pt x="421" y="155"/>
                </a:cubicBezTo>
                <a:close/>
                <a:moveTo>
                  <a:pt x="414" y="155"/>
                </a:moveTo>
                <a:cubicBezTo>
                  <a:pt x="413" y="158"/>
                  <a:pt x="411" y="163"/>
                  <a:pt x="408" y="160"/>
                </a:cubicBezTo>
                <a:cubicBezTo>
                  <a:pt x="409" y="157"/>
                  <a:pt x="410" y="155"/>
                  <a:pt x="414" y="155"/>
                </a:cubicBezTo>
                <a:close/>
                <a:moveTo>
                  <a:pt x="404" y="723"/>
                </a:moveTo>
                <a:cubicBezTo>
                  <a:pt x="405" y="721"/>
                  <a:pt x="410" y="721"/>
                  <a:pt x="412" y="722"/>
                </a:cubicBezTo>
                <a:cubicBezTo>
                  <a:pt x="411" y="726"/>
                  <a:pt x="408" y="722"/>
                  <a:pt x="404" y="723"/>
                </a:cubicBezTo>
                <a:close/>
                <a:moveTo>
                  <a:pt x="414" y="720"/>
                </a:moveTo>
                <a:cubicBezTo>
                  <a:pt x="418" y="722"/>
                  <a:pt x="420" y="722"/>
                  <a:pt x="425" y="722"/>
                </a:cubicBezTo>
                <a:cubicBezTo>
                  <a:pt x="424" y="725"/>
                  <a:pt x="412" y="726"/>
                  <a:pt x="414" y="720"/>
                </a:cubicBezTo>
                <a:close/>
                <a:moveTo>
                  <a:pt x="434" y="681"/>
                </a:moveTo>
                <a:cubicBezTo>
                  <a:pt x="428" y="680"/>
                  <a:pt x="419" y="682"/>
                  <a:pt x="414" y="678"/>
                </a:cubicBezTo>
                <a:cubicBezTo>
                  <a:pt x="420" y="670"/>
                  <a:pt x="428" y="674"/>
                  <a:pt x="436" y="679"/>
                </a:cubicBezTo>
                <a:cubicBezTo>
                  <a:pt x="439" y="679"/>
                  <a:pt x="441" y="677"/>
                  <a:pt x="444" y="676"/>
                </a:cubicBezTo>
                <a:cubicBezTo>
                  <a:pt x="445" y="679"/>
                  <a:pt x="452" y="680"/>
                  <a:pt x="454" y="685"/>
                </a:cubicBezTo>
                <a:cubicBezTo>
                  <a:pt x="447" y="690"/>
                  <a:pt x="437" y="687"/>
                  <a:pt x="434" y="681"/>
                </a:cubicBezTo>
                <a:close/>
                <a:moveTo>
                  <a:pt x="440" y="723"/>
                </a:moveTo>
                <a:cubicBezTo>
                  <a:pt x="445" y="721"/>
                  <a:pt x="451" y="720"/>
                  <a:pt x="458" y="722"/>
                </a:cubicBezTo>
                <a:cubicBezTo>
                  <a:pt x="454" y="728"/>
                  <a:pt x="444" y="724"/>
                  <a:pt x="440" y="723"/>
                </a:cubicBezTo>
                <a:close/>
                <a:moveTo>
                  <a:pt x="478" y="685"/>
                </a:moveTo>
                <a:cubicBezTo>
                  <a:pt x="474" y="685"/>
                  <a:pt x="474" y="685"/>
                  <a:pt x="474" y="685"/>
                </a:cubicBezTo>
                <a:cubicBezTo>
                  <a:pt x="474" y="684"/>
                  <a:pt x="475" y="683"/>
                  <a:pt x="476" y="683"/>
                </a:cubicBezTo>
                <a:cubicBezTo>
                  <a:pt x="476" y="682"/>
                  <a:pt x="476" y="680"/>
                  <a:pt x="475" y="680"/>
                </a:cubicBezTo>
                <a:cubicBezTo>
                  <a:pt x="479" y="677"/>
                  <a:pt x="479" y="684"/>
                  <a:pt x="478" y="685"/>
                </a:cubicBezTo>
                <a:close/>
                <a:moveTo>
                  <a:pt x="455" y="633"/>
                </a:moveTo>
                <a:cubicBezTo>
                  <a:pt x="448" y="633"/>
                  <a:pt x="446" y="636"/>
                  <a:pt x="443" y="638"/>
                </a:cubicBezTo>
                <a:cubicBezTo>
                  <a:pt x="433" y="638"/>
                  <a:pt x="424" y="628"/>
                  <a:pt x="412" y="634"/>
                </a:cubicBezTo>
                <a:cubicBezTo>
                  <a:pt x="408" y="633"/>
                  <a:pt x="406" y="631"/>
                  <a:pt x="402" y="631"/>
                </a:cubicBezTo>
                <a:cubicBezTo>
                  <a:pt x="407" y="624"/>
                  <a:pt x="421" y="628"/>
                  <a:pt x="434" y="628"/>
                </a:cubicBezTo>
                <a:cubicBezTo>
                  <a:pt x="435" y="628"/>
                  <a:pt x="438" y="626"/>
                  <a:pt x="438" y="626"/>
                </a:cubicBezTo>
                <a:cubicBezTo>
                  <a:pt x="441" y="626"/>
                  <a:pt x="444" y="629"/>
                  <a:pt x="447" y="630"/>
                </a:cubicBezTo>
                <a:cubicBezTo>
                  <a:pt x="452" y="631"/>
                  <a:pt x="455" y="629"/>
                  <a:pt x="461" y="629"/>
                </a:cubicBezTo>
                <a:cubicBezTo>
                  <a:pt x="467" y="628"/>
                  <a:pt x="477" y="628"/>
                  <a:pt x="480" y="634"/>
                </a:cubicBezTo>
                <a:cubicBezTo>
                  <a:pt x="474" y="635"/>
                  <a:pt x="460" y="640"/>
                  <a:pt x="455" y="633"/>
                </a:cubicBezTo>
                <a:close/>
                <a:moveTo>
                  <a:pt x="508" y="155"/>
                </a:moveTo>
                <a:cubicBezTo>
                  <a:pt x="509" y="154"/>
                  <a:pt x="513" y="154"/>
                  <a:pt x="514" y="155"/>
                </a:cubicBezTo>
                <a:cubicBezTo>
                  <a:pt x="513" y="158"/>
                  <a:pt x="512" y="159"/>
                  <a:pt x="509" y="160"/>
                </a:cubicBezTo>
                <a:cubicBezTo>
                  <a:pt x="509" y="158"/>
                  <a:pt x="507" y="158"/>
                  <a:pt x="508" y="155"/>
                </a:cubicBezTo>
                <a:close/>
                <a:moveTo>
                  <a:pt x="482" y="636"/>
                </a:moveTo>
                <a:cubicBezTo>
                  <a:pt x="483" y="635"/>
                  <a:pt x="482" y="635"/>
                  <a:pt x="482" y="634"/>
                </a:cubicBezTo>
                <a:cubicBezTo>
                  <a:pt x="483" y="632"/>
                  <a:pt x="488" y="634"/>
                  <a:pt x="493" y="634"/>
                </a:cubicBezTo>
                <a:cubicBezTo>
                  <a:pt x="491" y="637"/>
                  <a:pt x="486" y="636"/>
                  <a:pt x="482" y="636"/>
                </a:cubicBezTo>
                <a:close/>
                <a:moveTo>
                  <a:pt x="489" y="679"/>
                </a:moveTo>
                <a:cubicBezTo>
                  <a:pt x="489" y="672"/>
                  <a:pt x="498" y="676"/>
                  <a:pt x="508" y="675"/>
                </a:cubicBezTo>
                <a:cubicBezTo>
                  <a:pt x="503" y="680"/>
                  <a:pt x="495" y="678"/>
                  <a:pt x="489" y="679"/>
                </a:cubicBezTo>
                <a:close/>
                <a:moveTo>
                  <a:pt x="508" y="635"/>
                </a:moveTo>
                <a:cubicBezTo>
                  <a:pt x="513" y="636"/>
                  <a:pt x="517" y="635"/>
                  <a:pt x="521" y="636"/>
                </a:cubicBezTo>
                <a:cubicBezTo>
                  <a:pt x="518" y="638"/>
                  <a:pt x="517" y="637"/>
                  <a:pt x="517" y="640"/>
                </a:cubicBezTo>
                <a:cubicBezTo>
                  <a:pt x="512" y="641"/>
                  <a:pt x="513" y="639"/>
                  <a:pt x="508" y="639"/>
                </a:cubicBezTo>
                <a:lnTo>
                  <a:pt x="508" y="635"/>
                </a:lnTo>
                <a:close/>
                <a:moveTo>
                  <a:pt x="511" y="645"/>
                </a:moveTo>
                <a:cubicBezTo>
                  <a:pt x="513" y="640"/>
                  <a:pt x="523" y="646"/>
                  <a:pt x="530" y="645"/>
                </a:cubicBezTo>
                <a:cubicBezTo>
                  <a:pt x="524" y="646"/>
                  <a:pt x="517" y="647"/>
                  <a:pt x="511" y="645"/>
                </a:cubicBezTo>
                <a:close/>
                <a:moveTo>
                  <a:pt x="525" y="639"/>
                </a:moveTo>
                <a:cubicBezTo>
                  <a:pt x="527" y="641"/>
                  <a:pt x="528" y="638"/>
                  <a:pt x="532" y="639"/>
                </a:cubicBezTo>
                <a:cubicBezTo>
                  <a:pt x="533" y="642"/>
                  <a:pt x="524" y="642"/>
                  <a:pt x="525" y="639"/>
                </a:cubicBezTo>
                <a:close/>
                <a:moveTo>
                  <a:pt x="541" y="640"/>
                </a:moveTo>
                <a:cubicBezTo>
                  <a:pt x="538" y="639"/>
                  <a:pt x="538" y="637"/>
                  <a:pt x="536" y="640"/>
                </a:cubicBezTo>
                <a:cubicBezTo>
                  <a:pt x="534" y="639"/>
                  <a:pt x="534" y="636"/>
                  <a:pt x="530" y="635"/>
                </a:cubicBezTo>
                <a:cubicBezTo>
                  <a:pt x="535" y="631"/>
                  <a:pt x="538" y="634"/>
                  <a:pt x="545" y="633"/>
                </a:cubicBezTo>
                <a:cubicBezTo>
                  <a:pt x="545" y="637"/>
                  <a:pt x="543" y="639"/>
                  <a:pt x="541" y="640"/>
                </a:cubicBezTo>
                <a:close/>
                <a:moveTo>
                  <a:pt x="766" y="645"/>
                </a:moveTo>
                <a:cubicBezTo>
                  <a:pt x="768" y="644"/>
                  <a:pt x="771" y="646"/>
                  <a:pt x="773" y="647"/>
                </a:cubicBezTo>
                <a:cubicBezTo>
                  <a:pt x="772" y="649"/>
                  <a:pt x="768" y="648"/>
                  <a:pt x="766" y="648"/>
                </a:cubicBezTo>
                <a:lnTo>
                  <a:pt x="766" y="645"/>
                </a:lnTo>
                <a:close/>
                <a:moveTo>
                  <a:pt x="558" y="673"/>
                </a:moveTo>
                <a:cubicBezTo>
                  <a:pt x="557" y="671"/>
                  <a:pt x="562" y="674"/>
                  <a:pt x="561" y="670"/>
                </a:cubicBezTo>
                <a:cubicBezTo>
                  <a:pt x="563" y="670"/>
                  <a:pt x="563" y="672"/>
                  <a:pt x="566" y="672"/>
                </a:cubicBezTo>
                <a:cubicBezTo>
                  <a:pt x="565" y="676"/>
                  <a:pt x="561" y="673"/>
                  <a:pt x="558" y="673"/>
                </a:cubicBezTo>
                <a:close/>
                <a:moveTo>
                  <a:pt x="659" y="658"/>
                </a:moveTo>
                <a:cubicBezTo>
                  <a:pt x="663" y="654"/>
                  <a:pt x="675" y="654"/>
                  <a:pt x="680" y="659"/>
                </a:cubicBezTo>
                <a:cubicBezTo>
                  <a:pt x="675" y="662"/>
                  <a:pt x="667" y="658"/>
                  <a:pt x="659" y="658"/>
                </a:cubicBezTo>
                <a:close/>
                <a:moveTo>
                  <a:pt x="683" y="682"/>
                </a:moveTo>
                <a:cubicBezTo>
                  <a:pt x="683" y="679"/>
                  <a:pt x="686" y="679"/>
                  <a:pt x="687" y="681"/>
                </a:cubicBezTo>
                <a:cubicBezTo>
                  <a:pt x="687" y="682"/>
                  <a:pt x="684" y="683"/>
                  <a:pt x="683" y="682"/>
                </a:cubicBezTo>
                <a:close/>
                <a:moveTo>
                  <a:pt x="686" y="660"/>
                </a:moveTo>
                <a:cubicBezTo>
                  <a:pt x="687" y="657"/>
                  <a:pt x="689" y="655"/>
                  <a:pt x="690" y="652"/>
                </a:cubicBezTo>
                <a:cubicBezTo>
                  <a:pt x="693" y="652"/>
                  <a:pt x="697" y="655"/>
                  <a:pt x="698" y="652"/>
                </a:cubicBezTo>
                <a:cubicBezTo>
                  <a:pt x="694" y="649"/>
                  <a:pt x="684" y="653"/>
                  <a:pt x="680" y="650"/>
                </a:cubicBezTo>
                <a:cubicBezTo>
                  <a:pt x="679" y="648"/>
                  <a:pt x="679" y="644"/>
                  <a:pt x="680" y="648"/>
                </a:cubicBezTo>
                <a:cubicBezTo>
                  <a:pt x="689" y="649"/>
                  <a:pt x="697" y="648"/>
                  <a:pt x="704" y="649"/>
                </a:cubicBezTo>
                <a:cubicBezTo>
                  <a:pt x="704" y="656"/>
                  <a:pt x="710" y="657"/>
                  <a:pt x="713" y="659"/>
                </a:cubicBezTo>
                <a:cubicBezTo>
                  <a:pt x="706" y="665"/>
                  <a:pt x="694" y="660"/>
                  <a:pt x="686" y="660"/>
                </a:cubicBezTo>
                <a:close/>
                <a:moveTo>
                  <a:pt x="731" y="678"/>
                </a:moveTo>
                <a:cubicBezTo>
                  <a:pt x="730" y="677"/>
                  <a:pt x="730" y="675"/>
                  <a:pt x="730" y="673"/>
                </a:cubicBezTo>
                <a:cubicBezTo>
                  <a:pt x="732" y="673"/>
                  <a:pt x="733" y="673"/>
                  <a:pt x="734" y="674"/>
                </a:cubicBezTo>
                <a:cubicBezTo>
                  <a:pt x="735" y="677"/>
                  <a:pt x="732" y="676"/>
                  <a:pt x="731" y="678"/>
                </a:cubicBezTo>
                <a:close/>
                <a:moveTo>
                  <a:pt x="718" y="659"/>
                </a:moveTo>
                <a:cubicBezTo>
                  <a:pt x="722" y="657"/>
                  <a:pt x="715" y="657"/>
                  <a:pt x="715" y="654"/>
                </a:cubicBezTo>
                <a:cubicBezTo>
                  <a:pt x="720" y="653"/>
                  <a:pt x="720" y="653"/>
                  <a:pt x="723" y="653"/>
                </a:cubicBezTo>
                <a:cubicBezTo>
                  <a:pt x="715" y="642"/>
                  <a:pt x="703" y="650"/>
                  <a:pt x="693" y="643"/>
                </a:cubicBezTo>
                <a:cubicBezTo>
                  <a:pt x="691" y="643"/>
                  <a:pt x="693" y="647"/>
                  <a:pt x="689" y="645"/>
                </a:cubicBezTo>
                <a:cubicBezTo>
                  <a:pt x="689" y="644"/>
                  <a:pt x="690" y="644"/>
                  <a:pt x="691" y="644"/>
                </a:cubicBezTo>
                <a:cubicBezTo>
                  <a:pt x="680" y="636"/>
                  <a:pt x="663" y="645"/>
                  <a:pt x="653" y="641"/>
                </a:cubicBezTo>
                <a:cubicBezTo>
                  <a:pt x="651" y="644"/>
                  <a:pt x="646" y="644"/>
                  <a:pt x="641" y="645"/>
                </a:cubicBezTo>
                <a:cubicBezTo>
                  <a:pt x="641" y="650"/>
                  <a:pt x="632" y="648"/>
                  <a:pt x="623" y="649"/>
                </a:cubicBezTo>
                <a:cubicBezTo>
                  <a:pt x="634" y="652"/>
                  <a:pt x="646" y="653"/>
                  <a:pt x="656" y="656"/>
                </a:cubicBezTo>
                <a:cubicBezTo>
                  <a:pt x="652" y="661"/>
                  <a:pt x="642" y="656"/>
                  <a:pt x="635" y="659"/>
                </a:cubicBezTo>
                <a:cubicBezTo>
                  <a:pt x="619" y="654"/>
                  <a:pt x="593" y="658"/>
                  <a:pt x="578" y="655"/>
                </a:cubicBezTo>
                <a:cubicBezTo>
                  <a:pt x="580" y="651"/>
                  <a:pt x="588" y="654"/>
                  <a:pt x="593" y="653"/>
                </a:cubicBezTo>
                <a:cubicBezTo>
                  <a:pt x="595" y="649"/>
                  <a:pt x="586" y="646"/>
                  <a:pt x="584" y="647"/>
                </a:cubicBezTo>
                <a:cubicBezTo>
                  <a:pt x="591" y="643"/>
                  <a:pt x="598" y="647"/>
                  <a:pt x="610" y="645"/>
                </a:cubicBezTo>
                <a:cubicBezTo>
                  <a:pt x="607" y="641"/>
                  <a:pt x="597" y="645"/>
                  <a:pt x="595" y="641"/>
                </a:cubicBezTo>
                <a:cubicBezTo>
                  <a:pt x="589" y="648"/>
                  <a:pt x="581" y="639"/>
                  <a:pt x="573" y="644"/>
                </a:cubicBezTo>
                <a:cubicBezTo>
                  <a:pt x="573" y="645"/>
                  <a:pt x="575" y="646"/>
                  <a:pt x="574" y="647"/>
                </a:cubicBezTo>
                <a:cubicBezTo>
                  <a:pt x="572" y="647"/>
                  <a:pt x="570" y="647"/>
                  <a:pt x="569" y="646"/>
                </a:cubicBezTo>
                <a:cubicBezTo>
                  <a:pt x="569" y="645"/>
                  <a:pt x="570" y="644"/>
                  <a:pt x="572" y="645"/>
                </a:cubicBezTo>
                <a:cubicBezTo>
                  <a:pt x="565" y="641"/>
                  <a:pt x="556" y="641"/>
                  <a:pt x="547" y="639"/>
                </a:cubicBezTo>
                <a:cubicBezTo>
                  <a:pt x="546" y="630"/>
                  <a:pt x="557" y="637"/>
                  <a:pt x="560" y="632"/>
                </a:cubicBezTo>
                <a:cubicBezTo>
                  <a:pt x="562" y="635"/>
                  <a:pt x="564" y="633"/>
                  <a:pt x="568" y="632"/>
                </a:cubicBezTo>
                <a:cubicBezTo>
                  <a:pt x="583" y="631"/>
                  <a:pt x="599" y="641"/>
                  <a:pt x="613" y="633"/>
                </a:cubicBezTo>
                <a:cubicBezTo>
                  <a:pt x="634" y="635"/>
                  <a:pt x="659" y="634"/>
                  <a:pt x="686" y="634"/>
                </a:cubicBezTo>
                <a:cubicBezTo>
                  <a:pt x="702" y="638"/>
                  <a:pt x="731" y="635"/>
                  <a:pt x="751" y="639"/>
                </a:cubicBezTo>
                <a:cubicBezTo>
                  <a:pt x="751" y="643"/>
                  <a:pt x="744" y="639"/>
                  <a:pt x="743" y="642"/>
                </a:cubicBezTo>
                <a:cubicBezTo>
                  <a:pt x="749" y="645"/>
                  <a:pt x="751" y="641"/>
                  <a:pt x="757" y="645"/>
                </a:cubicBezTo>
                <a:cubicBezTo>
                  <a:pt x="755" y="649"/>
                  <a:pt x="746" y="645"/>
                  <a:pt x="749" y="650"/>
                </a:cubicBezTo>
                <a:cubicBezTo>
                  <a:pt x="747" y="648"/>
                  <a:pt x="744" y="648"/>
                  <a:pt x="743" y="645"/>
                </a:cubicBezTo>
                <a:cubicBezTo>
                  <a:pt x="737" y="650"/>
                  <a:pt x="729" y="648"/>
                  <a:pt x="724" y="652"/>
                </a:cubicBezTo>
                <a:cubicBezTo>
                  <a:pt x="739" y="655"/>
                  <a:pt x="754" y="651"/>
                  <a:pt x="765" y="657"/>
                </a:cubicBezTo>
                <a:cubicBezTo>
                  <a:pt x="749" y="657"/>
                  <a:pt x="738" y="662"/>
                  <a:pt x="718" y="659"/>
                </a:cubicBezTo>
                <a:close/>
                <a:moveTo>
                  <a:pt x="765" y="657"/>
                </a:moveTo>
                <a:cubicBezTo>
                  <a:pt x="767" y="654"/>
                  <a:pt x="772" y="655"/>
                  <a:pt x="775" y="657"/>
                </a:cubicBezTo>
                <a:cubicBezTo>
                  <a:pt x="773" y="659"/>
                  <a:pt x="768" y="657"/>
                  <a:pt x="765" y="657"/>
                </a:cubicBezTo>
                <a:close/>
                <a:moveTo>
                  <a:pt x="767" y="685"/>
                </a:moveTo>
                <a:cubicBezTo>
                  <a:pt x="769" y="683"/>
                  <a:pt x="773" y="686"/>
                  <a:pt x="777" y="685"/>
                </a:cubicBezTo>
                <a:cubicBezTo>
                  <a:pt x="774" y="687"/>
                  <a:pt x="769" y="688"/>
                  <a:pt x="767" y="685"/>
                </a:cubicBezTo>
                <a:close/>
                <a:moveTo>
                  <a:pt x="826" y="147"/>
                </a:moveTo>
                <a:cubicBezTo>
                  <a:pt x="823" y="148"/>
                  <a:pt x="824" y="143"/>
                  <a:pt x="822" y="143"/>
                </a:cubicBezTo>
                <a:cubicBezTo>
                  <a:pt x="822" y="141"/>
                  <a:pt x="828" y="142"/>
                  <a:pt x="829" y="143"/>
                </a:cubicBezTo>
                <a:cubicBezTo>
                  <a:pt x="829" y="145"/>
                  <a:pt x="827" y="146"/>
                  <a:pt x="826" y="147"/>
                </a:cubicBezTo>
                <a:close/>
                <a:moveTo>
                  <a:pt x="822" y="124"/>
                </a:moveTo>
                <a:cubicBezTo>
                  <a:pt x="821" y="122"/>
                  <a:pt x="820" y="121"/>
                  <a:pt x="819" y="121"/>
                </a:cubicBezTo>
                <a:cubicBezTo>
                  <a:pt x="818" y="118"/>
                  <a:pt x="820" y="118"/>
                  <a:pt x="821" y="116"/>
                </a:cubicBezTo>
                <a:cubicBezTo>
                  <a:pt x="819" y="111"/>
                  <a:pt x="814" y="111"/>
                  <a:pt x="809" y="111"/>
                </a:cubicBezTo>
                <a:cubicBezTo>
                  <a:pt x="812" y="108"/>
                  <a:pt x="822" y="105"/>
                  <a:pt x="824" y="110"/>
                </a:cubicBezTo>
                <a:cubicBezTo>
                  <a:pt x="837" y="113"/>
                  <a:pt x="854" y="106"/>
                  <a:pt x="863" y="111"/>
                </a:cubicBezTo>
                <a:cubicBezTo>
                  <a:pt x="857" y="112"/>
                  <a:pt x="854" y="117"/>
                  <a:pt x="845" y="115"/>
                </a:cubicBezTo>
                <a:cubicBezTo>
                  <a:pt x="847" y="118"/>
                  <a:pt x="852" y="118"/>
                  <a:pt x="855" y="120"/>
                </a:cubicBezTo>
                <a:cubicBezTo>
                  <a:pt x="844" y="123"/>
                  <a:pt x="834" y="119"/>
                  <a:pt x="822" y="124"/>
                </a:cubicBezTo>
                <a:close/>
                <a:moveTo>
                  <a:pt x="843" y="175"/>
                </a:moveTo>
                <a:cubicBezTo>
                  <a:pt x="844" y="173"/>
                  <a:pt x="848" y="174"/>
                  <a:pt x="849" y="172"/>
                </a:cubicBezTo>
                <a:cubicBezTo>
                  <a:pt x="851" y="173"/>
                  <a:pt x="852" y="174"/>
                  <a:pt x="852" y="176"/>
                </a:cubicBezTo>
                <a:cubicBezTo>
                  <a:pt x="849" y="176"/>
                  <a:pt x="847" y="174"/>
                  <a:pt x="843" y="175"/>
                </a:cubicBezTo>
                <a:close/>
                <a:moveTo>
                  <a:pt x="856" y="175"/>
                </a:moveTo>
                <a:cubicBezTo>
                  <a:pt x="853" y="169"/>
                  <a:pt x="849" y="169"/>
                  <a:pt x="844" y="167"/>
                </a:cubicBezTo>
                <a:cubicBezTo>
                  <a:pt x="847" y="159"/>
                  <a:pt x="865" y="164"/>
                  <a:pt x="871" y="168"/>
                </a:cubicBezTo>
                <a:cubicBezTo>
                  <a:pt x="870" y="174"/>
                  <a:pt x="861" y="172"/>
                  <a:pt x="856" y="175"/>
                </a:cubicBezTo>
                <a:close/>
                <a:moveTo>
                  <a:pt x="876" y="696"/>
                </a:moveTo>
                <a:cubicBezTo>
                  <a:pt x="877" y="694"/>
                  <a:pt x="882" y="696"/>
                  <a:pt x="884" y="695"/>
                </a:cubicBezTo>
                <a:cubicBezTo>
                  <a:pt x="884" y="699"/>
                  <a:pt x="877" y="697"/>
                  <a:pt x="876" y="696"/>
                </a:cubicBezTo>
                <a:close/>
                <a:moveTo>
                  <a:pt x="885" y="696"/>
                </a:moveTo>
                <a:cubicBezTo>
                  <a:pt x="888" y="697"/>
                  <a:pt x="887" y="696"/>
                  <a:pt x="890" y="696"/>
                </a:cubicBezTo>
                <a:cubicBezTo>
                  <a:pt x="890" y="698"/>
                  <a:pt x="891" y="699"/>
                  <a:pt x="892" y="699"/>
                </a:cubicBezTo>
                <a:cubicBezTo>
                  <a:pt x="890" y="701"/>
                  <a:pt x="886" y="698"/>
                  <a:pt x="885" y="696"/>
                </a:cubicBezTo>
                <a:close/>
                <a:moveTo>
                  <a:pt x="900" y="169"/>
                </a:moveTo>
                <a:cubicBezTo>
                  <a:pt x="894" y="178"/>
                  <a:pt x="881" y="171"/>
                  <a:pt x="872" y="172"/>
                </a:cubicBezTo>
                <a:cubicBezTo>
                  <a:pt x="876" y="165"/>
                  <a:pt x="897" y="164"/>
                  <a:pt x="902" y="170"/>
                </a:cubicBezTo>
                <a:cubicBezTo>
                  <a:pt x="901" y="170"/>
                  <a:pt x="901" y="169"/>
                  <a:pt x="900" y="169"/>
                </a:cubicBezTo>
                <a:close/>
                <a:moveTo>
                  <a:pt x="915" y="94"/>
                </a:moveTo>
                <a:cubicBezTo>
                  <a:pt x="913" y="92"/>
                  <a:pt x="914" y="91"/>
                  <a:pt x="913" y="87"/>
                </a:cubicBezTo>
                <a:cubicBezTo>
                  <a:pt x="918" y="87"/>
                  <a:pt x="918" y="87"/>
                  <a:pt x="918" y="87"/>
                </a:cubicBezTo>
                <a:cubicBezTo>
                  <a:pt x="919" y="91"/>
                  <a:pt x="917" y="92"/>
                  <a:pt x="915" y="94"/>
                </a:cubicBezTo>
                <a:close/>
                <a:moveTo>
                  <a:pt x="945" y="692"/>
                </a:moveTo>
                <a:cubicBezTo>
                  <a:pt x="941" y="692"/>
                  <a:pt x="940" y="692"/>
                  <a:pt x="937" y="691"/>
                </a:cubicBezTo>
                <a:cubicBezTo>
                  <a:pt x="938" y="690"/>
                  <a:pt x="938" y="689"/>
                  <a:pt x="937" y="689"/>
                </a:cubicBezTo>
                <a:cubicBezTo>
                  <a:pt x="938" y="688"/>
                  <a:pt x="943" y="691"/>
                  <a:pt x="941" y="687"/>
                </a:cubicBezTo>
                <a:cubicBezTo>
                  <a:pt x="941" y="686"/>
                  <a:pt x="943" y="686"/>
                  <a:pt x="944" y="686"/>
                </a:cubicBezTo>
                <a:cubicBezTo>
                  <a:pt x="943" y="689"/>
                  <a:pt x="945" y="689"/>
                  <a:pt x="945" y="692"/>
                </a:cubicBezTo>
                <a:close/>
                <a:moveTo>
                  <a:pt x="954" y="688"/>
                </a:moveTo>
                <a:cubicBezTo>
                  <a:pt x="957" y="689"/>
                  <a:pt x="957" y="686"/>
                  <a:pt x="958" y="688"/>
                </a:cubicBezTo>
                <a:cubicBezTo>
                  <a:pt x="955" y="689"/>
                  <a:pt x="955" y="690"/>
                  <a:pt x="955" y="693"/>
                </a:cubicBezTo>
                <a:cubicBezTo>
                  <a:pt x="952" y="692"/>
                  <a:pt x="954" y="690"/>
                  <a:pt x="954" y="688"/>
                </a:cubicBezTo>
                <a:close/>
                <a:moveTo>
                  <a:pt x="958" y="698"/>
                </a:moveTo>
                <a:cubicBezTo>
                  <a:pt x="958" y="699"/>
                  <a:pt x="956" y="699"/>
                  <a:pt x="957" y="701"/>
                </a:cubicBezTo>
                <a:cubicBezTo>
                  <a:pt x="956" y="701"/>
                  <a:pt x="956" y="699"/>
                  <a:pt x="955" y="699"/>
                </a:cubicBezTo>
                <a:cubicBezTo>
                  <a:pt x="956" y="696"/>
                  <a:pt x="958" y="695"/>
                  <a:pt x="958" y="693"/>
                </a:cubicBezTo>
                <a:cubicBezTo>
                  <a:pt x="960" y="692"/>
                  <a:pt x="960" y="694"/>
                  <a:pt x="962" y="694"/>
                </a:cubicBezTo>
                <a:cubicBezTo>
                  <a:pt x="961" y="695"/>
                  <a:pt x="956" y="695"/>
                  <a:pt x="958" y="698"/>
                </a:cubicBezTo>
                <a:close/>
                <a:moveTo>
                  <a:pt x="1020" y="737"/>
                </a:moveTo>
                <a:cubicBezTo>
                  <a:pt x="1019" y="741"/>
                  <a:pt x="1013" y="738"/>
                  <a:pt x="1010" y="738"/>
                </a:cubicBezTo>
                <a:cubicBezTo>
                  <a:pt x="1012" y="735"/>
                  <a:pt x="1018" y="734"/>
                  <a:pt x="1020" y="737"/>
                </a:cubicBezTo>
                <a:close/>
                <a:moveTo>
                  <a:pt x="1009" y="736"/>
                </a:moveTo>
                <a:cubicBezTo>
                  <a:pt x="1009" y="739"/>
                  <a:pt x="1009" y="739"/>
                  <a:pt x="1009" y="739"/>
                </a:cubicBezTo>
                <a:cubicBezTo>
                  <a:pt x="1007" y="739"/>
                  <a:pt x="1007" y="738"/>
                  <a:pt x="1008" y="738"/>
                </a:cubicBezTo>
                <a:cubicBezTo>
                  <a:pt x="1006" y="738"/>
                  <a:pt x="998" y="740"/>
                  <a:pt x="992" y="739"/>
                </a:cubicBezTo>
                <a:cubicBezTo>
                  <a:pt x="997" y="735"/>
                  <a:pt x="1004" y="735"/>
                  <a:pt x="1009" y="736"/>
                </a:cubicBezTo>
                <a:close/>
                <a:moveTo>
                  <a:pt x="1152" y="688"/>
                </a:moveTo>
                <a:cubicBezTo>
                  <a:pt x="1152" y="692"/>
                  <a:pt x="1145" y="693"/>
                  <a:pt x="1144" y="689"/>
                </a:cubicBezTo>
                <a:cubicBezTo>
                  <a:pt x="1149" y="688"/>
                  <a:pt x="1149" y="689"/>
                  <a:pt x="1152" y="688"/>
                </a:cubicBezTo>
                <a:close/>
                <a:moveTo>
                  <a:pt x="1007" y="648"/>
                </a:moveTo>
                <a:cubicBezTo>
                  <a:pt x="1009" y="646"/>
                  <a:pt x="1022" y="647"/>
                  <a:pt x="1022" y="652"/>
                </a:cubicBezTo>
                <a:cubicBezTo>
                  <a:pt x="1016" y="656"/>
                  <a:pt x="1009" y="655"/>
                  <a:pt x="1007" y="648"/>
                </a:cubicBezTo>
                <a:close/>
                <a:moveTo>
                  <a:pt x="1138" y="628"/>
                </a:moveTo>
                <a:cubicBezTo>
                  <a:pt x="1140" y="626"/>
                  <a:pt x="1139" y="628"/>
                  <a:pt x="1141" y="628"/>
                </a:cubicBezTo>
                <a:cubicBezTo>
                  <a:pt x="1142" y="631"/>
                  <a:pt x="1137" y="631"/>
                  <a:pt x="1138" y="628"/>
                </a:cubicBezTo>
                <a:close/>
                <a:moveTo>
                  <a:pt x="1160" y="635"/>
                </a:moveTo>
                <a:cubicBezTo>
                  <a:pt x="1160" y="632"/>
                  <a:pt x="1167" y="634"/>
                  <a:pt x="1166" y="629"/>
                </a:cubicBezTo>
                <a:cubicBezTo>
                  <a:pt x="1170" y="629"/>
                  <a:pt x="1174" y="631"/>
                  <a:pt x="1177" y="629"/>
                </a:cubicBezTo>
                <a:cubicBezTo>
                  <a:pt x="1174" y="633"/>
                  <a:pt x="1178" y="632"/>
                  <a:pt x="1179" y="636"/>
                </a:cubicBezTo>
                <a:cubicBezTo>
                  <a:pt x="1173" y="639"/>
                  <a:pt x="1165" y="638"/>
                  <a:pt x="1160" y="635"/>
                </a:cubicBezTo>
                <a:close/>
                <a:moveTo>
                  <a:pt x="1187" y="638"/>
                </a:moveTo>
                <a:cubicBezTo>
                  <a:pt x="1184" y="638"/>
                  <a:pt x="1184" y="636"/>
                  <a:pt x="1181" y="637"/>
                </a:cubicBezTo>
                <a:cubicBezTo>
                  <a:pt x="1182" y="632"/>
                  <a:pt x="1192" y="633"/>
                  <a:pt x="1194" y="636"/>
                </a:cubicBezTo>
                <a:cubicBezTo>
                  <a:pt x="1189" y="636"/>
                  <a:pt x="1189" y="635"/>
                  <a:pt x="1187" y="638"/>
                </a:cubicBezTo>
                <a:close/>
                <a:moveTo>
                  <a:pt x="64" y="79"/>
                </a:moveTo>
                <a:cubicBezTo>
                  <a:pt x="60" y="74"/>
                  <a:pt x="48" y="80"/>
                  <a:pt x="42" y="78"/>
                </a:cubicBezTo>
                <a:cubicBezTo>
                  <a:pt x="49" y="80"/>
                  <a:pt x="60" y="85"/>
                  <a:pt x="64" y="79"/>
                </a:cubicBezTo>
                <a:close/>
                <a:moveTo>
                  <a:pt x="733" y="88"/>
                </a:moveTo>
                <a:cubicBezTo>
                  <a:pt x="740" y="89"/>
                  <a:pt x="741" y="85"/>
                  <a:pt x="746" y="87"/>
                </a:cubicBezTo>
                <a:cubicBezTo>
                  <a:pt x="746" y="84"/>
                  <a:pt x="749" y="87"/>
                  <a:pt x="750" y="83"/>
                </a:cubicBezTo>
                <a:cubicBezTo>
                  <a:pt x="746" y="80"/>
                  <a:pt x="742" y="76"/>
                  <a:pt x="734" y="77"/>
                </a:cubicBezTo>
                <a:cubicBezTo>
                  <a:pt x="737" y="80"/>
                  <a:pt x="733" y="82"/>
                  <a:pt x="734" y="85"/>
                </a:cubicBezTo>
                <a:cubicBezTo>
                  <a:pt x="732" y="85"/>
                  <a:pt x="733" y="82"/>
                  <a:pt x="731" y="82"/>
                </a:cubicBezTo>
                <a:cubicBezTo>
                  <a:pt x="732" y="85"/>
                  <a:pt x="727" y="81"/>
                  <a:pt x="728" y="84"/>
                </a:cubicBezTo>
                <a:cubicBezTo>
                  <a:pt x="731" y="84"/>
                  <a:pt x="734" y="84"/>
                  <a:pt x="733" y="88"/>
                </a:cubicBezTo>
                <a:close/>
                <a:moveTo>
                  <a:pt x="363" y="106"/>
                </a:moveTo>
                <a:cubicBezTo>
                  <a:pt x="362" y="109"/>
                  <a:pt x="362" y="109"/>
                  <a:pt x="364" y="111"/>
                </a:cubicBezTo>
                <a:cubicBezTo>
                  <a:pt x="369" y="112"/>
                  <a:pt x="366" y="107"/>
                  <a:pt x="370" y="107"/>
                </a:cubicBezTo>
                <a:cubicBezTo>
                  <a:pt x="370" y="111"/>
                  <a:pt x="372" y="113"/>
                  <a:pt x="368" y="114"/>
                </a:cubicBezTo>
                <a:cubicBezTo>
                  <a:pt x="365" y="113"/>
                  <a:pt x="362" y="113"/>
                  <a:pt x="360" y="114"/>
                </a:cubicBezTo>
                <a:cubicBezTo>
                  <a:pt x="365" y="115"/>
                  <a:pt x="363" y="118"/>
                  <a:pt x="361" y="120"/>
                </a:cubicBezTo>
                <a:cubicBezTo>
                  <a:pt x="363" y="122"/>
                  <a:pt x="368" y="120"/>
                  <a:pt x="371" y="121"/>
                </a:cubicBezTo>
                <a:cubicBezTo>
                  <a:pt x="372" y="119"/>
                  <a:pt x="368" y="118"/>
                  <a:pt x="370" y="117"/>
                </a:cubicBezTo>
                <a:cubicBezTo>
                  <a:pt x="374" y="117"/>
                  <a:pt x="374" y="121"/>
                  <a:pt x="376" y="122"/>
                </a:cubicBezTo>
                <a:cubicBezTo>
                  <a:pt x="378" y="122"/>
                  <a:pt x="379" y="120"/>
                  <a:pt x="382" y="121"/>
                </a:cubicBezTo>
                <a:cubicBezTo>
                  <a:pt x="383" y="126"/>
                  <a:pt x="386" y="123"/>
                  <a:pt x="390" y="126"/>
                </a:cubicBezTo>
                <a:cubicBezTo>
                  <a:pt x="390" y="124"/>
                  <a:pt x="390" y="123"/>
                  <a:pt x="391" y="123"/>
                </a:cubicBezTo>
                <a:cubicBezTo>
                  <a:pt x="390" y="124"/>
                  <a:pt x="390" y="127"/>
                  <a:pt x="393" y="127"/>
                </a:cubicBezTo>
                <a:cubicBezTo>
                  <a:pt x="405" y="117"/>
                  <a:pt x="416" y="136"/>
                  <a:pt x="429" y="127"/>
                </a:cubicBezTo>
                <a:cubicBezTo>
                  <a:pt x="434" y="127"/>
                  <a:pt x="438" y="129"/>
                  <a:pt x="443" y="130"/>
                </a:cubicBezTo>
                <a:cubicBezTo>
                  <a:pt x="446" y="129"/>
                  <a:pt x="445" y="125"/>
                  <a:pt x="449" y="126"/>
                </a:cubicBezTo>
                <a:cubicBezTo>
                  <a:pt x="452" y="127"/>
                  <a:pt x="455" y="130"/>
                  <a:pt x="459" y="129"/>
                </a:cubicBezTo>
                <a:cubicBezTo>
                  <a:pt x="462" y="131"/>
                  <a:pt x="458" y="133"/>
                  <a:pt x="460" y="133"/>
                </a:cubicBezTo>
                <a:cubicBezTo>
                  <a:pt x="461" y="132"/>
                  <a:pt x="466" y="134"/>
                  <a:pt x="466" y="130"/>
                </a:cubicBezTo>
                <a:cubicBezTo>
                  <a:pt x="465" y="127"/>
                  <a:pt x="460" y="129"/>
                  <a:pt x="456" y="128"/>
                </a:cubicBezTo>
                <a:cubicBezTo>
                  <a:pt x="451" y="116"/>
                  <a:pt x="429" y="125"/>
                  <a:pt x="420" y="118"/>
                </a:cubicBezTo>
                <a:cubicBezTo>
                  <a:pt x="425" y="108"/>
                  <a:pt x="439" y="123"/>
                  <a:pt x="448" y="117"/>
                </a:cubicBezTo>
                <a:cubicBezTo>
                  <a:pt x="450" y="120"/>
                  <a:pt x="452" y="120"/>
                  <a:pt x="456" y="119"/>
                </a:cubicBezTo>
                <a:cubicBezTo>
                  <a:pt x="458" y="114"/>
                  <a:pt x="463" y="113"/>
                  <a:pt x="469" y="112"/>
                </a:cubicBezTo>
                <a:cubicBezTo>
                  <a:pt x="469" y="116"/>
                  <a:pt x="467" y="116"/>
                  <a:pt x="470" y="118"/>
                </a:cubicBezTo>
                <a:cubicBezTo>
                  <a:pt x="474" y="117"/>
                  <a:pt x="481" y="121"/>
                  <a:pt x="485" y="116"/>
                </a:cubicBezTo>
                <a:cubicBezTo>
                  <a:pt x="488" y="121"/>
                  <a:pt x="494" y="118"/>
                  <a:pt x="496" y="115"/>
                </a:cubicBezTo>
                <a:cubicBezTo>
                  <a:pt x="499" y="115"/>
                  <a:pt x="499" y="121"/>
                  <a:pt x="502" y="118"/>
                </a:cubicBezTo>
                <a:cubicBezTo>
                  <a:pt x="501" y="118"/>
                  <a:pt x="501" y="116"/>
                  <a:pt x="502" y="115"/>
                </a:cubicBezTo>
                <a:cubicBezTo>
                  <a:pt x="511" y="121"/>
                  <a:pt x="512" y="115"/>
                  <a:pt x="523" y="115"/>
                </a:cubicBezTo>
                <a:cubicBezTo>
                  <a:pt x="520" y="111"/>
                  <a:pt x="517" y="107"/>
                  <a:pt x="514" y="104"/>
                </a:cubicBezTo>
                <a:cubicBezTo>
                  <a:pt x="500" y="110"/>
                  <a:pt x="482" y="103"/>
                  <a:pt x="467" y="101"/>
                </a:cubicBezTo>
                <a:cubicBezTo>
                  <a:pt x="465" y="102"/>
                  <a:pt x="466" y="104"/>
                  <a:pt x="463" y="104"/>
                </a:cubicBezTo>
                <a:cubicBezTo>
                  <a:pt x="461" y="104"/>
                  <a:pt x="461" y="102"/>
                  <a:pt x="458" y="102"/>
                </a:cubicBezTo>
                <a:cubicBezTo>
                  <a:pt x="446" y="108"/>
                  <a:pt x="439" y="97"/>
                  <a:pt x="425" y="98"/>
                </a:cubicBezTo>
                <a:cubicBezTo>
                  <a:pt x="425" y="100"/>
                  <a:pt x="425" y="102"/>
                  <a:pt x="423" y="102"/>
                </a:cubicBezTo>
                <a:cubicBezTo>
                  <a:pt x="400" y="105"/>
                  <a:pt x="376" y="99"/>
                  <a:pt x="348" y="102"/>
                </a:cubicBezTo>
                <a:cubicBezTo>
                  <a:pt x="351" y="107"/>
                  <a:pt x="356" y="105"/>
                  <a:pt x="363" y="106"/>
                </a:cubicBezTo>
                <a:close/>
                <a:moveTo>
                  <a:pt x="388" y="115"/>
                </a:moveTo>
                <a:cubicBezTo>
                  <a:pt x="385" y="117"/>
                  <a:pt x="378" y="116"/>
                  <a:pt x="376" y="115"/>
                </a:cubicBezTo>
                <a:cubicBezTo>
                  <a:pt x="380" y="112"/>
                  <a:pt x="382" y="115"/>
                  <a:pt x="388" y="115"/>
                </a:cubicBezTo>
                <a:close/>
                <a:moveTo>
                  <a:pt x="378" y="108"/>
                </a:moveTo>
                <a:cubicBezTo>
                  <a:pt x="378" y="111"/>
                  <a:pt x="375" y="110"/>
                  <a:pt x="375" y="112"/>
                </a:cubicBezTo>
                <a:cubicBezTo>
                  <a:pt x="374" y="111"/>
                  <a:pt x="374" y="109"/>
                  <a:pt x="374" y="108"/>
                </a:cubicBezTo>
                <a:lnTo>
                  <a:pt x="378" y="108"/>
                </a:lnTo>
                <a:close/>
                <a:moveTo>
                  <a:pt x="663" y="130"/>
                </a:moveTo>
                <a:cubicBezTo>
                  <a:pt x="668" y="129"/>
                  <a:pt x="673" y="129"/>
                  <a:pt x="676" y="126"/>
                </a:cubicBezTo>
                <a:cubicBezTo>
                  <a:pt x="673" y="126"/>
                  <a:pt x="670" y="126"/>
                  <a:pt x="668" y="128"/>
                </a:cubicBezTo>
                <a:cubicBezTo>
                  <a:pt x="668" y="127"/>
                  <a:pt x="668" y="126"/>
                  <a:pt x="667" y="126"/>
                </a:cubicBezTo>
                <a:cubicBezTo>
                  <a:pt x="664" y="125"/>
                  <a:pt x="663" y="129"/>
                  <a:pt x="661" y="127"/>
                </a:cubicBezTo>
                <a:cubicBezTo>
                  <a:pt x="660" y="129"/>
                  <a:pt x="663" y="128"/>
                  <a:pt x="663" y="130"/>
                </a:cubicBezTo>
                <a:close/>
                <a:moveTo>
                  <a:pt x="550" y="137"/>
                </a:moveTo>
                <a:cubicBezTo>
                  <a:pt x="553" y="136"/>
                  <a:pt x="554" y="141"/>
                  <a:pt x="556" y="137"/>
                </a:cubicBezTo>
                <a:cubicBezTo>
                  <a:pt x="554" y="137"/>
                  <a:pt x="548" y="134"/>
                  <a:pt x="550" y="137"/>
                </a:cubicBezTo>
                <a:close/>
                <a:moveTo>
                  <a:pt x="158" y="140"/>
                </a:moveTo>
                <a:cubicBezTo>
                  <a:pt x="159" y="141"/>
                  <a:pt x="162" y="141"/>
                  <a:pt x="164" y="142"/>
                </a:cubicBezTo>
                <a:cubicBezTo>
                  <a:pt x="164" y="140"/>
                  <a:pt x="158" y="137"/>
                  <a:pt x="158" y="140"/>
                </a:cubicBezTo>
                <a:close/>
                <a:moveTo>
                  <a:pt x="175" y="144"/>
                </a:moveTo>
                <a:cubicBezTo>
                  <a:pt x="185" y="141"/>
                  <a:pt x="194" y="148"/>
                  <a:pt x="205" y="147"/>
                </a:cubicBezTo>
                <a:cubicBezTo>
                  <a:pt x="211" y="146"/>
                  <a:pt x="217" y="146"/>
                  <a:pt x="222" y="147"/>
                </a:cubicBezTo>
                <a:cubicBezTo>
                  <a:pt x="223" y="144"/>
                  <a:pt x="227" y="144"/>
                  <a:pt x="229" y="141"/>
                </a:cubicBezTo>
                <a:cubicBezTo>
                  <a:pt x="205" y="139"/>
                  <a:pt x="182" y="141"/>
                  <a:pt x="166" y="141"/>
                </a:cubicBezTo>
                <a:cubicBezTo>
                  <a:pt x="168" y="143"/>
                  <a:pt x="173" y="142"/>
                  <a:pt x="175" y="144"/>
                </a:cubicBezTo>
                <a:close/>
                <a:moveTo>
                  <a:pt x="638" y="148"/>
                </a:moveTo>
                <a:cubicBezTo>
                  <a:pt x="639" y="145"/>
                  <a:pt x="635" y="147"/>
                  <a:pt x="636" y="144"/>
                </a:cubicBezTo>
                <a:cubicBezTo>
                  <a:pt x="640" y="146"/>
                  <a:pt x="648" y="144"/>
                  <a:pt x="648" y="150"/>
                </a:cubicBezTo>
                <a:cubicBezTo>
                  <a:pt x="656" y="149"/>
                  <a:pt x="659" y="150"/>
                  <a:pt x="663" y="151"/>
                </a:cubicBezTo>
                <a:cubicBezTo>
                  <a:pt x="659" y="156"/>
                  <a:pt x="653" y="152"/>
                  <a:pt x="651" y="159"/>
                </a:cubicBezTo>
                <a:cubicBezTo>
                  <a:pt x="655" y="160"/>
                  <a:pt x="654" y="156"/>
                  <a:pt x="657" y="156"/>
                </a:cubicBezTo>
                <a:cubicBezTo>
                  <a:pt x="659" y="157"/>
                  <a:pt x="656" y="158"/>
                  <a:pt x="658" y="159"/>
                </a:cubicBezTo>
                <a:cubicBezTo>
                  <a:pt x="664" y="155"/>
                  <a:pt x="676" y="152"/>
                  <a:pt x="682" y="151"/>
                </a:cubicBezTo>
                <a:cubicBezTo>
                  <a:pt x="681" y="151"/>
                  <a:pt x="680" y="151"/>
                  <a:pt x="680" y="151"/>
                </a:cubicBezTo>
                <a:cubicBezTo>
                  <a:pt x="685" y="151"/>
                  <a:pt x="685" y="151"/>
                  <a:pt x="685" y="151"/>
                </a:cubicBezTo>
                <a:cubicBezTo>
                  <a:pt x="685" y="152"/>
                  <a:pt x="686" y="152"/>
                  <a:pt x="686" y="154"/>
                </a:cubicBezTo>
                <a:cubicBezTo>
                  <a:pt x="689" y="155"/>
                  <a:pt x="690" y="155"/>
                  <a:pt x="696" y="155"/>
                </a:cubicBezTo>
                <a:cubicBezTo>
                  <a:pt x="696" y="151"/>
                  <a:pt x="696" y="151"/>
                  <a:pt x="696" y="151"/>
                </a:cubicBezTo>
                <a:cubicBezTo>
                  <a:pt x="704" y="149"/>
                  <a:pt x="715" y="154"/>
                  <a:pt x="723" y="155"/>
                </a:cubicBezTo>
                <a:cubicBezTo>
                  <a:pt x="725" y="154"/>
                  <a:pt x="727" y="153"/>
                  <a:pt x="728" y="151"/>
                </a:cubicBezTo>
                <a:cubicBezTo>
                  <a:pt x="720" y="146"/>
                  <a:pt x="711" y="147"/>
                  <a:pt x="706" y="139"/>
                </a:cubicBezTo>
                <a:cubicBezTo>
                  <a:pt x="704" y="141"/>
                  <a:pt x="700" y="139"/>
                  <a:pt x="698" y="141"/>
                </a:cubicBezTo>
                <a:cubicBezTo>
                  <a:pt x="700" y="141"/>
                  <a:pt x="704" y="144"/>
                  <a:pt x="702" y="145"/>
                </a:cubicBezTo>
                <a:cubicBezTo>
                  <a:pt x="693" y="147"/>
                  <a:pt x="683" y="145"/>
                  <a:pt x="674" y="141"/>
                </a:cubicBezTo>
                <a:cubicBezTo>
                  <a:pt x="673" y="142"/>
                  <a:pt x="673" y="143"/>
                  <a:pt x="672" y="144"/>
                </a:cubicBezTo>
                <a:cubicBezTo>
                  <a:pt x="665" y="144"/>
                  <a:pt x="652" y="140"/>
                  <a:pt x="646" y="144"/>
                </a:cubicBezTo>
                <a:cubicBezTo>
                  <a:pt x="643" y="144"/>
                  <a:pt x="646" y="139"/>
                  <a:pt x="644" y="141"/>
                </a:cubicBezTo>
                <a:cubicBezTo>
                  <a:pt x="640" y="142"/>
                  <a:pt x="632" y="143"/>
                  <a:pt x="628" y="140"/>
                </a:cubicBezTo>
                <a:cubicBezTo>
                  <a:pt x="628" y="143"/>
                  <a:pt x="626" y="144"/>
                  <a:pt x="621" y="144"/>
                </a:cubicBezTo>
                <a:cubicBezTo>
                  <a:pt x="623" y="150"/>
                  <a:pt x="634" y="145"/>
                  <a:pt x="638" y="148"/>
                </a:cubicBezTo>
                <a:close/>
                <a:moveTo>
                  <a:pt x="725" y="153"/>
                </a:moveTo>
                <a:cubicBezTo>
                  <a:pt x="722" y="154"/>
                  <a:pt x="722" y="152"/>
                  <a:pt x="720" y="151"/>
                </a:cubicBezTo>
                <a:cubicBezTo>
                  <a:pt x="721" y="148"/>
                  <a:pt x="726" y="149"/>
                  <a:pt x="725" y="153"/>
                </a:cubicBezTo>
                <a:close/>
                <a:moveTo>
                  <a:pt x="188" y="156"/>
                </a:moveTo>
                <a:cubicBezTo>
                  <a:pt x="189" y="153"/>
                  <a:pt x="190" y="158"/>
                  <a:pt x="191" y="158"/>
                </a:cubicBezTo>
                <a:cubicBezTo>
                  <a:pt x="191" y="157"/>
                  <a:pt x="191" y="157"/>
                  <a:pt x="192" y="157"/>
                </a:cubicBezTo>
                <a:cubicBezTo>
                  <a:pt x="192" y="155"/>
                  <a:pt x="192" y="155"/>
                  <a:pt x="192" y="155"/>
                </a:cubicBezTo>
                <a:cubicBezTo>
                  <a:pt x="186" y="156"/>
                  <a:pt x="193" y="150"/>
                  <a:pt x="188" y="150"/>
                </a:cubicBezTo>
                <a:cubicBezTo>
                  <a:pt x="188" y="151"/>
                  <a:pt x="189" y="152"/>
                  <a:pt x="189" y="152"/>
                </a:cubicBezTo>
                <a:cubicBezTo>
                  <a:pt x="187" y="152"/>
                  <a:pt x="187" y="152"/>
                  <a:pt x="187" y="152"/>
                </a:cubicBezTo>
                <a:cubicBezTo>
                  <a:pt x="187" y="154"/>
                  <a:pt x="187" y="155"/>
                  <a:pt x="188" y="156"/>
                </a:cubicBezTo>
                <a:close/>
                <a:moveTo>
                  <a:pt x="150" y="204"/>
                </a:moveTo>
                <a:cubicBezTo>
                  <a:pt x="151" y="206"/>
                  <a:pt x="152" y="208"/>
                  <a:pt x="154" y="208"/>
                </a:cubicBezTo>
                <a:cubicBezTo>
                  <a:pt x="163" y="204"/>
                  <a:pt x="165" y="213"/>
                  <a:pt x="171" y="212"/>
                </a:cubicBezTo>
                <a:cubicBezTo>
                  <a:pt x="172" y="212"/>
                  <a:pt x="171" y="215"/>
                  <a:pt x="173" y="215"/>
                </a:cubicBezTo>
                <a:cubicBezTo>
                  <a:pt x="173" y="213"/>
                  <a:pt x="174" y="212"/>
                  <a:pt x="176" y="212"/>
                </a:cubicBezTo>
                <a:cubicBezTo>
                  <a:pt x="176" y="212"/>
                  <a:pt x="177" y="213"/>
                  <a:pt x="177" y="212"/>
                </a:cubicBezTo>
                <a:cubicBezTo>
                  <a:pt x="173" y="210"/>
                  <a:pt x="177" y="206"/>
                  <a:pt x="176" y="202"/>
                </a:cubicBezTo>
                <a:cubicBezTo>
                  <a:pt x="174" y="202"/>
                  <a:pt x="172" y="201"/>
                  <a:pt x="170" y="201"/>
                </a:cubicBezTo>
                <a:cubicBezTo>
                  <a:pt x="169" y="202"/>
                  <a:pt x="170" y="204"/>
                  <a:pt x="168" y="205"/>
                </a:cubicBezTo>
                <a:cubicBezTo>
                  <a:pt x="160" y="203"/>
                  <a:pt x="147" y="201"/>
                  <a:pt x="141" y="204"/>
                </a:cubicBezTo>
                <a:cubicBezTo>
                  <a:pt x="143" y="205"/>
                  <a:pt x="146" y="207"/>
                  <a:pt x="150" y="204"/>
                </a:cubicBezTo>
                <a:close/>
                <a:moveTo>
                  <a:pt x="37" y="656"/>
                </a:moveTo>
                <a:cubicBezTo>
                  <a:pt x="40" y="659"/>
                  <a:pt x="43" y="664"/>
                  <a:pt x="39" y="669"/>
                </a:cubicBezTo>
                <a:cubicBezTo>
                  <a:pt x="43" y="676"/>
                  <a:pt x="49" y="670"/>
                  <a:pt x="58" y="671"/>
                </a:cubicBezTo>
                <a:cubicBezTo>
                  <a:pt x="57" y="668"/>
                  <a:pt x="59" y="668"/>
                  <a:pt x="60" y="667"/>
                </a:cubicBezTo>
                <a:cubicBezTo>
                  <a:pt x="54" y="667"/>
                  <a:pt x="49" y="667"/>
                  <a:pt x="49" y="662"/>
                </a:cubicBezTo>
                <a:cubicBezTo>
                  <a:pt x="55" y="660"/>
                  <a:pt x="59" y="662"/>
                  <a:pt x="63" y="660"/>
                </a:cubicBezTo>
                <a:cubicBezTo>
                  <a:pt x="59" y="654"/>
                  <a:pt x="42" y="659"/>
                  <a:pt x="37" y="656"/>
                </a:cubicBezTo>
                <a:close/>
                <a:moveTo>
                  <a:pt x="1195" y="668"/>
                </a:moveTo>
                <a:cubicBezTo>
                  <a:pt x="1197" y="668"/>
                  <a:pt x="1193" y="669"/>
                  <a:pt x="1194" y="670"/>
                </a:cubicBezTo>
                <a:cubicBezTo>
                  <a:pt x="1196" y="670"/>
                  <a:pt x="1196" y="670"/>
                  <a:pt x="1196" y="670"/>
                </a:cubicBezTo>
                <a:cubicBezTo>
                  <a:pt x="1196" y="670"/>
                  <a:pt x="1197" y="670"/>
                  <a:pt x="1196" y="669"/>
                </a:cubicBezTo>
                <a:cubicBezTo>
                  <a:pt x="1196" y="668"/>
                  <a:pt x="1201" y="665"/>
                  <a:pt x="1195" y="668"/>
                </a:cubicBezTo>
                <a:close/>
                <a:moveTo>
                  <a:pt x="851" y="735"/>
                </a:moveTo>
                <a:cubicBezTo>
                  <a:pt x="855" y="736"/>
                  <a:pt x="854" y="732"/>
                  <a:pt x="856" y="731"/>
                </a:cubicBezTo>
                <a:cubicBezTo>
                  <a:pt x="858" y="731"/>
                  <a:pt x="857" y="735"/>
                  <a:pt x="858" y="736"/>
                </a:cubicBezTo>
                <a:cubicBezTo>
                  <a:pt x="863" y="736"/>
                  <a:pt x="860" y="732"/>
                  <a:pt x="859" y="731"/>
                </a:cubicBezTo>
                <a:cubicBezTo>
                  <a:pt x="863" y="730"/>
                  <a:pt x="864" y="732"/>
                  <a:pt x="867" y="731"/>
                </a:cubicBezTo>
                <a:cubicBezTo>
                  <a:pt x="862" y="724"/>
                  <a:pt x="853" y="729"/>
                  <a:pt x="849" y="728"/>
                </a:cubicBezTo>
                <a:cubicBezTo>
                  <a:pt x="848" y="730"/>
                  <a:pt x="847" y="731"/>
                  <a:pt x="849" y="732"/>
                </a:cubicBezTo>
                <a:cubicBezTo>
                  <a:pt x="847" y="732"/>
                  <a:pt x="846" y="733"/>
                  <a:pt x="845" y="734"/>
                </a:cubicBezTo>
                <a:cubicBezTo>
                  <a:pt x="847" y="734"/>
                  <a:pt x="846" y="737"/>
                  <a:pt x="848" y="736"/>
                </a:cubicBezTo>
                <a:cubicBezTo>
                  <a:pt x="848" y="736"/>
                  <a:pt x="850" y="731"/>
                  <a:pt x="851" y="735"/>
                </a:cubicBezTo>
                <a:close/>
                <a:moveTo>
                  <a:pt x="1094" y="735"/>
                </a:moveTo>
                <a:cubicBezTo>
                  <a:pt x="1095" y="733"/>
                  <a:pt x="1096" y="736"/>
                  <a:pt x="1097" y="734"/>
                </a:cubicBezTo>
                <a:cubicBezTo>
                  <a:pt x="1097" y="735"/>
                  <a:pt x="1098" y="735"/>
                  <a:pt x="1098" y="734"/>
                </a:cubicBezTo>
                <a:cubicBezTo>
                  <a:pt x="1095" y="733"/>
                  <a:pt x="1101" y="733"/>
                  <a:pt x="1099" y="731"/>
                </a:cubicBezTo>
                <a:cubicBezTo>
                  <a:pt x="1098" y="731"/>
                  <a:pt x="1096" y="730"/>
                  <a:pt x="1095" y="731"/>
                </a:cubicBezTo>
                <a:cubicBezTo>
                  <a:pt x="1098" y="732"/>
                  <a:pt x="1091" y="734"/>
                  <a:pt x="1094" y="735"/>
                </a:cubicBezTo>
                <a:close/>
                <a:moveTo>
                  <a:pt x="1125" y="745"/>
                </a:moveTo>
                <a:cubicBezTo>
                  <a:pt x="1123" y="745"/>
                  <a:pt x="1123" y="744"/>
                  <a:pt x="1122" y="743"/>
                </a:cubicBezTo>
                <a:cubicBezTo>
                  <a:pt x="1123" y="741"/>
                  <a:pt x="1123" y="739"/>
                  <a:pt x="1125" y="738"/>
                </a:cubicBezTo>
                <a:cubicBezTo>
                  <a:pt x="1118" y="739"/>
                  <a:pt x="1114" y="737"/>
                  <a:pt x="1110" y="740"/>
                </a:cubicBezTo>
                <a:cubicBezTo>
                  <a:pt x="1113" y="741"/>
                  <a:pt x="1120" y="739"/>
                  <a:pt x="1122" y="740"/>
                </a:cubicBezTo>
                <a:cubicBezTo>
                  <a:pt x="1123" y="747"/>
                  <a:pt x="1115" y="748"/>
                  <a:pt x="1108" y="750"/>
                </a:cubicBezTo>
                <a:cubicBezTo>
                  <a:pt x="1115" y="752"/>
                  <a:pt x="1121" y="750"/>
                  <a:pt x="1130" y="749"/>
                </a:cubicBezTo>
                <a:cubicBezTo>
                  <a:pt x="1128" y="744"/>
                  <a:pt x="1142" y="748"/>
                  <a:pt x="1142" y="743"/>
                </a:cubicBezTo>
                <a:cubicBezTo>
                  <a:pt x="1139" y="743"/>
                  <a:pt x="1130" y="741"/>
                  <a:pt x="1125" y="745"/>
                </a:cubicBezTo>
                <a:close/>
                <a:moveTo>
                  <a:pt x="518" y="787"/>
                </a:moveTo>
                <a:cubicBezTo>
                  <a:pt x="502" y="780"/>
                  <a:pt x="472" y="790"/>
                  <a:pt x="458" y="780"/>
                </a:cubicBezTo>
                <a:cubicBezTo>
                  <a:pt x="457" y="779"/>
                  <a:pt x="459" y="778"/>
                  <a:pt x="459" y="777"/>
                </a:cubicBezTo>
                <a:cubicBezTo>
                  <a:pt x="443" y="774"/>
                  <a:pt x="427" y="777"/>
                  <a:pt x="414" y="778"/>
                </a:cubicBezTo>
                <a:cubicBezTo>
                  <a:pt x="409" y="778"/>
                  <a:pt x="403" y="776"/>
                  <a:pt x="399" y="778"/>
                </a:cubicBezTo>
                <a:cubicBezTo>
                  <a:pt x="396" y="779"/>
                  <a:pt x="396" y="781"/>
                  <a:pt x="393" y="781"/>
                </a:cubicBezTo>
                <a:cubicBezTo>
                  <a:pt x="390" y="782"/>
                  <a:pt x="387" y="779"/>
                  <a:pt x="384" y="780"/>
                </a:cubicBezTo>
                <a:cubicBezTo>
                  <a:pt x="386" y="780"/>
                  <a:pt x="389" y="783"/>
                  <a:pt x="387" y="784"/>
                </a:cubicBezTo>
                <a:cubicBezTo>
                  <a:pt x="380" y="785"/>
                  <a:pt x="368" y="781"/>
                  <a:pt x="360" y="783"/>
                </a:cubicBezTo>
                <a:cubicBezTo>
                  <a:pt x="363" y="779"/>
                  <a:pt x="354" y="781"/>
                  <a:pt x="355" y="776"/>
                </a:cubicBezTo>
                <a:cubicBezTo>
                  <a:pt x="343" y="775"/>
                  <a:pt x="334" y="773"/>
                  <a:pt x="323" y="775"/>
                </a:cubicBezTo>
                <a:cubicBezTo>
                  <a:pt x="325" y="775"/>
                  <a:pt x="325" y="776"/>
                  <a:pt x="325" y="778"/>
                </a:cubicBezTo>
                <a:cubicBezTo>
                  <a:pt x="314" y="780"/>
                  <a:pt x="305" y="767"/>
                  <a:pt x="291" y="773"/>
                </a:cubicBezTo>
                <a:cubicBezTo>
                  <a:pt x="291" y="777"/>
                  <a:pt x="295" y="776"/>
                  <a:pt x="293" y="780"/>
                </a:cubicBezTo>
                <a:cubicBezTo>
                  <a:pt x="288" y="778"/>
                  <a:pt x="275" y="779"/>
                  <a:pt x="275" y="772"/>
                </a:cubicBezTo>
                <a:cubicBezTo>
                  <a:pt x="266" y="772"/>
                  <a:pt x="257" y="771"/>
                  <a:pt x="245" y="771"/>
                </a:cubicBezTo>
                <a:cubicBezTo>
                  <a:pt x="243" y="781"/>
                  <a:pt x="233" y="772"/>
                  <a:pt x="225" y="776"/>
                </a:cubicBezTo>
                <a:cubicBezTo>
                  <a:pt x="227" y="771"/>
                  <a:pt x="221" y="773"/>
                  <a:pt x="219" y="771"/>
                </a:cubicBezTo>
                <a:cubicBezTo>
                  <a:pt x="219" y="768"/>
                  <a:pt x="219" y="768"/>
                  <a:pt x="219" y="768"/>
                </a:cubicBezTo>
                <a:cubicBezTo>
                  <a:pt x="199" y="764"/>
                  <a:pt x="177" y="762"/>
                  <a:pt x="154" y="762"/>
                </a:cubicBezTo>
                <a:cubicBezTo>
                  <a:pt x="152" y="764"/>
                  <a:pt x="149" y="768"/>
                  <a:pt x="145" y="766"/>
                </a:cubicBezTo>
                <a:cubicBezTo>
                  <a:pt x="145" y="763"/>
                  <a:pt x="147" y="763"/>
                  <a:pt x="145" y="761"/>
                </a:cubicBezTo>
                <a:cubicBezTo>
                  <a:pt x="136" y="759"/>
                  <a:pt x="125" y="757"/>
                  <a:pt x="117" y="756"/>
                </a:cubicBezTo>
                <a:cubicBezTo>
                  <a:pt x="102" y="755"/>
                  <a:pt x="90" y="761"/>
                  <a:pt x="78" y="761"/>
                </a:cubicBezTo>
                <a:cubicBezTo>
                  <a:pt x="77" y="761"/>
                  <a:pt x="74" y="759"/>
                  <a:pt x="73" y="759"/>
                </a:cubicBezTo>
                <a:cubicBezTo>
                  <a:pt x="62" y="758"/>
                  <a:pt x="52" y="765"/>
                  <a:pt x="44" y="768"/>
                </a:cubicBezTo>
                <a:cubicBezTo>
                  <a:pt x="43" y="771"/>
                  <a:pt x="45" y="772"/>
                  <a:pt x="43" y="774"/>
                </a:cubicBezTo>
                <a:cubicBezTo>
                  <a:pt x="37" y="777"/>
                  <a:pt x="25" y="777"/>
                  <a:pt x="19" y="779"/>
                </a:cubicBezTo>
                <a:cubicBezTo>
                  <a:pt x="27" y="781"/>
                  <a:pt x="33" y="780"/>
                  <a:pt x="43" y="780"/>
                </a:cubicBezTo>
                <a:cubicBezTo>
                  <a:pt x="44" y="782"/>
                  <a:pt x="41" y="781"/>
                  <a:pt x="41" y="784"/>
                </a:cubicBezTo>
                <a:cubicBezTo>
                  <a:pt x="55" y="785"/>
                  <a:pt x="76" y="777"/>
                  <a:pt x="88" y="785"/>
                </a:cubicBezTo>
                <a:cubicBezTo>
                  <a:pt x="72" y="787"/>
                  <a:pt x="43" y="789"/>
                  <a:pt x="27" y="796"/>
                </a:cubicBezTo>
                <a:cubicBezTo>
                  <a:pt x="34" y="797"/>
                  <a:pt x="40" y="796"/>
                  <a:pt x="45" y="794"/>
                </a:cubicBezTo>
                <a:cubicBezTo>
                  <a:pt x="45" y="796"/>
                  <a:pt x="46" y="796"/>
                  <a:pt x="46" y="798"/>
                </a:cubicBezTo>
                <a:cubicBezTo>
                  <a:pt x="61" y="795"/>
                  <a:pt x="82" y="798"/>
                  <a:pt x="96" y="793"/>
                </a:cubicBezTo>
                <a:cubicBezTo>
                  <a:pt x="118" y="793"/>
                  <a:pt x="141" y="791"/>
                  <a:pt x="164" y="794"/>
                </a:cubicBezTo>
                <a:cubicBezTo>
                  <a:pt x="174" y="796"/>
                  <a:pt x="183" y="797"/>
                  <a:pt x="194" y="797"/>
                </a:cubicBezTo>
                <a:cubicBezTo>
                  <a:pt x="211" y="797"/>
                  <a:pt x="246" y="806"/>
                  <a:pt x="255" y="797"/>
                </a:cubicBezTo>
                <a:cubicBezTo>
                  <a:pt x="251" y="794"/>
                  <a:pt x="245" y="793"/>
                  <a:pt x="241" y="791"/>
                </a:cubicBezTo>
                <a:cubicBezTo>
                  <a:pt x="261" y="788"/>
                  <a:pt x="281" y="799"/>
                  <a:pt x="303" y="790"/>
                </a:cubicBezTo>
                <a:cubicBezTo>
                  <a:pt x="307" y="790"/>
                  <a:pt x="307" y="793"/>
                  <a:pt x="309" y="793"/>
                </a:cubicBezTo>
                <a:cubicBezTo>
                  <a:pt x="316" y="787"/>
                  <a:pt x="335" y="794"/>
                  <a:pt x="345" y="789"/>
                </a:cubicBezTo>
                <a:cubicBezTo>
                  <a:pt x="344" y="785"/>
                  <a:pt x="338" y="788"/>
                  <a:pt x="339" y="783"/>
                </a:cubicBezTo>
                <a:cubicBezTo>
                  <a:pt x="341" y="783"/>
                  <a:pt x="343" y="782"/>
                  <a:pt x="344" y="780"/>
                </a:cubicBezTo>
                <a:cubicBezTo>
                  <a:pt x="345" y="783"/>
                  <a:pt x="347" y="785"/>
                  <a:pt x="351" y="783"/>
                </a:cubicBezTo>
                <a:cubicBezTo>
                  <a:pt x="353" y="786"/>
                  <a:pt x="353" y="791"/>
                  <a:pt x="356" y="793"/>
                </a:cubicBezTo>
                <a:cubicBezTo>
                  <a:pt x="361" y="794"/>
                  <a:pt x="361" y="794"/>
                  <a:pt x="366" y="794"/>
                </a:cubicBezTo>
                <a:cubicBezTo>
                  <a:pt x="366" y="797"/>
                  <a:pt x="362" y="795"/>
                  <a:pt x="363" y="798"/>
                </a:cubicBezTo>
                <a:cubicBezTo>
                  <a:pt x="376" y="794"/>
                  <a:pt x="389" y="795"/>
                  <a:pt x="404" y="793"/>
                </a:cubicBezTo>
                <a:cubicBezTo>
                  <a:pt x="400" y="789"/>
                  <a:pt x="391" y="794"/>
                  <a:pt x="387" y="788"/>
                </a:cubicBezTo>
                <a:cubicBezTo>
                  <a:pt x="399" y="787"/>
                  <a:pt x="416" y="780"/>
                  <a:pt x="419" y="792"/>
                </a:cubicBezTo>
                <a:cubicBezTo>
                  <a:pt x="419" y="790"/>
                  <a:pt x="417" y="797"/>
                  <a:pt x="417" y="796"/>
                </a:cubicBezTo>
                <a:cubicBezTo>
                  <a:pt x="424" y="809"/>
                  <a:pt x="458" y="807"/>
                  <a:pt x="467" y="802"/>
                </a:cubicBezTo>
                <a:cubicBezTo>
                  <a:pt x="466" y="800"/>
                  <a:pt x="466" y="798"/>
                  <a:pt x="463" y="797"/>
                </a:cubicBezTo>
                <a:cubicBezTo>
                  <a:pt x="484" y="792"/>
                  <a:pt x="515" y="805"/>
                  <a:pt x="534" y="797"/>
                </a:cubicBezTo>
                <a:cubicBezTo>
                  <a:pt x="533" y="792"/>
                  <a:pt x="547" y="796"/>
                  <a:pt x="548" y="790"/>
                </a:cubicBezTo>
                <a:cubicBezTo>
                  <a:pt x="537" y="789"/>
                  <a:pt x="527" y="782"/>
                  <a:pt x="518" y="787"/>
                </a:cubicBezTo>
                <a:close/>
                <a:moveTo>
                  <a:pt x="153" y="789"/>
                </a:moveTo>
                <a:cubicBezTo>
                  <a:pt x="156" y="787"/>
                  <a:pt x="157" y="791"/>
                  <a:pt x="161" y="790"/>
                </a:cubicBezTo>
                <a:cubicBezTo>
                  <a:pt x="161" y="793"/>
                  <a:pt x="152" y="793"/>
                  <a:pt x="153" y="789"/>
                </a:cubicBezTo>
                <a:close/>
                <a:moveTo>
                  <a:pt x="175" y="791"/>
                </a:moveTo>
                <a:cubicBezTo>
                  <a:pt x="175" y="789"/>
                  <a:pt x="179" y="787"/>
                  <a:pt x="181" y="789"/>
                </a:cubicBezTo>
                <a:cubicBezTo>
                  <a:pt x="180" y="790"/>
                  <a:pt x="177" y="791"/>
                  <a:pt x="175" y="791"/>
                </a:cubicBezTo>
                <a:close/>
                <a:moveTo>
                  <a:pt x="286" y="787"/>
                </a:moveTo>
                <a:cubicBezTo>
                  <a:pt x="285" y="786"/>
                  <a:pt x="285" y="784"/>
                  <a:pt x="283" y="783"/>
                </a:cubicBezTo>
                <a:cubicBezTo>
                  <a:pt x="287" y="780"/>
                  <a:pt x="299" y="778"/>
                  <a:pt x="300" y="785"/>
                </a:cubicBezTo>
                <a:cubicBezTo>
                  <a:pt x="295" y="785"/>
                  <a:pt x="291" y="786"/>
                  <a:pt x="286" y="787"/>
                </a:cubicBezTo>
                <a:close/>
                <a:moveTo>
                  <a:pt x="316" y="789"/>
                </a:moveTo>
                <a:cubicBezTo>
                  <a:pt x="313" y="789"/>
                  <a:pt x="312" y="787"/>
                  <a:pt x="309" y="788"/>
                </a:cubicBezTo>
                <a:cubicBezTo>
                  <a:pt x="307" y="787"/>
                  <a:pt x="317" y="784"/>
                  <a:pt x="316" y="789"/>
                </a:cubicBezTo>
                <a:close/>
                <a:moveTo>
                  <a:pt x="961" y="761"/>
                </a:moveTo>
                <a:cubicBezTo>
                  <a:pt x="958" y="761"/>
                  <a:pt x="960" y="755"/>
                  <a:pt x="956" y="756"/>
                </a:cubicBezTo>
                <a:cubicBezTo>
                  <a:pt x="955" y="760"/>
                  <a:pt x="960" y="762"/>
                  <a:pt x="961" y="761"/>
                </a:cubicBezTo>
                <a:close/>
                <a:moveTo>
                  <a:pt x="605" y="793"/>
                </a:moveTo>
                <a:cubicBezTo>
                  <a:pt x="604" y="794"/>
                  <a:pt x="602" y="794"/>
                  <a:pt x="601" y="795"/>
                </a:cubicBezTo>
                <a:cubicBezTo>
                  <a:pt x="599" y="791"/>
                  <a:pt x="595" y="793"/>
                  <a:pt x="589" y="793"/>
                </a:cubicBezTo>
                <a:cubicBezTo>
                  <a:pt x="590" y="796"/>
                  <a:pt x="584" y="792"/>
                  <a:pt x="585" y="796"/>
                </a:cubicBezTo>
                <a:cubicBezTo>
                  <a:pt x="593" y="800"/>
                  <a:pt x="602" y="794"/>
                  <a:pt x="602" y="799"/>
                </a:cubicBezTo>
                <a:cubicBezTo>
                  <a:pt x="607" y="796"/>
                  <a:pt x="612" y="803"/>
                  <a:pt x="615" y="799"/>
                </a:cubicBezTo>
                <a:cubicBezTo>
                  <a:pt x="609" y="800"/>
                  <a:pt x="609" y="794"/>
                  <a:pt x="605" y="793"/>
                </a:cubicBezTo>
                <a:close/>
                <a:moveTo>
                  <a:pt x="933" y="808"/>
                </a:moveTo>
                <a:cubicBezTo>
                  <a:pt x="935" y="808"/>
                  <a:pt x="936" y="808"/>
                  <a:pt x="936" y="806"/>
                </a:cubicBezTo>
                <a:cubicBezTo>
                  <a:pt x="933" y="807"/>
                  <a:pt x="932" y="806"/>
                  <a:pt x="931" y="805"/>
                </a:cubicBezTo>
                <a:cubicBezTo>
                  <a:pt x="930" y="808"/>
                  <a:pt x="926" y="804"/>
                  <a:pt x="924" y="807"/>
                </a:cubicBezTo>
                <a:cubicBezTo>
                  <a:pt x="925" y="804"/>
                  <a:pt x="916" y="804"/>
                  <a:pt x="913" y="806"/>
                </a:cubicBezTo>
                <a:cubicBezTo>
                  <a:pt x="911" y="804"/>
                  <a:pt x="911" y="805"/>
                  <a:pt x="908" y="806"/>
                </a:cubicBezTo>
                <a:cubicBezTo>
                  <a:pt x="908" y="804"/>
                  <a:pt x="911" y="805"/>
                  <a:pt x="909" y="803"/>
                </a:cubicBezTo>
                <a:cubicBezTo>
                  <a:pt x="908" y="802"/>
                  <a:pt x="907" y="803"/>
                  <a:pt x="907" y="802"/>
                </a:cubicBezTo>
                <a:cubicBezTo>
                  <a:pt x="903" y="803"/>
                  <a:pt x="904" y="805"/>
                  <a:pt x="900" y="803"/>
                </a:cubicBezTo>
                <a:cubicBezTo>
                  <a:pt x="900" y="806"/>
                  <a:pt x="897" y="805"/>
                  <a:pt x="896" y="806"/>
                </a:cubicBezTo>
                <a:cubicBezTo>
                  <a:pt x="896" y="802"/>
                  <a:pt x="885" y="806"/>
                  <a:pt x="888" y="802"/>
                </a:cubicBezTo>
                <a:cubicBezTo>
                  <a:pt x="884" y="802"/>
                  <a:pt x="884" y="806"/>
                  <a:pt x="880" y="805"/>
                </a:cubicBezTo>
                <a:cubicBezTo>
                  <a:pt x="880" y="804"/>
                  <a:pt x="881" y="803"/>
                  <a:pt x="881" y="803"/>
                </a:cubicBezTo>
                <a:cubicBezTo>
                  <a:pt x="876" y="802"/>
                  <a:pt x="873" y="805"/>
                  <a:pt x="868" y="802"/>
                </a:cubicBezTo>
                <a:cubicBezTo>
                  <a:pt x="868" y="805"/>
                  <a:pt x="865" y="802"/>
                  <a:pt x="861" y="804"/>
                </a:cubicBezTo>
                <a:cubicBezTo>
                  <a:pt x="861" y="801"/>
                  <a:pt x="858" y="801"/>
                  <a:pt x="856" y="801"/>
                </a:cubicBezTo>
                <a:cubicBezTo>
                  <a:pt x="855" y="805"/>
                  <a:pt x="860" y="799"/>
                  <a:pt x="860" y="804"/>
                </a:cubicBezTo>
                <a:cubicBezTo>
                  <a:pt x="854" y="804"/>
                  <a:pt x="850" y="802"/>
                  <a:pt x="850" y="807"/>
                </a:cubicBezTo>
                <a:cubicBezTo>
                  <a:pt x="862" y="811"/>
                  <a:pt x="873" y="812"/>
                  <a:pt x="885" y="812"/>
                </a:cubicBezTo>
                <a:cubicBezTo>
                  <a:pt x="891" y="804"/>
                  <a:pt x="903" y="812"/>
                  <a:pt x="909" y="817"/>
                </a:cubicBezTo>
                <a:cubicBezTo>
                  <a:pt x="912" y="815"/>
                  <a:pt x="913" y="817"/>
                  <a:pt x="917" y="817"/>
                </a:cubicBezTo>
                <a:cubicBezTo>
                  <a:pt x="916" y="821"/>
                  <a:pt x="924" y="821"/>
                  <a:pt x="926" y="819"/>
                </a:cubicBezTo>
                <a:cubicBezTo>
                  <a:pt x="925" y="819"/>
                  <a:pt x="925" y="817"/>
                  <a:pt x="924" y="817"/>
                </a:cubicBezTo>
                <a:cubicBezTo>
                  <a:pt x="931" y="813"/>
                  <a:pt x="943" y="817"/>
                  <a:pt x="947" y="812"/>
                </a:cubicBezTo>
                <a:cubicBezTo>
                  <a:pt x="942" y="811"/>
                  <a:pt x="935" y="812"/>
                  <a:pt x="933" y="808"/>
                </a:cubicBezTo>
                <a:close/>
                <a:moveTo>
                  <a:pt x="1010" y="805"/>
                </a:moveTo>
                <a:cubicBezTo>
                  <a:pt x="1010" y="804"/>
                  <a:pt x="1011" y="804"/>
                  <a:pt x="1010" y="803"/>
                </a:cubicBezTo>
                <a:cubicBezTo>
                  <a:pt x="999" y="803"/>
                  <a:pt x="981" y="800"/>
                  <a:pt x="974" y="805"/>
                </a:cubicBezTo>
                <a:cubicBezTo>
                  <a:pt x="975" y="806"/>
                  <a:pt x="976" y="808"/>
                  <a:pt x="976" y="810"/>
                </a:cubicBezTo>
                <a:cubicBezTo>
                  <a:pt x="973" y="811"/>
                  <a:pt x="973" y="813"/>
                  <a:pt x="971" y="813"/>
                </a:cubicBezTo>
                <a:cubicBezTo>
                  <a:pt x="973" y="813"/>
                  <a:pt x="971" y="814"/>
                  <a:pt x="971" y="816"/>
                </a:cubicBezTo>
                <a:cubicBezTo>
                  <a:pt x="997" y="820"/>
                  <a:pt x="1029" y="816"/>
                  <a:pt x="1052" y="811"/>
                </a:cubicBezTo>
                <a:cubicBezTo>
                  <a:pt x="1031" y="815"/>
                  <a:pt x="1026" y="800"/>
                  <a:pt x="1010" y="805"/>
                </a:cubicBezTo>
                <a:close/>
                <a:moveTo>
                  <a:pt x="448" y="77"/>
                </a:moveTo>
                <a:cubicBezTo>
                  <a:pt x="445" y="77"/>
                  <a:pt x="443" y="77"/>
                  <a:pt x="443" y="79"/>
                </a:cubicBezTo>
                <a:cubicBezTo>
                  <a:pt x="447" y="81"/>
                  <a:pt x="449" y="88"/>
                  <a:pt x="454" y="86"/>
                </a:cubicBezTo>
                <a:cubicBezTo>
                  <a:pt x="456" y="82"/>
                  <a:pt x="454" y="82"/>
                  <a:pt x="453" y="78"/>
                </a:cubicBezTo>
                <a:cubicBezTo>
                  <a:pt x="455" y="76"/>
                  <a:pt x="458" y="75"/>
                  <a:pt x="459" y="72"/>
                </a:cubicBezTo>
                <a:cubicBezTo>
                  <a:pt x="463" y="73"/>
                  <a:pt x="463" y="74"/>
                  <a:pt x="468" y="73"/>
                </a:cubicBezTo>
                <a:cubicBezTo>
                  <a:pt x="468" y="71"/>
                  <a:pt x="469" y="69"/>
                  <a:pt x="470" y="68"/>
                </a:cubicBezTo>
                <a:cubicBezTo>
                  <a:pt x="472" y="72"/>
                  <a:pt x="481" y="71"/>
                  <a:pt x="479" y="67"/>
                </a:cubicBezTo>
                <a:cubicBezTo>
                  <a:pt x="477" y="64"/>
                  <a:pt x="478" y="70"/>
                  <a:pt x="475" y="69"/>
                </a:cubicBezTo>
                <a:cubicBezTo>
                  <a:pt x="475" y="67"/>
                  <a:pt x="476" y="66"/>
                  <a:pt x="477" y="65"/>
                </a:cubicBezTo>
                <a:cubicBezTo>
                  <a:pt x="481" y="67"/>
                  <a:pt x="486" y="65"/>
                  <a:pt x="490" y="70"/>
                </a:cubicBezTo>
                <a:cubicBezTo>
                  <a:pt x="490" y="82"/>
                  <a:pt x="475" y="74"/>
                  <a:pt x="469" y="79"/>
                </a:cubicBezTo>
                <a:cubicBezTo>
                  <a:pt x="471" y="81"/>
                  <a:pt x="474" y="81"/>
                  <a:pt x="476" y="82"/>
                </a:cubicBezTo>
                <a:cubicBezTo>
                  <a:pt x="475" y="84"/>
                  <a:pt x="475" y="86"/>
                  <a:pt x="478" y="87"/>
                </a:cubicBezTo>
                <a:cubicBezTo>
                  <a:pt x="481" y="86"/>
                  <a:pt x="481" y="82"/>
                  <a:pt x="484" y="81"/>
                </a:cubicBezTo>
                <a:cubicBezTo>
                  <a:pt x="497" y="90"/>
                  <a:pt x="514" y="80"/>
                  <a:pt x="530" y="84"/>
                </a:cubicBezTo>
                <a:cubicBezTo>
                  <a:pt x="532" y="82"/>
                  <a:pt x="531" y="81"/>
                  <a:pt x="532" y="79"/>
                </a:cubicBezTo>
                <a:cubicBezTo>
                  <a:pt x="530" y="75"/>
                  <a:pt x="523" y="74"/>
                  <a:pt x="524" y="69"/>
                </a:cubicBezTo>
                <a:cubicBezTo>
                  <a:pt x="529" y="69"/>
                  <a:pt x="528" y="69"/>
                  <a:pt x="532" y="67"/>
                </a:cubicBezTo>
                <a:cubicBezTo>
                  <a:pt x="534" y="70"/>
                  <a:pt x="533" y="73"/>
                  <a:pt x="535" y="79"/>
                </a:cubicBezTo>
                <a:cubicBezTo>
                  <a:pt x="539" y="80"/>
                  <a:pt x="541" y="81"/>
                  <a:pt x="546" y="78"/>
                </a:cubicBezTo>
                <a:cubicBezTo>
                  <a:pt x="547" y="76"/>
                  <a:pt x="544" y="76"/>
                  <a:pt x="545" y="73"/>
                </a:cubicBezTo>
                <a:cubicBezTo>
                  <a:pt x="542" y="72"/>
                  <a:pt x="539" y="72"/>
                  <a:pt x="538" y="69"/>
                </a:cubicBezTo>
                <a:cubicBezTo>
                  <a:pt x="542" y="69"/>
                  <a:pt x="540" y="65"/>
                  <a:pt x="544" y="65"/>
                </a:cubicBezTo>
                <a:cubicBezTo>
                  <a:pt x="547" y="67"/>
                  <a:pt x="551" y="68"/>
                  <a:pt x="557" y="67"/>
                </a:cubicBezTo>
                <a:cubicBezTo>
                  <a:pt x="554" y="60"/>
                  <a:pt x="544" y="62"/>
                  <a:pt x="535" y="61"/>
                </a:cubicBezTo>
                <a:cubicBezTo>
                  <a:pt x="515" y="59"/>
                  <a:pt x="494" y="57"/>
                  <a:pt x="475" y="57"/>
                </a:cubicBezTo>
                <a:cubicBezTo>
                  <a:pt x="475" y="59"/>
                  <a:pt x="476" y="59"/>
                  <a:pt x="475" y="60"/>
                </a:cubicBezTo>
                <a:cubicBezTo>
                  <a:pt x="467" y="61"/>
                  <a:pt x="459" y="59"/>
                  <a:pt x="457" y="64"/>
                </a:cubicBezTo>
                <a:cubicBezTo>
                  <a:pt x="458" y="61"/>
                  <a:pt x="461" y="65"/>
                  <a:pt x="462" y="65"/>
                </a:cubicBezTo>
                <a:cubicBezTo>
                  <a:pt x="454" y="69"/>
                  <a:pt x="444" y="62"/>
                  <a:pt x="437" y="68"/>
                </a:cubicBezTo>
                <a:cubicBezTo>
                  <a:pt x="439" y="70"/>
                  <a:pt x="442" y="71"/>
                  <a:pt x="446" y="71"/>
                </a:cubicBezTo>
                <a:cubicBezTo>
                  <a:pt x="446" y="73"/>
                  <a:pt x="448" y="75"/>
                  <a:pt x="448" y="77"/>
                </a:cubicBezTo>
                <a:close/>
                <a:moveTo>
                  <a:pt x="488" y="60"/>
                </a:moveTo>
                <a:cubicBezTo>
                  <a:pt x="489" y="60"/>
                  <a:pt x="490" y="61"/>
                  <a:pt x="491" y="61"/>
                </a:cubicBezTo>
                <a:cubicBezTo>
                  <a:pt x="491" y="62"/>
                  <a:pt x="490" y="63"/>
                  <a:pt x="490" y="65"/>
                </a:cubicBezTo>
                <a:cubicBezTo>
                  <a:pt x="487" y="65"/>
                  <a:pt x="486" y="61"/>
                  <a:pt x="488" y="60"/>
                </a:cubicBezTo>
                <a:close/>
                <a:moveTo>
                  <a:pt x="574" y="69"/>
                </a:moveTo>
                <a:cubicBezTo>
                  <a:pt x="577" y="71"/>
                  <a:pt x="583" y="70"/>
                  <a:pt x="584" y="72"/>
                </a:cubicBezTo>
                <a:cubicBezTo>
                  <a:pt x="584" y="73"/>
                  <a:pt x="581" y="77"/>
                  <a:pt x="580" y="74"/>
                </a:cubicBezTo>
                <a:cubicBezTo>
                  <a:pt x="580" y="73"/>
                  <a:pt x="581" y="73"/>
                  <a:pt x="582" y="72"/>
                </a:cubicBezTo>
                <a:cubicBezTo>
                  <a:pt x="578" y="70"/>
                  <a:pt x="579" y="74"/>
                  <a:pt x="576" y="75"/>
                </a:cubicBezTo>
                <a:cubicBezTo>
                  <a:pt x="579" y="76"/>
                  <a:pt x="581" y="78"/>
                  <a:pt x="578" y="81"/>
                </a:cubicBezTo>
                <a:cubicBezTo>
                  <a:pt x="578" y="83"/>
                  <a:pt x="579" y="83"/>
                  <a:pt x="579" y="85"/>
                </a:cubicBezTo>
                <a:cubicBezTo>
                  <a:pt x="583" y="84"/>
                  <a:pt x="587" y="87"/>
                  <a:pt x="590" y="85"/>
                </a:cubicBezTo>
                <a:cubicBezTo>
                  <a:pt x="591" y="79"/>
                  <a:pt x="587" y="78"/>
                  <a:pt x="584" y="76"/>
                </a:cubicBezTo>
                <a:cubicBezTo>
                  <a:pt x="590" y="77"/>
                  <a:pt x="592" y="74"/>
                  <a:pt x="595" y="72"/>
                </a:cubicBezTo>
                <a:cubicBezTo>
                  <a:pt x="595" y="75"/>
                  <a:pt x="596" y="76"/>
                  <a:pt x="599" y="76"/>
                </a:cubicBezTo>
                <a:cubicBezTo>
                  <a:pt x="601" y="69"/>
                  <a:pt x="595" y="72"/>
                  <a:pt x="597" y="68"/>
                </a:cubicBezTo>
                <a:cubicBezTo>
                  <a:pt x="591" y="66"/>
                  <a:pt x="595" y="70"/>
                  <a:pt x="590" y="71"/>
                </a:cubicBezTo>
                <a:cubicBezTo>
                  <a:pt x="589" y="68"/>
                  <a:pt x="592" y="69"/>
                  <a:pt x="592" y="66"/>
                </a:cubicBezTo>
                <a:cubicBezTo>
                  <a:pt x="581" y="67"/>
                  <a:pt x="579" y="63"/>
                  <a:pt x="584" y="55"/>
                </a:cubicBezTo>
                <a:cubicBezTo>
                  <a:pt x="578" y="54"/>
                  <a:pt x="568" y="56"/>
                  <a:pt x="562" y="59"/>
                </a:cubicBezTo>
                <a:cubicBezTo>
                  <a:pt x="570" y="59"/>
                  <a:pt x="577" y="62"/>
                  <a:pt x="574" y="69"/>
                </a:cubicBezTo>
                <a:close/>
                <a:moveTo>
                  <a:pt x="414" y="86"/>
                </a:moveTo>
                <a:cubicBezTo>
                  <a:pt x="414" y="83"/>
                  <a:pt x="416" y="82"/>
                  <a:pt x="417" y="81"/>
                </a:cubicBezTo>
                <a:cubicBezTo>
                  <a:pt x="420" y="85"/>
                  <a:pt x="427" y="83"/>
                  <a:pt x="430" y="86"/>
                </a:cubicBezTo>
                <a:cubicBezTo>
                  <a:pt x="432" y="83"/>
                  <a:pt x="436" y="82"/>
                  <a:pt x="439" y="80"/>
                </a:cubicBezTo>
                <a:cubicBezTo>
                  <a:pt x="436" y="66"/>
                  <a:pt x="429" y="72"/>
                  <a:pt x="419" y="76"/>
                </a:cubicBezTo>
                <a:cubicBezTo>
                  <a:pt x="418" y="79"/>
                  <a:pt x="422" y="76"/>
                  <a:pt x="422" y="78"/>
                </a:cubicBezTo>
                <a:cubicBezTo>
                  <a:pt x="415" y="79"/>
                  <a:pt x="410" y="78"/>
                  <a:pt x="405" y="77"/>
                </a:cubicBezTo>
                <a:cubicBezTo>
                  <a:pt x="404" y="78"/>
                  <a:pt x="406" y="83"/>
                  <a:pt x="407" y="86"/>
                </a:cubicBezTo>
                <a:cubicBezTo>
                  <a:pt x="407" y="85"/>
                  <a:pt x="412" y="84"/>
                  <a:pt x="414" y="86"/>
                </a:cubicBezTo>
                <a:close/>
                <a:moveTo>
                  <a:pt x="304" y="102"/>
                </a:moveTo>
                <a:cubicBezTo>
                  <a:pt x="305" y="103"/>
                  <a:pt x="307" y="103"/>
                  <a:pt x="306" y="106"/>
                </a:cubicBezTo>
                <a:cubicBezTo>
                  <a:pt x="307" y="109"/>
                  <a:pt x="302" y="105"/>
                  <a:pt x="302" y="108"/>
                </a:cubicBezTo>
                <a:cubicBezTo>
                  <a:pt x="306" y="110"/>
                  <a:pt x="319" y="112"/>
                  <a:pt x="318" y="104"/>
                </a:cubicBezTo>
                <a:cubicBezTo>
                  <a:pt x="309" y="97"/>
                  <a:pt x="298" y="98"/>
                  <a:pt x="285" y="99"/>
                </a:cubicBezTo>
                <a:cubicBezTo>
                  <a:pt x="293" y="99"/>
                  <a:pt x="299" y="103"/>
                  <a:pt x="304" y="102"/>
                </a:cubicBezTo>
                <a:close/>
                <a:moveTo>
                  <a:pt x="677" y="125"/>
                </a:moveTo>
                <a:cubicBezTo>
                  <a:pt x="681" y="131"/>
                  <a:pt x="693" y="135"/>
                  <a:pt x="693" y="126"/>
                </a:cubicBezTo>
                <a:cubicBezTo>
                  <a:pt x="687" y="122"/>
                  <a:pt x="682" y="125"/>
                  <a:pt x="677" y="125"/>
                </a:cubicBezTo>
                <a:close/>
                <a:moveTo>
                  <a:pt x="717" y="126"/>
                </a:moveTo>
                <a:cubicBezTo>
                  <a:pt x="715" y="123"/>
                  <a:pt x="711" y="123"/>
                  <a:pt x="707" y="123"/>
                </a:cubicBezTo>
                <a:cubicBezTo>
                  <a:pt x="708" y="128"/>
                  <a:pt x="705" y="128"/>
                  <a:pt x="703" y="130"/>
                </a:cubicBezTo>
                <a:cubicBezTo>
                  <a:pt x="705" y="132"/>
                  <a:pt x="708" y="134"/>
                  <a:pt x="713" y="135"/>
                </a:cubicBezTo>
                <a:cubicBezTo>
                  <a:pt x="713" y="131"/>
                  <a:pt x="714" y="128"/>
                  <a:pt x="717" y="126"/>
                </a:cubicBezTo>
                <a:close/>
                <a:moveTo>
                  <a:pt x="49" y="134"/>
                </a:moveTo>
                <a:cubicBezTo>
                  <a:pt x="51" y="141"/>
                  <a:pt x="63" y="138"/>
                  <a:pt x="66" y="144"/>
                </a:cubicBezTo>
                <a:cubicBezTo>
                  <a:pt x="61" y="145"/>
                  <a:pt x="59" y="148"/>
                  <a:pt x="57" y="151"/>
                </a:cubicBezTo>
                <a:cubicBezTo>
                  <a:pt x="59" y="157"/>
                  <a:pt x="70" y="153"/>
                  <a:pt x="68" y="163"/>
                </a:cubicBezTo>
                <a:cubicBezTo>
                  <a:pt x="71" y="161"/>
                  <a:pt x="70" y="165"/>
                  <a:pt x="73" y="164"/>
                </a:cubicBezTo>
                <a:cubicBezTo>
                  <a:pt x="76" y="162"/>
                  <a:pt x="69" y="160"/>
                  <a:pt x="72" y="159"/>
                </a:cubicBezTo>
                <a:cubicBezTo>
                  <a:pt x="81" y="158"/>
                  <a:pt x="91" y="158"/>
                  <a:pt x="99" y="156"/>
                </a:cubicBezTo>
                <a:cubicBezTo>
                  <a:pt x="97" y="154"/>
                  <a:pt x="93" y="153"/>
                  <a:pt x="92" y="151"/>
                </a:cubicBezTo>
                <a:cubicBezTo>
                  <a:pt x="100" y="148"/>
                  <a:pt x="110" y="148"/>
                  <a:pt x="117" y="154"/>
                </a:cubicBezTo>
                <a:cubicBezTo>
                  <a:pt x="117" y="152"/>
                  <a:pt x="121" y="153"/>
                  <a:pt x="122" y="151"/>
                </a:cubicBezTo>
                <a:cubicBezTo>
                  <a:pt x="110" y="146"/>
                  <a:pt x="97" y="136"/>
                  <a:pt x="80" y="139"/>
                </a:cubicBezTo>
                <a:cubicBezTo>
                  <a:pt x="75" y="135"/>
                  <a:pt x="48" y="121"/>
                  <a:pt x="49" y="134"/>
                </a:cubicBezTo>
                <a:close/>
                <a:moveTo>
                  <a:pt x="85" y="149"/>
                </a:moveTo>
                <a:cubicBezTo>
                  <a:pt x="84" y="151"/>
                  <a:pt x="80" y="149"/>
                  <a:pt x="78" y="148"/>
                </a:cubicBezTo>
                <a:cubicBezTo>
                  <a:pt x="79" y="144"/>
                  <a:pt x="83" y="148"/>
                  <a:pt x="85" y="149"/>
                </a:cubicBezTo>
                <a:close/>
                <a:moveTo>
                  <a:pt x="72" y="610"/>
                </a:moveTo>
                <a:cubicBezTo>
                  <a:pt x="70" y="610"/>
                  <a:pt x="70" y="609"/>
                  <a:pt x="70" y="608"/>
                </a:cubicBezTo>
                <a:cubicBezTo>
                  <a:pt x="59" y="607"/>
                  <a:pt x="52" y="607"/>
                  <a:pt x="48" y="611"/>
                </a:cubicBezTo>
                <a:cubicBezTo>
                  <a:pt x="57" y="613"/>
                  <a:pt x="65" y="613"/>
                  <a:pt x="72" y="610"/>
                </a:cubicBezTo>
                <a:close/>
                <a:moveTo>
                  <a:pt x="323" y="754"/>
                </a:moveTo>
                <a:cubicBezTo>
                  <a:pt x="341" y="759"/>
                  <a:pt x="369" y="758"/>
                  <a:pt x="386" y="757"/>
                </a:cubicBezTo>
                <a:cubicBezTo>
                  <a:pt x="397" y="757"/>
                  <a:pt x="408" y="761"/>
                  <a:pt x="415" y="756"/>
                </a:cubicBezTo>
                <a:cubicBezTo>
                  <a:pt x="410" y="756"/>
                  <a:pt x="401" y="759"/>
                  <a:pt x="405" y="755"/>
                </a:cubicBezTo>
                <a:cubicBezTo>
                  <a:pt x="400" y="753"/>
                  <a:pt x="401" y="755"/>
                  <a:pt x="399" y="753"/>
                </a:cubicBezTo>
                <a:cubicBezTo>
                  <a:pt x="397" y="752"/>
                  <a:pt x="399" y="757"/>
                  <a:pt x="396" y="756"/>
                </a:cubicBezTo>
                <a:cubicBezTo>
                  <a:pt x="391" y="750"/>
                  <a:pt x="376" y="754"/>
                  <a:pt x="371" y="748"/>
                </a:cubicBezTo>
                <a:cubicBezTo>
                  <a:pt x="377" y="747"/>
                  <a:pt x="384" y="748"/>
                  <a:pt x="389" y="746"/>
                </a:cubicBezTo>
                <a:cubicBezTo>
                  <a:pt x="371" y="742"/>
                  <a:pt x="351" y="741"/>
                  <a:pt x="334" y="743"/>
                </a:cubicBezTo>
                <a:cubicBezTo>
                  <a:pt x="334" y="745"/>
                  <a:pt x="338" y="743"/>
                  <a:pt x="338" y="745"/>
                </a:cubicBezTo>
                <a:cubicBezTo>
                  <a:pt x="328" y="744"/>
                  <a:pt x="328" y="751"/>
                  <a:pt x="323" y="754"/>
                </a:cubicBezTo>
                <a:close/>
                <a:moveTo>
                  <a:pt x="985" y="755"/>
                </a:moveTo>
                <a:cubicBezTo>
                  <a:pt x="987" y="759"/>
                  <a:pt x="995" y="756"/>
                  <a:pt x="996" y="761"/>
                </a:cubicBezTo>
                <a:cubicBezTo>
                  <a:pt x="1025" y="760"/>
                  <a:pt x="1048" y="764"/>
                  <a:pt x="1078" y="759"/>
                </a:cubicBezTo>
                <a:cubicBezTo>
                  <a:pt x="1073" y="760"/>
                  <a:pt x="1070" y="758"/>
                  <a:pt x="1067" y="757"/>
                </a:cubicBezTo>
                <a:cubicBezTo>
                  <a:pt x="1067" y="756"/>
                  <a:pt x="1067" y="754"/>
                  <a:pt x="1066" y="754"/>
                </a:cubicBezTo>
                <a:cubicBezTo>
                  <a:pt x="1038" y="751"/>
                  <a:pt x="1014" y="755"/>
                  <a:pt x="985" y="755"/>
                </a:cubicBezTo>
                <a:close/>
                <a:moveTo>
                  <a:pt x="930" y="799"/>
                </a:moveTo>
                <a:cubicBezTo>
                  <a:pt x="935" y="802"/>
                  <a:pt x="940" y="803"/>
                  <a:pt x="947" y="804"/>
                </a:cubicBezTo>
                <a:cubicBezTo>
                  <a:pt x="946" y="805"/>
                  <a:pt x="946" y="807"/>
                  <a:pt x="947" y="808"/>
                </a:cubicBezTo>
                <a:cubicBezTo>
                  <a:pt x="956" y="808"/>
                  <a:pt x="960" y="806"/>
                  <a:pt x="967" y="805"/>
                </a:cubicBezTo>
                <a:cubicBezTo>
                  <a:pt x="965" y="804"/>
                  <a:pt x="962" y="804"/>
                  <a:pt x="961" y="801"/>
                </a:cubicBezTo>
                <a:cubicBezTo>
                  <a:pt x="963" y="799"/>
                  <a:pt x="969" y="801"/>
                  <a:pt x="970" y="797"/>
                </a:cubicBezTo>
                <a:cubicBezTo>
                  <a:pt x="955" y="797"/>
                  <a:pt x="939" y="794"/>
                  <a:pt x="930" y="799"/>
                </a:cubicBezTo>
                <a:close/>
              </a:path>
            </a:pathLst>
          </a:custGeom>
          <a:blipFill>
            <a:blip r:embed="rId4"/>
            <a:stretch>
              <a:fillRect/>
            </a:stretch>
          </a:blip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" name="Freeform 9"/>
          <p:cNvSpPr>
            <a:spLocks noEditPoints="1"/>
          </p:cNvSpPr>
          <p:nvPr/>
        </p:nvSpPr>
        <p:spPr bwMode="auto">
          <a:xfrm>
            <a:off x="5343358" y="1924048"/>
            <a:ext cx="2221079" cy="1504951"/>
          </a:xfrm>
          <a:custGeom>
            <a:avLst/>
            <a:gdLst>
              <a:gd name="T0" fmla="*/ 686 w 1213"/>
              <a:gd name="T1" fmla="*/ 87 h 821"/>
              <a:gd name="T2" fmla="*/ 90 w 1213"/>
              <a:gd name="T3" fmla="*/ 91 h 821"/>
              <a:gd name="T4" fmla="*/ 323 w 1213"/>
              <a:gd name="T5" fmla="*/ 100 h 821"/>
              <a:gd name="T6" fmla="*/ 752 w 1213"/>
              <a:gd name="T7" fmla="*/ 112 h 821"/>
              <a:gd name="T8" fmla="*/ 197 w 1213"/>
              <a:gd name="T9" fmla="*/ 121 h 821"/>
              <a:gd name="T10" fmla="*/ 755 w 1213"/>
              <a:gd name="T11" fmla="*/ 139 h 821"/>
              <a:gd name="T12" fmla="*/ 175 w 1213"/>
              <a:gd name="T13" fmla="*/ 154 h 821"/>
              <a:gd name="T14" fmla="*/ 854 w 1213"/>
              <a:gd name="T15" fmla="*/ 171 h 821"/>
              <a:gd name="T16" fmla="*/ 54 w 1213"/>
              <a:gd name="T17" fmla="*/ 376 h 821"/>
              <a:gd name="T18" fmla="*/ 815 w 1213"/>
              <a:gd name="T19" fmla="*/ 695 h 821"/>
              <a:gd name="T20" fmla="*/ 305 w 1213"/>
              <a:gd name="T21" fmla="*/ 754 h 821"/>
              <a:gd name="T22" fmla="*/ 574 w 1213"/>
              <a:gd name="T23" fmla="*/ 787 h 821"/>
              <a:gd name="T24" fmla="*/ 814 w 1213"/>
              <a:gd name="T25" fmla="*/ 94 h 821"/>
              <a:gd name="T26" fmla="*/ 1140 w 1213"/>
              <a:gd name="T27" fmla="*/ 480 h 821"/>
              <a:gd name="T28" fmla="*/ 1123 w 1213"/>
              <a:gd name="T29" fmla="*/ 214 h 821"/>
              <a:gd name="T30" fmla="*/ 984 w 1213"/>
              <a:gd name="T31" fmla="*/ 71 h 821"/>
              <a:gd name="T32" fmla="*/ 788 w 1213"/>
              <a:gd name="T33" fmla="*/ 136 h 821"/>
              <a:gd name="T34" fmla="*/ 708 w 1213"/>
              <a:gd name="T35" fmla="*/ 168 h 821"/>
              <a:gd name="T36" fmla="*/ 490 w 1213"/>
              <a:gd name="T37" fmla="*/ 159 h 821"/>
              <a:gd name="T38" fmla="*/ 325 w 1213"/>
              <a:gd name="T39" fmla="*/ 152 h 821"/>
              <a:gd name="T40" fmla="*/ 195 w 1213"/>
              <a:gd name="T41" fmla="*/ 192 h 821"/>
              <a:gd name="T42" fmla="*/ 97 w 1213"/>
              <a:gd name="T43" fmla="*/ 194 h 821"/>
              <a:gd name="T44" fmla="*/ 73 w 1213"/>
              <a:gd name="T45" fmla="*/ 349 h 821"/>
              <a:gd name="T46" fmla="*/ 34 w 1213"/>
              <a:gd name="T47" fmla="*/ 528 h 821"/>
              <a:gd name="T48" fmla="*/ 97 w 1213"/>
              <a:gd name="T49" fmla="*/ 663 h 821"/>
              <a:gd name="T50" fmla="*/ 272 w 1213"/>
              <a:gd name="T51" fmla="*/ 753 h 821"/>
              <a:gd name="T52" fmla="*/ 612 w 1213"/>
              <a:gd name="T53" fmla="*/ 761 h 821"/>
              <a:gd name="T54" fmla="*/ 670 w 1213"/>
              <a:gd name="T55" fmla="*/ 715 h 821"/>
              <a:gd name="T56" fmla="*/ 593 w 1213"/>
              <a:gd name="T57" fmla="*/ 680 h 821"/>
              <a:gd name="T58" fmla="*/ 859 w 1213"/>
              <a:gd name="T59" fmla="*/ 686 h 821"/>
              <a:gd name="T60" fmla="*/ 933 w 1213"/>
              <a:gd name="T61" fmla="*/ 699 h 821"/>
              <a:gd name="T62" fmla="*/ 1049 w 1213"/>
              <a:gd name="T63" fmla="*/ 739 h 821"/>
              <a:gd name="T64" fmla="*/ 1152 w 1213"/>
              <a:gd name="T65" fmla="*/ 677 h 821"/>
              <a:gd name="T66" fmla="*/ 1119 w 1213"/>
              <a:gd name="T67" fmla="*/ 643 h 821"/>
              <a:gd name="T68" fmla="*/ 353 w 1213"/>
              <a:gd name="T69" fmla="*/ 141 h 821"/>
              <a:gd name="T70" fmla="*/ 158 w 1213"/>
              <a:gd name="T71" fmla="*/ 728 h 821"/>
              <a:gd name="T72" fmla="*/ 253 w 1213"/>
              <a:gd name="T73" fmla="*/ 620 h 821"/>
              <a:gd name="T74" fmla="*/ 331 w 1213"/>
              <a:gd name="T75" fmla="*/ 628 h 821"/>
              <a:gd name="T76" fmla="*/ 389 w 1213"/>
              <a:gd name="T77" fmla="*/ 154 h 821"/>
              <a:gd name="T78" fmla="*/ 414 w 1213"/>
              <a:gd name="T79" fmla="*/ 720 h 821"/>
              <a:gd name="T80" fmla="*/ 455 w 1213"/>
              <a:gd name="T81" fmla="*/ 633 h 821"/>
              <a:gd name="T82" fmla="*/ 545 w 1213"/>
              <a:gd name="T83" fmla="*/ 633 h 821"/>
              <a:gd name="T84" fmla="*/ 734 w 1213"/>
              <a:gd name="T85" fmla="*/ 674 h 821"/>
              <a:gd name="T86" fmla="*/ 686 w 1213"/>
              <a:gd name="T87" fmla="*/ 634 h 821"/>
              <a:gd name="T88" fmla="*/ 855 w 1213"/>
              <a:gd name="T89" fmla="*/ 120 h 821"/>
              <a:gd name="T90" fmla="*/ 937 w 1213"/>
              <a:gd name="T91" fmla="*/ 691 h 821"/>
              <a:gd name="T92" fmla="*/ 1007 w 1213"/>
              <a:gd name="T93" fmla="*/ 648 h 821"/>
              <a:gd name="T94" fmla="*/ 363 w 1213"/>
              <a:gd name="T95" fmla="*/ 106 h 821"/>
              <a:gd name="T96" fmla="*/ 496 w 1213"/>
              <a:gd name="T97" fmla="*/ 115 h 821"/>
              <a:gd name="T98" fmla="*/ 556 w 1213"/>
              <a:gd name="T99" fmla="*/ 137 h 821"/>
              <a:gd name="T100" fmla="*/ 706 w 1213"/>
              <a:gd name="T101" fmla="*/ 139 h 821"/>
              <a:gd name="T102" fmla="*/ 177 w 1213"/>
              <a:gd name="T103" fmla="*/ 212 h 821"/>
              <a:gd name="T104" fmla="*/ 848 w 1213"/>
              <a:gd name="T105" fmla="*/ 736 h 821"/>
              <a:gd name="T106" fmla="*/ 355 w 1213"/>
              <a:gd name="T107" fmla="*/ 776 h 821"/>
              <a:gd name="T108" fmla="*/ 164 w 1213"/>
              <a:gd name="T109" fmla="*/ 794 h 821"/>
              <a:gd name="T110" fmla="*/ 181 w 1213"/>
              <a:gd name="T111" fmla="*/ 789 h 821"/>
              <a:gd name="T112" fmla="*/ 907 w 1213"/>
              <a:gd name="T113" fmla="*/ 802 h 821"/>
              <a:gd name="T114" fmla="*/ 448 w 1213"/>
              <a:gd name="T115" fmla="*/ 77 h 821"/>
              <a:gd name="T116" fmla="*/ 475 w 1213"/>
              <a:gd name="T117" fmla="*/ 57 h 821"/>
              <a:gd name="T118" fmla="*/ 562 w 1213"/>
              <a:gd name="T119" fmla="*/ 59 h 821"/>
              <a:gd name="T120" fmla="*/ 66 w 1213"/>
              <a:gd name="T121" fmla="*/ 144 h 821"/>
              <a:gd name="T122" fmla="*/ 334 w 1213"/>
              <a:gd name="T123" fmla="*/ 743 h 8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213" h="821">
                <a:moveTo>
                  <a:pt x="45" y="3"/>
                </a:moveTo>
                <a:cubicBezTo>
                  <a:pt x="41" y="4"/>
                  <a:pt x="34" y="0"/>
                  <a:pt x="32" y="4"/>
                </a:cubicBezTo>
                <a:cubicBezTo>
                  <a:pt x="36" y="4"/>
                  <a:pt x="43" y="6"/>
                  <a:pt x="45" y="3"/>
                </a:cubicBezTo>
                <a:close/>
                <a:moveTo>
                  <a:pt x="547" y="48"/>
                </a:moveTo>
                <a:cubicBezTo>
                  <a:pt x="547" y="44"/>
                  <a:pt x="547" y="44"/>
                  <a:pt x="547" y="44"/>
                </a:cubicBezTo>
                <a:cubicBezTo>
                  <a:pt x="545" y="43"/>
                  <a:pt x="539" y="44"/>
                  <a:pt x="538" y="46"/>
                </a:cubicBezTo>
                <a:cubicBezTo>
                  <a:pt x="540" y="47"/>
                  <a:pt x="543" y="50"/>
                  <a:pt x="547" y="48"/>
                </a:cubicBezTo>
                <a:close/>
                <a:moveTo>
                  <a:pt x="677" y="54"/>
                </a:moveTo>
                <a:cubicBezTo>
                  <a:pt x="674" y="55"/>
                  <a:pt x="672" y="49"/>
                  <a:pt x="671" y="53"/>
                </a:cubicBezTo>
                <a:cubicBezTo>
                  <a:pt x="672" y="54"/>
                  <a:pt x="676" y="57"/>
                  <a:pt x="677" y="54"/>
                </a:cubicBezTo>
                <a:close/>
                <a:moveTo>
                  <a:pt x="53" y="55"/>
                </a:moveTo>
                <a:cubicBezTo>
                  <a:pt x="50" y="55"/>
                  <a:pt x="48" y="56"/>
                  <a:pt x="46" y="57"/>
                </a:cubicBezTo>
                <a:cubicBezTo>
                  <a:pt x="48" y="58"/>
                  <a:pt x="52" y="58"/>
                  <a:pt x="53" y="55"/>
                </a:cubicBezTo>
                <a:close/>
                <a:moveTo>
                  <a:pt x="55" y="68"/>
                </a:moveTo>
                <a:cubicBezTo>
                  <a:pt x="60" y="69"/>
                  <a:pt x="70" y="66"/>
                  <a:pt x="76" y="66"/>
                </a:cubicBezTo>
                <a:cubicBezTo>
                  <a:pt x="68" y="64"/>
                  <a:pt x="64" y="61"/>
                  <a:pt x="58" y="58"/>
                </a:cubicBezTo>
                <a:cubicBezTo>
                  <a:pt x="57" y="63"/>
                  <a:pt x="45" y="59"/>
                  <a:pt x="39" y="62"/>
                </a:cubicBezTo>
                <a:cubicBezTo>
                  <a:pt x="45" y="64"/>
                  <a:pt x="48" y="68"/>
                  <a:pt x="55" y="68"/>
                </a:cubicBezTo>
                <a:close/>
                <a:moveTo>
                  <a:pt x="671" y="83"/>
                </a:moveTo>
                <a:cubicBezTo>
                  <a:pt x="668" y="84"/>
                  <a:pt x="666" y="80"/>
                  <a:pt x="665" y="83"/>
                </a:cubicBezTo>
                <a:cubicBezTo>
                  <a:pt x="671" y="85"/>
                  <a:pt x="676" y="87"/>
                  <a:pt x="680" y="90"/>
                </a:cubicBezTo>
                <a:cubicBezTo>
                  <a:pt x="680" y="97"/>
                  <a:pt x="678" y="100"/>
                  <a:pt x="674" y="100"/>
                </a:cubicBezTo>
                <a:cubicBezTo>
                  <a:pt x="675" y="101"/>
                  <a:pt x="675" y="104"/>
                  <a:pt x="678" y="103"/>
                </a:cubicBezTo>
                <a:cubicBezTo>
                  <a:pt x="680" y="100"/>
                  <a:pt x="683" y="99"/>
                  <a:pt x="689" y="100"/>
                </a:cubicBezTo>
                <a:cubicBezTo>
                  <a:pt x="690" y="95"/>
                  <a:pt x="687" y="96"/>
                  <a:pt x="686" y="94"/>
                </a:cubicBezTo>
                <a:cubicBezTo>
                  <a:pt x="688" y="92"/>
                  <a:pt x="687" y="89"/>
                  <a:pt x="686" y="87"/>
                </a:cubicBezTo>
                <a:cubicBezTo>
                  <a:pt x="697" y="84"/>
                  <a:pt x="709" y="93"/>
                  <a:pt x="723" y="93"/>
                </a:cubicBezTo>
                <a:cubicBezTo>
                  <a:pt x="725" y="95"/>
                  <a:pt x="725" y="98"/>
                  <a:pt x="727" y="100"/>
                </a:cubicBezTo>
                <a:cubicBezTo>
                  <a:pt x="730" y="99"/>
                  <a:pt x="731" y="97"/>
                  <a:pt x="735" y="98"/>
                </a:cubicBezTo>
                <a:cubicBezTo>
                  <a:pt x="733" y="90"/>
                  <a:pt x="723" y="91"/>
                  <a:pt x="717" y="87"/>
                </a:cubicBezTo>
                <a:cubicBezTo>
                  <a:pt x="722" y="86"/>
                  <a:pt x="717" y="83"/>
                  <a:pt x="717" y="79"/>
                </a:cubicBezTo>
                <a:cubicBezTo>
                  <a:pt x="719" y="79"/>
                  <a:pt x="721" y="77"/>
                  <a:pt x="722" y="76"/>
                </a:cubicBezTo>
                <a:cubicBezTo>
                  <a:pt x="720" y="75"/>
                  <a:pt x="718" y="74"/>
                  <a:pt x="717" y="73"/>
                </a:cubicBezTo>
                <a:cubicBezTo>
                  <a:pt x="715" y="63"/>
                  <a:pt x="707" y="67"/>
                  <a:pt x="700" y="70"/>
                </a:cubicBezTo>
                <a:cubicBezTo>
                  <a:pt x="703" y="74"/>
                  <a:pt x="706" y="72"/>
                  <a:pt x="708" y="77"/>
                </a:cubicBezTo>
                <a:cubicBezTo>
                  <a:pt x="704" y="79"/>
                  <a:pt x="698" y="78"/>
                  <a:pt x="695" y="80"/>
                </a:cubicBezTo>
                <a:cubicBezTo>
                  <a:pt x="694" y="79"/>
                  <a:pt x="694" y="78"/>
                  <a:pt x="695" y="77"/>
                </a:cubicBezTo>
                <a:cubicBezTo>
                  <a:pt x="692" y="77"/>
                  <a:pt x="688" y="75"/>
                  <a:pt x="690" y="73"/>
                </a:cubicBezTo>
                <a:cubicBezTo>
                  <a:pt x="679" y="77"/>
                  <a:pt x="673" y="71"/>
                  <a:pt x="664" y="77"/>
                </a:cubicBezTo>
                <a:cubicBezTo>
                  <a:pt x="666" y="78"/>
                  <a:pt x="665" y="79"/>
                  <a:pt x="664" y="79"/>
                </a:cubicBezTo>
                <a:cubicBezTo>
                  <a:pt x="666" y="83"/>
                  <a:pt x="671" y="78"/>
                  <a:pt x="671" y="83"/>
                </a:cubicBezTo>
                <a:close/>
                <a:moveTo>
                  <a:pt x="753" y="78"/>
                </a:moveTo>
                <a:cubicBezTo>
                  <a:pt x="753" y="76"/>
                  <a:pt x="757" y="78"/>
                  <a:pt x="756" y="76"/>
                </a:cubicBezTo>
                <a:cubicBezTo>
                  <a:pt x="755" y="73"/>
                  <a:pt x="750" y="77"/>
                  <a:pt x="753" y="78"/>
                </a:cubicBezTo>
                <a:close/>
                <a:moveTo>
                  <a:pt x="764" y="84"/>
                </a:moveTo>
                <a:cubicBezTo>
                  <a:pt x="761" y="84"/>
                  <a:pt x="761" y="81"/>
                  <a:pt x="758" y="81"/>
                </a:cubicBezTo>
                <a:cubicBezTo>
                  <a:pt x="757" y="85"/>
                  <a:pt x="762" y="86"/>
                  <a:pt x="764" y="84"/>
                </a:cubicBezTo>
                <a:close/>
                <a:moveTo>
                  <a:pt x="85" y="84"/>
                </a:moveTo>
                <a:cubicBezTo>
                  <a:pt x="83" y="88"/>
                  <a:pt x="93" y="88"/>
                  <a:pt x="92" y="84"/>
                </a:cubicBezTo>
                <a:cubicBezTo>
                  <a:pt x="88" y="85"/>
                  <a:pt x="86" y="82"/>
                  <a:pt x="85" y="84"/>
                </a:cubicBezTo>
                <a:close/>
                <a:moveTo>
                  <a:pt x="85" y="91"/>
                </a:moveTo>
                <a:cubicBezTo>
                  <a:pt x="87" y="91"/>
                  <a:pt x="88" y="91"/>
                  <a:pt x="90" y="91"/>
                </a:cubicBezTo>
                <a:cubicBezTo>
                  <a:pt x="90" y="88"/>
                  <a:pt x="86" y="89"/>
                  <a:pt x="85" y="91"/>
                </a:cubicBezTo>
                <a:close/>
                <a:moveTo>
                  <a:pt x="708" y="94"/>
                </a:moveTo>
                <a:cubicBezTo>
                  <a:pt x="706" y="93"/>
                  <a:pt x="700" y="92"/>
                  <a:pt x="700" y="95"/>
                </a:cubicBezTo>
                <a:cubicBezTo>
                  <a:pt x="701" y="99"/>
                  <a:pt x="707" y="99"/>
                  <a:pt x="708" y="94"/>
                </a:cubicBezTo>
                <a:close/>
                <a:moveTo>
                  <a:pt x="115" y="100"/>
                </a:moveTo>
                <a:cubicBezTo>
                  <a:pt x="116" y="96"/>
                  <a:pt x="106" y="94"/>
                  <a:pt x="107" y="96"/>
                </a:cubicBezTo>
                <a:cubicBezTo>
                  <a:pt x="111" y="95"/>
                  <a:pt x="109" y="101"/>
                  <a:pt x="115" y="100"/>
                </a:cubicBezTo>
                <a:close/>
                <a:moveTo>
                  <a:pt x="755" y="101"/>
                </a:moveTo>
                <a:cubicBezTo>
                  <a:pt x="759" y="103"/>
                  <a:pt x="763" y="100"/>
                  <a:pt x="765" y="102"/>
                </a:cubicBezTo>
                <a:cubicBezTo>
                  <a:pt x="763" y="102"/>
                  <a:pt x="761" y="102"/>
                  <a:pt x="761" y="105"/>
                </a:cubicBezTo>
                <a:cubicBezTo>
                  <a:pt x="762" y="113"/>
                  <a:pt x="770" y="106"/>
                  <a:pt x="776" y="107"/>
                </a:cubicBezTo>
                <a:cubicBezTo>
                  <a:pt x="774" y="99"/>
                  <a:pt x="762" y="93"/>
                  <a:pt x="755" y="101"/>
                </a:cubicBezTo>
                <a:close/>
                <a:moveTo>
                  <a:pt x="186" y="108"/>
                </a:moveTo>
                <a:cubicBezTo>
                  <a:pt x="189" y="109"/>
                  <a:pt x="199" y="109"/>
                  <a:pt x="204" y="109"/>
                </a:cubicBezTo>
                <a:cubicBezTo>
                  <a:pt x="204" y="103"/>
                  <a:pt x="196" y="99"/>
                  <a:pt x="191" y="102"/>
                </a:cubicBezTo>
                <a:cubicBezTo>
                  <a:pt x="191" y="101"/>
                  <a:pt x="191" y="100"/>
                  <a:pt x="190" y="99"/>
                </a:cubicBezTo>
                <a:cubicBezTo>
                  <a:pt x="189" y="99"/>
                  <a:pt x="185" y="98"/>
                  <a:pt x="186" y="100"/>
                </a:cubicBezTo>
                <a:cubicBezTo>
                  <a:pt x="188" y="100"/>
                  <a:pt x="191" y="101"/>
                  <a:pt x="190" y="104"/>
                </a:cubicBezTo>
                <a:cubicBezTo>
                  <a:pt x="189" y="104"/>
                  <a:pt x="189" y="103"/>
                  <a:pt x="187" y="102"/>
                </a:cubicBezTo>
                <a:cubicBezTo>
                  <a:pt x="188" y="106"/>
                  <a:pt x="189" y="107"/>
                  <a:pt x="186" y="108"/>
                </a:cubicBezTo>
                <a:close/>
                <a:moveTo>
                  <a:pt x="334" y="102"/>
                </a:moveTo>
                <a:cubicBezTo>
                  <a:pt x="332" y="106"/>
                  <a:pt x="336" y="110"/>
                  <a:pt x="338" y="113"/>
                </a:cubicBezTo>
                <a:cubicBezTo>
                  <a:pt x="338" y="115"/>
                  <a:pt x="336" y="115"/>
                  <a:pt x="335" y="116"/>
                </a:cubicBezTo>
                <a:cubicBezTo>
                  <a:pt x="337" y="118"/>
                  <a:pt x="338" y="120"/>
                  <a:pt x="342" y="119"/>
                </a:cubicBezTo>
                <a:cubicBezTo>
                  <a:pt x="342" y="115"/>
                  <a:pt x="339" y="114"/>
                  <a:pt x="345" y="114"/>
                </a:cubicBezTo>
                <a:cubicBezTo>
                  <a:pt x="345" y="102"/>
                  <a:pt x="333" y="98"/>
                  <a:pt x="323" y="100"/>
                </a:cubicBezTo>
                <a:cubicBezTo>
                  <a:pt x="326" y="106"/>
                  <a:pt x="327" y="104"/>
                  <a:pt x="334" y="102"/>
                </a:cubicBezTo>
                <a:close/>
                <a:moveTo>
                  <a:pt x="336" y="106"/>
                </a:moveTo>
                <a:cubicBezTo>
                  <a:pt x="339" y="106"/>
                  <a:pt x="342" y="106"/>
                  <a:pt x="341" y="110"/>
                </a:cubicBezTo>
                <a:cubicBezTo>
                  <a:pt x="338" y="110"/>
                  <a:pt x="336" y="110"/>
                  <a:pt x="336" y="106"/>
                </a:cubicBezTo>
                <a:close/>
                <a:moveTo>
                  <a:pt x="695" y="106"/>
                </a:moveTo>
                <a:cubicBezTo>
                  <a:pt x="699" y="107"/>
                  <a:pt x="705" y="108"/>
                  <a:pt x="707" y="112"/>
                </a:cubicBezTo>
                <a:cubicBezTo>
                  <a:pt x="708" y="109"/>
                  <a:pt x="711" y="105"/>
                  <a:pt x="709" y="102"/>
                </a:cubicBezTo>
                <a:cubicBezTo>
                  <a:pt x="705" y="100"/>
                  <a:pt x="699" y="100"/>
                  <a:pt x="695" y="100"/>
                </a:cubicBezTo>
                <a:cubicBezTo>
                  <a:pt x="693" y="103"/>
                  <a:pt x="699" y="100"/>
                  <a:pt x="698" y="102"/>
                </a:cubicBezTo>
                <a:cubicBezTo>
                  <a:pt x="698" y="105"/>
                  <a:pt x="696" y="105"/>
                  <a:pt x="695" y="106"/>
                </a:cubicBezTo>
                <a:close/>
                <a:moveTo>
                  <a:pt x="52" y="108"/>
                </a:moveTo>
                <a:cubicBezTo>
                  <a:pt x="52" y="110"/>
                  <a:pt x="53" y="111"/>
                  <a:pt x="53" y="112"/>
                </a:cubicBezTo>
                <a:cubicBezTo>
                  <a:pt x="57" y="111"/>
                  <a:pt x="60" y="112"/>
                  <a:pt x="63" y="113"/>
                </a:cubicBezTo>
                <a:cubicBezTo>
                  <a:pt x="59" y="109"/>
                  <a:pt x="49" y="102"/>
                  <a:pt x="45" y="107"/>
                </a:cubicBezTo>
                <a:cubicBezTo>
                  <a:pt x="47" y="108"/>
                  <a:pt x="51" y="109"/>
                  <a:pt x="52" y="108"/>
                </a:cubicBezTo>
                <a:close/>
                <a:moveTo>
                  <a:pt x="752" y="112"/>
                </a:moveTo>
                <a:cubicBezTo>
                  <a:pt x="748" y="105"/>
                  <a:pt x="741" y="104"/>
                  <a:pt x="734" y="105"/>
                </a:cubicBezTo>
                <a:cubicBezTo>
                  <a:pt x="732" y="108"/>
                  <a:pt x="737" y="108"/>
                  <a:pt x="736" y="111"/>
                </a:cubicBezTo>
                <a:cubicBezTo>
                  <a:pt x="736" y="115"/>
                  <a:pt x="730" y="114"/>
                  <a:pt x="730" y="118"/>
                </a:cubicBezTo>
                <a:cubicBezTo>
                  <a:pt x="734" y="119"/>
                  <a:pt x="740" y="113"/>
                  <a:pt x="743" y="117"/>
                </a:cubicBezTo>
                <a:cubicBezTo>
                  <a:pt x="737" y="118"/>
                  <a:pt x="744" y="129"/>
                  <a:pt x="737" y="131"/>
                </a:cubicBezTo>
                <a:cubicBezTo>
                  <a:pt x="739" y="136"/>
                  <a:pt x="750" y="133"/>
                  <a:pt x="752" y="130"/>
                </a:cubicBezTo>
                <a:cubicBezTo>
                  <a:pt x="755" y="133"/>
                  <a:pt x="765" y="133"/>
                  <a:pt x="765" y="127"/>
                </a:cubicBezTo>
                <a:cubicBezTo>
                  <a:pt x="761" y="127"/>
                  <a:pt x="758" y="128"/>
                  <a:pt x="754" y="128"/>
                </a:cubicBezTo>
                <a:cubicBezTo>
                  <a:pt x="749" y="126"/>
                  <a:pt x="753" y="120"/>
                  <a:pt x="747" y="118"/>
                </a:cubicBezTo>
                <a:cubicBezTo>
                  <a:pt x="754" y="119"/>
                  <a:pt x="747" y="113"/>
                  <a:pt x="752" y="112"/>
                </a:cubicBezTo>
                <a:close/>
                <a:moveTo>
                  <a:pt x="611" y="113"/>
                </a:moveTo>
                <a:cubicBezTo>
                  <a:pt x="606" y="113"/>
                  <a:pt x="599" y="108"/>
                  <a:pt x="597" y="111"/>
                </a:cubicBezTo>
                <a:cubicBezTo>
                  <a:pt x="600" y="113"/>
                  <a:pt x="609" y="114"/>
                  <a:pt x="611" y="113"/>
                </a:cubicBezTo>
                <a:close/>
                <a:moveTo>
                  <a:pt x="660" y="120"/>
                </a:moveTo>
                <a:cubicBezTo>
                  <a:pt x="663" y="118"/>
                  <a:pt x="660" y="115"/>
                  <a:pt x="662" y="113"/>
                </a:cubicBezTo>
                <a:cubicBezTo>
                  <a:pt x="655" y="113"/>
                  <a:pt x="658" y="109"/>
                  <a:pt x="652" y="110"/>
                </a:cubicBezTo>
                <a:cubicBezTo>
                  <a:pt x="652" y="116"/>
                  <a:pt x="656" y="117"/>
                  <a:pt x="660" y="120"/>
                </a:cubicBezTo>
                <a:close/>
                <a:moveTo>
                  <a:pt x="197" y="111"/>
                </a:moveTo>
                <a:cubicBezTo>
                  <a:pt x="196" y="113"/>
                  <a:pt x="197" y="114"/>
                  <a:pt x="198" y="115"/>
                </a:cubicBezTo>
                <a:cubicBezTo>
                  <a:pt x="202" y="115"/>
                  <a:pt x="205" y="114"/>
                  <a:pt x="207" y="112"/>
                </a:cubicBezTo>
                <a:cubicBezTo>
                  <a:pt x="203" y="112"/>
                  <a:pt x="199" y="112"/>
                  <a:pt x="197" y="111"/>
                </a:cubicBezTo>
                <a:close/>
                <a:moveTo>
                  <a:pt x="627" y="129"/>
                </a:moveTo>
                <a:cubicBezTo>
                  <a:pt x="632" y="130"/>
                  <a:pt x="631" y="132"/>
                  <a:pt x="640" y="132"/>
                </a:cubicBezTo>
                <a:cubicBezTo>
                  <a:pt x="640" y="129"/>
                  <a:pt x="636" y="130"/>
                  <a:pt x="636" y="127"/>
                </a:cubicBezTo>
                <a:cubicBezTo>
                  <a:pt x="639" y="128"/>
                  <a:pt x="641" y="126"/>
                  <a:pt x="642" y="124"/>
                </a:cubicBezTo>
                <a:cubicBezTo>
                  <a:pt x="641" y="120"/>
                  <a:pt x="636" y="120"/>
                  <a:pt x="635" y="116"/>
                </a:cubicBezTo>
                <a:cubicBezTo>
                  <a:pt x="633" y="116"/>
                  <a:pt x="632" y="118"/>
                  <a:pt x="630" y="116"/>
                </a:cubicBezTo>
                <a:cubicBezTo>
                  <a:pt x="630" y="121"/>
                  <a:pt x="625" y="121"/>
                  <a:pt x="621" y="123"/>
                </a:cubicBezTo>
                <a:cubicBezTo>
                  <a:pt x="625" y="123"/>
                  <a:pt x="628" y="124"/>
                  <a:pt x="627" y="129"/>
                </a:cubicBezTo>
                <a:close/>
                <a:moveTo>
                  <a:pt x="649" y="117"/>
                </a:moveTo>
                <a:cubicBezTo>
                  <a:pt x="648" y="116"/>
                  <a:pt x="644" y="116"/>
                  <a:pt x="644" y="118"/>
                </a:cubicBezTo>
                <a:cubicBezTo>
                  <a:pt x="646" y="118"/>
                  <a:pt x="648" y="120"/>
                  <a:pt x="649" y="117"/>
                </a:cubicBezTo>
                <a:close/>
                <a:moveTo>
                  <a:pt x="197" y="121"/>
                </a:moveTo>
                <a:cubicBezTo>
                  <a:pt x="196" y="126"/>
                  <a:pt x="202" y="125"/>
                  <a:pt x="207" y="125"/>
                </a:cubicBezTo>
                <a:cubicBezTo>
                  <a:pt x="207" y="123"/>
                  <a:pt x="208" y="123"/>
                  <a:pt x="208" y="121"/>
                </a:cubicBezTo>
                <a:cubicBezTo>
                  <a:pt x="206" y="116"/>
                  <a:pt x="201" y="120"/>
                  <a:pt x="197" y="121"/>
                </a:cubicBezTo>
                <a:close/>
                <a:moveTo>
                  <a:pt x="493" y="130"/>
                </a:moveTo>
                <a:cubicBezTo>
                  <a:pt x="488" y="130"/>
                  <a:pt x="491" y="127"/>
                  <a:pt x="488" y="125"/>
                </a:cubicBezTo>
                <a:cubicBezTo>
                  <a:pt x="486" y="127"/>
                  <a:pt x="483" y="124"/>
                  <a:pt x="482" y="124"/>
                </a:cubicBezTo>
                <a:cubicBezTo>
                  <a:pt x="481" y="129"/>
                  <a:pt x="490" y="126"/>
                  <a:pt x="489" y="132"/>
                </a:cubicBezTo>
                <a:cubicBezTo>
                  <a:pt x="491" y="132"/>
                  <a:pt x="493" y="132"/>
                  <a:pt x="493" y="130"/>
                </a:cubicBezTo>
                <a:close/>
                <a:moveTo>
                  <a:pt x="524" y="135"/>
                </a:moveTo>
                <a:cubicBezTo>
                  <a:pt x="530" y="135"/>
                  <a:pt x="540" y="139"/>
                  <a:pt x="545" y="135"/>
                </a:cubicBezTo>
                <a:cubicBezTo>
                  <a:pt x="542" y="135"/>
                  <a:pt x="540" y="134"/>
                  <a:pt x="539" y="132"/>
                </a:cubicBezTo>
                <a:cubicBezTo>
                  <a:pt x="541" y="132"/>
                  <a:pt x="543" y="132"/>
                  <a:pt x="542" y="130"/>
                </a:cubicBezTo>
                <a:cubicBezTo>
                  <a:pt x="538" y="128"/>
                  <a:pt x="535" y="130"/>
                  <a:pt x="528" y="127"/>
                </a:cubicBezTo>
                <a:cubicBezTo>
                  <a:pt x="530" y="135"/>
                  <a:pt x="524" y="130"/>
                  <a:pt x="524" y="135"/>
                </a:cubicBezTo>
                <a:close/>
                <a:moveTo>
                  <a:pt x="722" y="133"/>
                </a:moveTo>
                <a:cubicBezTo>
                  <a:pt x="727" y="133"/>
                  <a:pt x="733" y="132"/>
                  <a:pt x="736" y="130"/>
                </a:cubicBezTo>
                <a:cubicBezTo>
                  <a:pt x="731" y="128"/>
                  <a:pt x="725" y="128"/>
                  <a:pt x="722" y="133"/>
                </a:cubicBezTo>
                <a:close/>
                <a:moveTo>
                  <a:pt x="190" y="134"/>
                </a:moveTo>
                <a:cubicBezTo>
                  <a:pt x="194" y="135"/>
                  <a:pt x="199" y="139"/>
                  <a:pt x="203" y="136"/>
                </a:cubicBezTo>
                <a:cubicBezTo>
                  <a:pt x="200" y="135"/>
                  <a:pt x="194" y="131"/>
                  <a:pt x="190" y="134"/>
                </a:cubicBezTo>
                <a:close/>
                <a:moveTo>
                  <a:pt x="293" y="137"/>
                </a:moveTo>
                <a:cubicBezTo>
                  <a:pt x="293" y="138"/>
                  <a:pt x="293" y="140"/>
                  <a:pt x="294" y="140"/>
                </a:cubicBezTo>
                <a:cubicBezTo>
                  <a:pt x="296" y="140"/>
                  <a:pt x="298" y="140"/>
                  <a:pt x="299" y="139"/>
                </a:cubicBezTo>
                <a:cubicBezTo>
                  <a:pt x="297" y="139"/>
                  <a:pt x="296" y="138"/>
                  <a:pt x="297" y="136"/>
                </a:cubicBezTo>
                <a:cubicBezTo>
                  <a:pt x="285" y="136"/>
                  <a:pt x="273" y="134"/>
                  <a:pt x="266" y="136"/>
                </a:cubicBezTo>
                <a:cubicBezTo>
                  <a:pt x="271" y="137"/>
                  <a:pt x="287" y="142"/>
                  <a:pt x="293" y="137"/>
                </a:cubicBezTo>
                <a:close/>
                <a:moveTo>
                  <a:pt x="770" y="138"/>
                </a:moveTo>
                <a:cubicBezTo>
                  <a:pt x="766" y="139"/>
                  <a:pt x="760" y="138"/>
                  <a:pt x="756" y="137"/>
                </a:cubicBezTo>
                <a:cubicBezTo>
                  <a:pt x="756" y="138"/>
                  <a:pt x="756" y="139"/>
                  <a:pt x="755" y="139"/>
                </a:cubicBezTo>
                <a:cubicBezTo>
                  <a:pt x="740" y="140"/>
                  <a:pt x="731" y="139"/>
                  <a:pt x="721" y="146"/>
                </a:cubicBezTo>
                <a:cubicBezTo>
                  <a:pt x="740" y="142"/>
                  <a:pt x="750" y="147"/>
                  <a:pt x="762" y="147"/>
                </a:cubicBezTo>
                <a:cubicBezTo>
                  <a:pt x="763" y="142"/>
                  <a:pt x="768" y="141"/>
                  <a:pt x="770" y="138"/>
                </a:cubicBezTo>
                <a:close/>
                <a:moveTo>
                  <a:pt x="298" y="144"/>
                </a:moveTo>
                <a:cubicBezTo>
                  <a:pt x="301" y="143"/>
                  <a:pt x="304" y="147"/>
                  <a:pt x="303" y="143"/>
                </a:cubicBezTo>
                <a:cubicBezTo>
                  <a:pt x="295" y="140"/>
                  <a:pt x="282" y="141"/>
                  <a:pt x="275" y="143"/>
                </a:cubicBezTo>
                <a:cubicBezTo>
                  <a:pt x="284" y="146"/>
                  <a:pt x="289" y="150"/>
                  <a:pt x="299" y="148"/>
                </a:cubicBezTo>
                <a:cubicBezTo>
                  <a:pt x="300" y="145"/>
                  <a:pt x="295" y="145"/>
                  <a:pt x="298" y="144"/>
                </a:cubicBezTo>
                <a:close/>
                <a:moveTo>
                  <a:pt x="181" y="151"/>
                </a:moveTo>
                <a:cubicBezTo>
                  <a:pt x="178" y="152"/>
                  <a:pt x="174" y="148"/>
                  <a:pt x="172" y="150"/>
                </a:cubicBezTo>
                <a:cubicBezTo>
                  <a:pt x="174" y="150"/>
                  <a:pt x="174" y="151"/>
                  <a:pt x="173" y="152"/>
                </a:cubicBezTo>
                <a:cubicBezTo>
                  <a:pt x="177" y="152"/>
                  <a:pt x="179" y="154"/>
                  <a:pt x="181" y="151"/>
                </a:cubicBezTo>
                <a:close/>
                <a:moveTo>
                  <a:pt x="750" y="155"/>
                </a:moveTo>
                <a:cubicBezTo>
                  <a:pt x="755" y="155"/>
                  <a:pt x="753" y="153"/>
                  <a:pt x="754" y="150"/>
                </a:cubicBezTo>
                <a:cubicBezTo>
                  <a:pt x="750" y="150"/>
                  <a:pt x="750" y="150"/>
                  <a:pt x="750" y="150"/>
                </a:cubicBezTo>
                <a:cubicBezTo>
                  <a:pt x="751" y="153"/>
                  <a:pt x="748" y="154"/>
                  <a:pt x="750" y="155"/>
                </a:cubicBezTo>
                <a:close/>
                <a:moveTo>
                  <a:pt x="1118" y="151"/>
                </a:moveTo>
                <a:cubicBezTo>
                  <a:pt x="1121" y="151"/>
                  <a:pt x="1125" y="152"/>
                  <a:pt x="1125" y="150"/>
                </a:cubicBezTo>
                <a:cubicBezTo>
                  <a:pt x="1122" y="150"/>
                  <a:pt x="1119" y="149"/>
                  <a:pt x="1118" y="151"/>
                </a:cubicBezTo>
                <a:close/>
                <a:moveTo>
                  <a:pt x="732" y="156"/>
                </a:moveTo>
                <a:cubicBezTo>
                  <a:pt x="732" y="155"/>
                  <a:pt x="733" y="153"/>
                  <a:pt x="731" y="152"/>
                </a:cubicBezTo>
                <a:cubicBezTo>
                  <a:pt x="731" y="154"/>
                  <a:pt x="729" y="153"/>
                  <a:pt x="729" y="154"/>
                </a:cubicBezTo>
                <a:cubicBezTo>
                  <a:pt x="731" y="154"/>
                  <a:pt x="730" y="157"/>
                  <a:pt x="732" y="156"/>
                </a:cubicBezTo>
                <a:close/>
                <a:moveTo>
                  <a:pt x="177" y="167"/>
                </a:moveTo>
                <a:cubicBezTo>
                  <a:pt x="180" y="162"/>
                  <a:pt x="182" y="165"/>
                  <a:pt x="183" y="158"/>
                </a:cubicBezTo>
                <a:cubicBezTo>
                  <a:pt x="180" y="161"/>
                  <a:pt x="173" y="158"/>
                  <a:pt x="175" y="154"/>
                </a:cubicBezTo>
                <a:cubicBezTo>
                  <a:pt x="173" y="154"/>
                  <a:pt x="171" y="155"/>
                  <a:pt x="170" y="156"/>
                </a:cubicBezTo>
                <a:cubicBezTo>
                  <a:pt x="171" y="159"/>
                  <a:pt x="171" y="167"/>
                  <a:pt x="177" y="167"/>
                </a:cubicBezTo>
                <a:close/>
                <a:moveTo>
                  <a:pt x="293" y="154"/>
                </a:moveTo>
                <a:cubicBezTo>
                  <a:pt x="293" y="156"/>
                  <a:pt x="293" y="156"/>
                  <a:pt x="292" y="157"/>
                </a:cubicBezTo>
                <a:cubicBezTo>
                  <a:pt x="295" y="160"/>
                  <a:pt x="298" y="156"/>
                  <a:pt x="300" y="155"/>
                </a:cubicBezTo>
                <a:cubicBezTo>
                  <a:pt x="297" y="156"/>
                  <a:pt x="296" y="154"/>
                  <a:pt x="293" y="154"/>
                </a:cubicBezTo>
                <a:close/>
                <a:moveTo>
                  <a:pt x="198" y="160"/>
                </a:moveTo>
                <a:cubicBezTo>
                  <a:pt x="196" y="159"/>
                  <a:pt x="189" y="159"/>
                  <a:pt x="189" y="164"/>
                </a:cubicBezTo>
                <a:cubicBezTo>
                  <a:pt x="194" y="164"/>
                  <a:pt x="196" y="161"/>
                  <a:pt x="198" y="160"/>
                </a:cubicBezTo>
                <a:close/>
                <a:moveTo>
                  <a:pt x="726" y="164"/>
                </a:moveTo>
                <a:cubicBezTo>
                  <a:pt x="728" y="164"/>
                  <a:pt x="731" y="164"/>
                  <a:pt x="732" y="165"/>
                </a:cubicBezTo>
                <a:cubicBezTo>
                  <a:pt x="733" y="163"/>
                  <a:pt x="731" y="163"/>
                  <a:pt x="731" y="161"/>
                </a:cubicBezTo>
                <a:cubicBezTo>
                  <a:pt x="729" y="161"/>
                  <a:pt x="727" y="162"/>
                  <a:pt x="726" y="164"/>
                </a:cubicBezTo>
                <a:close/>
                <a:moveTo>
                  <a:pt x="828" y="165"/>
                </a:moveTo>
                <a:cubicBezTo>
                  <a:pt x="820" y="165"/>
                  <a:pt x="814" y="166"/>
                  <a:pt x="808" y="168"/>
                </a:cubicBezTo>
                <a:cubicBezTo>
                  <a:pt x="816" y="167"/>
                  <a:pt x="819" y="170"/>
                  <a:pt x="824" y="171"/>
                </a:cubicBezTo>
                <a:cubicBezTo>
                  <a:pt x="822" y="167"/>
                  <a:pt x="826" y="167"/>
                  <a:pt x="828" y="165"/>
                </a:cubicBezTo>
                <a:close/>
                <a:moveTo>
                  <a:pt x="798" y="173"/>
                </a:moveTo>
                <a:cubicBezTo>
                  <a:pt x="794" y="173"/>
                  <a:pt x="796" y="166"/>
                  <a:pt x="793" y="165"/>
                </a:cubicBezTo>
                <a:cubicBezTo>
                  <a:pt x="793" y="166"/>
                  <a:pt x="792" y="166"/>
                  <a:pt x="790" y="166"/>
                </a:cubicBezTo>
                <a:cubicBezTo>
                  <a:pt x="790" y="171"/>
                  <a:pt x="795" y="178"/>
                  <a:pt x="798" y="173"/>
                </a:cubicBezTo>
                <a:close/>
                <a:moveTo>
                  <a:pt x="836" y="168"/>
                </a:moveTo>
                <a:cubicBezTo>
                  <a:pt x="834" y="167"/>
                  <a:pt x="829" y="167"/>
                  <a:pt x="832" y="170"/>
                </a:cubicBezTo>
                <a:cubicBezTo>
                  <a:pt x="832" y="169"/>
                  <a:pt x="836" y="171"/>
                  <a:pt x="836" y="168"/>
                </a:cubicBezTo>
                <a:close/>
                <a:moveTo>
                  <a:pt x="864" y="170"/>
                </a:moveTo>
                <a:cubicBezTo>
                  <a:pt x="860" y="170"/>
                  <a:pt x="855" y="167"/>
                  <a:pt x="854" y="171"/>
                </a:cubicBezTo>
                <a:cubicBezTo>
                  <a:pt x="858" y="169"/>
                  <a:pt x="861" y="172"/>
                  <a:pt x="864" y="170"/>
                </a:cubicBezTo>
                <a:close/>
                <a:moveTo>
                  <a:pt x="98" y="172"/>
                </a:moveTo>
                <a:cubicBezTo>
                  <a:pt x="96" y="171"/>
                  <a:pt x="92" y="168"/>
                  <a:pt x="89" y="171"/>
                </a:cubicBezTo>
                <a:cubicBezTo>
                  <a:pt x="92" y="172"/>
                  <a:pt x="96" y="178"/>
                  <a:pt x="98" y="172"/>
                </a:cubicBezTo>
                <a:close/>
                <a:moveTo>
                  <a:pt x="125" y="185"/>
                </a:moveTo>
                <a:cubicBezTo>
                  <a:pt x="125" y="181"/>
                  <a:pt x="128" y="185"/>
                  <a:pt x="130" y="184"/>
                </a:cubicBezTo>
                <a:cubicBezTo>
                  <a:pt x="125" y="179"/>
                  <a:pt x="111" y="179"/>
                  <a:pt x="109" y="173"/>
                </a:cubicBezTo>
                <a:cubicBezTo>
                  <a:pt x="109" y="177"/>
                  <a:pt x="102" y="170"/>
                  <a:pt x="99" y="174"/>
                </a:cubicBezTo>
                <a:cubicBezTo>
                  <a:pt x="103" y="181"/>
                  <a:pt x="116" y="180"/>
                  <a:pt x="121" y="187"/>
                </a:cubicBezTo>
                <a:cubicBezTo>
                  <a:pt x="121" y="183"/>
                  <a:pt x="124" y="182"/>
                  <a:pt x="125" y="185"/>
                </a:cubicBezTo>
                <a:close/>
                <a:moveTo>
                  <a:pt x="151" y="183"/>
                </a:moveTo>
                <a:cubicBezTo>
                  <a:pt x="152" y="183"/>
                  <a:pt x="154" y="183"/>
                  <a:pt x="154" y="182"/>
                </a:cubicBezTo>
                <a:cubicBezTo>
                  <a:pt x="153" y="182"/>
                  <a:pt x="151" y="177"/>
                  <a:pt x="150" y="180"/>
                </a:cubicBezTo>
                <a:cubicBezTo>
                  <a:pt x="151" y="180"/>
                  <a:pt x="151" y="182"/>
                  <a:pt x="151" y="183"/>
                </a:cubicBezTo>
                <a:close/>
                <a:moveTo>
                  <a:pt x="172" y="188"/>
                </a:moveTo>
                <a:cubicBezTo>
                  <a:pt x="174" y="189"/>
                  <a:pt x="174" y="192"/>
                  <a:pt x="176" y="192"/>
                </a:cubicBezTo>
                <a:cubicBezTo>
                  <a:pt x="177" y="190"/>
                  <a:pt x="175" y="190"/>
                  <a:pt x="175" y="188"/>
                </a:cubicBezTo>
                <a:cubicBezTo>
                  <a:pt x="174" y="188"/>
                  <a:pt x="172" y="187"/>
                  <a:pt x="172" y="188"/>
                </a:cubicBezTo>
                <a:close/>
                <a:moveTo>
                  <a:pt x="133" y="213"/>
                </a:moveTo>
                <a:cubicBezTo>
                  <a:pt x="134" y="216"/>
                  <a:pt x="140" y="215"/>
                  <a:pt x="137" y="213"/>
                </a:cubicBezTo>
                <a:cubicBezTo>
                  <a:pt x="137" y="215"/>
                  <a:pt x="133" y="210"/>
                  <a:pt x="133" y="213"/>
                </a:cubicBezTo>
                <a:close/>
                <a:moveTo>
                  <a:pt x="141" y="214"/>
                </a:moveTo>
                <a:cubicBezTo>
                  <a:pt x="143" y="216"/>
                  <a:pt x="147" y="218"/>
                  <a:pt x="148" y="214"/>
                </a:cubicBezTo>
                <a:cubicBezTo>
                  <a:pt x="147" y="214"/>
                  <a:pt x="146" y="214"/>
                  <a:pt x="146" y="213"/>
                </a:cubicBezTo>
                <a:cubicBezTo>
                  <a:pt x="144" y="213"/>
                  <a:pt x="142" y="213"/>
                  <a:pt x="141" y="214"/>
                </a:cubicBezTo>
                <a:close/>
                <a:moveTo>
                  <a:pt x="54" y="376"/>
                </a:moveTo>
                <a:cubicBezTo>
                  <a:pt x="51" y="376"/>
                  <a:pt x="51" y="376"/>
                  <a:pt x="48" y="376"/>
                </a:cubicBezTo>
                <a:cubicBezTo>
                  <a:pt x="48" y="383"/>
                  <a:pt x="40" y="380"/>
                  <a:pt x="39" y="385"/>
                </a:cubicBezTo>
                <a:cubicBezTo>
                  <a:pt x="45" y="386"/>
                  <a:pt x="51" y="381"/>
                  <a:pt x="54" y="376"/>
                </a:cubicBezTo>
                <a:close/>
                <a:moveTo>
                  <a:pt x="1168" y="527"/>
                </a:moveTo>
                <a:cubicBezTo>
                  <a:pt x="1169" y="528"/>
                  <a:pt x="1175" y="529"/>
                  <a:pt x="1176" y="527"/>
                </a:cubicBezTo>
                <a:cubicBezTo>
                  <a:pt x="1174" y="526"/>
                  <a:pt x="1169" y="523"/>
                  <a:pt x="1168" y="527"/>
                </a:cubicBezTo>
                <a:close/>
                <a:moveTo>
                  <a:pt x="36" y="597"/>
                </a:moveTo>
                <a:cubicBezTo>
                  <a:pt x="34" y="597"/>
                  <a:pt x="35" y="595"/>
                  <a:pt x="33" y="595"/>
                </a:cubicBezTo>
                <a:cubicBezTo>
                  <a:pt x="33" y="598"/>
                  <a:pt x="32" y="599"/>
                  <a:pt x="31" y="601"/>
                </a:cubicBezTo>
                <a:cubicBezTo>
                  <a:pt x="34" y="601"/>
                  <a:pt x="36" y="600"/>
                  <a:pt x="36" y="597"/>
                </a:cubicBezTo>
                <a:close/>
                <a:moveTo>
                  <a:pt x="74" y="603"/>
                </a:moveTo>
                <a:cubicBezTo>
                  <a:pt x="75" y="606"/>
                  <a:pt x="80" y="605"/>
                  <a:pt x="85" y="606"/>
                </a:cubicBezTo>
                <a:cubicBezTo>
                  <a:pt x="84" y="601"/>
                  <a:pt x="77" y="602"/>
                  <a:pt x="74" y="603"/>
                </a:cubicBezTo>
                <a:close/>
                <a:moveTo>
                  <a:pt x="348" y="618"/>
                </a:moveTo>
                <a:cubicBezTo>
                  <a:pt x="346" y="616"/>
                  <a:pt x="344" y="616"/>
                  <a:pt x="341" y="617"/>
                </a:cubicBezTo>
                <a:cubicBezTo>
                  <a:pt x="342" y="619"/>
                  <a:pt x="346" y="623"/>
                  <a:pt x="347" y="621"/>
                </a:cubicBezTo>
                <a:cubicBezTo>
                  <a:pt x="345" y="620"/>
                  <a:pt x="348" y="618"/>
                  <a:pt x="348" y="618"/>
                </a:cubicBezTo>
                <a:close/>
                <a:moveTo>
                  <a:pt x="1140" y="642"/>
                </a:moveTo>
                <a:cubicBezTo>
                  <a:pt x="1137" y="642"/>
                  <a:pt x="1132" y="640"/>
                  <a:pt x="1130" y="644"/>
                </a:cubicBezTo>
                <a:cubicBezTo>
                  <a:pt x="1136" y="646"/>
                  <a:pt x="1137" y="643"/>
                  <a:pt x="1140" y="646"/>
                </a:cubicBezTo>
                <a:cubicBezTo>
                  <a:pt x="1139" y="644"/>
                  <a:pt x="1141" y="644"/>
                  <a:pt x="1140" y="642"/>
                </a:cubicBezTo>
                <a:close/>
                <a:moveTo>
                  <a:pt x="1189" y="665"/>
                </a:moveTo>
                <a:cubicBezTo>
                  <a:pt x="1186" y="665"/>
                  <a:pt x="1184" y="666"/>
                  <a:pt x="1184" y="669"/>
                </a:cubicBezTo>
                <a:cubicBezTo>
                  <a:pt x="1188" y="669"/>
                  <a:pt x="1188" y="667"/>
                  <a:pt x="1189" y="665"/>
                </a:cubicBezTo>
                <a:close/>
                <a:moveTo>
                  <a:pt x="806" y="698"/>
                </a:moveTo>
                <a:cubicBezTo>
                  <a:pt x="810" y="699"/>
                  <a:pt x="813" y="698"/>
                  <a:pt x="815" y="695"/>
                </a:cubicBezTo>
                <a:cubicBezTo>
                  <a:pt x="811" y="695"/>
                  <a:pt x="807" y="695"/>
                  <a:pt x="806" y="698"/>
                </a:cubicBezTo>
                <a:close/>
                <a:moveTo>
                  <a:pt x="975" y="712"/>
                </a:moveTo>
                <a:cubicBezTo>
                  <a:pt x="968" y="716"/>
                  <a:pt x="962" y="709"/>
                  <a:pt x="957" y="715"/>
                </a:cubicBezTo>
                <a:cubicBezTo>
                  <a:pt x="963" y="715"/>
                  <a:pt x="965" y="715"/>
                  <a:pt x="970" y="716"/>
                </a:cubicBezTo>
                <a:cubicBezTo>
                  <a:pt x="972" y="715"/>
                  <a:pt x="974" y="713"/>
                  <a:pt x="975" y="712"/>
                </a:cubicBezTo>
                <a:close/>
                <a:moveTo>
                  <a:pt x="1049" y="723"/>
                </a:moveTo>
                <a:cubicBezTo>
                  <a:pt x="1052" y="725"/>
                  <a:pt x="1052" y="723"/>
                  <a:pt x="1055" y="724"/>
                </a:cubicBezTo>
                <a:cubicBezTo>
                  <a:pt x="1055" y="721"/>
                  <a:pt x="1050" y="720"/>
                  <a:pt x="1049" y="723"/>
                </a:cubicBezTo>
                <a:close/>
                <a:moveTo>
                  <a:pt x="272" y="731"/>
                </a:moveTo>
                <a:cubicBezTo>
                  <a:pt x="287" y="733"/>
                  <a:pt x="309" y="734"/>
                  <a:pt x="329" y="734"/>
                </a:cubicBezTo>
                <a:cubicBezTo>
                  <a:pt x="310" y="727"/>
                  <a:pt x="291" y="733"/>
                  <a:pt x="269" y="728"/>
                </a:cubicBezTo>
                <a:cubicBezTo>
                  <a:pt x="268" y="731"/>
                  <a:pt x="272" y="730"/>
                  <a:pt x="272" y="731"/>
                </a:cubicBezTo>
                <a:close/>
                <a:moveTo>
                  <a:pt x="1058" y="734"/>
                </a:moveTo>
                <a:cubicBezTo>
                  <a:pt x="1058" y="736"/>
                  <a:pt x="1055" y="735"/>
                  <a:pt x="1055" y="736"/>
                </a:cubicBezTo>
                <a:cubicBezTo>
                  <a:pt x="1068" y="737"/>
                  <a:pt x="1066" y="735"/>
                  <a:pt x="1058" y="734"/>
                </a:cubicBezTo>
                <a:close/>
                <a:moveTo>
                  <a:pt x="1079" y="735"/>
                </a:moveTo>
                <a:cubicBezTo>
                  <a:pt x="1077" y="734"/>
                  <a:pt x="1071" y="733"/>
                  <a:pt x="1071" y="736"/>
                </a:cubicBezTo>
                <a:cubicBezTo>
                  <a:pt x="1073" y="736"/>
                  <a:pt x="1078" y="737"/>
                  <a:pt x="1079" y="735"/>
                </a:cubicBezTo>
                <a:close/>
                <a:moveTo>
                  <a:pt x="1072" y="749"/>
                </a:moveTo>
                <a:cubicBezTo>
                  <a:pt x="1082" y="752"/>
                  <a:pt x="1093" y="750"/>
                  <a:pt x="1104" y="752"/>
                </a:cubicBezTo>
                <a:cubicBezTo>
                  <a:pt x="1097" y="747"/>
                  <a:pt x="1080" y="746"/>
                  <a:pt x="1072" y="749"/>
                </a:cubicBezTo>
                <a:close/>
                <a:moveTo>
                  <a:pt x="1057" y="749"/>
                </a:moveTo>
                <a:cubicBezTo>
                  <a:pt x="1061" y="751"/>
                  <a:pt x="1065" y="751"/>
                  <a:pt x="1069" y="749"/>
                </a:cubicBezTo>
                <a:cubicBezTo>
                  <a:pt x="1067" y="748"/>
                  <a:pt x="1059" y="747"/>
                  <a:pt x="1057" y="749"/>
                </a:cubicBezTo>
                <a:close/>
                <a:moveTo>
                  <a:pt x="300" y="756"/>
                </a:moveTo>
                <a:cubicBezTo>
                  <a:pt x="302" y="756"/>
                  <a:pt x="304" y="755"/>
                  <a:pt x="305" y="754"/>
                </a:cubicBezTo>
                <a:cubicBezTo>
                  <a:pt x="303" y="753"/>
                  <a:pt x="303" y="751"/>
                  <a:pt x="300" y="752"/>
                </a:cubicBezTo>
                <a:cubicBezTo>
                  <a:pt x="301" y="753"/>
                  <a:pt x="300" y="755"/>
                  <a:pt x="300" y="756"/>
                </a:cubicBezTo>
                <a:close/>
                <a:moveTo>
                  <a:pt x="962" y="761"/>
                </a:moveTo>
                <a:cubicBezTo>
                  <a:pt x="964" y="765"/>
                  <a:pt x="958" y="763"/>
                  <a:pt x="958" y="766"/>
                </a:cubicBezTo>
                <a:cubicBezTo>
                  <a:pt x="964" y="765"/>
                  <a:pt x="966" y="767"/>
                  <a:pt x="970" y="768"/>
                </a:cubicBezTo>
                <a:cubicBezTo>
                  <a:pt x="970" y="767"/>
                  <a:pt x="971" y="767"/>
                  <a:pt x="971" y="767"/>
                </a:cubicBezTo>
                <a:cubicBezTo>
                  <a:pt x="971" y="762"/>
                  <a:pt x="966" y="762"/>
                  <a:pt x="962" y="761"/>
                </a:cubicBezTo>
                <a:close/>
                <a:moveTo>
                  <a:pt x="1102" y="762"/>
                </a:moveTo>
                <a:cubicBezTo>
                  <a:pt x="1071" y="771"/>
                  <a:pt x="1025" y="763"/>
                  <a:pt x="996" y="768"/>
                </a:cubicBezTo>
                <a:cubicBezTo>
                  <a:pt x="996" y="766"/>
                  <a:pt x="997" y="763"/>
                  <a:pt x="995" y="763"/>
                </a:cubicBezTo>
                <a:cubicBezTo>
                  <a:pt x="991" y="764"/>
                  <a:pt x="985" y="764"/>
                  <a:pt x="982" y="767"/>
                </a:cubicBezTo>
                <a:cubicBezTo>
                  <a:pt x="983" y="763"/>
                  <a:pt x="977" y="763"/>
                  <a:pt x="976" y="766"/>
                </a:cubicBezTo>
                <a:cubicBezTo>
                  <a:pt x="980" y="767"/>
                  <a:pt x="985" y="769"/>
                  <a:pt x="991" y="770"/>
                </a:cubicBezTo>
                <a:cubicBezTo>
                  <a:pt x="998" y="771"/>
                  <a:pt x="1005" y="769"/>
                  <a:pt x="1013" y="769"/>
                </a:cubicBezTo>
                <a:cubicBezTo>
                  <a:pt x="1022" y="770"/>
                  <a:pt x="1030" y="774"/>
                  <a:pt x="1039" y="772"/>
                </a:cubicBezTo>
                <a:cubicBezTo>
                  <a:pt x="1043" y="771"/>
                  <a:pt x="1044" y="772"/>
                  <a:pt x="1047" y="772"/>
                </a:cubicBezTo>
                <a:cubicBezTo>
                  <a:pt x="1049" y="772"/>
                  <a:pt x="1052" y="770"/>
                  <a:pt x="1054" y="769"/>
                </a:cubicBezTo>
                <a:cubicBezTo>
                  <a:pt x="1070" y="767"/>
                  <a:pt x="1090" y="770"/>
                  <a:pt x="1102" y="764"/>
                </a:cubicBezTo>
                <a:cubicBezTo>
                  <a:pt x="1103" y="764"/>
                  <a:pt x="1103" y="762"/>
                  <a:pt x="1102" y="762"/>
                </a:cubicBezTo>
                <a:close/>
                <a:moveTo>
                  <a:pt x="515" y="779"/>
                </a:moveTo>
                <a:cubicBezTo>
                  <a:pt x="514" y="783"/>
                  <a:pt x="510" y="778"/>
                  <a:pt x="509" y="782"/>
                </a:cubicBezTo>
                <a:cubicBezTo>
                  <a:pt x="513" y="783"/>
                  <a:pt x="514" y="784"/>
                  <a:pt x="517" y="783"/>
                </a:cubicBezTo>
                <a:cubicBezTo>
                  <a:pt x="518" y="781"/>
                  <a:pt x="517" y="778"/>
                  <a:pt x="515" y="779"/>
                </a:cubicBezTo>
                <a:close/>
                <a:moveTo>
                  <a:pt x="587" y="785"/>
                </a:moveTo>
                <a:cubicBezTo>
                  <a:pt x="584" y="781"/>
                  <a:pt x="570" y="779"/>
                  <a:pt x="566" y="785"/>
                </a:cubicBezTo>
                <a:cubicBezTo>
                  <a:pt x="570" y="785"/>
                  <a:pt x="571" y="787"/>
                  <a:pt x="574" y="787"/>
                </a:cubicBezTo>
                <a:cubicBezTo>
                  <a:pt x="577" y="783"/>
                  <a:pt x="581" y="785"/>
                  <a:pt x="584" y="787"/>
                </a:cubicBezTo>
                <a:cubicBezTo>
                  <a:pt x="584" y="785"/>
                  <a:pt x="585" y="785"/>
                  <a:pt x="587" y="785"/>
                </a:cubicBezTo>
                <a:close/>
                <a:moveTo>
                  <a:pt x="327" y="795"/>
                </a:moveTo>
                <a:cubicBezTo>
                  <a:pt x="324" y="794"/>
                  <a:pt x="315" y="793"/>
                  <a:pt x="315" y="794"/>
                </a:cubicBezTo>
                <a:cubicBezTo>
                  <a:pt x="315" y="796"/>
                  <a:pt x="324" y="797"/>
                  <a:pt x="327" y="795"/>
                </a:cubicBezTo>
                <a:close/>
                <a:moveTo>
                  <a:pt x="264" y="797"/>
                </a:moveTo>
                <a:cubicBezTo>
                  <a:pt x="267" y="796"/>
                  <a:pt x="268" y="799"/>
                  <a:pt x="271" y="798"/>
                </a:cubicBezTo>
                <a:cubicBezTo>
                  <a:pt x="272" y="795"/>
                  <a:pt x="264" y="796"/>
                  <a:pt x="264" y="797"/>
                </a:cubicBezTo>
                <a:close/>
                <a:moveTo>
                  <a:pt x="1021" y="796"/>
                </a:moveTo>
                <a:cubicBezTo>
                  <a:pt x="1001" y="796"/>
                  <a:pt x="1001" y="796"/>
                  <a:pt x="1001" y="796"/>
                </a:cubicBezTo>
                <a:cubicBezTo>
                  <a:pt x="1004" y="801"/>
                  <a:pt x="1018" y="799"/>
                  <a:pt x="1021" y="796"/>
                </a:cubicBezTo>
                <a:close/>
                <a:moveTo>
                  <a:pt x="308" y="798"/>
                </a:moveTo>
                <a:cubicBezTo>
                  <a:pt x="314" y="804"/>
                  <a:pt x="321" y="800"/>
                  <a:pt x="330" y="801"/>
                </a:cubicBezTo>
                <a:cubicBezTo>
                  <a:pt x="326" y="797"/>
                  <a:pt x="315" y="796"/>
                  <a:pt x="308" y="798"/>
                </a:cubicBezTo>
                <a:close/>
                <a:moveTo>
                  <a:pt x="491" y="802"/>
                </a:moveTo>
                <a:cubicBezTo>
                  <a:pt x="494" y="809"/>
                  <a:pt x="513" y="806"/>
                  <a:pt x="520" y="804"/>
                </a:cubicBezTo>
                <a:cubicBezTo>
                  <a:pt x="508" y="802"/>
                  <a:pt x="501" y="800"/>
                  <a:pt x="491" y="802"/>
                </a:cubicBezTo>
                <a:close/>
                <a:moveTo>
                  <a:pt x="82" y="24"/>
                </a:moveTo>
                <a:cubicBezTo>
                  <a:pt x="83" y="20"/>
                  <a:pt x="88" y="26"/>
                  <a:pt x="89" y="23"/>
                </a:cubicBezTo>
                <a:cubicBezTo>
                  <a:pt x="87" y="22"/>
                  <a:pt x="85" y="21"/>
                  <a:pt x="82" y="21"/>
                </a:cubicBezTo>
                <a:cubicBezTo>
                  <a:pt x="82" y="23"/>
                  <a:pt x="80" y="23"/>
                  <a:pt x="82" y="24"/>
                </a:cubicBezTo>
                <a:close/>
                <a:moveTo>
                  <a:pt x="814" y="94"/>
                </a:moveTo>
                <a:cubicBezTo>
                  <a:pt x="813" y="85"/>
                  <a:pt x="799" y="91"/>
                  <a:pt x="799" y="83"/>
                </a:cubicBezTo>
                <a:cubicBezTo>
                  <a:pt x="793" y="82"/>
                  <a:pt x="792" y="86"/>
                  <a:pt x="790" y="90"/>
                </a:cubicBezTo>
                <a:cubicBezTo>
                  <a:pt x="796" y="90"/>
                  <a:pt x="800" y="92"/>
                  <a:pt x="801" y="95"/>
                </a:cubicBezTo>
                <a:cubicBezTo>
                  <a:pt x="809" y="95"/>
                  <a:pt x="810" y="94"/>
                  <a:pt x="814" y="94"/>
                </a:cubicBezTo>
                <a:close/>
                <a:moveTo>
                  <a:pt x="1168" y="623"/>
                </a:moveTo>
                <a:cubicBezTo>
                  <a:pt x="1173" y="620"/>
                  <a:pt x="1183" y="622"/>
                  <a:pt x="1185" y="616"/>
                </a:cubicBezTo>
                <a:cubicBezTo>
                  <a:pt x="1178" y="616"/>
                  <a:pt x="1174" y="613"/>
                  <a:pt x="1172" y="608"/>
                </a:cubicBezTo>
                <a:cubicBezTo>
                  <a:pt x="1167" y="609"/>
                  <a:pt x="1164" y="608"/>
                  <a:pt x="1160" y="608"/>
                </a:cubicBezTo>
                <a:cubicBezTo>
                  <a:pt x="1162" y="602"/>
                  <a:pt x="1156" y="605"/>
                  <a:pt x="1155" y="603"/>
                </a:cubicBezTo>
                <a:cubicBezTo>
                  <a:pt x="1159" y="599"/>
                  <a:pt x="1152" y="598"/>
                  <a:pt x="1157" y="595"/>
                </a:cubicBezTo>
                <a:cubicBezTo>
                  <a:pt x="1151" y="594"/>
                  <a:pt x="1147" y="593"/>
                  <a:pt x="1147" y="587"/>
                </a:cubicBezTo>
                <a:cubicBezTo>
                  <a:pt x="1163" y="585"/>
                  <a:pt x="1177" y="586"/>
                  <a:pt x="1194" y="585"/>
                </a:cubicBezTo>
                <a:cubicBezTo>
                  <a:pt x="1189" y="581"/>
                  <a:pt x="1178" y="582"/>
                  <a:pt x="1174" y="576"/>
                </a:cubicBezTo>
                <a:cubicBezTo>
                  <a:pt x="1177" y="574"/>
                  <a:pt x="1176" y="573"/>
                  <a:pt x="1177" y="571"/>
                </a:cubicBezTo>
                <a:cubicBezTo>
                  <a:pt x="1162" y="563"/>
                  <a:pt x="1133" y="569"/>
                  <a:pt x="1125" y="554"/>
                </a:cubicBezTo>
                <a:cubicBezTo>
                  <a:pt x="1110" y="550"/>
                  <a:pt x="1093" y="548"/>
                  <a:pt x="1081" y="542"/>
                </a:cubicBezTo>
                <a:cubicBezTo>
                  <a:pt x="1078" y="538"/>
                  <a:pt x="1082" y="538"/>
                  <a:pt x="1083" y="535"/>
                </a:cubicBezTo>
                <a:cubicBezTo>
                  <a:pt x="1080" y="532"/>
                  <a:pt x="1078" y="534"/>
                  <a:pt x="1074" y="532"/>
                </a:cubicBezTo>
                <a:cubicBezTo>
                  <a:pt x="1082" y="524"/>
                  <a:pt x="1092" y="521"/>
                  <a:pt x="1107" y="523"/>
                </a:cubicBezTo>
                <a:cubicBezTo>
                  <a:pt x="1108" y="519"/>
                  <a:pt x="1111" y="523"/>
                  <a:pt x="1112" y="520"/>
                </a:cubicBezTo>
                <a:cubicBezTo>
                  <a:pt x="1108" y="515"/>
                  <a:pt x="1093" y="522"/>
                  <a:pt x="1092" y="513"/>
                </a:cubicBezTo>
                <a:cubicBezTo>
                  <a:pt x="1091" y="509"/>
                  <a:pt x="1100" y="514"/>
                  <a:pt x="1100" y="509"/>
                </a:cubicBezTo>
                <a:cubicBezTo>
                  <a:pt x="1093" y="506"/>
                  <a:pt x="1086" y="509"/>
                  <a:pt x="1081" y="509"/>
                </a:cubicBezTo>
                <a:cubicBezTo>
                  <a:pt x="1079" y="508"/>
                  <a:pt x="1079" y="505"/>
                  <a:pt x="1077" y="505"/>
                </a:cubicBezTo>
                <a:cubicBezTo>
                  <a:pt x="1072" y="503"/>
                  <a:pt x="1067" y="506"/>
                  <a:pt x="1061" y="505"/>
                </a:cubicBezTo>
                <a:cubicBezTo>
                  <a:pt x="1061" y="503"/>
                  <a:pt x="1060" y="502"/>
                  <a:pt x="1060" y="501"/>
                </a:cubicBezTo>
                <a:cubicBezTo>
                  <a:pt x="1069" y="489"/>
                  <a:pt x="1089" y="496"/>
                  <a:pt x="1103" y="486"/>
                </a:cubicBezTo>
                <a:cubicBezTo>
                  <a:pt x="1106" y="487"/>
                  <a:pt x="1105" y="491"/>
                  <a:pt x="1108" y="491"/>
                </a:cubicBezTo>
                <a:cubicBezTo>
                  <a:pt x="1108" y="488"/>
                  <a:pt x="1109" y="486"/>
                  <a:pt x="1111" y="485"/>
                </a:cubicBezTo>
                <a:cubicBezTo>
                  <a:pt x="1123" y="486"/>
                  <a:pt x="1133" y="485"/>
                  <a:pt x="1140" y="480"/>
                </a:cubicBezTo>
                <a:cubicBezTo>
                  <a:pt x="1138" y="479"/>
                  <a:pt x="1135" y="479"/>
                  <a:pt x="1135" y="477"/>
                </a:cubicBezTo>
                <a:cubicBezTo>
                  <a:pt x="1141" y="474"/>
                  <a:pt x="1147" y="475"/>
                  <a:pt x="1154" y="472"/>
                </a:cubicBezTo>
                <a:cubicBezTo>
                  <a:pt x="1151" y="470"/>
                  <a:pt x="1147" y="469"/>
                  <a:pt x="1144" y="466"/>
                </a:cubicBezTo>
                <a:cubicBezTo>
                  <a:pt x="1147" y="462"/>
                  <a:pt x="1151" y="457"/>
                  <a:pt x="1157" y="460"/>
                </a:cubicBezTo>
                <a:cubicBezTo>
                  <a:pt x="1158" y="457"/>
                  <a:pt x="1160" y="456"/>
                  <a:pt x="1162" y="454"/>
                </a:cubicBezTo>
                <a:cubicBezTo>
                  <a:pt x="1160" y="454"/>
                  <a:pt x="1158" y="454"/>
                  <a:pt x="1158" y="451"/>
                </a:cubicBezTo>
                <a:cubicBezTo>
                  <a:pt x="1164" y="452"/>
                  <a:pt x="1157" y="445"/>
                  <a:pt x="1162" y="445"/>
                </a:cubicBezTo>
                <a:cubicBezTo>
                  <a:pt x="1157" y="443"/>
                  <a:pt x="1150" y="443"/>
                  <a:pt x="1146" y="439"/>
                </a:cubicBezTo>
                <a:cubicBezTo>
                  <a:pt x="1146" y="436"/>
                  <a:pt x="1154" y="441"/>
                  <a:pt x="1153" y="436"/>
                </a:cubicBezTo>
                <a:cubicBezTo>
                  <a:pt x="1152" y="434"/>
                  <a:pt x="1145" y="436"/>
                  <a:pt x="1144" y="433"/>
                </a:cubicBezTo>
                <a:cubicBezTo>
                  <a:pt x="1147" y="430"/>
                  <a:pt x="1149" y="427"/>
                  <a:pt x="1154" y="427"/>
                </a:cubicBezTo>
                <a:cubicBezTo>
                  <a:pt x="1154" y="424"/>
                  <a:pt x="1155" y="422"/>
                  <a:pt x="1157" y="422"/>
                </a:cubicBezTo>
                <a:cubicBezTo>
                  <a:pt x="1160" y="423"/>
                  <a:pt x="1164" y="420"/>
                  <a:pt x="1169" y="421"/>
                </a:cubicBezTo>
                <a:cubicBezTo>
                  <a:pt x="1172" y="413"/>
                  <a:pt x="1179" y="405"/>
                  <a:pt x="1178" y="397"/>
                </a:cubicBezTo>
                <a:cubicBezTo>
                  <a:pt x="1181" y="397"/>
                  <a:pt x="1182" y="396"/>
                  <a:pt x="1185" y="396"/>
                </a:cubicBezTo>
                <a:cubicBezTo>
                  <a:pt x="1187" y="388"/>
                  <a:pt x="1193" y="384"/>
                  <a:pt x="1193" y="376"/>
                </a:cubicBezTo>
                <a:cubicBezTo>
                  <a:pt x="1192" y="365"/>
                  <a:pt x="1178" y="360"/>
                  <a:pt x="1177" y="349"/>
                </a:cubicBezTo>
                <a:cubicBezTo>
                  <a:pt x="1176" y="329"/>
                  <a:pt x="1175" y="308"/>
                  <a:pt x="1167" y="288"/>
                </a:cubicBezTo>
                <a:cubicBezTo>
                  <a:pt x="1164" y="289"/>
                  <a:pt x="1163" y="287"/>
                  <a:pt x="1162" y="286"/>
                </a:cubicBezTo>
                <a:cubicBezTo>
                  <a:pt x="1161" y="280"/>
                  <a:pt x="1158" y="269"/>
                  <a:pt x="1165" y="264"/>
                </a:cubicBezTo>
                <a:cubicBezTo>
                  <a:pt x="1164" y="264"/>
                  <a:pt x="1163" y="262"/>
                  <a:pt x="1163" y="260"/>
                </a:cubicBezTo>
                <a:cubicBezTo>
                  <a:pt x="1147" y="256"/>
                  <a:pt x="1142" y="244"/>
                  <a:pt x="1138" y="231"/>
                </a:cubicBezTo>
                <a:cubicBezTo>
                  <a:pt x="1135" y="230"/>
                  <a:pt x="1130" y="230"/>
                  <a:pt x="1128" y="227"/>
                </a:cubicBezTo>
                <a:cubicBezTo>
                  <a:pt x="1128" y="225"/>
                  <a:pt x="1132" y="226"/>
                  <a:pt x="1132" y="225"/>
                </a:cubicBezTo>
                <a:cubicBezTo>
                  <a:pt x="1130" y="222"/>
                  <a:pt x="1126" y="222"/>
                  <a:pt x="1124" y="220"/>
                </a:cubicBezTo>
                <a:cubicBezTo>
                  <a:pt x="1126" y="218"/>
                  <a:pt x="1123" y="217"/>
                  <a:pt x="1123" y="214"/>
                </a:cubicBezTo>
                <a:cubicBezTo>
                  <a:pt x="1125" y="213"/>
                  <a:pt x="1127" y="212"/>
                  <a:pt x="1128" y="210"/>
                </a:cubicBezTo>
                <a:cubicBezTo>
                  <a:pt x="1124" y="204"/>
                  <a:pt x="1117" y="201"/>
                  <a:pt x="1111" y="197"/>
                </a:cubicBezTo>
                <a:cubicBezTo>
                  <a:pt x="1116" y="193"/>
                  <a:pt x="1121" y="193"/>
                  <a:pt x="1130" y="193"/>
                </a:cubicBezTo>
                <a:cubicBezTo>
                  <a:pt x="1129" y="188"/>
                  <a:pt x="1122" y="189"/>
                  <a:pt x="1120" y="185"/>
                </a:cubicBezTo>
                <a:cubicBezTo>
                  <a:pt x="1119" y="181"/>
                  <a:pt x="1123" y="183"/>
                  <a:pt x="1124" y="181"/>
                </a:cubicBezTo>
                <a:cubicBezTo>
                  <a:pt x="1122" y="177"/>
                  <a:pt x="1117" y="182"/>
                  <a:pt x="1116" y="178"/>
                </a:cubicBezTo>
                <a:cubicBezTo>
                  <a:pt x="1118" y="175"/>
                  <a:pt x="1125" y="176"/>
                  <a:pt x="1128" y="173"/>
                </a:cubicBezTo>
                <a:cubicBezTo>
                  <a:pt x="1126" y="167"/>
                  <a:pt x="1117" y="169"/>
                  <a:pt x="1117" y="163"/>
                </a:cubicBezTo>
                <a:cubicBezTo>
                  <a:pt x="1111" y="163"/>
                  <a:pt x="1106" y="164"/>
                  <a:pt x="1101" y="161"/>
                </a:cubicBezTo>
                <a:cubicBezTo>
                  <a:pt x="1107" y="157"/>
                  <a:pt x="1111" y="150"/>
                  <a:pt x="1118" y="147"/>
                </a:cubicBezTo>
                <a:cubicBezTo>
                  <a:pt x="1113" y="143"/>
                  <a:pt x="1103" y="146"/>
                  <a:pt x="1097" y="142"/>
                </a:cubicBezTo>
                <a:cubicBezTo>
                  <a:pt x="1099" y="142"/>
                  <a:pt x="1098" y="139"/>
                  <a:pt x="1098" y="138"/>
                </a:cubicBezTo>
                <a:cubicBezTo>
                  <a:pt x="1103" y="136"/>
                  <a:pt x="1106" y="135"/>
                  <a:pt x="1109" y="133"/>
                </a:cubicBezTo>
                <a:cubicBezTo>
                  <a:pt x="1110" y="135"/>
                  <a:pt x="1114" y="135"/>
                  <a:pt x="1115" y="133"/>
                </a:cubicBezTo>
                <a:cubicBezTo>
                  <a:pt x="1125" y="142"/>
                  <a:pt x="1130" y="130"/>
                  <a:pt x="1140" y="130"/>
                </a:cubicBezTo>
                <a:cubicBezTo>
                  <a:pt x="1140" y="128"/>
                  <a:pt x="1138" y="127"/>
                  <a:pt x="1139" y="125"/>
                </a:cubicBezTo>
                <a:cubicBezTo>
                  <a:pt x="1132" y="123"/>
                  <a:pt x="1125" y="127"/>
                  <a:pt x="1120" y="125"/>
                </a:cubicBezTo>
                <a:cubicBezTo>
                  <a:pt x="1122" y="124"/>
                  <a:pt x="1120" y="123"/>
                  <a:pt x="1120" y="122"/>
                </a:cubicBezTo>
                <a:cubicBezTo>
                  <a:pt x="1122" y="120"/>
                  <a:pt x="1126" y="122"/>
                  <a:pt x="1128" y="120"/>
                </a:cubicBezTo>
                <a:cubicBezTo>
                  <a:pt x="1135" y="105"/>
                  <a:pt x="1116" y="105"/>
                  <a:pt x="1113" y="98"/>
                </a:cubicBezTo>
                <a:cubicBezTo>
                  <a:pt x="1120" y="99"/>
                  <a:pt x="1121" y="94"/>
                  <a:pt x="1126" y="92"/>
                </a:cubicBezTo>
                <a:cubicBezTo>
                  <a:pt x="1112" y="86"/>
                  <a:pt x="1090" y="86"/>
                  <a:pt x="1076" y="81"/>
                </a:cubicBezTo>
                <a:cubicBezTo>
                  <a:pt x="1066" y="78"/>
                  <a:pt x="1051" y="77"/>
                  <a:pt x="1039" y="75"/>
                </a:cubicBezTo>
                <a:cubicBezTo>
                  <a:pt x="1032" y="73"/>
                  <a:pt x="1018" y="60"/>
                  <a:pt x="1013" y="71"/>
                </a:cubicBezTo>
                <a:cubicBezTo>
                  <a:pt x="1014" y="73"/>
                  <a:pt x="1018" y="72"/>
                  <a:pt x="1020" y="74"/>
                </a:cubicBezTo>
                <a:cubicBezTo>
                  <a:pt x="1009" y="74"/>
                  <a:pt x="989" y="82"/>
                  <a:pt x="984" y="71"/>
                </a:cubicBezTo>
                <a:cubicBezTo>
                  <a:pt x="981" y="71"/>
                  <a:pt x="979" y="70"/>
                  <a:pt x="976" y="69"/>
                </a:cubicBezTo>
                <a:cubicBezTo>
                  <a:pt x="969" y="85"/>
                  <a:pt x="938" y="78"/>
                  <a:pt x="919" y="81"/>
                </a:cubicBezTo>
                <a:cubicBezTo>
                  <a:pt x="919" y="84"/>
                  <a:pt x="919" y="85"/>
                  <a:pt x="916" y="85"/>
                </a:cubicBezTo>
                <a:cubicBezTo>
                  <a:pt x="912" y="83"/>
                  <a:pt x="908" y="83"/>
                  <a:pt x="904" y="84"/>
                </a:cubicBezTo>
                <a:cubicBezTo>
                  <a:pt x="906" y="78"/>
                  <a:pt x="898" y="76"/>
                  <a:pt x="894" y="78"/>
                </a:cubicBezTo>
                <a:cubicBezTo>
                  <a:pt x="897" y="79"/>
                  <a:pt x="900" y="82"/>
                  <a:pt x="898" y="84"/>
                </a:cubicBezTo>
                <a:cubicBezTo>
                  <a:pt x="886" y="85"/>
                  <a:pt x="869" y="82"/>
                  <a:pt x="860" y="90"/>
                </a:cubicBezTo>
                <a:cubicBezTo>
                  <a:pt x="865" y="94"/>
                  <a:pt x="876" y="92"/>
                  <a:pt x="879" y="98"/>
                </a:cubicBezTo>
                <a:cubicBezTo>
                  <a:pt x="870" y="99"/>
                  <a:pt x="858" y="93"/>
                  <a:pt x="853" y="98"/>
                </a:cubicBezTo>
                <a:cubicBezTo>
                  <a:pt x="848" y="95"/>
                  <a:pt x="846" y="90"/>
                  <a:pt x="845" y="83"/>
                </a:cubicBezTo>
                <a:cubicBezTo>
                  <a:pt x="836" y="82"/>
                  <a:pt x="828" y="83"/>
                  <a:pt x="821" y="85"/>
                </a:cubicBezTo>
                <a:cubicBezTo>
                  <a:pt x="824" y="85"/>
                  <a:pt x="826" y="87"/>
                  <a:pt x="827" y="89"/>
                </a:cubicBezTo>
                <a:cubicBezTo>
                  <a:pt x="819" y="91"/>
                  <a:pt x="816" y="96"/>
                  <a:pt x="811" y="101"/>
                </a:cubicBezTo>
                <a:cubicBezTo>
                  <a:pt x="806" y="101"/>
                  <a:pt x="804" y="98"/>
                  <a:pt x="801" y="95"/>
                </a:cubicBezTo>
                <a:cubicBezTo>
                  <a:pt x="797" y="98"/>
                  <a:pt x="795" y="92"/>
                  <a:pt x="790" y="95"/>
                </a:cubicBezTo>
                <a:cubicBezTo>
                  <a:pt x="789" y="93"/>
                  <a:pt x="789" y="91"/>
                  <a:pt x="788" y="89"/>
                </a:cubicBezTo>
                <a:cubicBezTo>
                  <a:pt x="781" y="89"/>
                  <a:pt x="778" y="93"/>
                  <a:pt x="776" y="98"/>
                </a:cubicBezTo>
                <a:cubicBezTo>
                  <a:pt x="777" y="103"/>
                  <a:pt x="784" y="97"/>
                  <a:pt x="786" y="102"/>
                </a:cubicBezTo>
                <a:cubicBezTo>
                  <a:pt x="782" y="102"/>
                  <a:pt x="782" y="105"/>
                  <a:pt x="782" y="108"/>
                </a:cubicBezTo>
                <a:cubicBezTo>
                  <a:pt x="791" y="109"/>
                  <a:pt x="800" y="110"/>
                  <a:pt x="803" y="116"/>
                </a:cubicBezTo>
                <a:cubicBezTo>
                  <a:pt x="799" y="120"/>
                  <a:pt x="794" y="123"/>
                  <a:pt x="792" y="129"/>
                </a:cubicBezTo>
                <a:cubicBezTo>
                  <a:pt x="788" y="130"/>
                  <a:pt x="787" y="128"/>
                  <a:pt x="788" y="124"/>
                </a:cubicBezTo>
                <a:cubicBezTo>
                  <a:pt x="783" y="121"/>
                  <a:pt x="772" y="119"/>
                  <a:pt x="771" y="127"/>
                </a:cubicBezTo>
                <a:cubicBezTo>
                  <a:pt x="771" y="128"/>
                  <a:pt x="772" y="128"/>
                  <a:pt x="772" y="129"/>
                </a:cubicBezTo>
                <a:cubicBezTo>
                  <a:pt x="776" y="131"/>
                  <a:pt x="781" y="132"/>
                  <a:pt x="786" y="130"/>
                </a:cubicBezTo>
                <a:cubicBezTo>
                  <a:pt x="786" y="133"/>
                  <a:pt x="788" y="133"/>
                  <a:pt x="788" y="136"/>
                </a:cubicBezTo>
                <a:cubicBezTo>
                  <a:pt x="786" y="136"/>
                  <a:pt x="786" y="137"/>
                  <a:pt x="786" y="139"/>
                </a:cubicBezTo>
                <a:cubicBezTo>
                  <a:pt x="791" y="146"/>
                  <a:pt x="811" y="140"/>
                  <a:pt x="821" y="143"/>
                </a:cubicBezTo>
                <a:cubicBezTo>
                  <a:pt x="819" y="145"/>
                  <a:pt x="815" y="144"/>
                  <a:pt x="815" y="147"/>
                </a:cubicBezTo>
                <a:cubicBezTo>
                  <a:pt x="815" y="150"/>
                  <a:pt x="819" y="150"/>
                  <a:pt x="819" y="153"/>
                </a:cubicBezTo>
                <a:cubicBezTo>
                  <a:pt x="805" y="153"/>
                  <a:pt x="792" y="155"/>
                  <a:pt x="782" y="147"/>
                </a:cubicBezTo>
                <a:cubicBezTo>
                  <a:pt x="780" y="150"/>
                  <a:pt x="773" y="150"/>
                  <a:pt x="769" y="154"/>
                </a:cubicBezTo>
                <a:cubicBezTo>
                  <a:pt x="778" y="152"/>
                  <a:pt x="783" y="162"/>
                  <a:pt x="786" y="156"/>
                </a:cubicBezTo>
                <a:cubicBezTo>
                  <a:pt x="794" y="157"/>
                  <a:pt x="802" y="160"/>
                  <a:pt x="808" y="156"/>
                </a:cubicBezTo>
                <a:cubicBezTo>
                  <a:pt x="817" y="165"/>
                  <a:pt x="832" y="154"/>
                  <a:pt x="841" y="165"/>
                </a:cubicBezTo>
                <a:cubicBezTo>
                  <a:pt x="840" y="167"/>
                  <a:pt x="838" y="167"/>
                  <a:pt x="837" y="168"/>
                </a:cubicBezTo>
                <a:cubicBezTo>
                  <a:pt x="839" y="168"/>
                  <a:pt x="843" y="172"/>
                  <a:pt x="840" y="174"/>
                </a:cubicBezTo>
                <a:cubicBezTo>
                  <a:pt x="838" y="170"/>
                  <a:pt x="830" y="170"/>
                  <a:pt x="829" y="173"/>
                </a:cubicBezTo>
                <a:cubicBezTo>
                  <a:pt x="832" y="174"/>
                  <a:pt x="834" y="175"/>
                  <a:pt x="834" y="177"/>
                </a:cubicBezTo>
                <a:cubicBezTo>
                  <a:pt x="828" y="175"/>
                  <a:pt x="820" y="181"/>
                  <a:pt x="818" y="174"/>
                </a:cubicBezTo>
                <a:cubicBezTo>
                  <a:pt x="815" y="174"/>
                  <a:pt x="813" y="176"/>
                  <a:pt x="811" y="175"/>
                </a:cubicBezTo>
                <a:cubicBezTo>
                  <a:pt x="808" y="174"/>
                  <a:pt x="813" y="170"/>
                  <a:pt x="809" y="170"/>
                </a:cubicBezTo>
                <a:cubicBezTo>
                  <a:pt x="806" y="171"/>
                  <a:pt x="811" y="175"/>
                  <a:pt x="809" y="176"/>
                </a:cubicBezTo>
                <a:cubicBezTo>
                  <a:pt x="804" y="174"/>
                  <a:pt x="800" y="177"/>
                  <a:pt x="796" y="178"/>
                </a:cubicBezTo>
                <a:cubicBezTo>
                  <a:pt x="794" y="178"/>
                  <a:pt x="795" y="174"/>
                  <a:pt x="792" y="175"/>
                </a:cubicBezTo>
                <a:cubicBezTo>
                  <a:pt x="789" y="177"/>
                  <a:pt x="784" y="177"/>
                  <a:pt x="779" y="176"/>
                </a:cubicBezTo>
                <a:cubicBezTo>
                  <a:pt x="781" y="175"/>
                  <a:pt x="784" y="175"/>
                  <a:pt x="785" y="174"/>
                </a:cubicBezTo>
                <a:cubicBezTo>
                  <a:pt x="768" y="171"/>
                  <a:pt x="751" y="176"/>
                  <a:pt x="740" y="172"/>
                </a:cubicBezTo>
                <a:cubicBezTo>
                  <a:pt x="740" y="173"/>
                  <a:pt x="740" y="174"/>
                  <a:pt x="739" y="175"/>
                </a:cubicBezTo>
                <a:cubicBezTo>
                  <a:pt x="731" y="174"/>
                  <a:pt x="722" y="177"/>
                  <a:pt x="715" y="175"/>
                </a:cubicBezTo>
                <a:cubicBezTo>
                  <a:pt x="716" y="172"/>
                  <a:pt x="716" y="172"/>
                  <a:pt x="715" y="169"/>
                </a:cubicBezTo>
                <a:cubicBezTo>
                  <a:pt x="713" y="168"/>
                  <a:pt x="711" y="168"/>
                  <a:pt x="708" y="168"/>
                </a:cubicBezTo>
                <a:cubicBezTo>
                  <a:pt x="706" y="170"/>
                  <a:pt x="705" y="173"/>
                  <a:pt x="702" y="173"/>
                </a:cubicBezTo>
                <a:cubicBezTo>
                  <a:pt x="697" y="172"/>
                  <a:pt x="694" y="169"/>
                  <a:pt x="687" y="169"/>
                </a:cubicBezTo>
                <a:cubicBezTo>
                  <a:pt x="685" y="168"/>
                  <a:pt x="690" y="165"/>
                  <a:pt x="686" y="165"/>
                </a:cubicBezTo>
                <a:cubicBezTo>
                  <a:pt x="680" y="164"/>
                  <a:pt x="682" y="172"/>
                  <a:pt x="676" y="171"/>
                </a:cubicBezTo>
                <a:cubicBezTo>
                  <a:pt x="676" y="169"/>
                  <a:pt x="679" y="170"/>
                  <a:pt x="679" y="168"/>
                </a:cubicBezTo>
                <a:cubicBezTo>
                  <a:pt x="671" y="169"/>
                  <a:pt x="655" y="162"/>
                  <a:pt x="644" y="168"/>
                </a:cubicBezTo>
                <a:cubicBezTo>
                  <a:pt x="644" y="164"/>
                  <a:pt x="637" y="165"/>
                  <a:pt x="638" y="160"/>
                </a:cubicBezTo>
                <a:cubicBezTo>
                  <a:pt x="634" y="161"/>
                  <a:pt x="632" y="160"/>
                  <a:pt x="630" y="161"/>
                </a:cubicBezTo>
                <a:cubicBezTo>
                  <a:pt x="629" y="163"/>
                  <a:pt x="633" y="164"/>
                  <a:pt x="630" y="164"/>
                </a:cubicBezTo>
                <a:cubicBezTo>
                  <a:pt x="623" y="167"/>
                  <a:pt x="616" y="163"/>
                  <a:pt x="611" y="161"/>
                </a:cubicBezTo>
                <a:cubicBezTo>
                  <a:pt x="609" y="168"/>
                  <a:pt x="596" y="164"/>
                  <a:pt x="594" y="160"/>
                </a:cubicBezTo>
                <a:cubicBezTo>
                  <a:pt x="591" y="161"/>
                  <a:pt x="590" y="162"/>
                  <a:pt x="586" y="162"/>
                </a:cubicBezTo>
                <a:cubicBezTo>
                  <a:pt x="586" y="157"/>
                  <a:pt x="579" y="159"/>
                  <a:pt x="573" y="162"/>
                </a:cubicBezTo>
                <a:cubicBezTo>
                  <a:pt x="571" y="158"/>
                  <a:pt x="564" y="154"/>
                  <a:pt x="561" y="159"/>
                </a:cubicBezTo>
                <a:cubicBezTo>
                  <a:pt x="561" y="161"/>
                  <a:pt x="565" y="159"/>
                  <a:pt x="564" y="162"/>
                </a:cubicBezTo>
                <a:cubicBezTo>
                  <a:pt x="558" y="163"/>
                  <a:pt x="542" y="162"/>
                  <a:pt x="547" y="155"/>
                </a:cubicBezTo>
                <a:cubicBezTo>
                  <a:pt x="541" y="154"/>
                  <a:pt x="540" y="148"/>
                  <a:pt x="533" y="149"/>
                </a:cubicBezTo>
                <a:cubicBezTo>
                  <a:pt x="534" y="152"/>
                  <a:pt x="531" y="151"/>
                  <a:pt x="532" y="154"/>
                </a:cubicBezTo>
                <a:cubicBezTo>
                  <a:pt x="535" y="156"/>
                  <a:pt x="538" y="158"/>
                  <a:pt x="539" y="161"/>
                </a:cubicBezTo>
                <a:cubicBezTo>
                  <a:pt x="535" y="161"/>
                  <a:pt x="525" y="161"/>
                  <a:pt x="522" y="158"/>
                </a:cubicBezTo>
                <a:cubicBezTo>
                  <a:pt x="523" y="156"/>
                  <a:pt x="526" y="156"/>
                  <a:pt x="526" y="152"/>
                </a:cubicBezTo>
                <a:cubicBezTo>
                  <a:pt x="519" y="153"/>
                  <a:pt x="518" y="150"/>
                  <a:pt x="517" y="146"/>
                </a:cubicBezTo>
                <a:cubicBezTo>
                  <a:pt x="515" y="146"/>
                  <a:pt x="511" y="145"/>
                  <a:pt x="511" y="147"/>
                </a:cubicBezTo>
                <a:cubicBezTo>
                  <a:pt x="515" y="148"/>
                  <a:pt x="513" y="151"/>
                  <a:pt x="516" y="152"/>
                </a:cubicBezTo>
                <a:cubicBezTo>
                  <a:pt x="510" y="154"/>
                  <a:pt x="500" y="150"/>
                  <a:pt x="491" y="151"/>
                </a:cubicBezTo>
                <a:cubicBezTo>
                  <a:pt x="489" y="153"/>
                  <a:pt x="491" y="158"/>
                  <a:pt x="490" y="159"/>
                </a:cubicBezTo>
                <a:cubicBezTo>
                  <a:pt x="483" y="158"/>
                  <a:pt x="489" y="148"/>
                  <a:pt x="482" y="147"/>
                </a:cubicBezTo>
                <a:cubicBezTo>
                  <a:pt x="482" y="154"/>
                  <a:pt x="476" y="146"/>
                  <a:pt x="472" y="150"/>
                </a:cubicBezTo>
                <a:cubicBezTo>
                  <a:pt x="472" y="155"/>
                  <a:pt x="482" y="151"/>
                  <a:pt x="481" y="158"/>
                </a:cubicBezTo>
                <a:cubicBezTo>
                  <a:pt x="475" y="156"/>
                  <a:pt x="474" y="159"/>
                  <a:pt x="469" y="159"/>
                </a:cubicBezTo>
                <a:cubicBezTo>
                  <a:pt x="469" y="151"/>
                  <a:pt x="460" y="147"/>
                  <a:pt x="451" y="149"/>
                </a:cubicBezTo>
                <a:cubicBezTo>
                  <a:pt x="450" y="152"/>
                  <a:pt x="454" y="150"/>
                  <a:pt x="454" y="152"/>
                </a:cubicBezTo>
                <a:cubicBezTo>
                  <a:pt x="450" y="151"/>
                  <a:pt x="451" y="154"/>
                  <a:pt x="448" y="154"/>
                </a:cubicBezTo>
                <a:cubicBezTo>
                  <a:pt x="446" y="144"/>
                  <a:pt x="432" y="148"/>
                  <a:pt x="425" y="145"/>
                </a:cubicBezTo>
                <a:cubicBezTo>
                  <a:pt x="413" y="148"/>
                  <a:pt x="404" y="147"/>
                  <a:pt x="392" y="144"/>
                </a:cubicBezTo>
                <a:cubicBezTo>
                  <a:pt x="395" y="144"/>
                  <a:pt x="398" y="144"/>
                  <a:pt x="400" y="142"/>
                </a:cubicBezTo>
                <a:cubicBezTo>
                  <a:pt x="395" y="143"/>
                  <a:pt x="391" y="142"/>
                  <a:pt x="388" y="141"/>
                </a:cubicBezTo>
                <a:cubicBezTo>
                  <a:pt x="387" y="143"/>
                  <a:pt x="387" y="145"/>
                  <a:pt x="386" y="146"/>
                </a:cubicBezTo>
                <a:cubicBezTo>
                  <a:pt x="381" y="144"/>
                  <a:pt x="378" y="147"/>
                  <a:pt x="374" y="144"/>
                </a:cubicBezTo>
                <a:cubicBezTo>
                  <a:pt x="375" y="142"/>
                  <a:pt x="381" y="144"/>
                  <a:pt x="380" y="139"/>
                </a:cubicBezTo>
                <a:cubicBezTo>
                  <a:pt x="374" y="140"/>
                  <a:pt x="372" y="137"/>
                  <a:pt x="367" y="141"/>
                </a:cubicBezTo>
                <a:cubicBezTo>
                  <a:pt x="365" y="141"/>
                  <a:pt x="365" y="138"/>
                  <a:pt x="363" y="139"/>
                </a:cubicBezTo>
                <a:cubicBezTo>
                  <a:pt x="351" y="141"/>
                  <a:pt x="342" y="133"/>
                  <a:pt x="330" y="139"/>
                </a:cubicBezTo>
                <a:cubicBezTo>
                  <a:pt x="327" y="135"/>
                  <a:pt x="318" y="139"/>
                  <a:pt x="312" y="136"/>
                </a:cubicBezTo>
                <a:cubicBezTo>
                  <a:pt x="313" y="142"/>
                  <a:pt x="312" y="142"/>
                  <a:pt x="310" y="146"/>
                </a:cubicBezTo>
                <a:cubicBezTo>
                  <a:pt x="314" y="148"/>
                  <a:pt x="310" y="151"/>
                  <a:pt x="312" y="152"/>
                </a:cubicBezTo>
                <a:cubicBezTo>
                  <a:pt x="312" y="149"/>
                  <a:pt x="316" y="155"/>
                  <a:pt x="316" y="151"/>
                </a:cubicBezTo>
                <a:cubicBezTo>
                  <a:pt x="314" y="150"/>
                  <a:pt x="318" y="148"/>
                  <a:pt x="320" y="147"/>
                </a:cubicBezTo>
                <a:cubicBezTo>
                  <a:pt x="319" y="145"/>
                  <a:pt x="316" y="145"/>
                  <a:pt x="316" y="142"/>
                </a:cubicBezTo>
                <a:cubicBezTo>
                  <a:pt x="319" y="138"/>
                  <a:pt x="326" y="138"/>
                  <a:pt x="330" y="141"/>
                </a:cubicBezTo>
                <a:cubicBezTo>
                  <a:pt x="329" y="144"/>
                  <a:pt x="326" y="144"/>
                  <a:pt x="324" y="145"/>
                </a:cubicBezTo>
                <a:cubicBezTo>
                  <a:pt x="326" y="148"/>
                  <a:pt x="325" y="148"/>
                  <a:pt x="325" y="152"/>
                </a:cubicBezTo>
                <a:cubicBezTo>
                  <a:pt x="327" y="154"/>
                  <a:pt x="330" y="153"/>
                  <a:pt x="330" y="156"/>
                </a:cubicBezTo>
                <a:cubicBezTo>
                  <a:pt x="318" y="160"/>
                  <a:pt x="303" y="165"/>
                  <a:pt x="289" y="161"/>
                </a:cubicBezTo>
                <a:cubicBezTo>
                  <a:pt x="288" y="168"/>
                  <a:pt x="278" y="160"/>
                  <a:pt x="275" y="164"/>
                </a:cubicBezTo>
                <a:cubicBezTo>
                  <a:pt x="274" y="167"/>
                  <a:pt x="278" y="165"/>
                  <a:pt x="277" y="168"/>
                </a:cubicBezTo>
                <a:cubicBezTo>
                  <a:pt x="259" y="177"/>
                  <a:pt x="241" y="166"/>
                  <a:pt x="221" y="169"/>
                </a:cubicBezTo>
                <a:cubicBezTo>
                  <a:pt x="223" y="169"/>
                  <a:pt x="222" y="171"/>
                  <a:pt x="222" y="172"/>
                </a:cubicBezTo>
                <a:cubicBezTo>
                  <a:pt x="218" y="174"/>
                  <a:pt x="215" y="174"/>
                  <a:pt x="209" y="174"/>
                </a:cubicBezTo>
                <a:cubicBezTo>
                  <a:pt x="208" y="181"/>
                  <a:pt x="202" y="184"/>
                  <a:pt x="196" y="184"/>
                </a:cubicBezTo>
                <a:cubicBezTo>
                  <a:pt x="197" y="185"/>
                  <a:pt x="193" y="189"/>
                  <a:pt x="190" y="189"/>
                </a:cubicBezTo>
                <a:cubicBezTo>
                  <a:pt x="188" y="186"/>
                  <a:pt x="183" y="185"/>
                  <a:pt x="182" y="179"/>
                </a:cubicBezTo>
                <a:cubicBezTo>
                  <a:pt x="184" y="178"/>
                  <a:pt x="186" y="182"/>
                  <a:pt x="186" y="178"/>
                </a:cubicBezTo>
                <a:cubicBezTo>
                  <a:pt x="186" y="176"/>
                  <a:pt x="183" y="175"/>
                  <a:pt x="179" y="175"/>
                </a:cubicBezTo>
                <a:cubicBezTo>
                  <a:pt x="178" y="178"/>
                  <a:pt x="183" y="175"/>
                  <a:pt x="182" y="178"/>
                </a:cubicBezTo>
                <a:cubicBezTo>
                  <a:pt x="179" y="177"/>
                  <a:pt x="178" y="178"/>
                  <a:pt x="176" y="176"/>
                </a:cubicBezTo>
                <a:cubicBezTo>
                  <a:pt x="176" y="175"/>
                  <a:pt x="178" y="176"/>
                  <a:pt x="178" y="175"/>
                </a:cubicBezTo>
                <a:cubicBezTo>
                  <a:pt x="175" y="174"/>
                  <a:pt x="171" y="171"/>
                  <a:pt x="168" y="174"/>
                </a:cubicBezTo>
                <a:cubicBezTo>
                  <a:pt x="172" y="174"/>
                  <a:pt x="173" y="177"/>
                  <a:pt x="174" y="180"/>
                </a:cubicBezTo>
                <a:cubicBezTo>
                  <a:pt x="168" y="183"/>
                  <a:pt x="160" y="177"/>
                  <a:pt x="156" y="183"/>
                </a:cubicBezTo>
                <a:cubicBezTo>
                  <a:pt x="162" y="182"/>
                  <a:pt x="160" y="188"/>
                  <a:pt x="165" y="188"/>
                </a:cubicBezTo>
                <a:cubicBezTo>
                  <a:pt x="165" y="185"/>
                  <a:pt x="165" y="183"/>
                  <a:pt x="167" y="183"/>
                </a:cubicBezTo>
                <a:cubicBezTo>
                  <a:pt x="170" y="182"/>
                  <a:pt x="169" y="185"/>
                  <a:pt x="172" y="185"/>
                </a:cubicBezTo>
                <a:cubicBezTo>
                  <a:pt x="175" y="183"/>
                  <a:pt x="173" y="177"/>
                  <a:pt x="178" y="180"/>
                </a:cubicBezTo>
                <a:cubicBezTo>
                  <a:pt x="178" y="185"/>
                  <a:pt x="175" y="182"/>
                  <a:pt x="175" y="185"/>
                </a:cubicBezTo>
                <a:cubicBezTo>
                  <a:pt x="176" y="187"/>
                  <a:pt x="181" y="185"/>
                  <a:pt x="182" y="187"/>
                </a:cubicBezTo>
                <a:cubicBezTo>
                  <a:pt x="181" y="194"/>
                  <a:pt x="188" y="195"/>
                  <a:pt x="194" y="195"/>
                </a:cubicBezTo>
                <a:cubicBezTo>
                  <a:pt x="194" y="194"/>
                  <a:pt x="194" y="192"/>
                  <a:pt x="195" y="192"/>
                </a:cubicBezTo>
                <a:cubicBezTo>
                  <a:pt x="201" y="196"/>
                  <a:pt x="209" y="191"/>
                  <a:pt x="216" y="197"/>
                </a:cubicBezTo>
                <a:cubicBezTo>
                  <a:pt x="214" y="204"/>
                  <a:pt x="203" y="198"/>
                  <a:pt x="198" y="203"/>
                </a:cubicBezTo>
                <a:cubicBezTo>
                  <a:pt x="194" y="198"/>
                  <a:pt x="186" y="199"/>
                  <a:pt x="180" y="201"/>
                </a:cubicBezTo>
                <a:cubicBezTo>
                  <a:pt x="181" y="202"/>
                  <a:pt x="182" y="202"/>
                  <a:pt x="183" y="203"/>
                </a:cubicBezTo>
                <a:cubicBezTo>
                  <a:pt x="181" y="203"/>
                  <a:pt x="180" y="203"/>
                  <a:pt x="180" y="205"/>
                </a:cubicBezTo>
                <a:cubicBezTo>
                  <a:pt x="179" y="215"/>
                  <a:pt x="194" y="212"/>
                  <a:pt x="198" y="217"/>
                </a:cubicBezTo>
                <a:cubicBezTo>
                  <a:pt x="181" y="221"/>
                  <a:pt x="164" y="216"/>
                  <a:pt x="151" y="212"/>
                </a:cubicBezTo>
                <a:cubicBezTo>
                  <a:pt x="153" y="216"/>
                  <a:pt x="149" y="214"/>
                  <a:pt x="153" y="219"/>
                </a:cubicBezTo>
                <a:cubicBezTo>
                  <a:pt x="151" y="221"/>
                  <a:pt x="150" y="220"/>
                  <a:pt x="149" y="224"/>
                </a:cubicBezTo>
                <a:cubicBezTo>
                  <a:pt x="140" y="222"/>
                  <a:pt x="133" y="218"/>
                  <a:pt x="130" y="212"/>
                </a:cubicBezTo>
                <a:cubicBezTo>
                  <a:pt x="124" y="211"/>
                  <a:pt x="116" y="212"/>
                  <a:pt x="114" y="208"/>
                </a:cubicBezTo>
                <a:cubicBezTo>
                  <a:pt x="117" y="209"/>
                  <a:pt x="117" y="207"/>
                  <a:pt x="120" y="207"/>
                </a:cubicBezTo>
                <a:cubicBezTo>
                  <a:pt x="121" y="205"/>
                  <a:pt x="116" y="203"/>
                  <a:pt x="119" y="201"/>
                </a:cubicBezTo>
                <a:cubicBezTo>
                  <a:pt x="128" y="201"/>
                  <a:pt x="131" y="217"/>
                  <a:pt x="137" y="209"/>
                </a:cubicBezTo>
                <a:cubicBezTo>
                  <a:pt x="136" y="207"/>
                  <a:pt x="131" y="209"/>
                  <a:pt x="130" y="207"/>
                </a:cubicBezTo>
                <a:cubicBezTo>
                  <a:pt x="129" y="203"/>
                  <a:pt x="133" y="203"/>
                  <a:pt x="137" y="203"/>
                </a:cubicBezTo>
                <a:cubicBezTo>
                  <a:pt x="131" y="202"/>
                  <a:pt x="135" y="194"/>
                  <a:pt x="130" y="196"/>
                </a:cubicBezTo>
                <a:cubicBezTo>
                  <a:pt x="131" y="196"/>
                  <a:pt x="132" y="196"/>
                  <a:pt x="131" y="198"/>
                </a:cubicBezTo>
                <a:cubicBezTo>
                  <a:pt x="130" y="199"/>
                  <a:pt x="124" y="200"/>
                  <a:pt x="124" y="197"/>
                </a:cubicBezTo>
                <a:cubicBezTo>
                  <a:pt x="128" y="194"/>
                  <a:pt x="120" y="193"/>
                  <a:pt x="126" y="190"/>
                </a:cubicBezTo>
                <a:cubicBezTo>
                  <a:pt x="124" y="190"/>
                  <a:pt x="123" y="188"/>
                  <a:pt x="121" y="188"/>
                </a:cubicBezTo>
                <a:cubicBezTo>
                  <a:pt x="114" y="198"/>
                  <a:pt x="100" y="186"/>
                  <a:pt x="89" y="187"/>
                </a:cubicBezTo>
                <a:cubicBezTo>
                  <a:pt x="93" y="187"/>
                  <a:pt x="90" y="195"/>
                  <a:pt x="96" y="193"/>
                </a:cubicBezTo>
                <a:cubicBezTo>
                  <a:pt x="99" y="193"/>
                  <a:pt x="92" y="191"/>
                  <a:pt x="96" y="190"/>
                </a:cubicBezTo>
                <a:cubicBezTo>
                  <a:pt x="97" y="191"/>
                  <a:pt x="100" y="191"/>
                  <a:pt x="101" y="192"/>
                </a:cubicBezTo>
                <a:cubicBezTo>
                  <a:pt x="99" y="192"/>
                  <a:pt x="96" y="191"/>
                  <a:pt x="97" y="194"/>
                </a:cubicBezTo>
                <a:cubicBezTo>
                  <a:pt x="101" y="193"/>
                  <a:pt x="104" y="196"/>
                  <a:pt x="102" y="198"/>
                </a:cubicBezTo>
                <a:cubicBezTo>
                  <a:pt x="99" y="198"/>
                  <a:pt x="96" y="194"/>
                  <a:pt x="94" y="197"/>
                </a:cubicBezTo>
                <a:cubicBezTo>
                  <a:pt x="100" y="197"/>
                  <a:pt x="103" y="200"/>
                  <a:pt x="107" y="200"/>
                </a:cubicBezTo>
                <a:cubicBezTo>
                  <a:pt x="107" y="203"/>
                  <a:pt x="109" y="204"/>
                  <a:pt x="110" y="205"/>
                </a:cubicBezTo>
                <a:cubicBezTo>
                  <a:pt x="97" y="207"/>
                  <a:pt x="79" y="194"/>
                  <a:pt x="73" y="208"/>
                </a:cubicBezTo>
                <a:cubicBezTo>
                  <a:pt x="67" y="207"/>
                  <a:pt x="70" y="211"/>
                  <a:pt x="65" y="212"/>
                </a:cubicBezTo>
                <a:cubicBezTo>
                  <a:pt x="69" y="215"/>
                  <a:pt x="78" y="212"/>
                  <a:pt x="80" y="217"/>
                </a:cubicBezTo>
                <a:cubicBezTo>
                  <a:pt x="76" y="219"/>
                  <a:pt x="72" y="216"/>
                  <a:pt x="69" y="219"/>
                </a:cubicBezTo>
                <a:cubicBezTo>
                  <a:pt x="72" y="219"/>
                  <a:pt x="71" y="221"/>
                  <a:pt x="71" y="224"/>
                </a:cubicBezTo>
                <a:cubicBezTo>
                  <a:pt x="69" y="224"/>
                  <a:pt x="69" y="223"/>
                  <a:pt x="67" y="223"/>
                </a:cubicBezTo>
                <a:cubicBezTo>
                  <a:pt x="66" y="226"/>
                  <a:pt x="69" y="226"/>
                  <a:pt x="69" y="228"/>
                </a:cubicBezTo>
                <a:cubicBezTo>
                  <a:pt x="67" y="229"/>
                  <a:pt x="64" y="229"/>
                  <a:pt x="63" y="231"/>
                </a:cubicBezTo>
                <a:cubicBezTo>
                  <a:pt x="67" y="231"/>
                  <a:pt x="65" y="233"/>
                  <a:pt x="65" y="236"/>
                </a:cubicBezTo>
                <a:cubicBezTo>
                  <a:pt x="69" y="237"/>
                  <a:pt x="74" y="239"/>
                  <a:pt x="72" y="244"/>
                </a:cubicBezTo>
                <a:cubicBezTo>
                  <a:pt x="78" y="247"/>
                  <a:pt x="85" y="250"/>
                  <a:pt x="89" y="256"/>
                </a:cubicBezTo>
                <a:cubicBezTo>
                  <a:pt x="86" y="257"/>
                  <a:pt x="84" y="259"/>
                  <a:pt x="81" y="259"/>
                </a:cubicBezTo>
                <a:cubicBezTo>
                  <a:pt x="80" y="262"/>
                  <a:pt x="83" y="262"/>
                  <a:pt x="81" y="264"/>
                </a:cubicBezTo>
                <a:cubicBezTo>
                  <a:pt x="72" y="265"/>
                  <a:pt x="69" y="264"/>
                  <a:pt x="61" y="263"/>
                </a:cubicBezTo>
                <a:cubicBezTo>
                  <a:pt x="61" y="269"/>
                  <a:pt x="62" y="272"/>
                  <a:pt x="59" y="275"/>
                </a:cubicBezTo>
                <a:cubicBezTo>
                  <a:pt x="59" y="279"/>
                  <a:pt x="63" y="278"/>
                  <a:pt x="62" y="282"/>
                </a:cubicBezTo>
                <a:cubicBezTo>
                  <a:pt x="58" y="282"/>
                  <a:pt x="57" y="286"/>
                  <a:pt x="54" y="287"/>
                </a:cubicBezTo>
                <a:cubicBezTo>
                  <a:pt x="60" y="293"/>
                  <a:pt x="52" y="299"/>
                  <a:pt x="57" y="304"/>
                </a:cubicBezTo>
                <a:cubicBezTo>
                  <a:pt x="52" y="306"/>
                  <a:pt x="52" y="312"/>
                  <a:pt x="46" y="313"/>
                </a:cubicBezTo>
                <a:cubicBezTo>
                  <a:pt x="48" y="326"/>
                  <a:pt x="63" y="326"/>
                  <a:pt x="64" y="339"/>
                </a:cubicBezTo>
                <a:cubicBezTo>
                  <a:pt x="62" y="342"/>
                  <a:pt x="60" y="339"/>
                  <a:pt x="58" y="341"/>
                </a:cubicBezTo>
                <a:cubicBezTo>
                  <a:pt x="64" y="343"/>
                  <a:pt x="71" y="343"/>
                  <a:pt x="73" y="349"/>
                </a:cubicBezTo>
                <a:cubicBezTo>
                  <a:pt x="71" y="351"/>
                  <a:pt x="70" y="352"/>
                  <a:pt x="67" y="352"/>
                </a:cubicBezTo>
                <a:cubicBezTo>
                  <a:pt x="65" y="351"/>
                  <a:pt x="63" y="350"/>
                  <a:pt x="63" y="347"/>
                </a:cubicBezTo>
                <a:cubicBezTo>
                  <a:pt x="55" y="346"/>
                  <a:pt x="46" y="345"/>
                  <a:pt x="46" y="336"/>
                </a:cubicBezTo>
                <a:cubicBezTo>
                  <a:pt x="47" y="334"/>
                  <a:pt x="49" y="334"/>
                  <a:pt x="51" y="333"/>
                </a:cubicBezTo>
                <a:cubicBezTo>
                  <a:pt x="51" y="329"/>
                  <a:pt x="48" y="329"/>
                  <a:pt x="49" y="325"/>
                </a:cubicBezTo>
                <a:cubicBezTo>
                  <a:pt x="27" y="323"/>
                  <a:pt x="19" y="339"/>
                  <a:pt x="13" y="349"/>
                </a:cubicBezTo>
                <a:cubicBezTo>
                  <a:pt x="15" y="346"/>
                  <a:pt x="24" y="343"/>
                  <a:pt x="26" y="349"/>
                </a:cubicBezTo>
                <a:cubicBezTo>
                  <a:pt x="20" y="354"/>
                  <a:pt x="16" y="361"/>
                  <a:pt x="17" y="373"/>
                </a:cubicBezTo>
                <a:cubicBezTo>
                  <a:pt x="23" y="377"/>
                  <a:pt x="31" y="375"/>
                  <a:pt x="35" y="381"/>
                </a:cubicBezTo>
                <a:cubicBezTo>
                  <a:pt x="43" y="375"/>
                  <a:pt x="63" y="362"/>
                  <a:pt x="73" y="372"/>
                </a:cubicBezTo>
                <a:cubicBezTo>
                  <a:pt x="70" y="383"/>
                  <a:pt x="68" y="395"/>
                  <a:pt x="57" y="398"/>
                </a:cubicBezTo>
                <a:cubicBezTo>
                  <a:pt x="56" y="402"/>
                  <a:pt x="56" y="403"/>
                  <a:pt x="55" y="407"/>
                </a:cubicBezTo>
                <a:cubicBezTo>
                  <a:pt x="51" y="407"/>
                  <a:pt x="48" y="411"/>
                  <a:pt x="42" y="409"/>
                </a:cubicBezTo>
                <a:cubicBezTo>
                  <a:pt x="41" y="408"/>
                  <a:pt x="41" y="405"/>
                  <a:pt x="39" y="404"/>
                </a:cubicBezTo>
                <a:cubicBezTo>
                  <a:pt x="23" y="397"/>
                  <a:pt x="19" y="412"/>
                  <a:pt x="28" y="420"/>
                </a:cubicBezTo>
                <a:cubicBezTo>
                  <a:pt x="22" y="427"/>
                  <a:pt x="26" y="438"/>
                  <a:pt x="21" y="446"/>
                </a:cubicBezTo>
                <a:cubicBezTo>
                  <a:pt x="14" y="446"/>
                  <a:pt x="14" y="446"/>
                  <a:pt x="14" y="446"/>
                </a:cubicBezTo>
                <a:cubicBezTo>
                  <a:pt x="13" y="456"/>
                  <a:pt x="0" y="459"/>
                  <a:pt x="0" y="468"/>
                </a:cubicBezTo>
                <a:cubicBezTo>
                  <a:pt x="0" y="480"/>
                  <a:pt x="21" y="473"/>
                  <a:pt x="21" y="489"/>
                </a:cubicBezTo>
                <a:cubicBezTo>
                  <a:pt x="29" y="489"/>
                  <a:pt x="31" y="493"/>
                  <a:pt x="30" y="499"/>
                </a:cubicBezTo>
                <a:cubicBezTo>
                  <a:pt x="34" y="500"/>
                  <a:pt x="35" y="498"/>
                  <a:pt x="39" y="498"/>
                </a:cubicBezTo>
                <a:cubicBezTo>
                  <a:pt x="41" y="500"/>
                  <a:pt x="40" y="504"/>
                  <a:pt x="40" y="508"/>
                </a:cubicBezTo>
                <a:cubicBezTo>
                  <a:pt x="42" y="509"/>
                  <a:pt x="44" y="509"/>
                  <a:pt x="45" y="510"/>
                </a:cubicBezTo>
                <a:cubicBezTo>
                  <a:pt x="45" y="514"/>
                  <a:pt x="42" y="514"/>
                  <a:pt x="41" y="517"/>
                </a:cubicBezTo>
                <a:cubicBezTo>
                  <a:pt x="42" y="518"/>
                  <a:pt x="44" y="519"/>
                  <a:pt x="44" y="521"/>
                </a:cubicBezTo>
                <a:cubicBezTo>
                  <a:pt x="40" y="523"/>
                  <a:pt x="36" y="525"/>
                  <a:pt x="34" y="528"/>
                </a:cubicBezTo>
                <a:cubicBezTo>
                  <a:pt x="38" y="530"/>
                  <a:pt x="35" y="539"/>
                  <a:pt x="30" y="538"/>
                </a:cubicBezTo>
                <a:cubicBezTo>
                  <a:pt x="29" y="542"/>
                  <a:pt x="33" y="541"/>
                  <a:pt x="33" y="545"/>
                </a:cubicBezTo>
                <a:cubicBezTo>
                  <a:pt x="36" y="563"/>
                  <a:pt x="38" y="580"/>
                  <a:pt x="54" y="585"/>
                </a:cubicBezTo>
                <a:cubicBezTo>
                  <a:pt x="61" y="587"/>
                  <a:pt x="68" y="585"/>
                  <a:pt x="75" y="586"/>
                </a:cubicBezTo>
                <a:cubicBezTo>
                  <a:pt x="97" y="589"/>
                  <a:pt x="121" y="598"/>
                  <a:pt x="140" y="600"/>
                </a:cubicBezTo>
                <a:cubicBezTo>
                  <a:pt x="132" y="602"/>
                  <a:pt x="124" y="602"/>
                  <a:pt x="117" y="604"/>
                </a:cubicBezTo>
                <a:cubicBezTo>
                  <a:pt x="117" y="599"/>
                  <a:pt x="112" y="600"/>
                  <a:pt x="109" y="599"/>
                </a:cubicBezTo>
                <a:cubicBezTo>
                  <a:pt x="107" y="600"/>
                  <a:pt x="112" y="601"/>
                  <a:pt x="111" y="604"/>
                </a:cubicBezTo>
                <a:cubicBezTo>
                  <a:pt x="101" y="602"/>
                  <a:pt x="99" y="606"/>
                  <a:pt x="89" y="606"/>
                </a:cubicBezTo>
                <a:cubicBezTo>
                  <a:pt x="87" y="612"/>
                  <a:pt x="79" y="614"/>
                  <a:pt x="73" y="618"/>
                </a:cubicBezTo>
                <a:cubicBezTo>
                  <a:pt x="83" y="620"/>
                  <a:pt x="97" y="618"/>
                  <a:pt x="102" y="625"/>
                </a:cubicBezTo>
                <a:cubicBezTo>
                  <a:pt x="100" y="625"/>
                  <a:pt x="100" y="628"/>
                  <a:pt x="99" y="629"/>
                </a:cubicBezTo>
                <a:cubicBezTo>
                  <a:pt x="108" y="629"/>
                  <a:pt x="117" y="624"/>
                  <a:pt x="125" y="632"/>
                </a:cubicBezTo>
                <a:cubicBezTo>
                  <a:pt x="108" y="633"/>
                  <a:pt x="87" y="634"/>
                  <a:pt x="70" y="632"/>
                </a:cubicBezTo>
                <a:cubicBezTo>
                  <a:pt x="68" y="639"/>
                  <a:pt x="54" y="641"/>
                  <a:pt x="49" y="638"/>
                </a:cubicBezTo>
                <a:cubicBezTo>
                  <a:pt x="50" y="636"/>
                  <a:pt x="52" y="635"/>
                  <a:pt x="56" y="635"/>
                </a:cubicBezTo>
                <a:cubicBezTo>
                  <a:pt x="53" y="632"/>
                  <a:pt x="54" y="632"/>
                  <a:pt x="54" y="627"/>
                </a:cubicBezTo>
                <a:cubicBezTo>
                  <a:pt x="48" y="626"/>
                  <a:pt x="43" y="625"/>
                  <a:pt x="36" y="625"/>
                </a:cubicBezTo>
                <a:cubicBezTo>
                  <a:pt x="35" y="623"/>
                  <a:pt x="35" y="621"/>
                  <a:pt x="32" y="620"/>
                </a:cubicBezTo>
                <a:cubicBezTo>
                  <a:pt x="21" y="622"/>
                  <a:pt x="25" y="629"/>
                  <a:pt x="21" y="637"/>
                </a:cubicBezTo>
                <a:cubicBezTo>
                  <a:pt x="28" y="637"/>
                  <a:pt x="32" y="644"/>
                  <a:pt x="39" y="645"/>
                </a:cubicBezTo>
                <a:cubicBezTo>
                  <a:pt x="42" y="646"/>
                  <a:pt x="45" y="645"/>
                  <a:pt x="48" y="645"/>
                </a:cubicBezTo>
                <a:cubicBezTo>
                  <a:pt x="62" y="647"/>
                  <a:pt x="85" y="652"/>
                  <a:pt x="98" y="654"/>
                </a:cubicBezTo>
                <a:cubicBezTo>
                  <a:pt x="104" y="655"/>
                  <a:pt x="112" y="653"/>
                  <a:pt x="116" y="657"/>
                </a:cubicBezTo>
                <a:cubicBezTo>
                  <a:pt x="103" y="658"/>
                  <a:pt x="89" y="655"/>
                  <a:pt x="80" y="660"/>
                </a:cubicBezTo>
                <a:cubicBezTo>
                  <a:pt x="85" y="662"/>
                  <a:pt x="92" y="662"/>
                  <a:pt x="97" y="663"/>
                </a:cubicBezTo>
                <a:cubicBezTo>
                  <a:pt x="97" y="665"/>
                  <a:pt x="98" y="667"/>
                  <a:pt x="98" y="668"/>
                </a:cubicBezTo>
                <a:cubicBezTo>
                  <a:pt x="110" y="669"/>
                  <a:pt x="121" y="670"/>
                  <a:pt x="125" y="679"/>
                </a:cubicBezTo>
                <a:cubicBezTo>
                  <a:pt x="128" y="678"/>
                  <a:pt x="134" y="678"/>
                  <a:pt x="138" y="681"/>
                </a:cubicBezTo>
                <a:cubicBezTo>
                  <a:pt x="129" y="683"/>
                  <a:pt x="119" y="683"/>
                  <a:pt x="112" y="687"/>
                </a:cubicBezTo>
                <a:cubicBezTo>
                  <a:pt x="91" y="686"/>
                  <a:pt x="70" y="685"/>
                  <a:pt x="50" y="682"/>
                </a:cubicBezTo>
                <a:cubicBezTo>
                  <a:pt x="47" y="678"/>
                  <a:pt x="42" y="675"/>
                  <a:pt x="36" y="673"/>
                </a:cubicBezTo>
                <a:cubicBezTo>
                  <a:pt x="31" y="677"/>
                  <a:pt x="26" y="683"/>
                  <a:pt x="27" y="690"/>
                </a:cubicBezTo>
                <a:cubicBezTo>
                  <a:pt x="22" y="692"/>
                  <a:pt x="19" y="695"/>
                  <a:pt x="17" y="699"/>
                </a:cubicBezTo>
                <a:cubicBezTo>
                  <a:pt x="17" y="702"/>
                  <a:pt x="19" y="704"/>
                  <a:pt x="18" y="708"/>
                </a:cubicBezTo>
                <a:cubicBezTo>
                  <a:pt x="24" y="710"/>
                  <a:pt x="26" y="714"/>
                  <a:pt x="31" y="710"/>
                </a:cubicBezTo>
                <a:cubicBezTo>
                  <a:pt x="31" y="712"/>
                  <a:pt x="31" y="714"/>
                  <a:pt x="33" y="714"/>
                </a:cubicBezTo>
                <a:cubicBezTo>
                  <a:pt x="33" y="712"/>
                  <a:pt x="33" y="710"/>
                  <a:pt x="34" y="710"/>
                </a:cubicBezTo>
                <a:cubicBezTo>
                  <a:pt x="44" y="714"/>
                  <a:pt x="50" y="705"/>
                  <a:pt x="58" y="711"/>
                </a:cubicBezTo>
                <a:cubicBezTo>
                  <a:pt x="67" y="707"/>
                  <a:pt x="79" y="707"/>
                  <a:pt x="89" y="709"/>
                </a:cubicBezTo>
                <a:cubicBezTo>
                  <a:pt x="93" y="710"/>
                  <a:pt x="96" y="714"/>
                  <a:pt x="100" y="715"/>
                </a:cubicBezTo>
                <a:cubicBezTo>
                  <a:pt x="117" y="719"/>
                  <a:pt x="137" y="713"/>
                  <a:pt x="153" y="720"/>
                </a:cubicBezTo>
                <a:cubicBezTo>
                  <a:pt x="122" y="722"/>
                  <a:pt x="103" y="721"/>
                  <a:pt x="75" y="720"/>
                </a:cubicBezTo>
                <a:cubicBezTo>
                  <a:pt x="74" y="730"/>
                  <a:pt x="58" y="725"/>
                  <a:pt x="54" y="731"/>
                </a:cubicBezTo>
                <a:cubicBezTo>
                  <a:pt x="45" y="731"/>
                  <a:pt x="33" y="733"/>
                  <a:pt x="26" y="739"/>
                </a:cubicBezTo>
                <a:cubicBezTo>
                  <a:pt x="28" y="741"/>
                  <a:pt x="33" y="740"/>
                  <a:pt x="34" y="744"/>
                </a:cubicBezTo>
                <a:cubicBezTo>
                  <a:pt x="61" y="741"/>
                  <a:pt x="79" y="739"/>
                  <a:pt x="103" y="743"/>
                </a:cubicBezTo>
                <a:cubicBezTo>
                  <a:pt x="103" y="744"/>
                  <a:pt x="102" y="745"/>
                  <a:pt x="102" y="745"/>
                </a:cubicBezTo>
                <a:cubicBezTo>
                  <a:pt x="110" y="744"/>
                  <a:pt x="121" y="745"/>
                  <a:pt x="124" y="751"/>
                </a:cubicBezTo>
                <a:cubicBezTo>
                  <a:pt x="144" y="746"/>
                  <a:pt x="164" y="751"/>
                  <a:pt x="185" y="754"/>
                </a:cubicBezTo>
                <a:cubicBezTo>
                  <a:pt x="197" y="755"/>
                  <a:pt x="210" y="752"/>
                  <a:pt x="222" y="753"/>
                </a:cubicBezTo>
                <a:cubicBezTo>
                  <a:pt x="238" y="754"/>
                  <a:pt x="255" y="757"/>
                  <a:pt x="272" y="753"/>
                </a:cubicBezTo>
                <a:cubicBezTo>
                  <a:pt x="267" y="750"/>
                  <a:pt x="261" y="751"/>
                  <a:pt x="257" y="750"/>
                </a:cubicBezTo>
                <a:cubicBezTo>
                  <a:pt x="258" y="747"/>
                  <a:pt x="261" y="749"/>
                  <a:pt x="263" y="749"/>
                </a:cubicBezTo>
                <a:cubicBezTo>
                  <a:pt x="267" y="740"/>
                  <a:pt x="280" y="745"/>
                  <a:pt x="290" y="742"/>
                </a:cubicBezTo>
                <a:cubicBezTo>
                  <a:pt x="283" y="738"/>
                  <a:pt x="273" y="742"/>
                  <a:pt x="266" y="738"/>
                </a:cubicBezTo>
                <a:cubicBezTo>
                  <a:pt x="268" y="737"/>
                  <a:pt x="269" y="737"/>
                  <a:pt x="269" y="736"/>
                </a:cubicBezTo>
                <a:cubicBezTo>
                  <a:pt x="263" y="735"/>
                  <a:pt x="256" y="735"/>
                  <a:pt x="254" y="731"/>
                </a:cubicBezTo>
                <a:cubicBezTo>
                  <a:pt x="235" y="728"/>
                  <a:pt x="211" y="729"/>
                  <a:pt x="192" y="724"/>
                </a:cubicBezTo>
                <a:cubicBezTo>
                  <a:pt x="196" y="725"/>
                  <a:pt x="202" y="723"/>
                  <a:pt x="206" y="723"/>
                </a:cubicBezTo>
                <a:cubicBezTo>
                  <a:pt x="223" y="724"/>
                  <a:pt x="241" y="728"/>
                  <a:pt x="253" y="722"/>
                </a:cubicBezTo>
                <a:cubicBezTo>
                  <a:pt x="273" y="726"/>
                  <a:pt x="299" y="728"/>
                  <a:pt x="318" y="726"/>
                </a:cubicBezTo>
                <a:cubicBezTo>
                  <a:pt x="322" y="725"/>
                  <a:pt x="322" y="727"/>
                  <a:pt x="325" y="727"/>
                </a:cubicBezTo>
                <a:cubicBezTo>
                  <a:pt x="362" y="725"/>
                  <a:pt x="410" y="727"/>
                  <a:pt x="451" y="732"/>
                </a:cubicBezTo>
                <a:cubicBezTo>
                  <a:pt x="435" y="732"/>
                  <a:pt x="413" y="734"/>
                  <a:pt x="399" y="731"/>
                </a:cubicBezTo>
                <a:cubicBezTo>
                  <a:pt x="384" y="727"/>
                  <a:pt x="358" y="732"/>
                  <a:pt x="346" y="729"/>
                </a:cubicBezTo>
                <a:cubicBezTo>
                  <a:pt x="341" y="732"/>
                  <a:pt x="334" y="731"/>
                  <a:pt x="330" y="734"/>
                </a:cubicBezTo>
                <a:cubicBezTo>
                  <a:pt x="376" y="744"/>
                  <a:pt x="423" y="733"/>
                  <a:pt x="466" y="741"/>
                </a:cubicBezTo>
                <a:cubicBezTo>
                  <a:pt x="459" y="748"/>
                  <a:pt x="447" y="744"/>
                  <a:pt x="432" y="746"/>
                </a:cubicBezTo>
                <a:cubicBezTo>
                  <a:pt x="430" y="746"/>
                  <a:pt x="430" y="743"/>
                  <a:pt x="428" y="742"/>
                </a:cubicBezTo>
                <a:cubicBezTo>
                  <a:pt x="425" y="741"/>
                  <a:pt x="424" y="744"/>
                  <a:pt x="422" y="742"/>
                </a:cubicBezTo>
                <a:cubicBezTo>
                  <a:pt x="423" y="748"/>
                  <a:pt x="432" y="747"/>
                  <a:pt x="435" y="750"/>
                </a:cubicBezTo>
                <a:cubicBezTo>
                  <a:pt x="429" y="751"/>
                  <a:pt x="420" y="749"/>
                  <a:pt x="422" y="755"/>
                </a:cubicBezTo>
                <a:cubicBezTo>
                  <a:pt x="423" y="752"/>
                  <a:pt x="427" y="756"/>
                  <a:pt x="430" y="755"/>
                </a:cubicBezTo>
                <a:cubicBezTo>
                  <a:pt x="431" y="756"/>
                  <a:pt x="431" y="758"/>
                  <a:pt x="430" y="759"/>
                </a:cubicBezTo>
                <a:cubicBezTo>
                  <a:pt x="476" y="759"/>
                  <a:pt x="522" y="763"/>
                  <a:pt x="569" y="760"/>
                </a:cubicBezTo>
                <a:cubicBezTo>
                  <a:pt x="569" y="760"/>
                  <a:pt x="569" y="758"/>
                  <a:pt x="570" y="758"/>
                </a:cubicBezTo>
                <a:cubicBezTo>
                  <a:pt x="581" y="760"/>
                  <a:pt x="596" y="760"/>
                  <a:pt x="612" y="761"/>
                </a:cubicBezTo>
                <a:cubicBezTo>
                  <a:pt x="645" y="762"/>
                  <a:pt x="680" y="758"/>
                  <a:pt x="714" y="759"/>
                </a:cubicBezTo>
                <a:cubicBezTo>
                  <a:pt x="734" y="760"/>
                  <a:pt x="753" y="765"/>
                  <a:pt x="771" y="759"/>
                </a:cubicBezTo>
                <a:cubicBezTo>
                  <a:pt x="768" y="755"/>
                  <a:pt x="761" y="761"/>
                  <a:pt x="757" y="756"/>
                </a:cubicBezTo>
                <a:cubicBezTo>
                  <a:pt x="761" y="753"/>
                  <a:pt x="756" y="752"/>
                  <a:pt x="758" y="748"/>
                </a:cubicBezTo>
                <a:cubicBezTo>
                  <a:pt x="769" y="745"/>
                  <a:pt x="786" y="749"/>
                  <a:pt x="791" y="741"/>
                </a:cubicBezTo>
                <a:cubicBezTo>
                  <a:pt x="770" y="737"/>
                  <a:pt x="755" y="741"/>
                  <a:pt x="733" y="736"/>
                </a:cubicBezTo>
                <a:cubicBezTo>
                  <a:pt x="732" y="738"/>
                  <a:pt x="729" y="737"/>
                  <a:pt x="727" y="739"/>
                </a:cubicBezTo>
                <a:cubicBezTo>
                  <a:pt x="728" y="736"/>
                  <a:pt x="724" y="738"/>
                  <a:pt x="724" y="736"/>
                </a:cubicBezTo>
                <a:cubicBezTo>
                  <a:pt x="671" y="735"/>
                  <a:pt x="617" y="732"/>
                  <a:pt x="573" y="728"/>
                </a:cubicBezTo>
                <a:cubicBezTo>
                  <a:pt x="564" y="732"/>
                  <a:pt x="553" y="726"/>
                  <a:pt x="541" y="730"/>
                </a:cubicBezTo>
                <a:cubicBezTo>
                  <a:pt x="540" y="729"/>
                  <a:pt x="540" y="728"/>
                  <a:pt x="539" y="727"/>
                </a:cubicBezTo>
                <a:cubicBezTo>
                  <a:pt x="529" y="732"/>
                  <a:pt x="516" y="724"/>
                  <a:pt x="506" y="729"/>
                </a:cubicBezTo>
                <a:cubicBezTo>
                  <a:pt x="506" y="726"/>
                  <a:pt x="500" y="728"/>
                  <a:pt x="501" y="724"/>
                </a:cubicBezTo>
                <a:cubicBezTo>
                  <a:pt x="491" y="729"/>
                  <a:pt x="473" y="726"/>
                  <a:pt x="460" y="725"/>
                </a:cubicBezTo>
                <a:cubicBezTo>
                  <a:pt x="465" y="718"/>
                  <a:pt x="475" y="722"/>
                  <a:pt x="482" y="721"/>
                </a:cubicBezTo>
                <a:cubicBezTo>
                  <a:pt x="506" y="719"/>
                  <a:pt x="545" y="718"/>
                  <a:pt x="576" y="720"/>
                </a:cubicBezTo>
                <a:cubicBezTo>
                  <a:pt x="637" y="724"/>
                  <a:pt x="704" y="726"/>
                  <a:pt x="757" y="729"/>
                </a:cubicBezTo>
                <a:cubicBezTo>
                  <a:pt x="758" y="731"/>
                  <a:pt x="750" y="730"/>
                  <a:pt x="753" y="731"/>
                </a:cubicBezTo>
                <a:cubicBezTo>
                  <a:pt x="765" y="733"/>
                  <a:pt x="775" y="733"/>
                  <a:pt x="785" y="733"/>
                </a:cubicBezTo>
                <a:cubicBezTo>
                  <a:pt x="787" y="731"/>
                  <a:pt x="799" y="737"/>
                  <a:pt x="796" y="729"/>
                </a:cubicBezTo>
                <a:cubicBezTo>
                  <a:pt x="805" y="728"/>
                  <a:pt x="811" y="727"/>
                  <a:pt x="816" y="725"/>
                </a:cubicBezTo>
                <a:cubicBezTo>
                  <a:pt x="778" y="720"/>
                  <a:pt x="748" y="715"/>
                  <a:pt x="710" y="714"/>
                </a:cubicBezTo>
                <a:cubicBezTo>
                  <a:pt x="710" y="716"/>
                  <a:pt x="708" y="717"/>
                  <a:pt x="705" y="717"/>
                </a:cubicBezTo>
                <a:cubicBezTo>
                  <a:pt x="703" y="712"/>
                  <a:pt x="699" y="716"/>
                  <a:pt x="696" y="716"/>
                </a:cubicBezTo>
                <a:cubicBezTo>
                  <a:pt x="690" y="716"/>
                  <a:pt x="684" y="711"/>
                  <a:pt x="677" y="713"/>
                </a:cubicBezTo>
                <a:cubicBezTo>
                  <a:pt x="674" y="714"/>
                  <a:pt x="674" y="719"/>
                  <a:pt x="670" y="715"/>
                </a:cubicBezTo>
                <a:cubicBezTo>
                  <a:pt x="670" y="714"/>
                  <a:pt x="672" y="714"/>
                  <a:pt x="672" y="713"/>
                </a:cubicBezTo>
                <a:cubicBezTo>
                  <a:pt x="663" y="713"/>
                  <a:pt x="655" y="705"/>
                  <a:pt x="647" y="709"/>
                </a:cubicBezTo>
                <a:cubicBezTo>
                  <a:pt x="647" y="708"/>
                  <a:pt x="648" y="708"/>
                  <a:pt x="648" y="706"/>
                </a:cubicBezTo>
                <a:cubicBezTo>
                  <a:pt x="632" y="706"/>
                  <a:pt x="632" y="706"/>
                  <a:pt x="632" y="706"/>
                </a:cubicBezTo>
                <a:cubicBezTo>
                  <a:pt x="632" y="709"/>
                  <a:pt x="632" y="710"/>
                  <a:pt x="630" y="710"/>
                </a:cubicBezTo>
                <a:cubicBezTo>
                  <a:pt x="619" y="707"/>
                  <a:pt x="611" y="713"/>
                  <a:pt x="600" y="710"/>
                </a:cubicBezTo>
                <a:cubicBezTo>
                  <a:pt x="598" y="711"/>
                  <a:pt x="598" y="715"/>
                  <a:pt x="595" y="714"/>
                </a:cubicBezTo>
                <a:cubicBezTo>
                  <a:pt x="593" y="711"/>
                  <a:pt x="596" y="712"/>
                  <a:pt x="596" y="710"/>
                </a:cubicBezTo>
                <a:cubicBezTo>
                  <a:pt x="593" y="710"/>
                  <a:pt x="591" y="711"/>
                  <a:pt x="589" y="711"/>
                </a:cubicBezTo>
                <a:cubicBezTo>
                  <a:pt x="589" y="709"/>
                  <a:pt x="590" y="709"/>
                  <a:pt x="590" y="707"/>
                </a:cubicBezTo>
                <a:cubicBezTo>
                  <a:pt x="584" y="709"/>
                  <a:pt x="583" y="706"/>
                  <a:pt x="576" y="706"/>
                </a:cubicBezTo>
                <a:cubicBezTo>
                  <a:pt x="578" y="702"/>
                  <a:pt x="563" y="701"/>
                  <a:pt x="561" y="705"/>
                </a:cubicBezTo>
                <a:cubicBezTo>
                  <a:pt x="553" y="690"/>
                  <a:pt x="524" y="703"/>
                  <a:pt x="519" y="686"/>
                </a:cubicBezTo>
                <a:cubicBezTo>
                  <a:pt x="517" y="688"/>
                  <a:pt x="519" y="689"/>
                  <a:pt x="517" y="691"/>
                </a:cubicBezTo>
                <a:cubicBezTo>
                  <a:pt x="511" y="692"/>
                  <a:pt x="507" y="691"/>
                  <a:pt x="503" y="689"/>
                </a:cubicBezTo>
                <a:cubicBezTo>
                  <a:pt x="506" y="689"/>
                  <a:pt x="508" y="689"/>
                  <a:pt x="509" y="687"/>
                </a:cubicBezTo>
                <a:cubicBezTo>
                  <a:pt x="504" y="684"/>
                  <a:pt x="501" y="688"/>
                  <a:pt x="498" y="690"/>
                </a:cubicBezTo>
                <a:cubicBezTo>
                  <a:pt x="497" y="688"/>
                  <a:pt x="498" y="689"/>
                  <a:pt x="498" y="686"/>
                </a:cubicBezTo>
                <a:cubicBezTo>
                  <a:pt x="495" y="688"/>
                  <a:pt x="492" y="684"/>
                  <a:pt x="491" y="688"/>
                </a:cubicBezTo>
                <a:cubicBezTo>
                  <a:pt x="493" y="688"/>
                  <a:pt x="494" y="688"/>
                  <a:pt x="493" y="690"/>
                </a:cubicBezTo>
                <a:cubicBezTo>
                  <a:pt x="488" y="686"/>
                  <a:pt x="483" y="686"/>
                  <a:pt x="480" y="684"/>
                </a:cubicBezTo>
                <a:cubicBezTo>
                  <a:pt x="497" y="680"/>
                  <a:pt x="517" y="690"/>
                  <a:pt x="527" y="680"/>
                </a:cubicBezTo>
                <a:cubicBezTo>
                  <a:pt x="529" y="680"/>
                  <a:pt x="528" y="682"/>
                  <a:pt x="530" y="682"/>
                </a:cubicBezTo>
                <a:cubicBezTo>
                  <a:pt x="530" y="678"/>
                  <a:pt x="533" y="679"/>
                  <a:pt x="535" y="678"/>
                </a:cubicBezTo>
                <a:cubicBezTo>
                  <a:pt x="553" y="680"/>
                  <a:pt x="570" y="674"/>
                  <a:pt x="590" y="676"/>
                </a:cubicBezTo>
                <a:cubicBezTo>
                  <a:pt x="590" y="678"/>
                  <a:pt x="592" y="678"/>
                  <a:pt x="593" y="680"/>
                </a:cubicBezTo>
                <a:cubicBezTo>
                  <a:pt x="584" y="682"/>
                  <a:pt x="570" y="681"/>
                  <a:pt x="562" y="682"/>
                </a:cubicBezTo>
                <a:cubicBezTo>
                  <a:pt x="575" y="683"/>
                  <a:pt x="585" y="684"/>
                  <a:pt x="599" y="685"/>
                </a:cubicBezTo>
                <a:cubicBezTo>
                  <a:pt x="601" y="684"/>
                  <a:pt x="601" y="682"/>
                  <a:pt x="603" y="682"/>
                </a:cubicBezTo>
                <a:cubicBezTo>
                  <a:pt x="613" y="688"/>
                  <a:pt x="629" y="691"/>
                  <a:pt x="640" y="684"/>
                </a:cubicBezTo>
                <a:cubicBezTo>
                  <a:pt x="635" y="685"/>
                  <a:pt x="639" y="683"/>
                  <a:pt x="638" y="680"/>
                </a:cubicBezTo>
                <a:cubicBezTo>
                  <a:pt x="646" y="680"/>
                  <a:pt x="660" y="676"/>
                  <a:pt x="664" y="683"/>
                </a:cubicBezTo>
                <a:cubicBezTo>
                  <a:pt x="665" y="686"/>
                  <a:pt x="662" y="685"/>
                  <a:pt x="662" y="689"/>
                </a:cubicBezTo>
                <a:cubicBezTo>
                  <a:pt x="663" y="689"/>
                  <a:pt x="665" y="689"/>
                  <a:pt x="666" y="689"/>
                </a:cubicBezTo>
                <a:cubicBezTo>
                  <a:pt x="666" y="686"/>
                  <a:pt x="667" y="685"/>
                  <a:pt x="668" y="683"/>
                </a:cubicBezTo>
                <a:cubicBezTo>
                  <a:pt x="667" y="683"/>
                  <a:pt x="665" y="683"/>
                  <a:pt x="665" y="682"/>
                </a:cubicBezTo>
                <a:cubicBezTo>
                  <a:pt x="673" y="685"/>
                  <a:pt x="679" y="683"/>
                  <a:pt x="690" y="684"/>
                </a:cubicBezTo>
                <a:cubicBezTo>
                  <a:pt x="690" y="682"/>
                  <a:pt x="691" y="680"/>
                  <a:pt x="694" y="679"/>
                </a:cubicBezTo>
                <a:cubicBezTo>
                  <a:pt x="692" y="678"/>
                  <a:pt x="694" y="673"/>
                  <a:pt x="695" y="672"/>
                </a:cubicBezTo>
                <a:cubicBezTo>
                  <a:pt x="698" y="674"/>
                  <a:pt x="705" y="672"/>
                  <a:pt x="707" y="675"/>
                </a:cubicBezTo>
                <a:cubicBezTo>
                  <a:pt x="705" y="678"/>
                  <a:pt x="701" y="678"/>
                  <a:pt x="698" y="680"/>
                </a:cubicBezTo>
                <a:cubicBezTo>
                  <a:pt x="703" y="680"/>
                  <a:pt x="703" y="682"/>
                  <a:pt x="702" y="686"/>
                </a:cubicBezTo>
                <a:cubicBezTo>
                  <a:pt x="709" y="686"/>
                  <a:pt x="709" y="686"/>
                  <a:pt x="709" y="686"/>
                </a:cubicBezTo>
                <a:cubicBezTo>
                  <a:pt x="715" y="697"/>
                  <a:pt x="735" y="682"/>
                  <a:pt x="747" y="687"/>
                </a:cubicBezTo>
                <a:cubicBezTo>
                  <a:pt x="749" y="687"/>
                  <a:pt x="748" y="684"/>
                  <a:pt x="750" y="684"/>
                </a:cubicBezTo>
                <a:cubicBezTo>
                  <a:pt x="748" y="687"/>
                  <a:pt x="753" y="687"/>
                  <a:pt x="749" y="689"/>
                </a:cubicBezTo>
                <a:cubicBezTo>
                  <a:pt x="756" y="695"/>
                  <a:pt x="767" y="690"/>
                  <a:pt x="776" y="690"/>
                </a:cubicBezTo>
                <a:cubicBezTo>
                  <a:pt x="786" y="690"/>
                  <a:pt x="800" y="695"/>
                  <a:pt x="808" y="688"/>
                </a:cubicBezTo>
                <a:cubicBezTo>
                  <a:pt x="808" y="686"/>
                  <a:pt x="806" y="689"/>
                  <a:pt x="806" y="687"/>
                </a:cubicBezTo>
                <a:cubicBezTo>
                  <a:pt x="810" y="684"/>
                  <a:pt x="817" y="687"/>
                  <a:pt x="817" y="683"/>
                </a:cubicBezTo>
                <a:cubicBezTo>
                  <a:pt x="822" y="685"/>
                  <a:pt x="836" y="682"/>
                  <a:pt x="840" y="687"/>
                </a:cubicBezTo>
                <a:cubicBezTo>
                  <a:pt x="844" y="682"/>
                  <a:pt x="853" y="686"/>
                  <a:pt x="859" y="686"/>
                </a:cubicBezTo>
                <a:cubicBezTo>
                  <a:pt x="859" y="686"/>
                  <a:pt x="859" y="684"/>
                  <a:pt x="861" y="684"/>
                </a:cubicBezTo>
                <a:cubicBezTo>
                  <a:pt x="866" y="685"/>
                  <a:pt x="873" y="685"/>
                  <a:pt x="876" y="683"/>
                </a:cubicBezTo>
                <a:cubicBezTo>
                  <a:pt x="878" y="684"/>
                  <a:pt x="880" y="685"/>
                  <a:pt x="881" y="686"/>
                </a:cubicBezTo>
                <a:cubicBezTo>
                  <a:pt x="879" y="686"/>
                  <a:pt x="880" y="690"/>
                  <a:pt x="879" y="690"/>
                </a:cubicBezTo>
                <a:cubicBezTo>
                  <a:pt x="876" y="686"/>
                  <a:pt x="874" y="688"/>
                  <a:pt x="873" y="692"/>
                </a:cubicBezTo>
                <a:cubicBezTo>
                  <a:pt x="873" y="690"/>
                  <a:pt x="868" y="691"/>
                  <a:pt x="868" y="692"/>
                </a:cubicBezTo>
                <a:cubicBezTo>
                  <a:pt x="867" y="690"/>
                  <a:pt x="866" y="690"/>
                  <a:pt x="867" y="688"/>
                </a:cubicBezTo>
                <a:cubicBezTo>
                  <a:pt x="863" y="688"/>
                  <a:pt x="862" y="690"/>
                  <a:pt x="857" y="690"/>
                </a:cubicBezTo>
                <a:cubicBezTo>
                  <a:pt x="857" y="692"/>
                  <a:pt x="859" y="692"/>
                  <a:pt x="858" y="694"/>
                </a:cubicBezTo>
                <a:cubicBezTo>
                  <a:pt x="863" y="695"/>
                  <a:pt x="870" y="694"/>
                  <a:pt x="873" y="695"/>
                </a:cubicBezTo>
                <a:cubicBezTo>
                  <a:pt x="873" y="697"/>
                  <a:pt x="873" y="697"/>
                  <a:pt x="874" y="698"/>
                </a:cubicBezTo>
                <a:cubicBezTo>
                  <a:pt x="872" y="698"/>
                  <a:pt x="869" y="698"/>
                  <a:pt x="869" y="701"/>
                </a:cubicBezTo>
                <a:cubicBezTo>
                  <a:pt x="872" y="700"/>
                  <a:pt x="881" y="704"/>
                  <a:pt x="880" y="700"/>
                </a:cubicBezTo>
                <a:cubicBezTo>
                  <a:pt x="888" y="706"/>
                  <a:pt x="903" y="699"/>
                  <a:pt x="911" y="701"/>
                </a:cubicBezTo>
                <a:cubicBezTo>
                  <a:pt x="912" y="698"/>
                  <a:pt x="907" y="697"/>
                  <a:pt x="910" y="696"/>
                </a:cubicBezTo>
                <a:cubicBezTo>
                  <a:pt x="916" y="695"/>
                  <a:pt x="919" y="693"/>
                  <a:pt x="924" y="696"/>
                </a:cubicBezTo>
                <a:cubicBezTo>
                  <a:pt x="924" y="695"/>
                  <a:pt x="923" y="694"/>
                  <a:pt x="923" y="694"/>
                </a:cubicBezTo>
                <a:cubicBezTo>
                  <a:pt x="925" y="694"/>
                  <a:pt x="925" y="696"/>
                  <a:pt x="926" y="697"/>
                </a:cubicBezTo>
                <a:cubicBezTo>
                  <a:pt x="925" y="693"/>
                  <a:pt x="927" y="693"/>
                  <a:pt x="925" y="689"/>
                </a:cubicBezTo>
                <a:cubicBezTo>
                  <a:pt x="928" y="691"/>
                  <a:pt x="929" y="688"/>
                  <a:pt x="926" y="687"/>
                </a:cubicBezTo>
                <a:cubicBezTo>
                  <a:pt x="930" y="687"/>
                  <a:pt x="931" y="689"/>
                  <a:pt x="935" y="688"/>
                </a:cubicBezTo>
                <a:cubicBezTo>
                  <a:pt x="933" y="691"/>
                  <a:pt x="937" y="690"/>
                  <a:pt x="936" y="693"/>
                </a:cubicBezTo>
                <a:cubicBezTo>
                  <a:pt x="935" y="692"/>
                  <a:pt x="928" y="692"/>
                  <a:pt x="932" y="695"/>
                </a:cubicBezTo>
                <a:cubicBezTo>
                  <a:pt x="932" y="692"/>
                  <a:pt x="938" y="700"/>
                  <a:pt x="941" y="694"/>
                </a:cubicBezTo>
                <a:cubicBezTo>
                  <a:pt x="941" y="696"/>
                  <a:pt x="941" y="696"/>
                  <a:pt x="942" y="697"/>
                </a:cubicBezTo>
                <a:cubicBezTo>
                  <a:pt x="939" y="699"/>
                  <a:pt x="934" y="696"/>
                  <a:pt x="933" y="699"/>
                </a:cubicBezTo>
                <a:cubicBezTo>
                  <a:pt x="939" y="704"/>
                  <a:pt x="956" y="702"/>
                  <a:pt x="966" y="707"/>
                </a:cubicBezTo>
                <a:cubicBezTo>
                  <a:pt x="965" y="708"/>
                  <a:pt x="964" y="707"/>
                  <a:pt x="964" y="708"/>
                </a:cubicBezTo>
                <a:cubicBezTo>
                  <a:pt x="968" y="708"/>
                  <a:pt x="970" y="707"/>
                  <a:pt x="972" y="710"/>
                </a:cubicBezTo>
                <a:cubicBezTo>
                  <a:pt x="976" y="706"/>
                  <a:pt x="985" y="710"/>
                  <a:pt x="982" y="715"/>
                </a:cubicBezTo>
                <a:cubicBezTo>
                  <a:pt x="986" y="715"/>
                  <a:pt x="982" y="711"/>
                  <a:pt x="986" y="710"/>
                </a:cubicBezTo>
                <a:cubicBezTo>
                  <a:pt x="989" y="712"/>
                  <a:pt x="995" y="711"/>
                  <a:pt x="1000" y="711"/>
                </a:cubicBezTo>
                <a:cubicBezTo>
                  <a:pt x="999" y="706"/>
                  <a:pt x="1006" y="704"/>
                  <a:pt x="1010" y="706"/>
                </a:cubicBezTo>
                <a:cubicBezTo>
                  <a:pt x="1006" y="710"/>
                  <a:pt x="1004" y="707"/>
                  <a:pt x="1000" y="712"/>
                </a:cubicBezTo>
                <a:cubicBezTo>
                  <a:pt x="1000" y="714"/>
                  <a:pt x="1004" y="713"/>
                  <a:pt x="1004" y="715"/>
                </a:cubicBezTo>
                <a:cubicBezTo>
                  <a:pt x="1000" y="723"/>
                  <a:pt x="991" y="717"/>
                  <a:pt x="980" y="718"/>
                </a:cubicBezTo>
                <a:cubicBezTo>
                  <a:pt x="975" y="718"/>
                  <a:pt x="973" y="719"/>
                  <a:pt x="970" y="717"/>
                </a:cubicBezTo>
                <a:cubicBezTo>
                  <a:pt x="969" y="717"/>
                  <a:pt x="969" y="720"/>
                  <a:pt x="967" y="719"/>
                </a:cubicBezTo>
                <a:cubicBezTo>
                  <a:pt x="965" y="719"/>
                  <a:pt x="963" y="715"/>
                  <a:pt x="960" y="718"/>
                </a:cubicBezTo>
                <a:cubicBezTo>
                  <a:pt x="967" y="719"/>
                  <a:pt x="958" y="722"/>
                  <a:pt x="960" y="725"/>
                </a:cubicBezTo>
                <a:cubicBezTo>
                  <a:pt x="968" y="728"/>
                  <a:pt x="973" y="725"/>
                  <a:pt x="981" y="729"/>
                </a:cubicBezTo>
                <a:cubicBezTo>
                  <a:pt x="982" y="733"/>
                  <a:pt x="977" y="731"/>
                  <a:pt x="977" y="734"/>
                </a:cubicBezTo>
                <a:cubicBezTo>
                  <a:pt x="981" y="735"/>
                  <a:pt x="987" y="737"/>
                  <a:pt x="989" y="735"/>
                </a:cubicBezTo>
                <a:cubicBezTo>
                  <a:pt x="989" y="738"/>
                  <a:pt x="989" y="737"/>
                  <a:pt x="989" y="740"/>
                </a:cubicBezTo>
                <a:cubicBezTo>
                  <a:pt x="985" y="738"/>
                  <a:pt x="980" y="742"/>
                  <a:pt x="978" y="737"/>
                </a:cubicBezTo>
                <a:cubicBezTo>
                  <a:pt x="978" y="742"/>
                  <a:pt x="974" y="741"/>
                  <a:pt x="970" y="741"/>
                </a:cubicBezTo>
                <a:cubicBezTo>
                  <a:pt x="974" y="747"/>
                  <a:pt x="988" y="743"/>
                  <a:pt x="996" y="746"/>
                </a:cubicBezTo>
                <a:cubicBezTo>
                  <a:pt x="996" y="748"/>
                  <a:pt x="992" y="749"/>
                  <a:pt x="996" y="749"/>
                </a:cubicBezTo>
                <a:cubicBezTo>
                  <a:pt x="1015" y="750"/>
                  <a:pt x="1029" y="750"/>
                  <a:pt x="1046" y="748"/>
                </a:cubicBezTo>
                <a:cubicBezTo>
                  <a:pt x="1041" y="748"/>
                  <a:pt x="1040" y="745"/>
                  <a:pt x="1034" y="744"/>
                </a:cubicBezTo>
                <a:cubicBezTo>
                  <a:pt x="1040" y="743"/>
                  <a:pt x="1052" y="742"/>
                  <a:pt x="1052" y="737"/>
                </a:cubicBezTo>
                <a:cubicBezTo>
                  <a:pt x="1051" y="734"/>
                  <a:pt x="1051" y="740"/>
                  <a:pt x="1049" y="739"/>
                </a:cubicBezTo>
                <a:cubicBezTo>
                  <a:pt x="1049" y="736"/>
                  <a:pt x="1049" y="737"/>
                  <a:pt x="1049" y="734"/>
                </a:cubicBezTo>
                <a:cubicBezTo>
                  <a:pt x="1054" y="734"/>
                  <a:pt x="1056" y="730"/>
                  <a:pt x="1060" y="729"/>
                </a:cubicBezTo>
                <a:cubicBezTo>
                  <a:pt x="1045" y="726"/>
                  <a:pt x="1032" y="730"/>
                  <a:pt x="1019" y="725"/>
                </a:cubicBezTo>
                <a:cubicBezTo>
                  <a:pt x="1019" y="723"/>
                  <a:pt x="1024" y="726"/>
                  <a:pt x="1023" y="722"/>
                </a:cubicBezTo>
                <a:cubicBezTo>
                  <a:pt x="1022" y="719"/>
                  <a:pt x="1020" y="723"/>
                  <a:pt x="1018" y="722"/>
                </a:cubicBezTo>
                <a:cubicBezTo>
                  <a:pt x="1020" y="714"/>
                  <a:pt x="1004" y="720"/>
                  <a:pt x="1005" y="712"/>
                </a:cubicBezTo>
                <a:cubicBezTo>
                  <a:pt x="1009" y="712"/>
                  <a:pt x="1009" y="715"/>
                  <a:pt x="1014" y="714"/>
                </a:cubicBezTo>
                <a:cubicBezTo>
                  <a:pt x="1015" y="713"/>
                  <a:pt x="1014" y="710"/>
                  <a:pt x="1015" y="708"/>
                </a:cubicBezTo>
                <a:cubicBezTo>
                  <a:pt x="1014" y="708"/>
                  <a:pt x="1012" y="708"/>
                  <a:pt x="1012" y="706"/>
                </a:cubicBezTo>
                <a:cubicBezTo>
                  <a:pt x="1016" y="707"/>
                  <a:pt x="1018" y="704"/>
                  <a:pt x="1020" y="707"/>
                </a:cubicBezTo>
                <a:cubicBezTo>
                  <a:pt x="1018" y="707"/>
                  <a:pt x="1018" y="708"/>
                  <a:pt x="1018" y="710"/>
                </a:cubicBezTo>
                <a:cubicBezTo>
                  <a:pt x="1032" y="705"/>
                  <a:pt x="1037" y="708"/>
                  <a:pt x="1051" y="705"/>
                </a:cubicBezTo>
                <a:cubicBezTo>
                  <a:pt x="1047" y="704"/>
                  <a:pt x="1043" y="704"/>
                  <a:pt x="1038" y="702"/>
                </a:cubicBezTo>
                <a:cubicBezTo>
                  <a:pt x="1058" y="695"/>
                  <a:pt x="1092" y="693"/>
                  <a:pt x="1111" y="698"/>
                </a:cubicBezTo>
                <a:cubicBezTo>
                  <a:pt x="1107" y="700"/>
                  <a:pt x="1112" y="706"/>
                  <a:pt x="1110" y="709"/>
                </a:cubicBezTo>
                <a:cubicBezTo>
                  <a:pt x="1118" y="711"/>
                  <a:pt x="1134" y="708"/>
                  <a:pt x="1143" y="709"/>
                </a:cubicBezTo>
                <a:cubicBezTo>
                  <a:pt x="1144" y="705"/>
                  <a:pt x="1139" y="706"/>
                  <a:pt x="1138" y="705"/>
                </a:cubicBezTo>
                <a:cubicBezTo>
                  <a:pt x="1140" y="702"/>
                  <a:pt x="1143" y="700"/>
                  <a:pt x="1148" y="700"/>
                </a:cubicBezTo>
                <a:cubicBezTo>
                  <a:pt x="1155" y="681"/>
                  <a:pt x="1186" y="694"/>
                  <a:pt x="1206" y="686"/>
                </a:cubicBezTo>
                <a:cubicBezTo>
                  <a:pt x="1193" y="680"/>
                  <a:pt x="1183" y="686"/>
                  <a:pt x="1172" y="685"/>
                </a:cubicBezTo>
                <a:cubicBezTo>
                  <a:pt x="1171" y="684"/>
                  <a:pt x="1170" y="683"/>
                  <a:pt x="1171" y="682"/>
                </a:cubicBezTo>
                <a:cubicBezTo>
                  <a:pt x="1168" y="682"/>
                  <a:pt x="1166" y="683"/>
                  <a:pt x="1163" y="681"/>
                </a:cubicBezTo>
                <a:cubicBezTo>
                  <a:pt x="1163" y="679"/>
                  <a:pt x="1165" y="679"/>
                  <a:pt x="1165" y="678"/>
                </a:cubicBezTo>
                <a:cubicBezTo>
                  <a:pt x="1164" y="677"/>
                  <a:pt x="1158" y="674"/>
                  <a:pt x="1156" y="677"/>
                </a:cubicBezTo>
                <a:cubicBezTo>
                  <a:pt x="1166" y="679"/>
                  <a:pt x="1149" y="682"/>
                  <a:pt x="1148" y="676"/>
                </a:cubicBezTo>
                <a:cubicBezTo>
                  <a:pt x="1150" y="676"/>
                  <a:pt x="1151" y="676"/>
                  <a:pt x="1152" y="677"/>
                </a:cubicBezTo>
                <a:cubicBezTo>
                  <a:pt x="1151" y="674"/>
                  <a:pt x="1150" y="667"/>
                  <a:pt x="1153" y="666"/>
                </a:cubicBezTo>
                <a:cubicBezTo>
                  <a:pt x="1156" y="665"/>
                  <a:pt x="1157" y="668"/>
                  <a:pt x="1158" y="666"/>
                </a:cubicBezTo>
                <a:cubicBezTo>
                  <a:pt x="1155" y="663"/>
                  <a:pt x="1148" y="665"/>
                  <a:pt x="1147" y="661"/>
                </a:cubicBezTo>
                <a:cubicBezTo>
                  <a:pt x="1138" y="663"/>
                  <a:pt x="1122" y="658"/>
                  <a:pt x="1111" y="664"/>
                </a:cubicBezTo>
                <a:cubicBezTo>
                  <a:pt x="1119" y="663"/>
                  <a:pt x="1120" y="667"/>
                  <a:pt x="1126" y="667"/>
                </a:cubicBezTo>
                <a:cubicBezTo>
                  <a:pt x="1121" y="668"/>
                  <a:pt x="1129" y="670"/>
                  <a:pt x="1132" y="671"/>
                </a:cubicBezTo>
                <a:cubicBezTo>
                  <a:pt x="1132" y="673"/>
                  <a:pt x="1131" y="674"/>
                  <a:pt x="1130" y="674"/>
                </a:cubicBezTo>
                <a:cubicBezTo>
                  <a:pt x="1127" y="669"/>
                  <a:pt x="1115" y="674"/>
                  <a:pt x="1108" y="674"/>
                </a:cubicBezTo>
                <a:cubicBezTo>
                  <a:pt x="1108" y="673"/>
                  <a:pt x="1107" y="673"/>
                  <a:pt x="1108" y="671"/>
                </a:cubicBezTo>
                <a:cubicBezTo>
                  <a:pt x="1105" y="675"/>
                  <a:pt x="1093" y="675"/>
                  <a:pt x="1087" y="673"/>
                </a:cubicBezTo>
                <a:cubicBezTo>
                  <a:pt x="1087" y="669"/>
                  <a:pt x="1093" y="671"/>
                  <a:pt x="1094" y="668"/>
                </a:cubicBezTo>
                <a:cubicBezTo>
                  <a:pt x="1088" y="669"/>
                  <a:pt x="1087" y="669"/>
                  <a:pt x="1082" y="667"/>
                </a:cubicBezTo>
                <a:cubicBezTo>
                  <a:pt x="1084" y="665"/>
                  <a:pt x="1092" y="668"/>
                  <a:pt x="1093" y="664"/>
                </a:cubicBezTo>
                <a:cubicBezTo>
                  <a:pt x="1080" y="663"/>
                  <a:pt x="1074" y="662"/>
                  <a:pt x="1060" y="662"/>
                </a:cubicBezTo>
                <a:cubicBezTo>
                  <a:pt x="1058" y="660"/>
                  <a:pt x="1060" y="659"/>
                  <a:pt x="1059" y="657"/>
                </a:cubicBezTo>
                <a:cubicBezTo>
                  <a:pt x="1055" y="658"/>
                  <a:pt x="1053" y="661"/>
                  <a:pt x="1050" y="662"/>
                </a:cubicBezTo>
                <a:cubicBezTo>
                  <a:pt x="1044" y="658"/>
                  <a:pt x="1033" y="659"/>
                  <a:pt x="1026" y="656"/>
                </a:cubicBezTo>
                <a:cubicBezTo>
                  <a:pt x="1030" y="652"/>
                  <a:pt x="1023" y="653"/>
                  <a:pt x="1025" y="649"/>
                </a:cubicBezTo>
                <a:cubicBezTo>
                  <a:pt x="1030" y="645"/>
                  <a:pt x="1038" y="641"/>
                  <a:pt x="1045" y="646"/>
                </a:cubicBezTo>
                <a:cubicBezTo>
                  <a:pt x="1055" y="639"/>
                  <a:pt x="1061" y="649"/>
                  <a:pt x="1076" y="645"/>
                </a:cubicBezTo>
                <a:cubicBezTo>
                  <a:pt x="1072" y="639"/>
                  <a:pt x="1079" y="639"/>
                  <a:pt x="1075" y="634"/>
                </a:cubicBezTo>
                <a:cubicBezTo>
                  <a:pt x="1080" y="634"/>
                  <a:pt x="1084" y="635"/>
                  <a:pt x="1087" y="636"/>
                </a:cubicBezTo>
                <a:cubicBezTo>
                  <a:pt x="1087" y="638"/>
                  <a:pt x="1086" y="638"/>
                  <a:pt x="1085" y="639"/>
                </a:cubicBezTo>
                <a:cubicBezTo>
                  <a:pt x="1091" y="641"/>
                  <a:pt x="1089" y="635"/>
                  <a:pt x="1093" y="635"/>
                </a:cubicBezTo>
                <a:cubicBezTo>
                  <a:pt x="1095" y="637"/>
                  <a:pt x="1092" y="639"/>
                  <a:pt x="1095" y="639"/>
                </a:cubicBezTo>
                <a:cubicBezTo>
                  <a:pt x="1105" y="642"/>
                  <a:pt x="1110" y="648"/>
                  <a:pt x="1119" y="643"/>
                </a:cubicBezTo>
                <a:cubicBezTo>
                  <a:pt x="1121" y="643"/>
                  <a:pt x="1126" y="646"/>
                  <a:pt x="1128" y="644"/>
                </a:cubicBezTo>
                <a:cubicBezTo>
                  <a:pt x="1127" y="643"/>
                  <a:pt x="1127" y="641"/>
                  <a:pt x="1127" y="639"/>
                </a:cubicBezTo>
                <a:cubicBezTo>
                  <a:pt x="1135" y="638"/>
                  <a:pt x="1140" y="640"/>
                  <a:pt x="1148" y="640"/>
                </a:cubicBezTo>
                <a:cubicBezTo>
                  <a:pt x="1148" y="642"/>
                  <a:pt x="1145" y="641"/>
                  <a:pt x="1146" y="644"/>
                </a:cubicBezTo>
                <a:cubicBezTo>
                  <a:pt x="1162" y="637"/>
                  <a:pt x="1181" y="642"/>
                  <a:pt x="1196" y="642"/>
                </a:cubicBezTo>
                <a:cubicBezTo>
                  <a:pt x="1195" y="637"/>
                  <a:pt x="1198" y="635"/>
                  <a:pt x="1200" y="636"/>
                </a:cubicBezTo>
                <a:cubicBezTo>
                  <a:pt x="1201" y="639"/>
                  <a:pt x="1194" y="642"/>
                  <a:pt x="1198" y="643"/>
                </a:cubicBezTo>
                <a:cubicBezTo>
                  <a:pt x="1199" y="639"/>
                  <a:pt x="1204" y="641"/>
                  <a:pt x="1204" y="637"/>
                </a:cubicBezTo>
                <a:cubicBezTo>
                  <a:pt x="1207" y="639"/>
                  <a:pt x="1213" y="638"/>
                  <a:pt x="1213" y="634"/>
                </a:cubicBezTo>
                <a:cubicBezTo>
                  <a:pt x="1199" y="630"/>
                  <a:pt x="1182" y="630"/>
                  <a:pt x="1168" y="623"/>
                </a:cubicBezTo>
                <a:close/>
                <a:moveTo>
                  <a:pt x="1126" y="132"/>
                </a:moveTo>
                <a:cubicBezTo>
                  <a:pt x="1126" y="134"/>
                  <a:pt x="1119" y="137"/>
                  <a:pt x="1119" y="133"/>
                </a:cubicBezTo>
                <a:cubicBezTo>
                  <a:pt x="1120" y="132"/>
                  <a:pt x="1123" y="132"/>
                  <a:pt x="1126" y="132"/>
                </a:cubicBezTo>
                <a:close/>
                <a:moveTo>
                  <a:pt x="199" y="729"/>
                </a:moveTo>
                <a:cubicBezTo>
                  <a:pt x="201" y="731"/>
                  <a:pt x="203" y="732"/>
                  <a:pt x="208" y="731"/>
                </a:cubicBezTo>
                <a:cubicBezTo>
                  <a:pt x="208" y="733"/>
                  <a:pt x="208" y="733"/>
                  <a:pt x="209" y="733"/>
                </a:cubicBezTo>
                <a:cubicBezTo>
                  <a:pt x="205" y="737"/>
                  <a:pt x="201" y="733"/>
                  <a:pt x="198" y="737"/>
                </a:cubicBezTo>
                <a:cubicBezTo>
                  <a:pt x="197" y="732"/>
                  <a:pt x="202" y="733"/>
                  <a:pt x="199" y="729"/>
                </a:cubicBezTo>
                <a:close/>
                <a:moveTo>
                  <a:pt x="378" y="156"/>
                </a:moveTo>
                <a:cubicBezTo>
                  <a:pt x="379" y="158"/>
                  <a:pt x="377" y="159"/>
                  <a:pt x="377" y="161"/>
                </a:cubicBezTo>
                <a:cubicBezTo>
                  <a:pt x="372" y="160"/>
                  <a:pt x="366" y="159"/>
                  <a:pt x="363" y="162"/>
                </a:cubicBezTo>
                <a:cubicBezTo>
                  <a:pt x="361" y="160"/>
                  <a:pt x="365" y="156"/>
                  <a:pt x="360" y="156"/>
                </a:cubicBezTo>
                <a:cubicBezTo>
                  <a:pt x="364" y="149"/>
                  <a:pt x="373" y="162"/>
                  <a:pt x="378" y="156"/>
                </a:cubicBezTo>
                <a:close/>
                <a:moveTo>
                  <a:pt x="353" y="141"/>
                </a:moveTo>
                <a:cubicBezTo>
                  <a:pt x="353" y="144"/>
                  <a:pt x="349" y="143"/>
                  <a:pt x="348" y="142"/>
                </a:cubicBezTo>
                <a:cubicBezTo>
                  <a:pt x="348" y="140"/>
                  <a:pt x="352" y="140"/>
                  <a:pt x="353" y="141"/>
                </a:cubicBezTo>
                <a:close/>
                <a:moveTo>
                  <a:pt x="344" y="143"/>
                </a:moveTo>
                <a:cubicBezTo>
                  <a:pt x="341" y="142"/>
                  <a:pt x="333" y="146"/>
                  <a:pt x="333" y="141"/>
                </a:cubicBezTo>
                <a:cubicBezTo>
                  <a:pt x="337" y="142"/>
                  <a:pt x="342" y="138"/>
                  <a:pt x="344" y="143"/>
                </a:cubicBezTo>
                <a:close/>
                <a:moveTo>
                  <a:pt x="250" y="193"/>
                </a:moveTo>
                <a:cubicBezTo>
                  <a:pt x="249" y="197"/>
                  <a:pt x="253" y="198"/>
                  <a:pt x="255" y="201"/>
                </a:cubicBezTo>
                <a:cubicBezTo>
                  <a:pt x="251" y="201"/>
                  <a:pt x="246" y="200"/>
                  <a:pt x="243" y="196"/>
                </a:cubicBezTo>
                <a:cubicBezTo>
                  <a:pt x="243" y="192"/>
                  <a:pt x="248" y="191"/>
                  <a:pt x="250" y="193"/>
                </a:cubicBezTo>
                <a:close/>
                <a:moveTo>
                  <a:pt x="209" y="190"/>
                </a:moveTo>
                <a:cubicBezTo>
                  <a:pt x="206" y="191"/>
                  <a:pt x="207" y="189"/>
                  <a:pt x="204" y="189"/>
                </a:cubicBezTo>
                <a:cubicBezTo>
                  <a:pt x="205" y="187"/>
                  <a:pt x="202" y="187"/>
                  <a:pt x="203" y="184"/>
                </a:cubicBezTo>
                <a:cubicBezTo>
                  <a:pt x="205" y="184"/>
                  <a:pt x="206" y="184"/>
                  <a:pt x="208" y="184"/>
                </a:cubicBezTo>
                <a:cubicBezTo>
                  <a:pt x="207" y="187"/>
                  <a:pt x="209" y="187"/>
                  <a:pt x="209" y="190"/>
                </a:cubicBezTo>
                <a:close/>
                <a:moveTo>
                  <a:pt x="209" y="190"/>
                </a:moveTo>
                <a:cubicBezTo>
                  <a:pt x="210" y="190"/>
                  <a:pt x="210" y="189"/>
                  <a:pt x="210" y="188"/>
                </a:cubicBezTo>
                <a:cubicBezTo>
                  <a:pt x="212" y="186"/>
                  <a:pt x="213" y="188"/>
                  <a:pt x="216" y="188"/>
                </a:cubicBezTo>
                <a:cubicBezTo>
                  <a:pt x="216" y="191"/>
                  <a:pt x="216" y="191"/>
                  <a:pt x="216" y="191"/>
                </a:cubicBezTo>
                <a:cubicBezTo>
                  <a:pt x="213" y="191"/>
                  <a:pt x="211" y="192"/>
                  <a:pt x="209" y="190"/>
                </a:cubicBezTo>
                <a:close/>
                <a:moveTo>
                  <a:pt x="229" y="608"/>
                </a:moveTo>
                <a:cubicBezTo>
                  <a:pt x="224" y="610"/>
                  <a:pt x="209" y="611"/>
                  <a:pt x="206" y="605"/>
                </a:cubicBezTo>
                <a:cubicBezTo>
                  <a:pt x="213" y="606"/>
                  <a:pt x="220" y="605"/>
                  <a:pt x="229" y="608"/>
                </a:cubicBezTo>
                <a:close/>
                <a:moveTo>
                  <a:pt x="178" y="226"/>
                </a:moveTo>
                <a:cubicBezTo>
                  <a:pt x="178" y="230"/>
                  <a:pt x="168" y="228"/>
                  <a:pt x="167" y="226"/>
                </a:cubicBezTo>
                <a:cubicBezTo>
                  <a:pt x="170" y="223"/>
                  <a:pt x="174" y="225"/>
                  <a:pt x="178" y="226"/>
                </a:cubicBezTo>
                <a:close/>
                <a:moveTo>
                  <a:pt x="157" y="731"/>
                </a:moveTo>
                <a:cubicBezTo>
                  <a:pt x="153" y="731"/>
                  <a:pt x="147" y="730"/>
                  <a:pt x="142" y="729"/>
                </a:cubicBezTo>
                <a:cubicBezTo>
                  <a:pt x="144" y="725"/>
                  <a:pt x="155" y="725"/>
                  <a:pt x="158" y="728"/>
                </a:cubicBezTo>
                <a:cubicBezTo>
                  <a:pt x="158" y="728"/>
                  <a:pt x="157" y="729"/>
                  <a:pt x="157" y="731"/>
                </a:cubicBezTo>
                <a:close/>
                <a:moveTo>
                  <a:pt x="155" y="680"/>
                </a:moveTo>
                <a:cubicBezTo>
                  <a:pt x="153" y="678"/>
                  <a:pt x="153" y="676"/>
                  <a:pt x="149" y="676"/>
                </a:cubicBezTo>
                <a:cubicBezTo>
                  <a:pt x="148" y="673"/>
                  <a:pt x="153" y="676"/>
                  <a:pt x="153" y="672"/>
                </a:cubicBezTo>
                <a:cubicBezTo>
                  <a:pt x="151" y="670"/>
                  <a:pt x="142" y="674"/>
                  <a:pt x="142" y="669"/>
                </a:cubicBezTo>
                <a:cubicBezTo>
                  <a:pt x="148" y="666"/>
                  <a:pt x="151" y="672"/>
                  <a:pt x="155" y="669"/>
                </a:cubicBezTo>
                <a:cubicBezTo>
                  <a:pt x="154" y="673"/>
                  <a:pt x="157" y="673"/>
                  <a:pt x="159" y="674"/>
                </a:cubicBezTo>
                <a:cubicBezTo>
                  <a:pt x="157" y="675"/>
                  <a:pt x="155" y="676"/>
                  <a:pt x="155" y="680"/>
                </a:cubicBezTo>
                <a:close/>
                <a:moveTo>
                  <a:pt x="183" y="732"/>
                </a:moveTo>
                <a:cubicBezTo>
                  <a:pt x="178" y="734"/>
                  <a:pt x="176" y="734"/>
                  <a:pt x="171" y="733"/>
                </a:cubicBezTo>
                <a:cubicBezTo>
                  <a:pt x="169" y="728"/>
                  <a:pt x="174" y="731"/>
                  <a:pt x="171" y="726"/>
                </a:cubicBezTo>
                <a:cubicBezTo>
                  <a:pt x="176" y="728"/>
                  <a:pt x="183" y="724"/>
                  <a:pt x="183" y="732"/>
                </a:cubicBezTo>
                <a:close/>
                <a:moveTo>
                  <a:pt x="182" y="723"/>
                </a:moveTo>
                <a:cubicBezTo>
                  <a:pt x="184" y="723"/>
                  <a:pt x="186" y="723"/>
                  <a:pt x="187" y="724"/>
                </a:cubicBezTo>
                <a:cubicBezTo>
                  <a:pt x="187" y="725"/>
                  <a:pt x="181" y="726"/>
                  <a:pt x="182" y="723"/>
                </a:cubicBezTo>
                <a:close/>
                <a:moveTo>
                  <a:pt x="205" y="668"/>
                </a:moveTo>
                <a:cubicBezTo>
                  <a:pt x="190" y="667"/>
                  <a:pt x="172" y="666"/>
                  <a:pt x="164" y="659"/>
                </a:cubicBezTo>
                <a:cubicBezTo>
                  <a:pt x="166" y="658"/>
                  <a:pt x="174" y="658"/>
                  <a:pt x="175" y="657"/>
                </a:cubicBezTo>
                <a:cubicBezTo>
                  <a:pt x="194" y="661"/>
                  <a:pt x="216" y="658"/>
                  <a:pt x="231" y="666"/>
                </a:cubicBezTo>
                <a:cubicBezTo>
                  <a:pt x="223" y="667"/>
                  <a:pt x="214" y="668"/>
                  <a:pt x="205" y="668"/>
                </a:cubicBezTo>
                <a:close/>
                <a:moveTo>
                  <a:pt x="236" y="716"/>
                </a:moveTo>
                <a:cubicBezTo>
                  <a:pt x="230" y="721"/>
                  <a:pt x="221" y="715"/>
                  <a:pt x="214" y="715"/>
                </a:cubicBezTo>
                <a:cubicBezTo>
                  <a:pt x="230" y="710"/>
                  <a:pt x="255" y="714"/>
                  <a:pt x="269" y="717"/>
                </a:cubicBezTo>
                <a:cubicBezTo>
                  <a:pt x="261" y="721"/>
                  <a:pt x="248" y="716"/>
                  <a:pt x="236" y="716"/>
                </a:cubicBezTo>
                <a:close/>
                <a:moveTo>
                  <a:pt x="217" y="619"/>
                </a:moveTo>
                <a:cubicBezTo>
                  <a:pt x="227" y="612"/>
                  <a:pt x="242" y="615"/>
                  <a:pt x="253" y="620"/>
                </a:cubicBezTo>
                <a:cubicBezTo>
                  <a:pt x="254" y="620"/>
                  <a:pt x="253" y="617"/>
                  <a:pt x="255" y="617"/>
                </a:cubicBezTo>
                <a:cubicBezTo>
                  <a:pt x="264" y="618"/>
                  <a:pt x="273" y="624"/>
                  <a:pt x="283" y="623"/>
                </a:cubicBezTo>
                <a:cubicBezTo>
                  <a:pt x="262" y="628"/>
                  <a:pt x="241" y="618"/>
                  <a:pt x="217" y="619"/>
                </a:cubicBezTo>
                <a:close/>
                <a:moveTo>
                  <a:pt x="274" y="719"/>
                </a:moveTo>
                <a:cubicBezTo>
                  <a:pt x="274" y="713"/>
                  <a:pt x="284" y="716"/>
                  <a:pt x="287" y="717"/>
                </a:cubicBezTo>
                <a:cubicBezTo>
                  <a:pt x="285" y="722"/>
                  <a:pt x="279" y="717"/>
                  <a:pt x="274" y="719"/>
                </a:cubicBezTo>
                <a:close/>
                <a:moveTo>
                  <a:pt x="290" y="720"/>
                </a:moveTo>
                <a:cubicBezTo>
                  <a:pt x="290" y="718"/>
                  <a:pt x="294" y="719"/>
                  <a:pt x="292" y="716"/>
                </a:cubicBezTo>
                <a:cubicBezTo>
                  <a:pt x="294" y="716"/>
                  <a:pt x="295" y="716"/>
                  <a:pt x="297" y="716"/>
                </a:cubicBezTo>
                <a:cubicBezTo>
                  <a:pt x="297" y="717"/>
                  <a:pt x="299" y="718"/>
                  <a:pt x="299" y="720"/>
                </a:cubicBezTo>
                <a:lnTo>
                  <a:pt x="290" y="720"/>
                </a:lnTo>
                <a:close/>
                <a:moveTo>
                  <a:pt x="301" y="622"/>
                </a:moveTo>
                <a:cubicBezTo>
                  <a:pt x="302" y="620"/>
                  <a:pt x="303" y="618"/>
                  <a:pt x="307" y="619"/>
                </a:cubicBezTo>
                <a:cubicBezTo>
                  <a:pt x="308" y="621"/>
                  <a:pt x="306" y="622"/>
                  <a:pt x="306" y="624"/>
                </a:cubicBezTo>
                <a:cubicBezTo>
                  <a:pt x="304" y="624"/>
                  <a:pt x="304" y="622"/>
                  <a:pt x="301" y="622"/>
                </a:cubicBezTo>
                <a:close/>
                <a:moveTo>
                  <a:pt x="322" y="721"/>
                </a:moveTo>
                <a:cubicBezTo>
                  <a:pt x="319" y="724"/>
                  <a:pt x="309" y="722"/>
                  <a:pt x="307" y="719"/>
                </a:cubicBezTo>
                <a:cubicBezTo>
                  <a:pt x="308" y="719"/>
                  <a:pt x="312" y="720"/>
                  <a:pt x="310" y="718"/>
                </a:cubicBezTo>
                <a:cubicBezTo>
                  <a:pt x="321" y="715"/>
                  <a:pt x="336" y="716"/>
                  <a:pt x="345" y="721"/>
                </a:cubicBezTo>
                <a:cubicBezTo>
                  <a:pt x="338" y="723"/>
                  <a:pt x="326" y="726"/>
                  <a:pt x="322" y="721"/>
                </a:cubicBezTo>
                <a:close/>
                <a:moveTo>
                  <a:pt x="351" y="631"/>
                </a:moveTo>
                <a:cubicBezTo>
                  <a:pt x="352" y="628"/>
                  <a:pt x="352" y="629"/>
                  <a:pt x="351" y="626"/>
                </a:cubicBezTo>
                <a:cubicBezTo>
                  <a:pt x="348" y="626"/>
                  <a:pt x="348" y="628"/>
                  <a:pt x="345" y="627"/>
                </a:cubicBezTo>
                <a:cubicBezTo>
                  <a:pt x="343" y="627"/>
                  <a:pt x="345" y="628"/>
                  <a:pt x="345" y="630"/>
                </a:cubicBezTo>
                <a:cubicBezTo>
                  <a:pt x="336" y="630"/>
                  <a:pt x="329" y="629"/>
                  <a:pt x="323" y="629"/>
                </a:cubicBezTo>
                <a:cubicBezTo>
                  <a:pt x="324" y="625"/>
                  <a:pt x="327" y="629"/>
                  <a:pt x="331" y="628"/>
                </a:cubicBezTo>
                <a:cubicBezTo>
                  <a:pt x="331" y="625"/>
                  <a:pt x="329" y="625"/>
                  <a:pt x="327" y="625"/>
                </a:cubicBezTo>
                <a:cubicBezTo>
                  <a:pt x="329" y="621"/>
                  <a:pt x="331" y="620"/>
                  <a:pt x="331" y="616"/>
                </a:cubicBezTo>
                <a:cubicBezTo>
                  <a:pt x="306" y="614"/>
                  <a:pt x="281" y="616"/>
                  <a:pt x="255" y="614"/>
                </a:cubicBezTo>
                <a:cubicBezTo>
                  <a:pt x="251" y="614"/>
                  <a:pt x="243" y="614"/>
                  <a:pt x="241" y="610"/>
                </a:cubicBezTo>
                <a:cubicBezTo>
                  <a:pt x="245" y="607"/>
                  <a:pt x="252" y="609"/>
                  <a:pt x="264" y="608"/>
                </a:cubicBezTo>
                <a:cubicBezTo>
                  <a:pt x="268" y="608"/>
                  <a:pt x="269" y="608"/>
                  <a:pt x="274" y="609"/>
                </a:cubicBezTo>
                <a:cubicBezTo>
                  <a:pt x="278" y="610"/>
                  <a:pt x="281" y="608"/>
                  <a:pt x="285" y="608"/>
                </a:cubicBezTo>
                <a:cubicBezTo>
                  <a:pt x="298" y="609"/>
                  <a:pt x="312" y="613"/>
                  <a:pt x="326" y="611"/>
                </a:cubicBezTo>
                <a:cubicBezTo>
                  <a:pt x="328" y="611"/>
                  <a:pt x="327" y="607"/>
                  <a:pt x="327" y="606"/>
                </a:cubicBezTo>
                <a:cubicBezTo>
                  <a:pt x="332" y="607"/>
                  <a:pt x="341" y="615"/>
                  <a:pt x="345" y="608"/>
                </a:cubicBezTo>
                <a:cubicBezTo>
                  <a:pt x="356" y="610"/>
                  <a:pt x="360" y="613"/>
                  <a:pt x="368" y="611"/>
                </a:cubicBezTo>
                <a:cubicBezTo>
                  <a:pt x="372" y="616"/>
                  <a:pt x="376" y="614"/>
                  <a:pt x="383" y="616"/>
                </a:cubicBezTo>
                <a:cubicBezTo>
                  <a:pt x="377" y="622"/>
                  <a:pt x="363" y="613"/>
                  <a:pt x="353" y="618"/>
                </a:cubicBezTo>
                <a:cubicBezTo>
                  <a:pt x="354" y="619"/>
                  <a:pt x="357" y="619"/>
                  <a:pt x="357" y="621"/>
                </a:cubicBezTo>
                <a:cubicBezTo>
                  <a:pt x="357" y="625"/>
                  <a:pt x="354" y="625"/>
                  <a:pt x="353" y="628"/>
                </a:cubicBezTo>
                <a:cubicBezTo>
                  <a:pt x="360" y="629"/>
                  <a:pt x="370" y="629"/>
                  <a:pt x="376" y="626"/>
                </a:cubicBezTo>
                <a:cubicBezTo>
                  <a:pt x="378" y="630"/>
                  <a:pt x="381" y="628"/>
                  <a:pt x="386" y="630"/>
                </a:cubicBezTo>
                <a:cubicBezTo>
                  <a:pt x="376" y="634"/>
                  <a:pt x="365" y="631"/>
                  <a:pt x="351" y="631"/>
                </a:cubicBezTo>
                <a:close/>
                <a:moveTo>
                  <a:pt x="365" y="626"/>
                </a:moveTo>
                <a:cubicBezTo>
                  <a:pt x="365" y="621"/>
                  <a:pt x="372" y="622"/>
                  <a:pt x="376" y="623"/>
                </a:cubicBezTo>
                <a:cubicBezTo>
                  <a:pt x="374" y="626"/>
                  <a:pt x="372" y="626"/>
                  <a:pt x="369" y="628"/>
                </a:cubicBezTo>
                <a:cubicBezTo>
                  <a:pt x="370" y="623"/>
                  <a:pt x="368" y="626"/>
                  <a:pt x="365" y="626"/>
                </a:cubicBezTo>
                <a:close/>
                <a:moveTo>
                  <a:pt x="386" y="160"/>
                </a:moveTo>
                <a:cubicBezTo>
                  <a:pt x="385" y="158"/>
                  <a:pt x="383" y="158"/>
                  <a:pt x="380" y="158"/>
                </a:cubicBezTo>
                <a:cubicBezTo>
                  <a:pt x="379" y="155"/>
                  <a:pt x="383" y="157"/>
                  <a:pt x="381" y="153"/>
                </a:cubicBezTo>
                <a:cubicBezTo>
                  <a:pt x="384" y="155"/>
                  <a:pt x="385" y="155"/>
                  <a:pt x="389" y="154"/>
                </a:cubicBezTo>
                <a:cubicBezTo>
                  <a:pt x="391" y="156"/>
                  <a:pt x="387" y="158"/>
                  <a:pt x="386" y="160"/>
                </a:cubicBezTo>
                <a:close/>
                <a:moveTo>
                  <a:pt x="584" y="744"/>
                </a:moveTo>
                <a:cubicBezTo>
                  <a:pt x="588" y="745"/>
                  <a:pt x="593" y="744"/>
                  <a:pt x="595" y="745"/>
                </a:cubicBezTo>
                <a:cubicBezTo>
                  <a:pt x="596" y="751"/>
                  <a:pt x="589" y="750"/>
                  <a:pt x="584" y="750"/>
                </a:cubicBezTo>
                <a:cubicBezTo>
                  <a:pt x="583" y="747"/>
                  <a:pt x="584" y="748"/>
                  <a:pt x="584" y="744"/>
                </a:cubicBezTo>
                <a:close/>
                <a:moveTo>
                  <a:pt x="567" y="736"/>
                </a:moveTo>
                <a:cubicBezTo>
                  <a:pt x="568" y="731"/>
                  <a:pt x="575" y="734"/>
                  <a:pt x="576" y="738"/>
                </a:cubicBezTo>
                <a:cubicBezTo>
                  <a:pt x="566" y="744"/>
                  <a:pt x="555" y="739"/>
                  <a:pt x="541" y="739"/>
                </a:cubicBezTo>
                <a:cubicBezTo>
                  <a:pt x="544" y="732"/>
                  <a:pt x="560" y="736"/>
                  <a:pt x="567" y="736"/>
                </a:cubicBezTo>
                <a:close/>
                <a:moveTo>
                  <a:pt x="495" y="733"/>
                </a:moveTo>
                <a:cubicBezTo>
                  <a:pt x="493" y="738"/>
                  <a:pt x="484" y="736"/>
                  <a:pt x="479" y="735"/>
                </a:cubicBezTo>
                <a:cubicBezTo>
                  <a:pt x="482" y="730"/>
                  <a:pt x="491" y="731"/>
                  <a:pt x="495" y="733"/>
                </a:cubicBezTo>
                <a:close/>
                <a:moveTo>
                  <a:pt x="790" y="727"/>
                </a:moveTo>
                <a:cubicBezTo>
                  <a:pt x="791" y="729"/>
                  <a:pt x="789" y="730"/>
                  <a:pt x="787" y="730"/>
                </a:cubicBezTo>
                <a:cubicBezTo>
                  <a:pt x="786" y="729"/>
                  <a:pt x="786" y="728"/>
                  <a:pt x="786" y="726"/>
                </a:cubicBezTo>
                <a:cubicBezTo>
                  <a:pt x="788" y="726"/>
                  <a:pt x="789" y="726"/>
                  <a:pt x="790" y="727"/>
                </a:cubicBezTo>
                <a:close/>
                <a:moveTo>
                  <a:pt x="421" y="155"/>
                </a:moveTo>
                <a:cubicBezTo>
                  <a:pt x="423" y="156"/>
                  <a:pt x="424" y="160"/>
                  <a:pt x="423" y="162"/>
                </a:cubicBezTo>
                <a:cubicBezTo>
                  <a:pt x="420" y="161"/>
                  <a:pt x="419" y="157"/>
                  <a:pt x="421" y="155"/>
                </a:cubicBezTo>
                <a:close/>
                <a:moveTo>
                  <a:pt x="414" y="155"/>
                </a:moveTo>
                <a:cubicBezTo>
                  <a:pt x="413" y="158"/>
                  <a:pt x="411" y="163"/>
                  <a:pt x="408" y="160"/>
                </a:cubicBezTo>
                <a:cubicBezTo>
                  <a:pt x="409" y="157"/>
                  <a:pt x="410" y="155"/>
                  <a:pt x="414" y="155"/>
                </a:cubicBezTo>
                <a:close/>
                <a:moveTo>
                  <a:pt x="404" y="723"/>
                </a:moveTo>
                <a:cubicBezTo>
                  <a:pt x="405" y="721"/>
                  <a:pt x="410" y="721"/>
                  <a:pt x="412" y="722"/>
                </a:cubicBezTo>
                <a:cubicBezTo>
                  <a:pt x="411" y="726"/>
                  <a:pt x="408" y="722"/>
                  <a:pt x="404" y="723"/>
                </a:cubicBezTo>
                <a:close/>
                <a:moveTo>
                  <a:pt x="414" y="720"/>
                </a:moveTo>
                <a:cubicBezTo>
                  <a:pt x="418" y="722"/>
                  <a:pt x="420" y="722"/>
                  <a:pt x="425" y="722"/>
                </a:cubicBezTo>
                <a:cubicBezTo>
                  <a:pt x="424" y="725"/>
                  <a:pt x="412" y="726"/>
                  <a:pt x="414" y="720"/>
                </a:cubicBezTo>
                <a:close/>
                <a:moveTo>
                  <a:pt x="434" y="681"/>
                </a:moveTo>
                <a:cubicBezTo>
                  <a:pt x="428" y="680"/>
                  <a:pt x="419" y="682"/>
                  <a:pt x="414" y="678"/>
                </a:cubicBezTo>
                <a:cubicBezTo>
                  <a:pt x="420" y="670"/>
                  <a:pt x="428" y="674"/>
                  <a:pt x="436" y="679"/>
                </a:cubicBezTo>
                <a:cubicBezTo>
                  <a:pt x="439" y="679"/>
                  <a:pt x="441" y="677"/>
                  <a:pt x="444" y="676"/>
                </a:cubicBezTo>
                <a:cubicBezTo>
                  <a:pt x="445" y="679"/>
                  <a:pt x="452" y="680"/>
                  <a:pt x="454" y="685"/>
                </a:cubicBezTo>
                <a:cubicBezTo>
                  <a:pt x="447" y="690"/>
                  <a:pt x="437" y="687"/>
                  <a:pt x="434" y="681"/>
                </a:cubicBezTo>
                <a:close/>
                <a:moveTo>
                  <a:pt x="440" y="723"/>
                </a:moveTo>
                <a:cubicBezTo>
                  <a:pt x="445" y="721"/>
                  <a:pt x="451" y="720"/>
                  <a:pt x="458" y="722"/>
                </a:cubicBezTo>
                <a:cubicBezTo>
                  <a:pt x="454" y="728"/>
                  <a:pt x="444" y="724"/>
                  <a:pt x="440" y="723"/>
                </a:cubicBezTo>
                <a:close/>
                <a:moveTo>
                  <a:pt x="478" y="685"/>
                </a:moveTo>
                <a:cubicBezTo>
                  <a:pt x="474" y="685"/>
                  <a:pt x="474" y="685"/>
                  <a:pt x="474" y="685"/>
                </a:cubicBezTo>
                <a:cubicBezTo>
                  <a:pt x="474" y="684"/>
                  <a:pt x="475" y="683"/>
                  <a:pt x="476" y="683"/>
                </a:cubicBezTo>
                <a:cubicBezTo>
                  <a:pt x="476" y="682"/>
                  <a:pt x="476" y="680"/>
                  <a:pt x="475" y="680"/>
                </a:cubicBezTo>
                <a:cubicBezTo>
                  <a:pt x="479" y="677"/>
                  <a:pt x="479" y="684"/>
                  <a:pt x="478" y="685"/>
                </a:cubicBezTo>
                <a:close/>
                <a:moveTo>
                  <a:pt x="455" y="633"/>
                </a:moveTo>
                <a:cubicBezTo>
                  <a:pt x="448" y="633"/>
                  <a:pt x="446" y="636"/>
                  <a:pt x="443" y="638"/>
                </a:cubicBezTo>
                <a:cubicBezTo>
                  <a:pt x="433" y="638"/>
                  <a:pt x="424" y="628"/>
                  <a:pt x="412" y="634"/>
                </a:cubicBezTo>
                <a:cubicBezTo>
                  <a:pt x="408" y="633"/>
                  <a:pt x="406" y="631"/>
                  <a:pt x="402" y="631"/>
                </a:cubicBezTo>
                <a:cubicBezTo>
                  <a:pt x="407" y="624"/>
                  <a:pt x="421" y="628"/>
                  <a:pt x="434" y="628"/>
                </a:cubicBezTo>
                <a:cubicBezTo>
                  <a:pt x="435" y="628"/>
                  <a:pt x="438" y="626"/>
                  <a:pt x="438" y="626"/>
                </a:cubicBezTo>
                <a:cubicBezTo>
                  <a:pt x="441" y="626"/>
                  <a:pt x="444" y="629"/>
                  <a:pt x="447" y="630"/>
                </a:cubicBezTo>
                <a:cubicBezTo>
                  <a:pt x="452" y="631"/>
                  <a:pt x="455" y="629"/>
                  <a:pt x="461" y="629"/>
                </a:cubicBezTo>
                <a:cubicBezTo>
                  <a:pt x="467" y="628"/>
                  <a:pt x="477" y="628"/>
                  <a:pt x="480" y="634"/>
                </a:cubicBezTo>
                <a:cubicBezTo>
                  <a:pt x="474" y="635"/>
                  <a:pt x="460" y="640"/>
                  <a:pt x="455" y="633"/>
                </a:cubicBezTo>
                <a:close/>
                <a:moveTo>
                  <a:pt x="508" y="155"/>
                </a:moveTo>
                <a:cubicBezTo>
                  <a:pt x="509" y="154"/>
                  <a:pt x="513" y="154"/>
                  <a:pt x="514" y="155"/>
                </a:cubicBezTo>
                <a:cubicBezTo>
                  <a:pt x="513" y="158"/>
                  <a:pt x="512" y="159"/>
                  <a:pt x="509" y="160"/>
                </a:cubicBezTo>
                <a:cubicBezTo>
                  <a:pt x="509" y="158"/>
                  <a:pt x="507" y="158"/>
                  <a:pt x="508" y="155"/>
                </a:cubicBezTo>
                <a:close/>
                <a:moveTo>
                  <a:pt x="482" y="636"/>
                </a:moveTo>
                <a:cubicBezTo>
                  <a:pt x="483" y="635"/>
                  <a:pt x="482" y="635"/>
                  <a:pt x="482" y="634"/>
                </a:cubicBezTo>
                <a:cubicBezTo>
                  <a:pt x="483" y="632"/>
                  <a:pt x="488" y="634"/>
                  <a:pt x="493" y="634"/>
                </a:cubicBezTo>
                <a:cubicBezTo>
                  <a:pt x="491" y="637"/>
                  <a:pt x="486" y="636"/>
                  <a:pt x="482" y="636"/>
                </a:cubicBezTo>
                <a:close/>
                <a:moveTo>
                  <a:pt x="489" y="679"/>
                </a:moveTo>
                <a:cubicBezTo>
                  <a:pt x="489" y="672"/>
                  <a:pt x="498" y="676"/>
                  <a:pt x="508" y="675"/>
                </a:cubicBezTo>
                <a:cubicBezTo>
                  <a:pt x="503" y="680"/>
                  <a:pt x="495" y="678"/>
                  <a:pt x="489" y="679"/>
                </a:cubicBezTo>
                <a:close/>
                <a:moveTo>
                  <a:pt x="508" y="635"/>
                </a:moveTo>
                <a:cubicBezTo>
                  <a:pt x="513" y="636"/>
                  <a:pt x="517" y="635"/>
                  <a:pt x="521" y="636"/>
                </a:cubicBezTo>
                <a:cubicBezTo>
                  <a:pt x="518" y="638"/>
                  <a:pt x="517" y="637"/>
                  <a:pt x="517" y="640"/>
                </a:cubicBezTo>
                <a:cubicBezTo>
                  <a:pt x="512" y="641"/>
                  <a:pt x="513" y="639"/>
                  <a:pt x="508" y="639"/>
                </a:cubicBezTo>
                <a:lnTo>
                  <a:pt x="508" y="635"/>
                </a:lnTo>
                <a:close/>
                <a:moveTo>
                  <a:pt x="511" y="645"/>
                </a:moveTo>
                <a:cubicBezTo>
                  <a:pt x="513" y="640"/>
                  <a:pt x="523" y="646"/>
                  <a:pt x="530" y="645"/>
                </a:cubicBezTo>
                <a:cubicBezTo>
                  <a:pt x="524" y="646"/>
                  <a:pt x="517" y="647"/>
                  <a:pt x="511" y="645"/>
                </a:cubicBezTo>
                <a:close/>
                <a:moveTo>
                  <a:pt x="525" y="639"/>
                </a:moveTo>
                <a:cubicBezTo>
                  <a:pt x="527" y="641"/>
                  <a:pt x="528" y="638"/>
                  <a:pt x="532" y="639"/>
                </a:cubicBezTo>
                <a:cubicBezTo>
                  <a:pt x="533" y="642"/>
                  <a:pt x="524" y="642"/>
                  <a:pt x="525" y="639"/>
                </a:cubicBezTo>
                <a:close/>
                <a:moveTo>
                  <a:pt x="541" y="640"/>
                </a:moveTo>
                <a:cubicBezTo>
                  <a:pt x="538" y="639"/>
                  <a:pt x="538" y="637"/>
                  <a:pt x="536" y="640"/>
                </a:cubicBezTo>
                <a:cubicBezTo>
                  <a:pt x="534" y="639"/>
                  <a:pt x="534" y="636"/>
                  <a:pt x="530" y="635"/>
                </a:cubicBezTo>
                <a:cubicBezTo>
                  <a:pt x="535" y="631"/>
                  <a:pt x="538" y="634"/>
                  <a:pt x="545" y="633"/>
                </a:cubicBezTo>
                <a:cubicBezTo>
                  <a:pt x="545" y="637"/>
                  <a:pt x="543" y="639"/>
                  <a:pt x="541" y="640"/>
                </a:cubicBezTo>
                <a:close/>
                <a:moveTo>
                  <a:pt x="766" y="645"/>
                </a:moveTo>
                <a:cubicBezTo>
                  <a:pt x="768" y="644"/>
                  <a:pt x="771" y="646"/>
                  <a:pt x="773" y="647"/>
                </a:cubicBezTo>
                <a:cubicBezTo>
                  <a:pt x="772" y="649"/>
                  <a:pt x="768" y="648"/>
                  <a:pt x="766" y="648"/>
                </a:cubicBezTo>
                <a:lnTo>
                  <a:pt x="766" y="645"/>
                </a:lnTo>
                <a:close/>
                <a:moveTo>
                  <a:pt x="558" y="673"/>
                </a:moveTo>
                <a:cubicBezTo>
                  <a:pt x="557" y="671"/>
                  <a:pt x="562" y="674"/>
                  <a:pt x="561" y="670"/>
                </a:cubicBezTo>
                <a:cubicBezTo>
                  <a:pt x="563" y="670"/>
                  <a:pt x="563" y="672"/>
                  <a:pt x="566" y="672"/>
                </a:cubicBezTo>
                <a:cubicBezTo>
                  <a:pt x="565" y="676"/>
                  <a:pt x="561" y="673"/>
                  <a:pt x="558" y="673"/>
                </a:cubicBezTo>
                <a:close/>
                <a:moveTo>
                  <a:pt x="659" y="658"/>
                </a:moveTo>
                <a:cubicBezTo>
                  <a:pt x="663" y="654"/>
                  <a:pt x="675" y="654"/>
                  <a:pt x="680" y="659"/>
                </a:cubicBezTo>
                <a:cubicBezTo>
                  <a:pt x="675" y="662"/>
                  <a:pt x="667" y="658"/>
                  <a:pt x="659" y="658"/>
                </a:cubicBezTo>
                <a:close/>
                <a:moveTo>
                  <a:pt x="683" y="682"/>
                </a:moveTo>
                <a:cubicBezTo>
                  <a:pt x="683" y="679"/>
                  <a:pt x="686" y="679"/>
                  <a:pt x="687" y="681"/>
                </a:cubicBezTo>
                <a:cubicBezTo>
                  <a:pt x="687" y="682"/>
                  <a:pt x="684" y="683"/>
                  <a:pt x="683" y="682"/>
                </a:cubicBezTo>
                <a:close/>
                <a:moveTo>
                  <a:pt x="686" y="660"/>
                </a:moveTo>
                <a:cubicBezTo>
                  <a:pt x="687" y="657"/>
                  <a:pt x="689" y="655"/>
                  <a:pt x="690" y="652"/>
                </a:cubicBezTo>
                <a:cubicBezTo>
                  <a:pt x="693" y="652"/>
                  <a:pt x="697" y="655"/>
                  <a:pt x="698" y="652"/>
                </a:cubicBezTo>
                <a:cubicBezTo>
                  <a:pt x="694" y="649"/>
                  <a:pt x="684" y="653"/>
                  <a:pt x="680" y="650"/>
                </a:cubicBezTo>
                <a:cubicBezTo>
                  <a:pt x="679" y="648"/>
                  <a:pt x="679" y="644"/>
                  <a:pt x="680" y="648"/>
                </a:cubicBezTo>
                <a:cubicBezTo>
                  <a:pt x="689" y="649"/>
                  <a:pt x="697" y="648"/>
                  <a:pt x="704" y="649"/>
                </a:cubicBezTo>
                <a:cubicBezTo>
                  <a:pt x="704" y="656"/>
                  <a:pt x="710" y="657"/>
                  <a:pt x="713" y="659"/>
                </a:cubicBezTo>
                <a:cubicBezTo>
                  <a:pt x="706" y="665"/>
                  <a:pt x="694" y="660"/>
                  <a:pt x="686" y="660"/>
                </a:cubicBezTo>
                <a:close/>
                <a:moveTo>
                  <a:pt x="731" y="678"/>
                </a:moveTo>
                <a:cubicBezTo>
                  <a:pt x="730" y="677"/>
                  <a:pt x="730" y="675"/>
                  <a:pt x="730" y="673"/>
                </a:cubicBezTo>
                <a:cubicBezTo>
                  <a:pt x="732" y="673"/>
                  <a:pt x="733" y="673"/>
                  <a:pt x="734" y="674"/>
                </a:cubicBezTo>
                <a:cubicBezTo>
                  <a:pt x="735" y="677"/>
                  <a:pt x="732" y="676"/>
                  <a:pt x="731" y="678"/>
                </a:cubicBezTo>
                <a:close/>
                <a:moveTo>
                  <a:pt x="718" y="659"/>
                </a:moveTo>
                <a:cubicBezTo>
                  <a:pt x="722" y="657"/>
                  <a:pt x="715" y="657"/>
                  <a:pt x="715" y="654"/>
                </a:cubicBezTo>
                <a:cubicBezTo>
                  <a:pt x="720" y="653"/>
                  <a:pt x="720" y="653"/>
                  <a:pt x="723" y="653"/>
                </a:cubicBezTo>
                <a:cubicBezTo>
                  <a:pt x="715" y="642"/>
                  <a:pt x="703" y="650"/>
                  <a:pt x="693" y="643"/>
                </a:cubicBezTo>
                <a:cubicBezTo>
                  <a:pt x="691" y="643"/>
                  <a:pt x="693" y="647"/>
                  <a:pt x="689" y="645"/>
                </a:cubicBezTo>
                <a:cubicBezTo>
                  <a:pt x="689" y="644"/>
                  <a:pt x="690" y="644"/>
                  <a:pt x="691" y="644"/>
                </a:cubicBezTo>
                <a:cubicBezTo>
                  <a:pt x="680" y="636"/>
                  <a:pt x="663" y="645"/>
                  <a:pt x="653" y="641"/>
                </a:cubicBezTo>
                <a:cubicBezTo>
                  <a:pt x="651" y="644"/>
                  <a:pt x="646" y="644"/>
                  <a:pt x="641" y="645"/>
                </a:cubicBezTo>
                <a:cubicBezTo>
                  <a:pt x="641" y="650"/>
                  <a:pt x="632" y="648"/>
                  <a:pt x="623" y="649"/>
                </a:cubicBezTo>
                <a:cubicBezTo>
                  <a:pt x="634" y="652"/>
                  <a:pt x="646" y="653"/>
                  <a:pt x="656" y="656"/>
                </a:cubicBezTo>
                <a:cubicBezTo>
                  <a:pt x="652" y="661"/>
                  <a:pt x="642" y="656"/>
                  <a:pt x="635" y="659"/>
                </a:cubicBezTo>
                <a:cubicBezTo>
                  <a:pt x="619" y="654"/>
                  <a:pt x="593" y="658"/>
                  <a:pt x="578" y="655"/>
                </a:cubicBezTo>
                <a:cubicBezTo>
                  <a:pt x="580" y="651"/>
                  <a:pt x="588" y="654"/>
                  <a:pt x="593" y="653"/>
                </a:cubicBezTo>
                <a:cubicBezTo>
                  <a:pt x="595" y="649"/>
                  <a:pt x="586" y="646"/>
                  <a:pt x="584" y="647"/>
                </a:cubicBezTo>
                <a:cubicBezTo>
                  <a:pt x="591" y="643"/>
                  <a:pt x="598" y="647"/>
                  <a:pt x="610" y="645"/>
                </a:cubicBezTo>
                <a:cubicBezTo>
                  <a:pt x="607" y="641"/>
                  <a:pt x="597" y="645"/>
                  <a:pt x="595" y="641"/>
                </a:cubicBezTo>
                <a:cubicBezTo>
                  <a:pt x="589" y="648"/>
                  <a:pt x="581" y="639"/>
                  <a:pt x="573" y="644"/>
                </a:cubicBezTo>
                <a:cubicBezTo>
                  <a:pt x="573" y="645"/>
                  <a:pt x="575" y="646"/>
                  <a:pt x="574" y="647"/>
                </a:cubicBezTo>
                <a:cubicBezTo>
                  <a:pt x="572" y="647"/>
                  <a:pt x="570" y="647"/>
                  <a:pt x="569" y="646"/>
                </a:cubicBezTo>
                <a:cubicBezTo>
                  <a:pt x="569" y="645"/>
                  <a:pt x="570" y="644"/>
                  <a:pt x="572" y="645"/>
                </a:cubicBezTo>
                <a:cubicBezTo>
                  <a:pt x="565" y="641"/>
                  <a:pt x="556" y="641"/>
                  <a:pt x="547" y="639"/>
                </a:cubicBezTo>
                <a:cubicBezTo>
                  <a:pt x="546" y="630"/>
                  <a:pt x="557" y="637"/>
                  <a:pt x="560" y="632"/>
                </a:cubicBezTo>
                <a:cubicBezTo>
                  <a:pt x="562" y="635"/>
                  <a:pt x="564" y="633"/>
                  <a:pt x="568" y="632"/>
                </a:cubicBezTo>
                <a:cubicBezTo>
                  <a:pt x="583" y="631"/>
                  <a:pt x="599" y="641"/>
                  <a:pt x="613" y="633"/>
                </a:cubicBezTo>
                <a:cubicBezTo>
                  <a:pt x="634" y="635"/>
                  <a:pt x="659" y="634"/>
                  <a:pt x="686" y="634"/>
                </a:cubicBezTo>
                <a:cubicBezTo>
                  <a:pt x="702" y="638"/>
                  <a:pt x="731" y="635"/>
                  <a:pt x="751" y="639"/>
                </a:cubicBezTo>
                <a:cubicBezTo>
                  <a:pt x="751" y="643"/>
                  <a:pt x="744" y="639"/>
                  <a:pt x="743" y="642"/>
                </a:cubicBezTo>
                <a:cubicBezTo>
                  <a:pt x="749" y="645"/>
                  <a:pt x="751" y="641"/>
                  <a:pt x="757" y="645"/>
                </a:cubicBezTo>
                <a:cubicBezTo>
                  <a:pt x="755" y="649"/>
                  <a:pt x="746" y="645"/>
                  <a:pt x="749" y="650"/>
                </a:cubicBezTo>
                <a:cubicBezTo>
                  <a:pt x="747" y="648"/>
                  <a:pt x="744" y="648"/>
                  <a:pt x="743" y="645"/>
                </a:cubicBezTo>
                <a:cubicBezTo>
                  <a:pt x="737" y="650"/>
                  <a:pt x="729" y="648"/>
                  <a:pt x="724" y="652"/>
                </a:cubicBezTo>
                <a:cubicBezTo>
                  <a:pt x="739" y="655"/>
                  <a:pt x="754" y="651"/>
                  <a:pt x="765" y="657"/>
                </a:cubicBezTo>
                <a:cubicBezTo>
                  <a:pt x="749" y="657"/>
                  <a:pt x="738" y="662"/>
                  <a:pt x="718" y="659"/>
                </a:cubicBezTo>
                <a:close/>
                <a:moveTo>
                  <a:pt x="765" y="657"/>
                </a:moveTo>
                <a:cubicBezTo>
                  <a:pt x="767" y="654"/>
                  <a:pt x="772" y="655"/>
                  <a:pt x="775" y="657"/>
                </a:cubicBezTo>
                <a:cubicBezTo>
                  <a:pt x="773" y="659"/>
                  <a:pt x="768" y="657"/>
                  <a:pt x="765" y="657"/>
                </a:cubicBezTo>
                <a:close/>
                <a:moveTo>
                  <a:pt x="767" y="685"/>
                </a:moveTo>
                <a:cubicBezTo>
                  <a:pt x="769" y="683"/>
                  <a:pt x="773" y="686"/>
                  <a:pt x="777" y="685"/>
                </a:cubicBezTo>
                <a:cubicBezTo>
                  <a:pt x="774" y="687"/>
                  <a:pt x="769" y="688"/>
                  <a:pt x="767" y="685"/>
                </a:cubicBezTo>
                <a:close/>
                <a:moveTo>
                  <a:pt x="826" y="147"/>
                </a:moveTo>
                <a:cubicBezTo>
                  <a:pt x="823" y="148"/>
                  <a:pt x="824" y="143"/>
                  <a:pt x="822" y="143"/>
                </a:cubicBezTo>
                <a:cubicBezTo>
                  <a:pt x="822" y="141"/>
                  <a:pt x="828" y="142"/>
                  <a:pt x="829" y="143"/>
                </a:cubicBezTo>
                <a:cubicBezTo>
                  <a:pt x="829" y="145"/>
                  <a:pt x="827" y="146"/>
                  <a:pt x="826" y="147"/>
                </a:cubicBezTo>
                <a:close/>
                <a:moveTo>
                  <a:pt x="822" y="124"/>
                </a:moveTo>
                <a:cubicBezTo>
                  <a:pt x="821" y="122"/>
                  <a:pt x="820" y="121"/>
                  <a:pt x="819" y="121"/>
                </a:cubicBezTo>
                <a:cubicBezTo>
                  <a:pt x="818" y="118"/>
                  <a:pt x="820" y="118"/>
                  <a:pt x="821" y="116"/>
                </a:cubicBezTo>
                <a:cubicBezTo>
                  <a:pt x="819" y="111"/>
                  <a:pt x="814" y="111"/>
                  <a:pt x="809" y="111"/>
                </a:cubicBezTo>
                <a:cubicBezTo>
                  <a:pt x="812" y="108"/>
                  <a:pt x="822" y="105"/>
                  <a:pt x="824" y="110"/>
                </a:cubicBezTo>
                <a:cubicBezTo>
                  <a:pt x="837" y="113"/>
                  <a:pt x="854" y="106"/>
                  <a:pt x="863" y="111"/>
                </a:cubicBezTo>
                <a:cubicBezTo>
                  <a:pt x="857" y="112"/>
                  <a:pt x="854" y="117"/>
                  <a:pt x="845" y="115"/>
                </a:cubicBezTo>
                <a:cubicBezTo>
                  <a:pt x="847" y="118"/>
                  <a:pt x="852" y="118"/>
                  <a:pt x="855" y="120"/>
                </a:cubicBezTo>
                <a:cubicBezTo>
                  <a:pt x="844" y="123"/>
                  <a:pt x="834" y="119"/>
                  <a:pt x="822" y="124"/>
                </a:cubicBezTo>
                <a:close/>
                <a:moveTo>
                  <a:pt x="843" y="175"/>
                </a:moveTo>
                <a:cubicBezTo>
                  <a:pt x="844" y="173"/>
                  <a:pt x="848" y="174"/>
                  <a:pt x="849" y="172"/>
                </a:cubicBezTo>
                <a:cubicBezTo>
                  <a:pt x="851" y="173"/>
                  <a:pt x="852" y="174"/>
                  <a:pt x="852" y="176"/>
                </a:cubicBezTo>
                <a:cubicBezTo>
                  <a:pt x="849" y="176"/>
                  <a:pt x="847" y="174"/>
                  <a:pt x="843" y="175"/>
                </a:cubicBezTo>
                <a:close/>
                <a:moveTo>
                  <a:pt x="856" y="175"/>
                </a:moveTo>
                <a:cubicBezTo>
                  <a:pt x="853" y="169"/>
                  <a:pt x="849" y="169"/>
                  <a:pt x="844" y="167"/>
                </a:cubicBezTo>
                <a:cubicBezTo>
                  <a:pt x="847" y="159"/>
                  <a:pt x="865" y="164"/>
                  <a:pt x="871" y="168"/>
                </a:cubicBezTo>
                <a:cubicBezTo>
                  <a:pt x="870" y="174"/>
                  <a:pt x="861" y="172"/>
                  <a:pt x="856" y="175"/>
                </a:cubicBezTo>
                <a:close/>
                <a:moveTo>
                  <a:pt x="876" y="696"/>
                </a:moveTo>
                <a:cubicBezTo>
                  <a:pt x="877" y="694"/>
                  <a:pt x="882" y="696"/>
                  <a:pt x="884" y="695"/>
                </a:cubicBezTo>
                <a:cubicBezTo>
                  <a:pt x="884" y="699"/>
                  <a:pt x="877" y="697"/>
                  <a:pt x="876" y="696"/>
                </a:cubicBezTo>
                <a:close/>
                <a:moveTo>
                  <a:pt x="885" y="696"/>
                </a:moveTo>
                <a:cubicBezTo>
                  <a:pt x="888" y="697"/>
                  <a:pt x="887" y="696"/>
                  <a:pt x="890" y="696"/>
                </a:cubicBezTo>
                <a:cubicBezTo>
                  <a:pt x="890" y="698"/>
                  <a:pt x="891" y="699"/>
                  <a:pt x="892" y="699"/>
                </a:cubicBezTo>
                <a:cubicBezTo>
                  <a:pt x="890" y="701"/>
                  <a:pt x="886" y="698"/>
                  <a:pt x="885" y="696"/>
                </a:cubicBezTo>
                <a:close/>
                <a:moveTo>
                  <a:pt x="900" y="169"/>
                </a:moveTo>
                <a:cubicBezTo>
                  <a:pt x="894" y="178"/>
                  <a:pt x="881" y="171"/>
                  <a:pt x="872" y="172"/>
                </a:cubicBezTo>
                <a:cubicBezTo>
                  <a:pt x="876" y="165"/>
                  <a:pt x="897" y="164"/>
                  <a:pt x="902" y="170"/>
                </a:cubicBezTo>
                <a:cubicBezTo>
                  <a:pt x="901" y="170"/>
                  <a:pt x="901" y="169"/>
                  <a:pt x="900" y="169"/>
                </a:cubicBezTo>
                <a:close/>
                <a:moveTo>
                  <a:pt x="915" y="94"/>
                </a:moveTo>
                <a:cubicBezTo>
                  <a:pt x="913" y="92"/>
                  <a:pt x="914" y="91"/>
                  <a:pt x="913" y="87"/>
                </a:cubicBezTo>
                <a:cubicBezTo>
                  <a:pt x="918" y="87"/>
                  <a:pt x="918" y="87"/>
                  <a:pt x="918" y="87"/>
                </a:cubicBezTo>
                <a:cubicBezTo>
                  <a:pt x="919" y="91"/>
                  <a:pt x="917" y="92"/>
                  <a:pt x="915" y="94"/>
                </a:cubicBezTo>
                <a:close/>
                <a:moveTo>
                  <a:pt x="945" y="692"/>
                </a:moveTo>
                <a:cubicBezTo>
                  <a:pt x="941" y="692"/>
                  <a:pt x="940" y="692"/>
                  <a:pt x="937" y="691"/>
                </a:cubicBezTo>
                <a:cubicBezTo>
                  <a:pt x="938" y="690"/>
                  <a:pt x="938" y="689"/>
                  <a:pt x="937" y="689"/>
                </a:cubicBezTo>
                <a:cubicBezTo>
                  <a:pt x="938" y="688"/>
                  <a:pt x="943" y="691"/>
                  <a:pt x="941" y="687"/>
                </a:cubicBezTo>
                <a:cubicBezTo>
                  <a:pt x="941" y="686"/>
                  <a:pt x="943" y="686"/>
                  <a:pt x="944" y="686"/>
                </a:cubicBezTo>
                <a:cubicBezTo>
                  <a:pt x="943" y="689"/>
                  <a:pt x="945" y="689"/>
                  <a:pt x="945" y="692"/>
                </a:cubicBezTo>
                <a:close/>
                <a:moveTo>
                  <a:pt x="954" y="688"/>
                </a:moveTo>
                <a:cubicBezTo>
                  <a:pt x="957" y="689"/>
                  <a:pt x="957" y="686"/>
                  <a:pt x="958" y="688"/>
                </a:cubicBezTo>
                <a:cubicBezTo>
                  <a:pt x="955" y="689"/>
                  <a:pt x="955" y="690"/>
                  <a:pt x="955" y="693"/>
                </a:cubicBezTo>
                <a:cubicBezTo>
                  <a:pt x="952" y="692"/>
                  <a:pt x="954" y="690"/>
                  <a:pt x="954" y="688"/>
                </a:cubicBezTo>
                <a:close/>
                <a:moveTo>
                  <a:pt x="958" y="698"/>
                </a:moveTo>
                <a:cubicBezTo>
                  <a:pt x="958" y="699"/>
                  <a:pt x="956" y="699"/>
                  <a:pt x="957" y="701"/>
                </a:cubicBezTo>
                <a:cubicBezTo>
                  <a:pt x="956" y="701"/>
                  <a:pt x="956" y="699"/>
                  <a:pt x="955" y="699"/>
                </a:cubicBezTo>
                <a:cubicBezTo>
                  <a:pt x="956" y="696"/>
                  <a:pt x="958" y="695"/>
                  <a:pt x="958" y="693"/>
                </a:cubicBezTo>
                <a:cubicBezTo>
                  <a:pt x="960" y="692"/>
                  <a:pt x="960" y="694"/>
                  <a:pt x="962" y="694"/>
                </a:cubicBezTo>
                <a:cubicBezTo>
                  <a:pt x="961" y="695"/>
                  <a:pt x="956" y="695"/>
                  <a:pt x="958" y="698"/>
                </a:cubicBezTo>
                <a:close/>
                <a:moveTo>
                  <a:pt x="1020" y="737"/>
                </a:moveTo>
                <a:cubicBezTo>
                  <a:pt x="1019" y="741"/>
                  <a:pt x="1013" y="738"/>
                  <a:pt x="1010" y="738"/>
                </a:cubicBezTo>
                <a:cubicBezTo>
                  <a:pt x="1012" y="735"/>
                  <a:pt x="1018" y="734"/>
                  <a:pt x="1020" y="737"/>
                </a:cubicBezTo>
                <a:close/>
                <a:moveTo>
                  <a:pt x="1009" y="736"/>
                </a:moveTo>
                <a:cubicBezTo>
                  <a:pt x="1009" y="739"/>
                  <a:pt x="1009" y="739"/>
                  <a:pt x="1009" y="739"/>
                </a:cubicBezTo>
                <a:cubicBezTo>
                  <a:pt x="1007" y="739"/>
                  <a:pt x="1007" y="738"/>
                  <a:pt x="1008" y="738"/>
                </a:cubicBezTo>
                <a:cubicBezTo>
                  <a:pt x="1006" y="738"/>
                  <a:pt x="998" y="740"/>
                  <a:pt x="992" y="739"/>
                </a:cubicBezTo>
                <a:cubicBezTo>
                  <a:pt x="997" y="735"/>
                  <a:pt x="1004" y="735"/>
                  <a:pt x="1009" y="736"/>
                </a:cubicBezTo>
                <a:close/>
                <a:moveTo>
                  <a:pt x="1152" y="688"/>
                </a:moveTo>
                <a:cubicBezTo>
                  <a:pt x="1152" y="692"/>
                  <a:pt x="1145" y="693"/>
                  <a:pt x="1144" y="689"/>
                </a:cubicBezTo>
                <a:cubicBezTo>
                  <a:pt x="1149" y="688"/>
                  <a:pt x="1149" y="689"/>
                  <a:pt x="1152" y="688"/>
                </a:cubicBezTo>
                <a:close/>
                <a:moveTo>
                  <a:pt x="1007" y="648"/>
                </a:moveTo>
                <a:cubicBezTo>
                  <a:pt x="1009" y="646"/>
                  <a:pt x="1022" y="647"/>
                  <a:pt x="1022" y="652"/>
                </a:cubicBezTo>
                <a:cubicBezTo>
                  <a:pt x="1016" y="656"/>
                  <a:pt x="1009" y="655"/>
                  <a:pt x="1007" y="648"/>
                </a:cubicBezTo>
                <a:close/>
                <a:moveTo>
                  <a:pt x="1138" y="628"/>
                </a:moveTo>
                <a:cubicBezTo>
                  <a:pt x="1140" y="626"/>
                  <a:pt x="1139" y="628"/>
                  <a:pt x="1141" y="628"/>
                </a:cubicBezTo>
                <a:cubicBezTo>
                  <a:pt x="1142" y="631"/>
                  <a:pt x="1137" y="631"/>
                  <a:pt x="1138" y="628"/>
                </a:cubicBezTo>
                <a:close/>
                <a:moveTo>
                  <a:pt x="1160" y="635"/>
                </a:moveTo>
                <a:cubicBezTo>
                  <a:pt x="1160" y="632"/>
                  <a:pt x="1167" y="634"/>
                  <a:pt x="1166" y="629"/>
                </a:cubicBezTo>
                <a:cubicBezTo>
                  <a:pt x="1170" y="629"/>
                  <a:pt x="1174" y="631"/>
                  <a:pt x="1177" y="629"/>
                </a:cubicBezTo>
                <a:cubicBezTo>
                  <a:pt x="1174" y="633"/>
                  <a:pt x="1178" y="632"/>
                  <a:pt x="1179" y="636"/>
                </a:cubicBezTo>
                <a:cubicBezTo>
                  <a:pt x="1173" y="639"/>
                  <a:pt x="1165" y="638"/>
                  <a:pt x="1160" y="635"/>
                </a:cubicBezTo>
                <a:close/>
                <a:moveTo>
                  <a:pt x="1187" y="638"/>
                </a:moveTo>
                <a:cubicBezTo>
                  <a:pt x="1184" y="638"/>
                  <a:pt x="1184" y="636"/>
                  <a:pt x="1181" y="637"/>
                </a:cubicBezTo>
                <a:cubicBezTo>
                  <a:pt x="1182" y="632"/>
                  <a:pt x="1192" y="633"/>
                  <a:pt x="1194" y="636"/>
                </a:cubicBezTo>
                <a:cubicBezTo>
                  <a:pt x="1189" y="636"/>
                  <a:pt x="1189" y="635"/>
                  <a:pt x="1187" y="638"/>
                </a:cubicBezTo>
                <a:close/>
                <a:moveTo>
                  <a:pt x="64" y="79"/>
                </a:moveTo>
                <a:cubicBezTo>
                  <a:pt x="60" y="74"/>
                  <a:pt x="48" y="80"/>
                  <a:pt x="42" y="78"/>
                </a:cubicBezTo>
                <a:cubicBezTo>
                  <a:pt x="49" y="80"/>
                  <a:pt x="60" y="85"/>
                  <a:pt x="64" y="79"/>
                </a:cubicBezTo>
                <a:close/>
                <a:moveTo>
                  <a:pt x="733" y="88"/>
                </a:moveTo>
                <a:cubicBezTo>
                  <a:pt x="740" y="89"/>
                  <a:pt x="741" y="85"/>
                  <a:pt x="746" y="87"/>
                </a:cubicBezTo>
                <a:cubicBezTo>
                  <a:pt x="746" y="84"/>
                  <a:pt x="749" y="87"/>
                  <a:pt x="750" y="83"/>
                </a:cubicBezTo>
                <a:cubicBezTo>
                  <a:pt x="746" y="80"/>
                  <a:pt x="742" y="76"/>
                  <a:pt x="734" y="77"/>
                </a:cubicBezTo>
                <a:cubicBezTo>
                  <a:pt x="737" y="80"/>
                  <a:pt x="733" y="82"/>
                  <a:pt x="734" y="85"/>
                </a:cubicBezTo>
                <a:cubicBezTo>
                  <a:pt x="732" y="85"/>
                  <a:pt x="733" y="82"/>
                  <a:pt x="731" y="82"/>
                </a:cubicBezTo>
                <a:cubicBezTo>
                  <a:pt x="732" y="85"/>
                  <a:pt x="727" y="81"/>
                  <a:pt x="728" y="84"/>
                </a:cubicBezTo>
                <a:cubicBezTo>
                  <a:pt x="731" y="84"/>
                  <a:pt x="734" y="84"/>
                  <a:pt x="733" y="88"/>
                </a:cubicBezTo>
                <a:close/>
                <a:moveTo>
                  <a:pt x="363" y="106"/>
                </a:moveTo>
                <a:cubicBezTo>
                  <a:pt x="362" y="109"/>
                  <a:pt x="362" y="109"/>
                  <a:pt x="364" y="111"/>
                </a:cubicBezTo>
                <a:cubicBezTo>
                  <a:pt x="369" y="112"/>
                  <a:pt x="366" y="107"/>
                  <a:pt x="370" y="107"/>
                </a:cubicBezTo>
                <a:cubicBezTo>
                  <a:pt x="370" y="111"/>
                  <a:pt x="372" y="113"/>
                  <a:pt x="368" y="114"/>
                </a:cubicBezTo>
                <a:cubicBezTo>
                  <a:pt x="365" y="113"/>
                  <a:pt x="362" y="113"/>
                  <a:pt x="360" y="114"/>
                </a:cubicBezTo>
                <a:cubicBezTo>
                  <a:pt x="365" y="115"/>
                  <a:pt x="363" y="118"/>
                  <a:pt x="361" y="120"/>
                </a:cubicBezTo>
                <a:cubicBezTo>
                  <a:pt x="363" y="122"/>
                  <a:pt x="368" y="120"/>
                  <a:pt x="371" y="121"/>
                </a:cubicBezTo>
                <a:cubicBezTo>
                  <a:pt x="372" y="119"/>
                  <a:pt x="368" y="118"/>
                  <a:pt x="370" y="117"/>
                </a:cubicBezTo>
                <a:cubicBezTo>
                  <a:pt x="374" y="117"/>
                  <a:pt x="374" y="121"/>
                  <a:pt x="376" y="122"/>
                </a:cubicBezTo>
                <a:cubicBezTo>
                  <a:pt x="378" y="122"/>
                  <a:pt x="379" y="120"/>
                  <a:pt x="382" y="121"/>
                </a:cubicBezTo>
                <a:cubicBezTo>
                  <a:pt x="383" y="126"/>
                  <a:pt x="386" y="123"/>
                  <a:pt x="390" y="126"/>
                </a:cubicBezTo>
                <a:cubicBezTo>
                  <a:pt x="390" y="124"/>
                  <a:pt x="390" y="123"/>
                  <a:pt x="391" y="123"/>
                </a:cubicBezTo>
                <a:cubicBezTo>
                  <a:pt x="390" y="124"/>
                  <a:pt x="390" y="127"/>
                  <a:pt x="393" y="127"/>
                </a:cubicBezTo>
                <a:cubicBezTo>
                  <a:pt x="405" y="117"/>
                  <a:pt x="416" y="136"/>
                  <a:pt x="429" y="127"/>
                </a:cubicBezTo>
                <a:cubicBezTo>
                  <a:pt x="434" y="127"/>
                  <a:pt x="438" y="129"/>
                  <a:pt x="443" y="130"/>
                </a:cubicBezTo>
                <a:cubicBezTo>
                  <a:pt x="446" y="129"/>
                  <a:pt x="445" y="125"/>
                  <a:pt x="449" y="126"/>
                </a:cubicBezTo>
                <a:cubicBezTo>
                  <a:pt x="452" y="127"/>
                  <a:pt x="455" y="130"/>
                  <a:pt x="459" y="129"/>
                </a:cubicBezTo>
                <a:cubicBezTo>
                  <a:pt x="462" y="131"/>
                  <a:pt x="458" y="133"/>
                  <a:pt x="460" y="133"/>
                </a:cubicBezTo>
                <a:cubicBezTo>
                  <a:pt x="461" y="132"/>
                  <a:pt x="466" y="134"/>
                  <a:pt x="466" y="130"/>
                </a:cubicBezTo>
                <a:cubicBezTo>
                  <a:pt x="465" y="127"/>
                  <a:pt x="460" y="129"/>
                  <a:pt x="456" y="128"/>
                </a:cubicBezTo>
                <a:cubicBezTo>
                  <a:pt x="451" y="116"/>
                  <a:pt x="429" y="125"/>
                  <a:pt x="420" y="118"/>
                </a:cubicBezTo>
                <a:cubicBezTo>
                  <a:pt x="425" y="108"/>
                  <a:pt x="439" y="123"/>
                  <a:pt x="448" y="117"/>
                </a:cubicBezTo>
                <a:cubicBezTo>
                  <a:pt x="450" y="120"/>
                  <a:pt x="452" y="120"/>
                  <a:pt x="456" y="119"/>
                </a:cubicBezTo>
                <a:cubicBezTo>
                  <a:pt x="458" y="114"/>
                  <a:pt x="463" y="113"/>
                  <a:pt x="469" y="112"/>
                </a:cubicBezTo>
                <a:cubicBezTo>
                  <a:pt x="469" y="116"/>
                  <a:pt x="467" y="116"/>
                  <a:pt x="470" y="118"/>
                </a:cubicBezTo>
                <a:cubicBezTo>
                  <a:pt x="474" y="117"/>
                  <a:pt x="481" y="121"/>
                  <a:pt x="485" y="116"/>
                </a:cubicBezTo>
                <a:cubicBezTo>
                  <a:pt x="488" y="121"/>
                  <a:pt x="494" y="118"/>
                  <a:pt x="496" y="115"/>
                </a:cubicBezTo>
                <a:cubicBezTo>
                  <a:pt x="499" y="115"/>
                  <a:pt x="499" y="121"/>
                  <a:pt x="502" y="118"/>
                </a:cubicBezTo>
                <a:cubicBezTo>
                  <a:pt x="501" y="118"/>
                  <a:pt x="501" y="116"/>
                  <a:pt x="502" y="115"/>
                </a:cubicBezTo>
                <a:cubicBezTo>
                  <a:pt x="511" y="121"/>
                  <a:pt x="512" y="115"/>
                  <a:pt x="523" y="115"/>
                </a:cubicBezTo>
                <a:cubicBezTo>
                  <a:pt x="520" y="111"/>
                  <a:pt x="517" y="107"/>
                  <a:pt x="514" y="104"/>
                </a:cubicBezTo>
                <a:cubicBezTo>
                  <a:pt x="500" y="110"/>
                  <a:pt x="482" y="103"/>
                  <a:pt x="467" y="101"/>
                </a:cubicBezTo>
                <a:cubicBezTo>
                  <a:pt x="465" y="102"/>
                  <a:pt x="466" y="104"/>
                  <a:pt x="463" y="104"/>
                </a:cubicBezTo>
                <a:cubicBezTo>
                  <a:pt x="461" y="104"/>
                  <a:pt x="461" y="102"/>
                  <a:pt x="458" y="102"/>
                </a:cubicBezTo>
                <a:cubicBezTo>
                  <a:pt x="446" y="108"/>
                  <a:pt x="439" y="97"/>
                  <a:pt x="425" y="98"/>
                </a:cubicBezTo>
                <a:cubicBezTo>
                  <a:pt x="425" y="100"/>
                  <a:pt x="425" y="102"/>
                  <a:pt x="423" y="102"/>
                </a:cubicBezTo>
                <a:cubicBezTo>
                  <a:pt x="400" y="105"/>
                  <a:pt x="376" y="99"/>
                  <a:pt x="348" y="102"/>
                </a:cubicBezTo>
                <a:cubicBezTo>
                  <a:pt x="351" y="107"/>
                  <a:pt x="356" y="105"/>
                  <a:pt x="363" y="106"/>
                </a:cubicBezTo>
                <a:close/>
                <a:moveTo>
                  <a:pt x="388" y="115"/>
                </a:moveTo>
                <a:cubicBezTo>
                  <a:pt x="385" y="117"/>
                  <a:pt x="378" y="116"/>
                  <a:pt x="376" y="115"/>
                </a:cubicBezTo>
                <a:cubicBezTo>
                  <a:pt x="380" y="112"/>
                  <a:pt x="382" y="115"/>
                  <a:pt x="388" y="115"/>
                </a:cubicBezTo>
                <a:close/>
                <a:moveTo>
                  <a:pt x="378" y="108"/>
                </a:moveTo>
                <a:cubicBezTo>
                  <a:pt x="378" y="111"/>
                  <a:pt x="375" y="110"/>
                  <a:pt x="375" y="112"/>
                </a:cubicBezTo>
                <a:cubicBezTo>
                  <a:pt x="374" y="111"/>
                  <a:pt x="374" y="109"/>
                  <a:pt x="374" y="108"/>
                </a:cubicBezTo>
                <a:lnTo>
                  <a:pt x="378" y="108"/>
                </a:lnTo>
                <a:close/>
                <a:moveTo>
                  <a:pt x="663" y="130"/>
                </a:moveTo>
                <a:cubicBezTo>
                  <a:pt x="668" y="129"/>
                  <a:pt x="673" y="129"/>
                  <a:pt x="676" y="126"/>
                </a:cubicBezTo>
                <a:cubicBezTo>
                  <a:pt x="673" y="126"/>
                  <a:pt x="670" y="126"/>
                  <a:pt x="668" y="128"/>
                </a:cubicBezTo>
                <a:cubicBezTo>
                  <a:pt x="668" y="127"/>
                  <a:pt x="668" y="126"/>
                  <a:pt x="667" y="126"/>
                </a:cubicBezTo>
                <a:cubicBezTo>
                  <a:pt x="664" y="125"/>
                  <a:pt x="663" y="129"/>
                  <a:pt x="661" y="127"/>
                </a:cubicBezTo>
                <a:cubicBezTo>
                  <a:pt x="660" y="129"/>
                  <a:pt x="663" y="128"/>
                  <a:pt x="663" y="130"/>
                </a:cubicBezTo>
                <a:close/>
                <a:moveTo>
                  <a:pt x="550" y="137"/>
                </a:moveTo>
                <a:cubicBezTo>
                  <a:pt x="553" y="136"/>
                  <a:pt x="554" y="141"/>
                  <a:pt x="556" y="137"/>
                </a:cubicBezTo>
                <a:cubicBezTo>
                  <a:pt x="554" y="137"/>
                  <a:pt x="548" y="134"/>
                  <a:pt x="550" y="137"/>
                </a:cubicBezTo>
                <a:close/>
                <a:moveTo>
                  <a:pt x="158" y="140"/>
                </a:moveTo>
                <a:cubicBezTo>
                  <a:pt x="159" y="141"/>
                  <a:pt x="162" y="141"/>
                  <a:pt x="164" y="142"/>
                </a:cubicBezTo>
                <a:cubicBezTo>
                  <a:pt x="164" y="140"/>
                  <a:pt x="158" y="137"/>
                  <a:pt x="158" y="140"/>
                </a:cubicBezTo>
                <a:close/>
                <a:moveTo>
                  <a:pt x="175" y="144"/>
                </a:moveTo>
                <a:cubicBezTo>
                  <a:pt x="185" y="141"/>
                  <a:pt x="194" y="148"/>
                  <a:pt x="205" y="147"/>
                </a:cubicBezTo>
                <a:cubicBezTo>
                  <a:pt x="211" y="146"/>
                  <a:pt x="217" y="146"/>
                  <a:pt x="222" y="147"/>
                </a:cubicBezTo>
                <a:cubicBezTo>
                  <a:pt x="223" y="144"/>
                  <a:pt x="227" y="144"/>
                  <a:pt x="229" y="141"/>
                </a:cubicBezTo>
                <a:cubicBezTo>
                  <a:pt x="205" y="139"/>
                  <a:pt x="182" y="141"/>
                  <a:pt x="166" y="141"/>
                </a:cubicBezTo>
                <a:cubicBezTo>
                  <a:pt x="168" y="143"/>
                  <a:pt x="173" y="142"/>
                  <a:pt x="175" y="144"/>
                </a:cubicBezTo>
                <a:close/>
                <a:moveTo>
                  <a:pt x="638" y="148"/>
                </a:moveTo>
                <a:cubicBezTo>
                  <a:pt x="639" y="145"/>
                  <a:pt x="635" y="147"/>
                  <a:pt x="636" y="144"/>
                </a:cubicBezTo>
                <a:cubicBezTo>
                  <a:pt x="640" y="146"/>
                  <a:pt x="648" y="144"/>
                  <a:pt x="648" y="150"/>
                </a:cubicBezTo>
                <a:cubicBezTo>
                  <a:pt x="656" y="149"/>
                  <a:pt x="659" y="150"/>
                  <a:pt x="663" y="151"/>
                </a:cubicBezTo>
                <a:cubicBezTo>
                  <a:pt x="659" y="156"/>
                  <a:pt x="653" y="152"/>
                  <a:pt x="651" y="159"/>
                </a:cubicBezTo>
                <a:cubicBezTo>
                  <a:pt x="655" y="160"/>
                  <a:pt x="654" y="156"/>
                  <a:pt x="657" y="156"/>
                </a:cubicBezTo>
                <a:cubicBezTo>
                  <a:pt x="659" y="157"/>
                  <a:pt x="656" y="158"/>
                  <a:pt x="658" y="159"/>
                </a:cubicBezTo>
                <a:cubicBezTo>
                  <a:pt x="664" y="155"/>
                  <a:pt x="676" y="152"/>
                  <a:pt x="682" y="151"/>
                </a:cubicBezTo>
                <a:cubicBezTo>
                  <a:pt x="681" y="151"/>
                  <a:pt x="680" y="151"/>
                  <a:pt x="680" y="151"/>
                </a:cubicBezTo>
                <a:cubicBezTo>
                  <a:pt x="685" y="151"/>
                  <a:pt x="685" y="151"/>
                  <a:pt x="685" y="151"/>
                </a:cubicBezTo>
                <a:cubicBezTo>
                  <a:pt x="685" y="152"/>
                  <a:pt x="686" y="152"/>
                  <a:pt x="686" y="154"/>
                </a:cubicBezTo>
                <a:cubicBezTo>
                  <a:pt x="689" y="155"/>
                  <a:pt x="690" y="155"/>
                  <a:pt x="696" y="155"/>
                </a:cubicBezTo>
                <a:cubicBezTo>
                  <a:pt x="696" y="151"/>
                  <a:pt x="696" y="151"/>
                  <a:pt x="696" y="151"/>
                </a:cubicBezTo>
                <a:cubicBezTo>
                  <a:pt x="704" y="149"/>
                  <a:pt x="715" y="154"/>
                  <a:pt x="723" y="155"/>
                </a:cubicBezTo>
                <a:cubicBezTo>
                  <a:pt x="725" y="154"/>
                  <a:pt x="727" y="153"/>
                  <a:pt x="728" y="151"/>
                </a:cubicBezTo>
                <a:cubicBezTo>
                  <a:pt x="720" y="146"/>
                  <a:pt x="711" y="147"/>
                  <a:pt x="706" y="139"/>
                </a:cubicBezTo>
                <a:cubicBezTo>
                  <a:pt x="704" y="141"/>
                  <a:pt x="700" y="139"/>
                  <a:pt x="698" y="141"/>
                </a:cubicBezTo>
                <a:cubicBezTo>
                  <a:pt x="700" y="141"/>
                  <a:pt x="704" y="144"/>
                  <a:pt x="702" y="145"/>
                </a:cubicBezTo>
                <a:cubicBezTo>
                  <a:pt x="693" y="147"/>
                  <a:pt x="683" y="145"/>
                  <a:pt x="674" y="141"/>
                </a:cubicBezTo>
                <a:cubicBezTo>
                  <a:pt x="673" y="142"/>
                  <a:pt x="673" y="143"/>
                  <a:pt x="672" y="144"/>
                </a:cubicBezTo>
                <a:cubicBezTo>
                  <a:pt x="665" y="144"/>
                  <a:pt x="652" y="140"/>
                  <a:pt x="646" y="144"/>
                </a:cubicBezTo>
                <a:cubicBezTo>
                  <a:pt x="643" y="144"/>
                  <a:pt x="646" y="139"/>
                  <a:pt x="644" y="141"/>
                </a:cubicBezTo>
                <a:cubicBezTo>
                  <a:pt x="640" y="142"/>
                  <a:pt x="632" y="143"/>
                  <a:pt x="628" y="140"/>
                </a:cubicBezTo>
                <a:cubicBezTo>
                  <a:pt x="628" y="143"/>
                  <a:pt x="626" y="144"/>
                  <a:pt x="621" y="144"/>
                </a:cubicBezTo>
                <a:cubicBezTo>
                  <a:pt x="623" y="150"/>
                  <a:pt x="634" y="145"/>
                  <a:pt x="638" y="148"/>
                </a:cubicBezTo>
                <a:close/>
                <a:moveTo>
                  <a:pt x="725" y="153"/>
                </a:moveTo>
                <a:cubicBezTo>
                  <a:pt x="722" y="154"/>
                  <a:pt x="722" y="152"/>
                  <a:pt x="720" y="151"/>
                </a:cubicBezTo>
                <a:cubicBezTo>
                  <a:pt x="721" y="148"/>
                  <a:pt x="726" y="149"/>
                  <a:pt x="725" y="153"/>
                </a:cubicBezTo>
                <a:close/>
                <a:moveTo>
                  <a:pt x="188" y="156"/>
                </a:moveTo>
                <a:cubicBezTo>
                  <a:pt x="189" y="153"/>
                  <a:pt x="190" y="158"/>
                  <a:pt x="191" y="158"/>
                </a:cubicBezTo>
                <a:cubicBezTo>
                  <a:pt x="191" y="157"/>
                  <a:pt x="191" y="157"/>
                  <a:pt x="192" y="157"/>
                </a:cubicBezTo>
                <a:cubicBezTo>
                  <a:pt x="192" y="155"/>
                  <a:pt x="192" y="155"/>
                  <a:pt x="192" y="155"/>
                </a:cubicBezTo>
                <a:cubicBezTo>
                  <a:pt x="186" y="156"/>
                  <a:pt x="193" y="150"/>
                  <a:pt x="188" y="150"/>
                </a:cubicBezTo>
                <a:cubicBezTo>
                  <a:pt x="188" y="151"/>
                  <a:pt x="189" y="152"/>
                  <a:pt x="189" y="152"/>
                </a:cubicBezTo>
                <a:cubicBezTo>
                  <a:pt x="187" y="152"/>
                  <a:pt x="187" y="152"/>
                  <a:pt x="187" y="152"/>
                </a:cubicBezTo>
                <a:cubicBezTo>
                  <a:pt x="187" y="154"/>
                  <a:pt x="187" y="155"/>
                  <a:pt x="188" y="156"/>
                </a:cubicBezTo>
                <a:close/>
                <a:moveTo>
                  <a:pt x="150" y="204"/>
                </a:moveTo>
                <a:cubicBezTo>
                  <a:pt x="151" y="206"/>
                  <a:pt x="152" y="208"/>
                  <a:pt x="154" y="208"/>
                </a:cubicBezTo>
                <a:cubicBezTo>
                  <a:pt x="163" y="204"/>
                  <a:pt x="165" y="213"/>
                  <a:pt x="171" y="212"/>
                </a:cubicBezTo>
                <a:cubicBezTo>
                  <a:pt x="172" y="212"/>
                  <a:pt x="171" y="215"/>
                  <a:pt x="173" y="215"/>
                </a:cubicBezTo>
                <a:cubicBezTo>
                  <a:pt x="173" y="213"/>
                  <a:pt x="174" y="212"/>
                  <a:pt x="176" y="212"/>
                </a:cubicBezTo>
                <a:cubicBezTo>
                  <a:pt x="176" y="212"/>
                  <a:pt x="177" y="213"/>
                  <a:pt x="177" y="212"/>
                </a:cubicBezTo>
                <a:cubicBezTo>
                  <a:pt x="173" y="210"/>
                  <a:pt x="177" y="206"/>
                  <a:pt x="176" y="202"/>
                </a:cubicBezTo>
                <a:cubicBezTo>
                  <a:pt x="174" y="202"/>
                  <a:pt x="172" y="201"/>
                  <a:pt x="170" y="201"/>
                </a:cubicBezTo>
                <a:cubicBezTo>
                  <a:pt x="169" y="202"/>
                  <a:pt x="170" y="204"/>
                  <a:pt x="168" y="205"/>
                </a:cubicBezTo>
                <a:cubicBezTo>
                  <a:pt x="160" y="203"/>
                  <a:pt x="147" y="201"/>
                  <a:pt x="141" y="204"/>
                </a:cubicBezTo>
                <a:cubicBezTo>
                  <a:pt x="143" y="205"/>
                  <a:pt x="146" y="207"/>
                  <a:pt x="150" y="204"/>
                </a:cubicBezTo>
                <a:close/>
                <a:moveTo>
                  <a:pt x="37" y="656"/>
                </a:moveTo>
                <a:cubicBezTo>
                  <a:pt x="40" y="659"/>
                  <a:pt x="43" y="664"/>
                  <a:pt x="39" y="669"/>
                </a:cubicBezTo>
                <a:cubicBezTo>
                  <a:pt x="43" y="676"/>
                  <a:pt x="49" y="670"/>
                  <a:pt x="58" y="671"/>
                </a:cubicBezTo>
                <a:cubicBezTo>
                  <a:pt x="57" y="668"/>
                  <a:pt x="59" y="668"/>
                  <a:pt x="60" y="667"/>
                </a:cubicBezTo>
                <a:cubicBezTo>
                  <a:pt x="54" y="667"/>
                  <a:pt x="49" y="667"/>
                  <a:pt x="49" y="662"/>
                </a:cubicBezTo>
                <a:cubicBezTo>
                  <a:pt x="55" y="660"/>
                  <a:pt x="59" y="662"/>
                  <a:pt x="63" y="660"/>
                </a:cubicBezTo>
                <a:cubicBezTo>
                  <a:pt x="59" y="654"/>
                  <a:pt x="42" y="659"/>
                  <a:pt x="37" y="656"/>
                </a:cubicBezTo>
                <a:close/>
                <a:moveTo>
                  <a:pt x="1195" y="668"/>
                </a:moveTo>
                <a:cubicBezTo>
                  <a:pt x="1197" y="668"/>
                  <a:pt x="1193" y="669"/>
                  <a:pt x="1194" y="670"/>
                </a:cubicBezTo>
                <a:cubicBezTo>
                  <a:pt x="1196" y="670"/>
                  <a:pt x="1196" y="670"/>
                  <a:pt x="1196" y="670"/>
                </a:cubicBezTo>
                <a:cubicBezTo>
                  <a:pt x="1196" y="670"/>
                  <a:pt x="1197" y="670"/>
                  <a:pt x="1196" y="669"/>
                </a:cubicBezTo>
                <a:cubicBezTo>
                  <a:pt x="1196" y="668"/>
                  <a:pt x="1201" y="665"/>
                  <a:pt x="1195" y="668"/>
                </a:cubicBezTo>
                <a:close/>
                <a:moveTo>
                  <a:pt x="851" y="735"/>
                </a:moveTo>
                <a:cubicBezTo>
                  <a:pt x="855" y="736"/>
                  <a:pt x="854" y="732"/>
                  <a:pt x="856" y="731"/>
                </a:cubicBezTo>
                <a:cubicBezTo>
                  <a:pt x="858" y="731"/>
                  <a:pt x="857" y="735"/>
                  <a:pt x="858" y="736"/>
                </a:cubicBezTo>
                <a:cubicBezTo>
                  <a:pt x="863" y="736"/>
                  <a:pt x="860" y="732"/>
                  <a:pt x="859" y="731"/>
                </a:cubicBezTo>
                <a:cubicBezTo>
                  <a:pt x="863" y="730"/>
                  <a:pt x="864" y="732"/>
                  <a:pt x="867" y="731"/>
                </a:cubicBezTo>
                <a:cubicBezTo>
                  <a:pt x="862" y="724"/>
                  <a:pt x="853" y="729"/>
                  <a:pt x="849" y="728"/>
                </a:cubicBezTo>
                <a:cubicBezTo>
                  <a:pt x="848" y="730"/>
                  <a:pt x="847" y="731"/>
                  <a:pt x="849" y="732"/>
                </a:cubicBezTo>
                <a:cubicBezTo>
                  <a:pt x="847" y="732"/>
                  <a:pt x="846" y="733"/>
                  <a:pt x="845" y="734"/>
                </a:cubicBezTo>
                <a:cubicBezTo>
                  <a:pt x="847" y="734"/>
                  <a:pt x="846" y="737"/>
                  <a:pt x="848" y="736"/>
                </a:cubicBezTo>
                <a:cubicBezTo>
                  <a:pt x="848" y="736"/>
                  <a:pt x="850" y="731"/>
                  <a:pt x="851" y="735"/>
                </a:cubicBezTo>
                <a:close/>
                <a:moveTo>
                  <a:pt x="1094" y="735"/>
                </a:moveTo>
                <a:cubicBezTo>
                  <a:pt x="1095" y="733"/>
                  <a:pt x="1096" y="736"/>
                  <a:pt x="1097" y="734"/>
                </a:cubicBezTo>
                <a:cubicBezTo>
                  <a:pt x="1097" y="735"/>
                  <a:pt x="1098" y="735"/>
                  <a:pt x="1098" y="734"/>
                </a:cubicBezTo>
                <a:cubicBezTo>
                  <a:pt x="1095" y="733"/>
                  <a:pt x="1101" y="733"/>
                  <a:pt x="1099" y="731"/>
                </a:cubicBezTo>
                <a:cubicBezTo>
                  <a:pt x="1098" y="731"/>
                  <a:pt x="1096" y="730"/>
                  <a:pt x="1095" y="731"/>
                </a:cubicBezTo>
                <a:cubicBezTo>
                  <a:pt x="1098" y="732"/>
                  <a:pt x="1091" y="734"/>
                  <a:pt x="1094" y="735"/>
                </a:cubicBezTo>
                <a:close/>
                <a:moveTo>
                  <a:pt x="1125" y="745"/>
                </a:moveTo>
                <a:cubicBezTo>
                  <a:pt x="1123" y="745"/>
                  <a:pt x="1123" y="744"/>
                  <a:pt x="1122" y="743"/>
                </a:cubicBezTo>
                <a:cubicBezTo>
                  <a:pt x="1123" y="741"/>
                  <a:pt x="1123" y="739"/>
                  <a:pt x="1125" y="738"/>
                </a:cubicBezTo>
                <a:cubicBezTo>
                  <a:pt x="1118" y="739"/>
                  <a:pt x="1114" y="737"/>
                  <a:pt x="1110" y="740"/>
                </a:cubicBezTo>
                <a:cubicBezTo>
                  <a:pt x="1113" y="741"/>
                  <a:pt x="1120" y="739"/>
                  <a:pt x="1122" y="740"/>
                </a:cubicBezTo>
                <a:cubicBezTo>
                  <a:pt x="1123" y="747"/>
                  <a:pt x="1115" y="748"/>
                  <a:pt x="1108" y="750"/>
                </a:cubicBezTo>
                <a:cubicBezTo>
                  <a:pt x="1115" y="752"/>
                  <a:pt x="1121" y="750"/>
                  <a:pt x="1130" y="749"/>
                </a:cubicBezTo>
                <a:cubicBezTo>
                  <a:pt x="1128" y="744"/>
                  <a:pt x="1142" y="748"/>
                  <a:pt x="1142" y="743"/>
                </a:cubicBezTo>
                <a:cubicBezTo>
                  <a:pt x="1139" y="743"/>
                  <a:pt x="1130" y="741"/>
                  <a:pt x="1125" y="745"/>
                </a:cubicBezTo>
                <a:close/>
                <a:moveTo>
                  <a:pt x="518" y="787"/>
                </a:moveTo>
                <a:cubicBezTo>
                  <a:pt x="502" y="780"/>
                  <a:pt x="472" y="790"/>
                  <a:pt x="458" y="780"/>
                </a:cubicBezTo>
                <a:cubicBezTo>
                  <a:pt x="457" y="779"/>
                  <a:pt x="459" y="778"/>
                  <a:pt x="459" y="777"/>
                </a:cubicBezTo>
                <a:cubicBezTo>
                  <a:pt x="443" y="774"/>
                  <a:pt x="427" y="777"/>
                  <a:pt x="414" y="778"/>
                </a:cubicBezTo>
                <a:cubicBezTo>
                  <a:pt x="409" y="778"/>
                  <a:pt x="403" y="776"/>
                  <a:pt x="399" y="778"/>
                </a:cubicBezTo>
                <a:cubicBezTo>
                  <a:pt x="396" y="779"/>
                  <a:pt x="396" y="781"/>
                  <a:pt x="393" y="781"/>
                </a:cubicBezTo>
                <a:cubicBezTo>
                  <a:pt x="390" y="782"/>
                  <a:pt x="387" y="779"/>
                  <a:pt x="384" y="780"/>
                </a:cubicBezTo>
                <a:cubicBezTo>
                  <a:pt x="386" y="780"/>
                  <a:pt x="389" y="783"/>
                  <a:pt x="387" y="784"/>
                </a:cubicBezTo>
                <a:cubicBezTo>
                  <a:pt x="380" y="785"/>
                  <a:pt x="368" y="781"/>
                  <a:pt x="360" y="783"/>
                </a:cubicBezTo>
                <a:cubicBezTo>
                  <a:pt x="363" y="779"/>
                  <a:pt x="354" y="781"/>
                  <a:pt x="355" y="776"/>
                </a:cubicBezTo>
                <a:cubicBezTo>
                  <a:pt x="343" y="775"/>
                  <a:pt x="334" y="773"/>
                  <a:pt x="323" y="775"/>
                </a:cubicBezTo>
                <a:cubicBezTo>
                  <a:pt x="325" y="775"/>
                  <a:pt x="325" y="776"/>
                  <a:pt x="325" y="778"/>
                </a:cubicBezTo>
                <a:cubicBezTo>
                  <a:pt x="314" y="780"/>
                  <a:pt x="305" y="767"/>
                  <a:pt x="291" y="773"/>
                </a:cubicBezTo>
                <a:cubicBezTo>
                  <a:pt x="291" y="777"/>
                  <a:pt x="295" y="776"/>
                  <a:pt x="293" y="780"/>
                </a:cubicBezTo>
                <a:cubicBezTo>
                  <a:pt x="288" y="778"/>
                  <a:pt x="275" y="779"/>
                  <a:pt x="275" y="772"/>
                </a:cubicBezTo>
                <a:cubicBezTo>
                  <a:pt x="266" y="772"/>
                  <a:pt x="257" y="771"/>
                  <a:pt x="245" y="771"/>
                </a:cubicBezTo>
                <a:cubicBezTo>
                  <a:pt x="243" y="781"/>
                  <a:pt x="233" y="772"/>
                  <a:pt x="225" y="776"/>
                </a:cubicBezTo>
                <a:cubicBezTo>
                  <a:pt x="227" y="771"/>
                  <a:pt x="221" y="773"/>
                  <a:pt x="219" y="771"/>
                </a:cubicBezTo>
                <a:cubicBezTo>
                  <a:pt x="219" y="768"/>
                  <a:pt x="219" y="768"/>
                  <a:pt x="219" y="768"/>
                </a:cubicBezTo>
                <a:cubicBezTo>
                  <a:pt x="199" y="764"/>
                  <a:pt x="177" y="762"/>
                  <a:pt x="154" y="762"/>
                </a:cubicBezTo>
                <a:cubicBezTo>
                  <a:pt x="152" y="764"/>
                  <a:pt x="149" y="768"/>
                  <a:pt x="145" y="766"/>
                </a:cubicBezTo>
                <a:cubicBezTo>
                  <a:pt x="145" y="763"/>
                  <a:pt x="147" y="763"/>
                  <a:pt x="145" y="761"/>
                </a:cubicBezTo>
                <a:cubicBezTo>
                  <a:pt x="136" y="759"/>
                  <a:pt x="125" y="757"/>
                  <a:pt x="117" y="756"/>
                </a:cubicBezTo>
                <a:cubicBezTo>
                  <a:pt x="102" y="755"/>
                  <a:pt x="90" y="761"/>
                  <a:pt x="78" y="761"/>
                </a:cubicBezTo>
                <a:cubicBezTo>
                  <a:pt x="77" y="761"/>
                  <a:pt x="74" y="759"/>
                  <a:pt x="73" y="759"/>
                </a:cubicBezTo>
                <a:cubicBezTo>
                  <a:pt x="62" y="758"/>
                  <a:pt x="52" y="765"/>
                  <a:pt x="44" y="768"/>
                </a:cubicBezTo>
                <a:cubicBezTo>
                  <a:pt x="43" y="771"/>
                  <a:pt x="45" y="772"/>
                  <a:pt x="43" y="774"/>
                </a:cubicBezTo>
                <a:cubicBezTo>
                  <a:pt x="37" y="777"/>
                  <a:pt x="25" y="777"/>
                  <a:pt x="19" y="779"/>
                </a:cubicBezTo>
                <a:cubicBezTo>
                  <a:pt x="27" y="781"/>
                  <a:pt x="33" y="780"/>
                  <a:pt x="43" y="780"/>
                </a:cubicBezTo>
                <a:cubicBezTo>
                  <a:pt x="44" y="782"/>
                  <a:pt x="41" y="781"/>
                  <a:pt x="41" y="784"/>
                </a:cubicBezTo>
                <a:cubicBezTo>
                  <a:pt x="55" y="785"/>
                  <a:pt x="76" y="777"/>
                  <a:pt x="88" y="785"/>
                </a:cubicBezTo>
                <a:cubicBezTo>
                  <a:pt x="72" y="787"/>
                  <a:pt x="43" y="789"/>
                  <a:pt x="27" y="796"/>
                </a:cubicBezTo>
                <a:cubicBezTo>
                  <a:pt x="34" y="797"/>
                  <a:pt x="40" y="796"/>
                  <a:pt x="45" y="794"/>
                </a:cubicBezTo>
                <a:cubicBezTo>
                  <a:pt x="45" y="796"/>
                  <a:pt x="46" y="796"/>
                  <a:pt x="46" y="798"/>
                </a:cubicBezTo>
                <a:cubicBezTo>
                  <a:pt x="61" y="795"/>
                  <a:pt x="82" y="798"/>
                  <a:pt x="96" y="793"/>
                </a:cubicBezTo>
                <a:cubicBezTo>
                  <a:pt x="118" y="793"/>
                  <a:pt x="141" y="791"/>
                  <a:pt x="164" y="794"/>
                </a:cubicBezTo>
                <a:cubicBezTo>
                  <a:pt x="174" y="796"/>
                  <a:pt x="183" y="797"/>
                  <a:pt x="194" y="797"/>
                </a:cubicBezTo>
                <a:cubicBezTo>
                  <a:pt x="211" y="797"/>
                  <a:pt x="246" y="806"/>
                  <a:pt x="255" y="797"/>
                </a:cubicBezTo>
                <a:cubicBezTo>
                  <a:pt x="251" y="794"/>
                  <a:pt x="245" y="793"/>
                  <a:pt x="241" y="791"/>
                </a:cubicBezTo>
                <a:cubicBezTo>
                  <a:pt x="261" y="788"/>
                  <a:pt x="281" y="799"/>
                  <a:pt x="303" y="790"/>
                </a:cubicBezTo>
                <a:cubicBezTo>
                  <a:pt x="307" y="790"/>
                  <a:pt x="307" y="793"/>
                  <a:pt x="309" y="793"/>
                </a:cubicBezTo>
                <a:cubicBezTo>
                  <a:pt x="316" y="787"/>
                  <a:pt x="335" y="794"/>
                  <a:pt x="345" y="789"/>
                </a:cubicBezTo>
                <a:cubicBezTo>
                  <a:pt x="344" y="785"/>
                  <a:pt x="338" y="788"/>
                  <a:pt x="339" y="783"/>
                </a:cubicBezTo>
                <a:cubicBezTo>
                  <a:pt x="341" y="783"/>
                  <a:pt x="343" y="782"/>
                  <a:pt x="344" y="780"/>
                </a:cubicBezTo>
                <a:cubicBezTo>
                  <a:pt x="345" y="783"/>
                  <a:pt x="347" y="785"/>
                  <a:pt x="351" y="783"/>
                </a:cubicBezTo>
                <a:cubicBezTo>
                  <a:pt x="353" y="786"/>
                  <a:pt x="353" y="791"/>
                  <a:pt x="356" y="793"/>
                </a:cubicBezTo>
                <a:cubicBezTo>
                  <a:pt x="361" y="794"/>
                  <a:pt x="361" y="794"/>
                  <a:pt x="366" y="794"/>
                </a:cubicBezTo>
                <a:cubicBezTo>
                  <a:pt x="366" y="797"/>
                  <a:pt x="362" y="795"/>
                  <a:pt x="363" y="798"/>
                </a:cubicBezTo>
                <a:cubicBezTo>
                  <a:pt x="376" y="794"/>
                  <a:pt x="389" y="795"/>
                  <a:pt x="404" y="793"/>
                </a:cubicBezTo>
                <a:cubicBezTo>
                  <a:pt x="400" y="789"/>
                  <a:pt x="391" y="794"/>
                  <a:pt x="387" y="788"/>
                </a:cubicBezTo>
                <a:cubicBezTo>
                  <a:pt x="399" y="787"/>
                  <a:pt x="416" y="780"/>
                  <a:pt x="419" y="792"/>
                </a:cubicBezTo>
                <a:cubicBezTo>
                  <a:pt x="419" y="790"/>
                  <a:pt x="417" y="797"/>
                  <a:pt x="417" y="796"/>
                </a:cubicBezTo>
                <a:cubicBezTo>
                  <a:pt x="424" y="809"/>
                  <a:pt x="458" y="807"/>
                  <a:pt x="467" y="802"/>
                </a:cubicBezTo>
                <a:cubicBezTo>
                  <a:pt x="466" y="800"/>
                  <a:pt x="466" y="798"/>
                  <a:pt x="463" y="797"/>
                </a:cubicBezTo>
                <a:cubicBezTo>
                  <a:pt x="484" y="792"/>
                  <a:pt x="515" y="805"/>
                  <a:pt x="534" y="797"/>
                </a:cubicBezTo>
                <a:cubicBezTo>
                  <a:pt x="533" y="792"/>
                  <a:pt x="547" y="796"/>
                  <a:pt x="548" y="790"/>
                </a:cubicBezTo>
                <a:cubicBezTo>
                  <a:pt x="537" y="789"/>
                  <a:pt x="527" y="782"/>
                  <a:pt x="518" y="787"/>
                </a:cubicBezTo>
                <a:close/>
                <a:moveTo>
                  <a:pt x="153" y="789"/>
                </a:moveTo>
                <a:cubicBezTo>
                  <a:pt x="156" y="787"/>
                  <a:pt x="157" y="791"/>
                  <a:pt x="161" y="790"/>
                </a:cubicBezTo>
                <a:cubicBezTo>
                  <a:pt x="161" y="793"/>
                  <a:pt x="152" y="793"/>
                  <a:pt x="153" y="789"/>
                </a:cubicBezTo>
                <a:close/>
                <a:moveTo>
                  <a:pt x="175" y="791"/>
                </a:moveTo>
                <a:cubicBezTo>
                  <a:pt x="175" y="789"/>
                  <a:pt x="179" y="787"/>
                  <a:pt x="181" y="789"/>
                </a:cubicBezTo>
                <a:cubicBezTo>
                  <a:pt x="180" y="790"/>
                  <a:pt x="177" y="791"/>
                  <a:pt x="175" y="791"/>
                </a:cubicBezTo>
                <a:close/>
                <a:moveTo>
                  <a:pt x="286" y="787"/>
                </a:moveTo>
                <a:cubicBezTo>
                  <a:pt x="285" y="786"/>
                  <a:pt x="285" y="784"/>
                  <a:pt x="283" y="783"/>
                </a:cubicBezTo>
                <a:cubicBezTo>
                  <a:pt x="287" y="780"/>
                  <a:pt x="299" y="778"/>
                  <a:pt x="300" y="785"/>
                </a:cubicBezTo>
                <a:cubicBezTo>
                  <a:pt x="295" y="785"/>
                  <a:pt x="291" y="786"/>
                  <a:pt x="286" y="787"/>
                </a:cubicBezTo>
                <a:close/>
                <a:moveTo>
                  <a:pt x="316" y="789"/>
                </a:moveTo>
                <a:cubicBezTo>
                  <a:pt x="313" y="789"/>
                  <a:pt x="312" y="787"/>
                  <a:pt x="309" y="788"/>
                </a:cubicBezTo>
                <a:cubicBezTo>
                  <a:pt x="307" y="787"/>
                  <a:pt x="317" y="784"/>
                  <a:pt x="316" y="789"/>
                </a:cubicBezTo>
                <a:close/>
                <a:moveTo>
                  <a:pt x="961" y="761"/>
                </a:moveTo>
                <a:cubicBezTo>
                  <a:pt x="958" y="761"/>
                  <a:pt x="960" y="755"/>
                  <a:pt x="956" y="756"/>
                </a:cubicBezTo>
                <a:cubicBezTo>
                  <a:pt x="955" y="760"/>
                  <a:pt x="960" y="762"/>
                  <a:pt x="961" y="761"/>
                </a:cubicBezTo>
                <a:close/>
                <a:moveTo>
                  <a:pt x="605" y="793"/>
                </a:moveTo>
                <a:cubicBezTo>
                  <a:pt x="604" y="794"/>
                  <a:pt x="602" y="794"/>
                  <a:pt x="601" y="795"/>
                </a:cubicBezTo>
                <a:cubicBezTo>
                  <a:pt x="599" y="791"/>
                  <a:pt x="595" y="793"/>
                  <a:pt x="589" y="793"/>
                </a:cubicBezTo>
                <a:cubicBezTo>
                  <a:pt x="590" y="796"/>
                  <a:pt x="584" y="792"/>
                  <a:pt x="585" y="796"/>
                </a:cubicBezTo>
                <a:cubicBezTo>
                  <a:pt x="593" y="800"/>
                  <a:pt x="602" y="794"/>
                  <a:pt x="602" y="799"/>
                </a:cubicBezTo>
                <a:cubicBezTo>
                  <a:pt x="607" y="796"/>
                  <a:pt x="612" y="803"/>
                  <a:pt x="615" y="799"/>
                </a:cubicBezTo>
                <a:cubicBezTo>
                  <a:pt x="609" y="800"/>
                  <a:pt x="609" y="794"/>
                  <a:pt x="605" y="793"/>
                </a:cubicBezTo>
                <a:close/>
                <a:moveTo>
                  <a:pt x="933" y="808"/>
                </a:moveTo>
                <a:cubicBezTo>
                  <a:pt x="935" y="808"/>
                  <a:pt x="936" y="808"/>
                  <a:pt x="936" y="806"/>
                </a:cubicBezTo>
                <a:cubicBezTo>
                  <a:pt x="933" y="807"/>
                  <a:pt x="932" y="806"/>
                  <a:pt x="931" y="805"/>
                </a:cubicBezTo>
                <a:cubicBezTo>
                  <a:pt x="930" y="808"/>
                  <a:pt x="926" y="804"/>
                  <a:pt x="924" y="807"/>
                </a:cubicBezTo>
                <a:cubicBezTo>
                  <a:pt x="925" y="804"/>
                  <a:pt x="916" y="804"/>
                  <a:pt x="913" y="806"/>
                </a:cubicBezTo>
                <a:cubicBezTo>
                  <a:pt x="911" y="804"/>
                  <a:pt x="911" y="805"/>
                  <a:pt x="908" y="806"/>
                </a:cubicBezTo>
                <a:cubicBezTo>
                  <a:pt x="908" y="804"/>
                  <a:pt x="911" y="805"/>
                  <a:pt x="909" y="803"/>
                </a:cubicBezTo>
                <a:cubicBezTo>
                  <a:pt x="908" y="802"/>
                  <a:pt x="907" y="803"/>
                  <a:pt x="907" y="802"/>
                </a:cubicBezTo>
                <a:cubicBezTo>
                  <a:pt x="903" y="803"/>
                  <a:pt x="904" y="805"/>
                  <a:pt x="900" y="803"/>
                </a:cubicBezTo>
                <a:cubicBezTo>
                  <a:pt x="900" y="806"/>
                  <a:pt x="897" y="805"/>
                  <a:pt x="896" y="806"/>
                </a:cubicBezTo>
                <a:cubicBezTo>
                  <a:pt x="896" y="802"/>
                  <a:pt x="885" y="806"/>
                  <a:pt x="888" y="802"/>
                </a:cubicBezTo>
                <a:cubicBezTo>
                  <a:pt x="884" y="802"/>
                  <a:pt x="884" y="806"/>
                  <a:pt x="880" y="805"/>
                </a:cubicBezTo>
                <a:cubicBezTo>
                  <a:pt x="880" y="804"/>
                  <a:pt x="881" y="803"/>
                  <a:pt x="881" y="803"/>
                </a:cubicBezTo>
                <a:cubicBezTo>
                  <a:pt x="876" y="802"/>
                  <a:pt x="873" y="805"/>
                  <a:pt x="868" y="802"/>
                </a:cubicBezTo>
                <a:cubicBezTo>
                  <a:pt x="868" y="805"/>
                  <a:pt x="865" y="802"/>
                  <a:pt x="861" y="804"/>
                </a:cubicBezTo>
                <a:cubicBezTo>
                  <a:pt x="861" y="801"/>
                  <a:pt x="858" y="801"/>
                  <a:pt x="856" y="801"/>
                </a:cubicBezTo>
                <a:cubicBezTo>
                  <a:pt x="855" y="805"/>
                  <a:pt x="860" y="799"/>
                  <a:pt x="860" y="804"/>
                </a:cubicBezTo>
                <a:cubicBezTo>
                  <a:pt x="854" y="804"/>
                  <a:pt x="850" y="802"/>
                  <a:pt x="850" y="807"/>
                </a:cubicBezTo>
                <a:cubicBezTo>
                  <a:pt x="862" y="811"/>
                  <a:pt x="873" y="812"/>
                  <a:pt x="885" y="812"/>
                </a:cubicBezTo>
                <a:cubicBezTo>
                  <a:pt x="891" y="804"/>
                  <a:pt x="903" y="812"/>
                  <a:pt x="909" y="817"/>
                </a:cubicBezTo>
                <a:cubicBezTo>
                  <a:pt x="912" y="815"/>
                  <a:pt x="913" y="817"/>
                  <a:pt x="917" y="817"/>
                </a:cubicBezTo>
                <a:cubicBezTo>
                  <a:pt x="916" y="821"/>
                  <a:pt x="924" y="821"/>
                  <a:pt x="926" y="819"/>
                </a:cubicBezTo>
                <a:cubicBezTo>
                  <a:pt x="925" y="819"/>
                  <a:pt x="925" y="817"/>
                  <a:pt x="924" y="817"/>
                </a:cubicBezTo>
                <a:cubicBezTo>
                  <a:pt x="931" y="813"/>
                  <a:pt x="943" y="817"/>
                  <a:pt x="947" y="812"/>
                </a:cubicBezTo>
                <a:cubicBezTo>
                  <a:pt x="942" y="811"/>
                  <a:pt x="935" y="812"/>
                  <a:pt x="933" y="808"/>
                </a:cubicBezTo>
                <a:close/>
                <a:moveTo>
                  <a:pt x="1010" y="805"/>
                </a:moveTo>
                <a:cubicBezTo>
                  <a:pt x="1010" y="804"/>
                  <a:pt x="1011" y="804"/>
                  <a:pt x="1010" y="803"/>
                </a:cubicBezTo>
                <a:cubicBezTo>
                  <a:pt x="999" y="803"/>
                  <a:pt x="981" y="800"/>
                  <a:pt x="974" y="805"/>
                </a:cubicBezTo>
                <a:cubicBezTo>
                  <a:pt x="975" y="806"/>
                  <a:pt x="976" y="808"/>
                  <a:pt x="976" y="810"/>
                </a:cubicBezTo>
                <a:cubicBezTo>
                  <a:pt x="973" y="811"/>
                  <a:pt x="973" y="813"/>
                  <a:pt x="971" y="813"/>
                </a:cubicBezTo>
                <a:cubicBezTo>
                  <a:pt x="973" y="813"/>
                  <a:pt x="971" y="814"/>
                  <a:pt x="971" y="816"/>
                </a:cubicBezTo>
                <a:cubicBezTo>
                  <a:pt x="997" y="820"/>
                  <a:pt x="1029" y="816"/>
                  <a:pt x="1052" y="811"/>
                </a:cubicBezTo>
                <a:cubicBezTo>
                  <a:pt x="1031" y="815"/>
                  <a:pt x="1026" y="800"/>
                  <a:pt x="1010" y="805"/>
                </a:cubicBezTo>
                <a:close/>
                <a:moveTo>
                  <a:pt x="448" y="77"/>
                </a:moveTo>
                <a:cubicBezTo>
                  <a:pt x="445" y="77"/>
                  <a:pt x="443" y="77"/>
                  <a:pt x="443" y="79"/>
                </a:cubicBezTo>
                <a:cubicBezTo>
                  <a:pt x="447" y="81"/>
                  <a:pt x="449" y="88"/>
                  <a:pt x="454" y="86"/>
                </a:cubicBezTo>
                <a:cubicBezTo>
                  <a:pt x="456" y="82"/>
                  <a:pt x="454" y="82"/>
                  <a:pt x="453" y="78"/>
                </a:cubicBezTo>
                <a:cubicBezTo>
                  <a:pt x="455" y="76"/>
                  <a:pt x="458" y="75"/>
                  <a:pt x="459" y="72"/>
                </a:cubicBezTo>
                <a:cubicBezTo>
                  <a:pt x="463" y="73"/>
                  <a:pt x="463" y="74"/>
                  <a:pt x="468" y="73"/>
                </a:cubicBezTo>
                <a:cubicBezTo>
                  <a:pt x="468" y="71"/>
                  <a:pt x="469" y="69"/>
                  <a:pt x="470" y="68"/>
                </a:cubicBezTo>
                <a:cubicBezTo>
                  <a:pt x="472" y="72"/>
                  <a:pt x="481" y="71"/>
                  <a:pt x="479" y="67"/>
                </a:cubicBezTo>
                <a:cubicBezTo>
                  <a:pt x="477" y="64"/>
                  <a:pt x="478" y="70"/>
                  <a:pt x="475" y="69"/>
                </a:cubicBezTo>
                <a:cubicBezTo>
                  <a:pt x="475" y="67"/>
                  <a:pt x="476" y="66"/>
                  <a:pt x="477" y="65"/>
                </a:cubicBezTo>
                <a:cubicBezTo>
                  <a:pt x="481" y="67"/>
                  <a:pt x="486" y="65"/>
                  <a:pt x="490" y="70"/>
                </a:cubicBezTo>
                <a:cubicBezTo>
                  <a:pt x="490" y="82"/>
                  <a:pt x="475" y="74"/>
                  <a:pt x="469" y="79"/>
                </a:cubicBezTo>
                <a:cubicBezTo>
                  <a:pt x="471" y="81"/>
                  <a:pt x="474" y="81"/>
                  <a:pt x="476" y="82"/>
                </a:cubicBezTo>
                <a:cubicBezTo>
                  <a:pt x="475" y="84"/>
                  <a:pt x="475" y="86"/>
                  <a:pt x="478" y="87"/>
                </a:cubicBezTo>
                <a:cubicBezTo>
                  <a:pt x="481" y="86"/>
                  <a:pt x="481" y="82"/>
                  <a:pt x="484" y="81"/>
                </a:cubicBezTo>
                <a:cubicBezTo>
                  <a:pt x="497" y="90"/>
                  <a:pt x="514" y="80"/>
                  <a:pt x="530" y="84"/>
                </a:cubicBezTo>
                <a:cubicBezTo>
                  <a:pt x="532" y="82"/>
                  <a:pt x="531" y="81"/>
                  <a:pt x="532" y="79"/>
                </a:cubicBezTo>
                <a:cubicBezTo>
                  <a:pt x="530" y="75"/>
                  <a:pt x="523" y="74"/>
                  <a:pt x="524" y="69"/>
                </a:cubicBezTo>
                <a:cubicBezTo>
                  <a:pt x="529" y="69"/>
                  <a:pt x="528" y="69"/>
                  <a:pt x="532" y="67"/>
                </a:cubicBezTo>
                <a:cubicBezTo>
                  <a:pt x="534" y="70"/>
                  <a:pt x="533" y="73"/>
                  <a:pt x="535" y="79"/>
                </a:cubicBezTo>
                <a:cubicBezTo>
                  <a:pt x="539" y="80"/>
                  <a:pt x="541" y="81"/>
                  <a:pt x="546" y="78"/>
                </a:cubicBezTo>
                <a:cubicBezTo>
                  <a:pt x="547" y="76"/>
                  <a:pt x="544" y="76"/>
                  <a:pt x="545" y="73"/>
                </a:cubicBezTo>
                <a:cubicBezTo>
                  <a:pt x="542" y="72"/>
                  <a:pt x="539" y="72"/>
                  <a:pt x="538" y="69"/>
                </a:cubicBezTo>
                <a:cubicBezTo>
                  <a:pt x="542" y="69"/>
                  <a:pt x="540" y="65"/>
                  <a:pt x="544" y="65"/>
                </a:cubicBezTo>
                <a:cubicBezTo>
                  <a:pt x="547" y="67"/>
                  <a:pt x="551" y="68"/>
                  <a:pt x="557" y="67"/>
                </a:cubicBezTo>
                <a:cubicBezTo>
                  <a:pt x="554" y="60"/>
                  <a:pt x="544" y="62"/>
                  <a:pt x="535" y="61"/>
                </a:cubicBezTo>
                <a:cubicBezTo>
                  <a:pt x="515" y="59"/>
                  <a:pt x="494" y="57"/>
                  <a:pt x="475" y="57"/>
                </a:cubicBezTo>
                <a:cubicBezTo>
                  <a:pt x="475" y="59"/>
                  <a:pt x="476" y="59"/>
                  <a:pt x="475" y="60"/>
                </a:cubicBezTo>
                <a:cubicBezTo>
                  <a:pt x="467" y="61"/>
                  <a:pt x="459" y="59"/>
                  <a:pt x="457" y="64"/>
                </a:cubicBezTo>
                <a:cubicBezTo>
                  <a:pt x="458" y="61"/>
                  <a:pt x="461" y="65"/>
                  <a:pt x="462" y="65"/>
                </a:cubicBezTo>
                <a:cubicBezTo>
                  <a:pt x="454" y="69"/>
                  <a:pt x="444" y="62"/>
                  <a:pt x="437" y="68"/>
                </a:cubicBezTo>
                <a:cubicBezTo>
                  <a:pt x="439" y="70"/>
                  <a:pt x="442" y="71"/>
                  <a:pt x="446" y="71"/>
                </a:cubicBezTo>
                <a:cubicBezTo>
                  <a:pt x="446" y="73"/>
                  <a:pt x="448" y="75"/>
                  <a:pt x="448" y="77"/>
                </a:cubicBezTo>
                <a:close/>
                <a:moveTo>
                  <a:pt x="488" y="60"/>
                </a:moveTo>
                <a:cubicBezTo>
                  <a:pt x="489" y="60"/>
                  <a:pt x="490" y="61"/>
                  <a:pt x="491" y="61"/>
                </a:cubicBezTo>
                <a:cubicBezTo>
                  <a:pt x="491" y="62"/>
                  <a:pt x="490" y="63"/>
                  <a:pt x="490" y="65"/>
                </a:cubicBezTo>
                <a:cubicBezTo>
                  <a:pt x="487" y="65"/>
                  <a:pt x="486" y="61"/>
                  <a:pt x="488" y="60"/>
                </a:cubicBezTo>
                <a:close/>
                <a:moveTo>
                  <a:pt x="574" y="69"/>
                </a:moveTo>
                <a:cubicBezTo>
                  <a:pt x="577" y="71"/>
                  <a:pt x="583" y="70"/>
                  <a:pt x="584" y="72"/>
                </a:cubicBezTo>
                <a:cubicBezTo>
                  <a:pt x="584" y="73"/>
                  <a:pt x="581" y="77"/>
                  <a:pt x="580" y="74"/>
                </a:cubicBezTo>
                <a:cubicBezTo>
                  <a:pt x="580" y="73"/>
                  <a:pt x="581" y="73"/>
                  <a:pt x="582" y="72"/>
                </a:cubicBezTo>
                <a:cubicBezTo>
                  <a:pt x="578" y="70"/>
                  <a:pt x="579" y="74"/>
                  <a:pt x="576" y="75"/>
                </a:cubicBezTo>
                <a:cubicBezTo>
                  <a:pt x="579" y="76"/>
                  <a:pt x="581" y="78"/>
                  <a:pt x="578" y="81"/>
                </a:cubicBezTo>
                <a:cubicBezTo>
                  <a:pt x="578" y="83"/>
                  <a:pt x="579" y="83"/>
                  <a:pt x="579" y="85"/>
                </a:cubicBezTo>
                <a:cubicBezTo>
                  <a:pt x="583" y="84"/>
                  <a:pt x="587" y="87"/>
                  <a:pt x="590" y="85"/>
                </a:cubicBezTo>
                <a:cubicBezTo>
                  <a:pt x="591" y="79"/>
                  <a:pt x="587" y="78"/>
                  <a:pt x="584" y="76"/>
                </a:cubicBezTo>
                <a:cubicBezTo>
                  <a:pt x="590" y="77"/>
                  <a:pt x="592" y="74"/>
                  <a:pt x="595" y="72"/>
                </a:cubicBezTo>
                <a:cubicBezTo>
                  <a:pt x="595" y="75"/>
                  <a:pt x="596" y="76"/>
                  <a:pt x="599" y="76"/>
                </a:cubicBezTo>
                <a:cubicBezTo>
                  <a:pt x="601" y="69"/>
                  <a:pt x="595" y="72"/>
                  <a:pt x="597" y="68"/>
                </a:cubicBezTo>
                <a:cubicBezTo>
                  <a:pt x="591" y="66"/>
                  <a:pt x="595" y="70"/>
                  <a:pt x="590" y="71"/>
                </a:cubicBezTo>
                <a:cubicBezTo>
                  <a:pt x="589" y="68"/>
                  <a:pt x="592" y="69"/>
                  <a:pt x="592" y="66"/>
                </a:cubicBezTo>
                <a:cubicBezTo>
                  <a:pt x="581" y="67"/>
                  <a:pt x="579" y="63"/>
                  <a:pt x="584" y="55"/>
                </a:cubicBezTo>
                <a:cubicBezTo>
                  <a:pt x="578" y="54"/>
                  <a:pt x="568" y="56"/>
                  <a:pt x="562" y="59"/>
                </a:cubicBezTo>
                <a:cubicBezTo>
                  <a:pt x="570" y="59"/>
                  <a:pt x="577" y="62"/>
                  <a:pt x="574" y="69"/>
                </a:cubicBezTo>
                <a:close/>
                <a:moveTo>
                  <a:pt x="414" y="86"/>
                </a:moveTo>
                <a:cubicBezTo>
                  <a:pt x="414" y="83"/>
                  <a:pt x="416" y="82"/>
                  <a:pt x="417" y="81"/>
                </a:cubicBezTo>
                <a:cubicBezTo>
                  <a:pt x="420" y="85"/>
                  <a:pt x="427" y="83"/>
                  <a:pt x="430" y="86"/>
                </a:cubicBezTo>
                <a:cubicBezTo>
                  <a:pt x="432" y="83"/>
                  <a:pt x="436" y="82"/>
                  <a:pt x="439" y="80"/>
                </a:cubicBezTo>
                <a:cubicBezTo>
                  <a:pt x="436" y="66"/>
                  <a:pt x="429" y="72"/>
                  <a:pt x="419" y="76"/>
                </a:cubicBezTo>
                <a:cubicBezTo>
                  <a:pt x="418" y="79"/>
                  <a:pt x="422" y="76"/>
                  <a:pt x="422" y="78"/>
                </a:cubicBezTo>
                <a:cubicBezTo>
                  <a:pt x="415" y="79"/>
                  <a:pt x="410" y="78"/>
                  <a:pt x="405" y="77"/>
                </a:cubicBezTo>
                <a:cubicBezTo>
                  <a:pt x="404" y="78"/>
                  <a:pt x="406" y="83"/>
                  <a:pt x="407" y="86"/>
                </a:cubicBezTo>
                <a:cubicBezTo>
                  <a:pt x="407" y="85"/>
                  <a:pt x="412" y="84"/>
                  <a:pt x="414" y="86"/>
                </a:cubicBezTo>
                <a:close/>
                <a:moveTo>
                  <a:pt x="304" y="102"/>
                </a:moveTo>
                <a:cubicBezTo>
                  <a:pt x="305" y="103"/>
                  <a:pt x="307" y="103"/>
                  <a:pt x="306" y="106"/>
                </a:cubicBezTo>
                <a:cubicBezTo>
                  <a:pt x="307" y="109"/>
                  <a:pt x="302" y="105"/>
                  <a:pt x="302" y="108"/>
                </a:cubicBezTo>
                <a:cubicBezTo>
                  <a:pt x="306" y="110"/>
                  <a:pt x="319" y="112"/>
                  <a:pt x="318" y="104"/>
                </a:cubicBezTo>
                <a:cubicBezTo>
                  <a:pt x="309" y="97"/>
                  <a:pt x="298" y="98"/>
                  <a:pt x="285" y="99"/>
                </a:cubicBezTo>
                <a:cubicBezTo>
                  <a:pt x="293" y="99"/>
                  <a:pt x="299" y="103"/>
                  <a:pt x="304" y="102"/>
                </a:cubicBezTo>
                <a:close/>
                <a:moveTo>
                  <a:pt x="677" y="125"/>
                </a:moveTo>
                <a:cubicBezTo>
                  <a:pt x="681" y="131"/>
                  <a:pt x="693" y="135"/>
                  <a:pt x="693" y="126"/>
                </a:cubicBezTo>
                <a:cubicBezTo>
                  <a:pt x="687" y="122"/>
                  <a:pt x="682" y="125"/>
                  <a:pt x="677" y="125"/>
                </a:cubicBezTo>
                <a:close/>
                <a:moveTo>
                  <a:pt x="717" y="126"/>
                </a:moveTo>
                <a:cubicBezTo>
                  <a:pt x="715" y="123"/>
                  <a:pt x="711" y="123"/>
                  <a:pt x="707" y="123"/>
                </a:cubicBezTo>
                <a:cubicBezTo>
                  <a:pt x="708" y="128"/>
                  <a:pt x="705" y="128"/>
                  <a:pt x="703" y="130"/>
                </a:cubicBezTo>
                <a:cubicBezTo>
                  <a:pt x="705" y="132"/>
                  <a:pt x="708" y="134"/>
                  <a:pt x="713" y="135"/>
                </a:cubicBezTo>
                <a:cubicBezTo>
                  <a:pt x="713" y="131"/>
                  <a:pt x="714" y="128"/>
                  <a:pt x="717" y="126"/>
                </a:cubicBezTo>
                <a:close/>
                <a:moveTo>
                  <a:pt x="49" y="134"/>
                </a:moveTo>
                <a:cubicBezTo>
                  <a:pt x="51" y="141"/>
                  <a:pt x="63" y="138"/>
                  <a:pt x="66" y="144"/>
                </a:cubicBezTo>
                <a:cubicBezTo>
                  <a:pt x="61" y="145"/>
                  <a:pt x="59" y="148"/>
                  <a:pt x="57" y="151"/>
                </a:cubicBezTo>
                <a:cubicBezTo>
                  <a:pt x="59" y="157"/>
                  <a:pt x="70" y="153"/>
                  <a:pt x="68" y="163"/>
                </a:cubicBezTo>
                <a:cubicBezTo>
                  <a:pt x="71" y="161"/>
                  <a:pt x="70" y="165"/>
                  <a:pt x="73" y="164"/>
                </a:cubicBezTo>
                <a:cubicBezTo>
                  <a:pt x="76" y="162"/>
                  <a:pt x="69" y="160"/>
                  <a:pt x="72" y="159"/>
                </a:cubicBezTo>
                <a:cubicBezTo>
                  <a:pt x="81" y="158"/>
                  <a:pt x="91" y="158"/>
                  <a:pt x="99" y="156"/>
                </a:cubicBezTo>
                <a:cubicBezTo>
                  <a:pt x="97" y="154"/>
                  <a:pt x="93" y="153"/>
                  <a:pt x="92" y="151"/>
                </a:cubicBezTo>
                <a:cubicBezTo>
                  <a:pt x="100" y="148"/>
                  <a:pt x="110" y="148"/>
                  <a:pt x="117" y="154"/>
                </a:cubicBezTo>
                <a:cubicBezTo>
                  <a:pt x="117" y="152"/>
                  <a:pt x="121" y="153"/>
                  <a:pt x="122" y="151"/>
                </a:cubicBezTo>
                <a:cubicBezTo>
                  <a:pt x="110" y="146"/>
                  <a:pt x="97" y="136"/>
                  <a:pt x="80" y="139"/>
                </a:cubicBezTo>
                <a:cubicBezTo>
                  <a:pt x="75" y="135"/>
                  <a:pt x="48" y="121"/>
                  <a:pt x="49" y="134"/>
                </a:cubicBezTo>
                <a:close/>
                <a:moveTo>
                  <a:pt x="85" y="149"/>
                </a:moveTo>
                <a:cubicBezTo>
                  <a:pt x="84" y="151"/>
                  <a:pt x="80" y="149"/>
                  <a:pt x="78" y="148"/>
                </a:cubicBezTo>
                <a:cubicBezTo>
                  <a:pt x="79" y="144"/>
                  <a:pt x="83" y="148"/>
                  <a:pt x="85" y="149"/>
                </a:cubicBezTo>
                <a:close/>
                <a:moveTo>
                  <a:pt x="72" y="610"/>
                </a:moveTo>
                <a:cubicBezTo>
                  <a:pt x="70" y="610"/>
                  <a:pt x="70" y="609"/>
                  <a:pt x="70" y="608"/>
                </a:cubicBezTo>
                <a:cubicBezTo>
                  <a:pt x="59" y="607"/>
                  <a:pt x="52" y="607"/>
                  <a:pt x="48" y="611"/>
                </a:cubicBezTo>
                <a:cubicBezTo>
                  <a:pt x="57" y="613"/>
                  <a:pt x="65" y="613"/>
                  <a:pt x="72" y="610"/>
                </a:cubicBezTo>
                <a:close/>
                <a:moveTo>
                  <a:pt x="323" y="754"/>
                </a:moveTo>
                <a:cubicBezTo>
                  <a:pt x="341" y="759"/>
                  <a:pt x="369" y="758"/>
                  <a:pt x="386" y="757"/>
                </a:cubicBezTo>
                <a:cubicBezTo>
                  <a:pt x="397" y="757"/>
                  <a:pt x="408" y="761"/>
                  <a:pt x="415" y="756"/>
                </a:cubicBezTo>
                <a:cubicBezTo>
                  <a:pt x="410" y="756"/>
                  <a:pt x="401" y="759"/>
                  <a:pt x="405" y="755"/>
                </a:cubicBezTo>
                <a:cubicBezTo>
                  <a:pt x="400" y="753"/>
                  <a:pt x="401" y="755"/>
                  <a:pt x="399" y="753"/>
                </a:cubicBezTo>
                <a:cubicBezTo>
                  <a:pt x="397" y="752"/>
                  <a:pt x="399" y="757"/>
                  <a:pt x="396" y="756"/>
                </a:cubicBezTo>
                <a:cubicBezTo>
                  <a:pt x="391" y="750"/>
                  <a:pt x="376" y="754"/>
                  <a:pt x="371" y="748"/>
                </a:cubicBezTo>
                <a:cubicBezTo>
                  <a:pt x="377" y="747"/>
                  <a:pt x="384" y="748"/>
                  <a:pt x="389" y="746"/>
                </a:cubicBezTo>
                <a:cubicBezTo>
                  <a:pt x="371" y="742"/>
                  <a:pt x="351" y="741"/>
                  <a:pt x="334" y="743"/>
                </a:cubicBezTo>
                <a:cubicBezTo>
                  <a:pt x="334" y="745"/>
                  <a:pt x="338" y="743"/>
                  <a:pt x="338" y="745"/>
                </a:cubicBezTo>
                <a:cubicBezTo>
                  <a:pt x="328" y="744"/>
                  <a:pt x="328" y="751"/>
                  <a:pt x="323" y="754"/>
                </a:cubicBezTo>
                <a:close/>
                <a:moveTo>
                  <a:pt x="985" y="755"/>
                </a:moveTo>
                <a:cubicBezTo>
                  <a:pt x="987" y="759"/>
                  <a:pt x="995" y="756"/>
                  <a:pt x="996" y="761"/>
                </a:cubicBezTo>
                <a:cubicBezTo>
                  <a:pt x="1025" y="760"/>
                  <a:pt x="1048" y="764"/>
                  <a:pt x="1078" y="759"/>
                </a:cubicBezTo>
                <a:cubicBezTo>
                  <a:pt x="1073" y="760"/>
                  <a:pt x="1070" y="758"/>
                  <a:pt x="1067" y="757"/>
                </a:cubicBezTo>
                <a:cubicBezTo>
                  <a:pt x="1067" y="756"/>
                  <a:pt x="1067" y="754"/>
                  <a:pt x="1066" y="754"/>
                </a:cubicBezTo>
                <a:cubicBezTo>
                  <a:pt x="1038" y="751"/>
                  <a:pt x="1014" y="755"/>
                  <a:pt x="985" y="755"/>
                </a:cubicBezTo>
                <a:close/>
                <a:moveTo>
                  <a:pt x="930" y="799"/>
                </a:moveTo>
                <a:cubicBezTo>
                  <a:pt x="935" y="802"/>
                  <a:pt x="940" y="803"/>
                  <a:pt x="947" y="804"/>
                </a:cubicBezTo>
                <a:cubicBezTo>
                  <a:pt x="946" y="805"/>
                  <a:pt x="946" y="807"/>
                  <a:pt x="947" y="808"/>
                </a:cubicBezTo>
                <a:cubicBezTo>
                  <a:pt x="956" y="808"/>
                  <a:pt x="960" y="806"/>
                  <a:pt x="967" y="805"/>
                </a:cubicBezTo>
                <a:cubicBezTo>
                  <a:pt x="965" y="804"/>
                  <a:pt x="962" y="804"/>
                  <a:pt x="961" y="801"/>
                </a:cubicBezTo>
                <a:cubicBezTo>
                  <a:pt x="963" y="799"/>
                  <a:pt x="969" y="801"/>
                  <a:pt x="970" y="797"/>
                </a:cubicBezTo>
                <a:cubicBezTo>
                  <a:pt x="955" y="797"/>
                  <a:pt x="939" y="794"/>
                  <a:pt x="930" y="799"/>
                </a:cubicBezTo>
                <a:close/>
              </a:path>
            </a:pathLst>
          </a:custGeom>
          <a:blipFill>
            <a:blip r:embed="rId4"/>
            <a:stretch>
              <a:fillRect/>
            </a:stretch>
          </a:blip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" name="Freeform 9"/>
          <p:cNvSpPr>
            <a:spLocks noEditPoints="1"/>
          </p:cNvSpPr>
          <p:nvPr/>
        </p:nvSpPr>
        <p:spPr bwMode="auto">
          <a:xfrm>
            <a:off x="8562808" y="1857371"/>
            <a:ext cx="2221079" cy="1504951"/>
          </a:xfrm>
          <a:custGeom>
            <a:avLst/>
            <a:gdLst>
              <a:gd name="T0" fmla="*/ 686 w 1213"/>
              <a:gd name="T1" fmla="*/ 87 h 821"/>
              <a:gd name="T2" fmla="*/ 90 w 1213"/>
              <a:gd name="T3" fmla="*/ 91 h 821"/>
              <a:gd name="T4" fmla="*/ 323 w 1213"/>
              <a:gd name="T5" fmla="*/ 100 h 821"/>
              <a:gd name="T6" fmla="*/ 752 w 1213"/>
              <a:gd name="T7" fmla="*/ 112 h 821"/>
              <a:gd name="T8" fmla="*/ 197 w 1213"/>
              <a:gd name="T9" fmla="*/ 121 h 821"/>
              <a:gd name="T10" fmla="*/ 755 w 1213"/>
              <a:gd name="T11" fmla="*/ 139 h 821"/>
              <a:gd name="T12" fmla="*/ 175 w 1213"/>
              <a:gd name="T13" fmla="*/ 154 h 821"/>
              <a:gd name="T14" fmla="*/ 854 w 1213"/>
              <a:gd name="T15" fmla="*/ 171 h 821"/>
              <a:gd name="T16" fmla="*/ 54 w 1213"/>
              <a:gd name="T17" fmla="*/ 376 h 821"/>
              <a:gd name="T18" fmla="*/ 815 w 1213"/>
              <a:gd name="T19" fmla="*/ 695 h 821"/>
              <a:gd name="T20" fmla="*/ 305 w 1213"/>
              <a:gd name="T21" fmla="*/ 754 h 821"/>
              <a:gd name="T22" fmla="*/ 574 w 1213"/>
              <a:gd name="T23" fmla="*/ 787 h 821"/>
              <a:gd name="T24" fmla="*/ 814 w 1213"/>
              <a:gd name="T25" fmla="*/ 94 h 821"/>
              <a:gd name="T26" fmla="*/ 1140 w 1213"/>
              <a:gd name="T27" fmla="*/ 480 h 821"/>
              <a:gd name="T28" fmla="*/ 1123 w 1213"/>
              <a:gd name="T29" fmla="*/ 214 h 821"/>
              <a:gd name="T30" fmla="*/ 984 w 1213"/>
              <a:gd name="T31" fmla="*/ 71 h 821"/>
              <a:gd name="T32" fmla="*/ 788 w 1213"/>
              <a:gd name="T33" fmla="*/ 136 h 821"/>
              <a:gd name="T34" fmla="*/ 708 w 1213"/>
              <a:gd name="T35" fmla="*/ 168 h 821"/>
              <a:gd name="T36" fmla="*/ 490 w 1213"/>
              <a:gd name="T37" fmla="*/ 159 h 821"/>
              <a:gd name="T38" fmla="*/ 325 w 1213"/>
              <a:gd name="T39" fmla="*/ 152 h 821"/>
              <a:gd name="T40" fmla="*/ 195 w 1213"/>
              <a:gd name="T41" fmla="*/ 192 h 821"/>
              <a:gd name="T42" fmla="*/ 97 w 1213"/>
              <a:gd name="T43" fmla="*/ 194 h 821"/>
              <a:gd name="T44" fmla="*/ 73 w 1213"/>
              <a:gd name="T45" fmla="*/ 349 h 821"/>
              <a:gd name="T46" fmla="*/ 34 w 1213"/>
              <a:gd name="T47" fmla="*/ 528 h 821"/>
              <a:gd name="T48" fmla="*/ 97 w 1213"/>
              <a:gd name="T49" fmla="*/ 663 h 821"/>
              <a:gd name="T50" fmla="*/ 272 w 1213"/>
              <a:gd name="T51" fmla="*/ 753 h 821"/>
              <a:gd name="T52" fmla="*/ 612 w 1213"/>
              <a:gd name="T53" fmla="*/ 761 h 821"/>
              <a:gd name="T54" fmla="*/ 670 w 1213"/>
              <a:gd name="T55" fmla="*/ 715 h 821"/>
              <a:gd name="T56" fmla="*/ 593 w 1213"/>
              <a:gd name="T57" fmla="*/ 680 h 821"/>
              <a:gd name="T58" fmla="*/ 859 w 1213"/>
              <a:gd name="T59" fmla="*/ 686 h 821"/>
              <a:gd name="T60" fmla="*/ 933 w 1213"/>
              <a:gd name="T61" fmla="*/ 699 h 821"/>
              <a:gd name="T62" fmla="*/ 1049 w 1213"/>
              <a:gd name="T63" fmla="*/ 739 h 821"/>
              <a:gd name="T64" fmla="*/ 1152 w 1213"/>
              <a:gd name="T65" fmla="*/ 677 h 821"/>
              <a:gd name="T66" fmla="*/ 1119 w 1213"/>
              <a:gd name="T67" fmla="*/ 643 h 821"/>
              <a:gd name="T68" fmla="*/ 353 w 1213"/>
              <a:gd name="T69" fmla="*/ 141 h 821"/>
              <a:gd name="T70" fmla="*/ 158 w 1213"/>
              <a:gd name="T71" fmla="*/ 728 h 821"/>
              <a:gd name="T72" fmla="*/ 253 w 1213"/>
              <a:gd name="T73" fmla="*/ 620 h 821"/>
              <a:gd name="T74" fmla="*/ 331 w 1213"/>
              <a:gd name="T75" fmla="*/ 628 h 821"/>
              <a:gd name="T76" fmla="*/ 389 w 1213"/>
              <a:gd name="T77" fmla="*/ 154 h 821"/>
              <a:gd name="T78" fmla="*/ 414 w 1213"/>
              <a:gd name="T79" fmla="*/ 720 h 821"/>
              <a:gd name="T80" fmla="*/ 455 w 1213"/>
              <a:gd name="T81" fmla="*/ 633 h 821"/>
              <a:gd name="T82" fmla="*/ 545 w 1213"/>
              <a:gd name="T83" fmla="*/ 633 h 821"/>
              <a:gd name="T84" fmla="*/ 734 w 1213"/>
              <a:gd name="T85" fmla="*/ 674 h 821"/>
              <a:gd name="T86" fmla="*/ 686 w 1213"/>
              <a:gd name="T87" fmla="*/ 634 h 821"/>
              <a:gd name="T88" fmla="*/ 855 w 1213"/>
              <a:gd name="T89" fmla="*/ 120 h 821"/>
              <a:gd name="T90" fmla="*/ 937 w 1213"/>
              <a:gd name="T91" fmla="*/ 691 h 821"/>
              <a:gd name="T92" fmla="*/ 1007 w 1213"/>
              <a:gd name="T93" fmla="*/ 648 h 821"/>
              <a:gd name="T94" fmla="*/ 363 w 1213"/>
              <a:gd name="T95" fmla="*/ 106 h 821"/>
              <a:gd name="T96" fmla="*/ 496 w 1213"/>
              <a:gd name="T97" fmla="*/ 115 h 821"/>
              <a:gd name="T98" fmla="*/ 556 w 1213"/>
              <a:gd name="T99" fmla="*/ 137 h 821"/>
              <a:gd name="T100" fmla="*/ 706 w 1213"/>
              <a:gd name="T101" fmla="*/ 139 h 821"/>
              <a:gd name="T102" fmla="*/ 177 w 1213"/>
              <a:gd name="T103" fmla="*/ 212 h 821"/>
              <a:gd name="T104" fmla="*/ 848 w 1213"/>
              <a:gd name="T105" fmla="*/ 736 h 821"/>
              <a:gd name="T106" fmla="*/ 355 w 1213"/>
              <a:gd name="T107" fmla="*/ 776 h 821"/>
              <a:gd name="T108" fmla="*/ 164 w 1213"/>
              <a:gd name="T109" fmla="*/ 794 h 821"/>
              <a:gd name="T110" fmla="*/ 181 w 1213"/>
              <a:gd name="T111" fmla="*/ 789 h 821"/>
              <a:gd name="T112" fmla="*/ 907 w 1213"/>
              <a:gd name="T113" fmla="*/ 802 h 821"/>
              <a:gd name="T114" fmla="*/ 448 w 1213"/>
              <a:gd name="T115" fmla="*/ 77 h 821"/>
              <a:gd name="T116" fmla="*/ 475 w 1213"/>
              <a:gd name="T117" fmla="*/ 57 h 821"/>
              <a:gd name="T118" fmla="*/ 562 w 1213"/>
              <a:gd name="T119" fmla="*/ 59 h 821"/>
              <a:gd name="T120" fmla="*/ 66 w 1213"/>
              <a:gd name="T121" fmla="*/ 144 h 821"/>
              <a:gd name="T122" fmla="*/ 334 w 1213"/>
              <a:gd name="T123" fmla="*/ 743 h 8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213" h="821">
                <a:moveTo>
                  <a:pt x="45" y="3"/>
                </a:moveTo>
                <a:cubicBezTo>
                  <a:pt x="41" y="4"/>
                  <a:pt x="34" y="0"/>
                  <a:pt x="32" y="4"/>
                </a:cubicBezTo>
                <a:cubicBezTo>
                  <a:pt x="36" y="4"/>
                  <a:pt x="43" y="6"/>
                  <a:pt x="45" y="3"/>
                </a:cubicBezTo>
                <a:close/>
                <a:moveTo>
                  <a:pt x="547" y="48"/>
                </a:moveTo>
                <a:cubicBezTo>
                  <a:pt x="547" y="44"/>
                  <a:pt x="547" y="44"/>
                  <a:pt x="547" y="44"/>
                </a:cubicBezTo>
                <a:cubicBezTo>
                  <a:pt x="545" y="43"/>
                  <a:pt x="539" y="44"/>
                  <a:pt x="538" y="46"/>
                </a:cubicBezTo>
                <a:cubicBezTo>
                  <a:pt x="540" y="47"/>
                  <a:pt x="543" y="50"/>
                  <a:pt x="547" y="48"/>
                </a:cubicBezTo>
                <a:close/>
                <a:moveTo>
                  <a:pt x="677" y="54"/>
                </a:moveTo>
                <a:cubicBezTo>
                  <a:pt x="674" y="55"/>
                  <a:pt x="672" y="49"/>
                  <a:pt x="671" y="53"/>
                </a:cubicBezTo>
                <a:cubicBezTo>
                  <a:pt x="672" y="54"/>
                  <a:pt x="676" y="57"/>
                  <a:pt x="677" y="54"/>
                </a:cubicBezTo>
                <a:close/>
                <a:moveTo>
                  <a:pt x="53" y="55"/>
                </a:moveTo>
                <a:cubicBezTo>
                  <a:pt x="50" y="55"/>
                  <a:pt x="48" y="56"/>
                  <a:pt x="46" y="57"/>
                </a:cubicBezTo>
                <a:cubicBezTo>
                  <a:pt x="48" y="58"/>
                  <a:pt x="52" y="58"/>
                  <a:pt x="53" y="55"/>
                </a:cubicBezTo>
                <a:close/>
                <a:moveTo>
                  <a:pt x="55" y="68"/>
                </a:moveTo>
                <a:cubicBezTo>
                  <a:pt x="60" y="69"/>
                  <a:pt x="70" y="66"/>
                  <a:pt x="76" y="66"/>
                </a:cubicBezTo>
                <a:cubicBezTo>
                  <a:pt x="68" y="64"/>
                  <a:pt x="64" y="61"/>
                  <a:pt x="58" y="58"/>
                </a:cubicBezTo>
                <a:cubicBezTo>
                  <a:pt x="57" y="63"/>
                  <a:pt x="45" y="59"/>
                  <a:pt x="39" y="62"/>
                </a:cubicBezTo>
                <a:cubicBezTo>
                  <a:pt x="45" y="64"/>
                  <a:pt x="48" y="68"/>
                  <a:pt x="55" y="68"/>
                </a:cubicBezTo>
                <a:close/>
                <a:moveTo>
                  <a:pt x="671" y="83"/>
                </a:moveTo>
                <a:cubicBezTo>
                  <a:pt x="668" y="84"/>
                  <a:pt x="666" y="80"/>
                  <a:pt x="665" y="83"/>
                </a:cubicBezTo>
                <a:cubicBezTo>
                  <a:pt x="671" y="85"/>
                  <a:pt x="676" y="87"/>
                  <a:pt x="680" y="90"/>
                </a:cubicBezTo>
                <a:cubicBezTo>
                  <a:pt x="680" y="97"/>
                  <a:pt x="678" y="100"/>
                  <a:pt x="674" y="100"/>
                </a:cubicBezTo>
                <a:cubicBezTo>
                  <a:pt x="675" y="101"/>
                  <a:pt x="675" y="104"/>
                  <a:pt x="678" y="103"/>
                </a:cubicBezTo>
                <a:cubicBezTo>
                  <a:pt x="680" y="100"/>
                  <a:pt x="683" y="99"/>
                  <a:pt x="689" y="100"/>
                </a:cubicBezTo>
                <a:cubicBezTo>
                  <a:pt x="690" y="95"/>
                  <a:pt x="687" y="96"/>
                  <a:pt x="686" y="94"/>
                </a:cubicBezTo>
                <a:cubicBezTo>
                  <a:pt x="688" y="92"/>
                  <a:pt x="687" y="89"/>
                  <a:pt x="686" y="87"/>
                </a:cubicBezTo>
                <a:cubicBezTo>
                  <a:pt x="697" y="84"/>
                  <a:pt x="709" y="93"/>
                  <a:pt x="723" y="93"/>
                </a:cubicBezTo>
                <a:cubicBezTo>
                  <a:pt x="725" y="95"/>
                  <a:pt x="725" y="98"/>
                  <a:pt x="727" y="100"/>
                </a:cubicBezTo>
                <a:cubicBezTo>
                  <a:pt x="730" y="99"/>
                  <a:pt x="731" y="97"/>
                  <a:pt x="735" y="98"/>
                </a:cubicBezTo>
                <a:cubicBezTo>
                  <a:pt x="733" y="90"/>
                  <a:pt x="723" y="91"/>
                  <a:pt x="717" y="87"/>
                </a:cubicBezTo>
                <a:cubicBezTo>
                  <a:pt x="722" y="86"/>
                  <a:pt x="717" y="83"/>
                  <a:pt x="717" y="79"/>
                </a:cubicBezTo>
                <a:cubicBezTo>
                  <a:pt x="719" y="79"/>
                  <a:pt x="721" y="77"/>
                  <a:pt x="722" y="76"/>
                </a:cubicBezTo>
                <a:cubicBezTo>
                  <a:pt x="720" y="75"/>
                  <a:pt x="718" y="74"/>
                  <a:pt x="717" y="73"/>
                </a:cubicBezTo>
                <a:cubicBezTo>
                  <a:pt x="715" y="63"/>
                  <a:pt x="707" y="67"/>
                  <a:pt x="700" y="70"/>
                </a:cubicBezTo>
                <a:cubicBezTo>
                  <a:pt x="703" y="74"/>
                  <a:pt x="706" y="72"/>
                  <a:pt x="708" y="77"/>
                </a:cubicBezTo>
                <a:cubicBezTo>
                  <a:pt x="704" y="79"/>
                  <a:pt x="698" y="78"/>
                  <a:pt x="695" y="80"/>
                </a:cubicBezTo>
                <a:cubicBezTo>
                  <a:pt x="694" y="79"/>
                  <a:pt x="694" y="78"/>
                  <a:pt x="695" y="77"/>
                </a:cubicBezTo>
                <a:cubicBezTo>
                  <a:pt x="692" y="77"/>
                  <a:pt x="688" y="75"/>
                  <a:pt x="690" y="73"/>
                </a:cubicBezTo>
                <a:cubicBezTo>
                  <a:pt x="679" y="77"/>
                  <a:pt x="673" y="71"/>
                  <a:pt x="664" y="77"/>
                </a:cubicBezTo>
                <a:cubicBezTo>
                  <a:pt x="666" y="78"/>
                  <a:pt x="665" y="79"/>
                  <a:pt x="664" y="79"/>
                </a:cubicBezTo>
                <a:cubicBezTo>
                  <a:pt x="666" y="83"/>
                  <a:pt x="671" y="78"/>
                  <a:pt x="671" y="83"/>
                </a:cubicBezTo>
                <a:close/>
                <a:moveTo>
                  <a:pt x="753" y="78"/>
                </a:moveTo>
                <a:cubicBezTo>
                  <a:pt x="753" y="76"/>
                  <a:pt x="757" y="78"/>
                  <a:pt x="756" y="76"/>
                </a:cubicBezTo>
                <a:cubicBezTo>
                  <a:pt x="755" y="73"/>
                  <a:pt x="750" y="77"/>
                  <a:pt x="753" y="78"/>
                </a:cubicBezTo>
                <a:close/>
                <a:moveTo>
                  <a:pt x="764" y="84"/>
                </a:moveTo>
                <a:cubicBezTo>
                  <a:pt x="761" y="84"/>
                  <a:pt x="761" y="81"/>
                  <a:pt x="758" y="81"/>
                </a:cubicBezTo>
                <a:cubicBezTo>
                  <a:pt x="757" y="85"/>
                  <a:pt x="762" y="86"/>
                  <a:pt x="764" y="84"/>
                </a:cubicBezTo>
                <a:close/>
                <a:moveTo>
                  <a:pt x="85" y="84"/>
                </a:moveTo>
                <a:cubicBezTo>
                  <a:pt x="83" y="88"/>
                  <a:pt x="93" y="88"/>
                  <a:pt x="92" y="84"/>
                </a:cubicBezTo>
                <a:cubicBezTo>
                  <a:pt x="88" y="85"/>
                  <a:pt x="86" y="82"/>
                  <a:pt x="85" y="84"/>
                </a:cubicBezTo>
                <a:close/>
                <a:moveTo>
                  <a:pt x="85" y="91"/>
                </a:moveTo>
                <a:cubicBezTo>
                  <a:pt x="87" y="91"/>
                  <a:pt x="88" y="91"/>
                  <a:pt x="90" y="91"/>
                </a:cubicBezTo>
                <a:cubicBezTo>
                  <a:pt x="90" y="88"/>
                  <a:pt x="86" y="89"/>
                  <a:pt x="85" y="91"/>
                </a:cubicBezTo>
                <a:close/>
                <a:moveTo>
                  <a:pt x="708" y="94"/>
                </a:moveTo>
                <a:cubicBezTo>
                  <a:pt x="706" y="93"/>
                  <a:pt x="700" y="92"/>
                  <a:pt x="700" y="95"/>
                </a:cubicBezTo>
                <a:cubicBezTo>
                  <a:pt x="701" y="99"/>
                  <a:pt x="707" y="99"/>
                  <a:pt x="708" y="94"/>
                </a:cubicBezTo>
                <a:close/>
                <a:moveTo>
                  <a:pt x="115" y="100"/>
                </a:moveTo>
                <a:cubicBezTo>
                  <a:pt x="116" y="96"/>
                  <a:pt x="106" y="94"/>
                  <a:pt x="107" y="96"/>
                </a:cubicBezTo>
                <a:cubicBezTo>
                  <a:pt x="111" y="95"/>
                  <a:pt x="109" y="101"/>
                  <a:pt x="115" y="100"/>
                </a:cubicBezTo>
                <a:close/>
                <a:moveTo>
                  <a:pt x="755" y="101"/>
                </a:moveTo>
                <a:cubicBezTo>
                  <a:pt x="759" y="103"/>
                  <a:pt x="763" y="100"/>
                  <a:pt x="765" y="102"/>
                </a:cubicBezTo>
                <a:cubicBezTo>
                  <a:pt x="763" y="102"/>
                  <a:pt x="761" y="102"/>
                  <a:pt x="761" y="105"/>
                </a:cubicBezTo>
                <a:cubicBezTo>
                  <a:pt x="762" y="113"/>
                  <a:pt x="770" y="106"/>
                  <a:pt x="776" y="107"/>
                </a:cubicBezTo>
                <a:cubicBezTo>
                  <a:pt x="774" y="99"/>
                  <a:pt x="762" y="93"/>
                  <a:pt x="755" y="101"/>
                </a:cubicBezTo>
                <a:close/>
                <a:moveTo>
                  <a:pt x="186" y="108"/>
                </a:moveTo>
                <a:cubicBezTo>
                  <a:pt x="189" y="109"/>
                  <a:pt x="199" y="109"/>
                  <a:pt x="204" y="109"/>
                </a:cubicBezTo>
                <a:cubicBezTo>
                  <a:pt x="204" y="103"/>
                  <a:pt x="196" y="99"/>
                  <a:pt x="191" y="102"/>
                </a:cubicBezTo>
                <a:cubicBezTo>
                  <a:pt x="191" y="101"/>
                  <a:pt x="191" y="100"/>
                  <a:pt x="190" y="99"/>
                </a:cubicBezTo>
                <a:cubicBezTo>
                  <a:pt x="189" y="99"/>
                  <a:pt x="185" y="98"/>
                  <a:pt x="186" y="100"/>
                </a:cubicBezTo>
                <a:cubicBezTo>
                  <a:pt x="188" y="100"/>
                  <a:pt x="191" y="101"/>
                  <a:pt x="190" y="104"/>
                </a:cubicBezTo>
                <a:cubicBezTo>
                  <a:pt x="189" y="104"/>
                  <a:pt x="189" y="103"/>
                  <a:pt x="187" y="102"/>
                </a:cubicBezTo>
                <a:cubicBezTo>
                  <a:pt x="188" y="106"/>
                  <a:pt x="189" y="107"/>
                  <a:pt x="186" y="108"/>
                </a:cubicBezTo>
                <a:close/>
                <a:moveTo>
                  <a:pt x="334" y="102"/>
                </a:moveTo>
                <a:cubicBezTo>
                  <a:pt x="332" y="106"/>
                  <a:pt x="336" y="110"/>
                  <a:pt x="338" y="113"/>
                </a:cubicBezTo>
                <a:cubicBezTo>
                  <a:pt x="338" y="115"/>
                  <a:pt x="336" y="115"/>
                  <a:pt x="335" y="116"/>
                </a:cubicBezTo>
                <a:cubicBezTo>
                  <a:pt x="337" y="118"/>
                  <a:pt x="338" y="120"/>
                  <a:pt x="342" y="119"/>
                </a:cubicBezTo>
                <a:cubicBezTo>
                  <a:pt x="342" y="115"/>
                  <a:pt x="339" y="114"/>
                  <a:pt x="345" y="114"/>
                </a:cubicBezTo>
                <a:cubicBezTo>
                  <a:pt x="345" y="102"/>
                  <a:pt x="333" y="98"/>
                  <a:pt x="323" y="100"/>
                </a:cubicBezTo>
                <a:cubicBezTo>
                  <a:pt x="326" y="106"/>
                  <a:pt x="327" y="104"/>
                  <a:pt x="334" y="102"/>
                </a:cubicBezTo>
                <a:close/>
                <a:moveTo>
                  <a:pt x="336" y="106"/>
                </a:moveTo>
                <a:cubicBezTo>
                  <a:pt x="339" y="106"/>
                  <a:pt x="342" y="106"/>
                  <a:pt x="341" y="110"/>
                </a:cubicBezTo>
                <a:cubicBezTo>
                  <a:pt x="338" y="110"/>
                  <a:pt x="336" y="110"/>
                  <a:pt x="336" y="106"/>
                </a:cubicBezTo>
                <a:close/>
                <a:moveTo>
                  <a:pt x="695" y="106"/>
                </a:moveTo>
                <a:cubicBezTo>
                  <a:pt x="699" y="107"/>
                  <a:pt x="705" y="108"/>
                  <a:pt x="707" y="112"/>
                </a:cubicBezTo>
                <a:cubicBezTo>
                  <a:pt x="708" y="109"/>
                  <a:pt x="711" y="105"/>
                  <a:pt x="709" y="102"/>
                </a:cubicBezTo>
                <a:cubicBezTo>
                  <a:pt x="705" y="100"/>
                  <a:pt x="699" y="100"/>
                  <a:pt x="695" y="100"/>
                </a:cubicBezTo>
                <a:cubicBezTo>
                  <a:pt x="693" y="103"/>
                  <a:pt x="699" y="100"/>
                  <a:pt x="698" y="102"/>
                </a:cubicBezTo>
                <a:cubicBezTo>
                  <a:pt x="698" y="105"/>
                  <a:pt x="696" y="105"/>
                  <a:pt x="695" y="106"/>
                </a:cubicBezTo>
                <a:close/>
                <a:moveTo>
                  <a:pt x="52" y="108"/>
                </a:moveTo>
                <a:cubicBezTo>
                  <a:pt x="52" y="110"/>
                  <a:pt x="53" y="111"/>
                  <a:pt x="53" y="112"/>
                </a:cubicBezTo>
                <a:cubicBezTo>
                  <a:pt x="57" y="111"/>
                  <a:pt x="60" y="112"/>
                  <a:pt x="63" y="113"/>
                </a:cubicBezTo>
                <a:cubicBezTo>
                  <a:pt x="59" y="109"/>
                  <a:pt x="49" y="102"/>
                  <a:pt x="45" y="107"/>
                </a:cubicBezTo>
                <a:cubicBezTo>
                  <a:pt x="47" y="108"/>
                  <a:pt x="51" y="109"/>
                  <a:pt x="52" y="108"/>
                </a:cubicBezTo>
                <a:close/>
                <a:moveTo>
                  <a:pt x="752" y="112"/>
                </a:moveTo>
                <a:cubicBezTo>
                  <a:pt x="748" y="105"/>
                  <a:pt x="741" y="104"/>
                  <a:pt x="734" y="105"/>
                </a:cubicBezTo>
                <a:cubicBezTo>
                  <a:pt x="732" y="108"/>
                  <a:pt x="737" y="108"/>
                  <a:pt x="736" y="111"/>
                </a:cubicBezTo>
                <a:cubicBezTo>
                  <a:pt x="736" y="115"/>
                  <a:pt x="730" y="114"/>
                  <a:pt x="730" y="118"/>
                </a:cubicBezTo>
                <a:cubicBezTo>
                  <a:pt x="734" y="119"/>
                  <a:pt x="740" y="113"/>
                  <a:pt x="743" y="117"/>
                </a:cubicBezTo>
                <a:cubicBezTo>
                  <a:pt x="737" y="118"/>
                  <a:pt x="744" y="129"/>
                  <a:pt x="737" y="131"/>
                </a:cubicBezTo>
                <a:cubicBezTo>
                  <a:pt x="739" y="136"/>
                  <a:pt x="750" y="133"/>
                  <a:pt x="752" y="130"/>
                </a:cubicBezTo>
                <a:cubicBezTo>
                  <a:pt x="755" y="133"/>
                  <a:pt x="765" y="133"/>
                  <a:pt x="765" y="127"/>
                </a:cubicBezTo>
                <a:cubicBezTo>
                  <a:pt x="761" y="127"/>
                  <a:pt x="758" y="128"/>
                  <a:pt x="754" y="128"/>
                </a:cubicBezTo>
                <a:cubicBezTo>
                  <a:pt x="749" y="126"/>
                  <a:pt x="753" y="120"/>
                  <a:pt x="747" y="118"/>
                </a:cubicBezTo>
                <a:cubicBezTo>
                  <a:pt x="754" y="119"/>
                  <a:pt x="747" y="113"/>
                  <a:pt x="752" y="112"/>
                </a:cubicBezTo>
                <a:close/>
                <a:moveTo>
                  <a:pt x="611" y="113"/>
                </a:moveTo>
                <a:cubicBezTo>
                  <a:pt x="606" y="113"/>
                  <a:pt x="599" y="108"/>
                  <a:pt x="597" y="111"/>
                </a:cubicBezTo>
                <a:cubicBezTo>
                  <a:pt x="600" y="113"/>
                  <a:pt x="609" y="114"/>
                  <a:pt x="611" y="113"/>
                </a:cubicBezTo>
                <a:close/>
                <a:moveTo>
                  <a:pt x="660" y="120"/>
                </a:moveTo>
                <a:cubicBezTo>
                  <a:pt x="663" y="118"/>
                  <a:pt x="660" y="115"/>
                  <a:pt x="662" y="113"/>
                </a:cubicBezTo>
                <a:cubicBezTo>
                  <a:pt x="655" y="113"/>
                  <a:pt x="658" y="109"/>
                  <a:pt x="652" y="110"/>
                </a:cubicBezTo>
                <a:cubicBezTo>
                  <a:pt x="652" y="116"/>
                  <a:pt x="656" y="117"/>
                  <a:pt x="660" y="120"/>
                </a:cubicBezTo>
                <a:close/>
                <a:moveTo>
                  <a:pt x="197" y="111"/>
                </a:moveTo>
                <a:cubicBezTo>
                  <a:pt x="196" y="113"/>
                  <a:pt x="197" y="114"/>
                  <a:pt x="198" y="115"/>
                </a:cubicBezTo>
                <a:cubicBezTo>
                  <a:pt x="202" y="115"/>
                  <a:pt x="205" y="114"/>
                  <a:pt x="207" y="112"/>
                </a:cubicBezTo>
                <a:cubicBezTo>
                  <a:pt x="203" y="112"/>
                  <a:pt x="199" y="112"/>
                  <a:pt x="197" y="111"/>
                </a:cubicBezTo>
                <a:close/>
                <a:moveTo>
                  <a:pt x="627" y="129"/>
                </a:moveTo>
                <a:cubicBezTo>
                  <a:pt x="632" y="130"/>
                  <a:pt x="631" y="132"/>
                  <a:pt x="640" y="132"/>
                </a:cubicBezTo>
                <a:cubicBezTo>
                  <a:pt x="640" y="129"/>
                  <a:pt x="636" y="130"/>
                  <a:pt x="636" y="127"/>
                </a:cubicBezTo>
                <a:cubicBezTo>
                  <a:pt x="639" y="128"/>
                  <a:pt x="641" y="126"/>
                  <a:pt x="642" y="124"/>
                </a:cubicBezTo>
                <a:cubicBezTo>
                  <a:pt x="641" y="120"/>
                  <a:pt x="636" y="120"/>
                  <a:pt x="635" y="116"/>
                </a:cubicBezTo>
                <a:cubicBezTo>
                  <a:pt x="633" y="116"/>
                  <a:pt x="632" y="118"/>
                  <a:pt x="630" y="116"/>
                </a:cubicBezTo>
                <a:cubicBezTo>
                  <a:pt x="630" y="121"/>
                  <a:pt x="625" y="121"/>
                  <a:pt x="621" y="123"/>
                </a:cubicBezTo>
                <a:cubicBezTo>
                  <a:pt x="625" y="123"/>
                  <a:pt x="628" y="124"/>
                  <a:pt x="627" y="129"/>
                </a:cubicBezTo>
                <a:close/>
                <a:moveTo>
                  <a:pt x="649" y="117"/>
                </a:moveTo>
                <a:cubicBezTo>
                  <a:pt x="648" y="116"/>
                  <a:pt x="644" y="116"/>
                  <a:pt x="644" y="118"/>
                </a:cubicBezTo>
                <a:cubicBezTo>
                  <a:pt x="646" y="118"/>
                  <a:pt x="648" y="120"/>
                  <a:pt x="649" y="117"/>
                </a:cubicBezTo>
                <a:close/>
                <a:moveTo>
                  <a:pt x="197" y="121"/>
                </a:moveTo>
                <a:cubicBezTo>
                  <a:pt x="196" y="126"/>
                  <a:pt x="202" y="125"/>
                  <a:pt x="207" y="125"/>
                </a:cubicBezTo>
                <a:cubicBezTo>
                  <a:pt x="207" y="123"/>
                  <a:pt x="208" y="123"/>
                  <a:pt x="208" y="121"/>
                </a:cubicBezTo>
                <a:cubicBezTo>
                  <a:pt x="206" y="116"/>
                  <a:pt x="201" y="120"/>
                  <a:pt x="197" y="121"/>
                </a:cubicBezTo>
                <a:close/>
                <a:moveTo>
                  <a:pt x="493" y="130"/>
                </a:moveTo>
                <a:cubicBezTo>
                  <a:pt x="488" y="130"/>
                  <a:pt x="491" y="127"/>
                  <a:pt x="488" y="125"/>
                </a:cubicBezTo>
                <a:cubicBezTo>
                  <a:pt x="486" y="127"/>
                  <a:pt x="483" y="124"/>
                  <a:pt x="482" y="124"/>
                </a:cubicBezTo>
                <a:cubicBezTo>
                  <a:pt x="481" y="129"/>
                  <a:pt x="490" y="126"/>
                  <a:pt x="489" y="132"/>
                </a:cubicBezTo>
                <a:cubicBezTo>
                  <a:pt x="491" y="132"/>
                  <a:pt x="493" y="132"/>
                  <a:pt x="493" y="130"/>
                </a:cubicBezTo>
                <a:close/>
                <a:moveTo>
                  <a:pt x="524" y="135"/>
                </a:moveTo>
                <a:cubicBezTo>
                  <a:pt x="530" y="135"/>
                  <a:pt x="540" y="139"/>
                  <a:pt x="545" y="135"/>
                </a:cubicBezTo>
                <a:cubicBezTo>
                  <a:pt x="542" y="135"/>
                  <a:pt x="540" y="134"/>
                  <a:pt x="539" y="132"/>
                </a:cubicBezTo>
                <a:cubicBezTo>
                  <a:pt x="541" y="132"/>
                  <a:pt x="543" y="132"/>
                  <a:pt x="542" y="130"/>
                </a:cubicBezTo>
                <a:cubicBezTo>
                  <a:pt x="538" y="128"/>
                  <a:pt x="535" y="130"/>
                  <a:pt x="528" y="127"/>
                </a:cubicBezTo>
                <a:cubicBezTo>
                  <a:pt x="530" y="135"/>
                  <a:pt x="524" y="130"/>
                  <a:pt x="524" y="135"/>
                </a:cubicBezTo>
                <a:close/>
                <a:moveTo>
                  <a:pt x="722" y="133"/>
                </a:moveTo>
                <a:cubicBezTo>
                  <a:pt x="727" y="133"/>
                  <a:pt x="733" y="132"/>
                  <a:pt x="736" y="130"/>
                </a:cubicBezTo>
                <a:cubicBezTo>
                  <a:pt x="731" y="128"/>
                  <a:pt x="725" y="128"/>
                  <a:pt x="722" y="133"/>
                </a:cubicBezTo>
                <a:close/>
                <a:moveTo>
                  <a:pt x="190" y="134"/>
                </a:moveTo>
                <a:cubicBezTo>
                  <a:pt x="194" y="135"/>
                  <a:pt x="199" y="139"/>
                  <a:pt x="203" y="136"/>
                </a:cubicBezTo>
                <a:cubicBezTo>
                  <a:pt x="200" y="135"/>
                  <a:pt x="194" y="131"/>
                  <a:pt x="190" y="134"/>
                </a:cubicBezTo>
                <a:close/>
                <a:moveTo>
                  <a:pt x="293" y="137"/>
                </a:moveTo>
                <a:cubicBezTo>
                  <a:pt x="293" y="138"/>
                  <a:pt x="293" y="140"/>
                  <a:pt x="294" y="140"/>
                </a:cubicBezTo>
                <a:cubicBezTo>
                  <a:pt x="296" y="140"/>
                  <a:pt x="298" y="140"/>
                  <a:pt x="299" y="139"/>
                </a:cubicBezTo>
                <a:cubicBezTo>
                  <a:pt x="297" y="139"/>
                  <a:pt x="296" y="138"/>
                  <a:pt x="297" y="136"/>
                </a:cubicBezTo>
                <a:cubicBezTo>
                  <a:pt x="285" y="136"/>
                  <a:pt x="273" y="134"/>
                  <a:pt x="266" y="136"/>
                </a:cubicBezTo>
                <a:cubicBezTo>
                  <a:pt x="271" y="137"/>
                  <a:pt x="287" y="142"/>
                  <a:pt x="293" y="137"/>
                </a:cubicBezTo>
                <a:close/>
                <a:moveTo>
                  <a:pt x="770" y="138"/>
                </a:moveTo>
                <a:cubicBezTo>
                  <a:pt x="766" y="139"/>
                  <a:pt x="760" y="138"/>
                  <a:pt x="756" y="137"/>
                </a:cubicBezTo>
                <a:cubicBezTo>
                  <a:pt x="756" y="138"/>
                  <a:pt x="756" y="139"/>
                  <a:pt x="755" y="139"/>
                </a:cubicBezTo>
                <a:cubicBezTo>
                  <a:pt x="740" y="140"/>
                  <a:pt x="731" y="139"/>
                  <a:pt x="721" y="146"/>
                </a:cubicBezTo>
                <a:cubicBezTo>
                  <a:pt x="740" y="142"/>
                  <a:pt x="750" y="147"/>
                  <a:pt x="762" y="147"/>
                </a:cubicBezTo>
                <a:cubicBezTo>
                  <a:pt x="763" y="142"/>
                  <a:pt x="768" y="141"/>
                  <a:pt x="770" y="138"/>
                </a:cubicBezTo>
                <a:close/>
                <a:moveTo>
                  <a:pt x="298" y="144"/>
                </a:moveTo>
                <a:cubicBezTo>
                  <a:pt x="301" y="143"/>
                  <a:pt x="304" y="147"/>
                  <a:pt x="303" y="143"/>
                </a:cubicBezTo>
                <a:cubicBezTo>
                  <a:pt x="295" y="140"/>
                  <a:pt x="282" y="141"/>
                  <a:pt x="275" y="143"/>
                </a:cubicBezTo>
                <a:cubicBezTo>
                  <a:pt x="284" y="146"/>
                  <a:pt x="289" y="150"/>
                  <a:pt x="299" y="148"/>
                </a:cubicBezTo>
                <a:cubicBezTo>
                  <a:pt x="300" y="145"/>
                  <a:pt x="295" y="145"/>
                  <a:pt x="298" y="144"/>
                </a:cubicBezTo>
                <a:close/>
                <a:moveTo>
                  <a:pt x="181" y="151"/>
                </a:moveTo>
                <a:cubicBezTo>
                  <a:pt x="178" y="152"/>
                  <a:pt x="174" y="148"/>
                  <a:pt x="172" y="150"/>
                </a:cubicBezTo>
                <a:cubicBezTo>
                  <a:pt x="174" y="150"/>
                  <a:pt x="174" y="151"/>
                  <a:pt x="173" y="152"/>
                </a:cubicBezTo>
                <a:cubicBezTo>
                  <a:pt x="177" y="152"/>
                  <a:pt x="179" y="154"/>
                  <a:pt x="181" y="151"/>
                </a:cubicBezTo>
                <a:close/>
                <a:moveTo>
                  <a:pt x="750" y="155"/>
                </a:moveTo>
                <a:cubicBezTo>
                  <a:pt x="755" y="155"/>
                  <a:pt x="753" y="153"/>
                  <a:pt x="754" y="150"/>
                </a:cubicBezTo>
                <a:cubicBezTo>
                  <a:pt x="750" y="150"/>
                  <a:pt x="750" y="150"/>
                  <a:pt x="750" y="150"/>
                </a:cubicBezTo>
                <a:cubicBezTo>
                  <a:pt x="751" y="153"/>
                  <a:pt x="748" y="154"/>
                  <a:pt x="750" y="155"/>
                </a:cubicBezTo>
                <a:close/>
                <a:moveTo>
                  <a:pt x="1118" y="151"/>
                </a:moveTo>
                <a:cubicBezTo>
                  <a:pt x="1121" y="151"/>
                  <a:pt x="1125" y="152"/>
                  <a:pt x="1125" y="150"/>
                </a:cubicBezTo>
                <a:cubicBezTo>
                  <a:pt x="1122" y="150"/>
                  <a:pt x="1119" y="149"/>
                  <a:pt x="1118" y="151"/>
                </a:cubicBezTo>
                <a:close/>
                <a:moveTo>
                  <a:pt x="732" y="156"/>
                </a:moveTo>
                <a:cubicBezTo>
                  <a:pt x="732" y="155"/>
                  <a:pt x="733" y="153"/>
                  <a:pt x="731" y="152"/>
                </a:cubicBezTo>
                <a:cubicBezTo>
                  <a:pt x="731" y="154"/>
                  <a:pt x="729" y="153"/>
                  <a:pt x="729" y="154"/>
                </a:cubicBezTo>
                <a:cubicBezTo>
                  <a:pt x="731" y="154"/>
                  <a:pt x="730" y="157"/>
                  <a:pt x="732" y="156"/>
                </a:cubicBezTo>
                <a:close/>
                <a:moveTo>
                  <a:pt x="177" y="167"/>
                </a:moveTo>
                <a:cubicBezTo>
                  <a:pt x="180" y="162"/>
                  <a:pt x="182" y="165"/>
                  <a:pt x="183" y="158"/>
                </a:cubicBezTo>
                <a:cubicBezTo>
                  <a:pt x="180" y="161"/>
                  <a:pt x="173" y="158"/>
                  <a:pt x="175" y="154"/>
                </a:cubicBezTo>
                <a:cubicBezTo>
                  <a:pt x="173" y="154"/>
                  <a:pt x="171" y="155"/>
                  <a:pt x="170" y="156"/>
                </a:cubicBezTo>
                <a:cubicBezTo>
                  <a:pt x="171" y="159"/>
                  <a:pt x="171" y="167"/>
                  <a:pt x="177" y="167"/>
                </a:cubicBezTo>
                <a:close/>
                <a:moveTo>
                  <a:pt x="293" y="154"/>
                </a:moveTo>
                <a:cubicBezTo>
                  <a:pt x="293" y="156"/>
                  <a:pt x="293" y="156"/>
                  <a:pt x="292" y="157"/>
                </a:cubicBezTo>
                <a:cubicBezTo>
                  <a:pt x="295" y="160"/>
                  <a:pt x="298" y="156"/>
                  <a:pt x="300" y="155"/>
                </a:cubicBezTo>
                <a:cubicBezTo>
                  <a:pt x="297" y="156"/>
                  <a:pt x="296" y="154"/>
                  <a:pt x="293" y="154"/>
                </a:cubicBezTo>
                <a:close/>
                <a:moveTo>
                  <a:pt x="198" y="160"/>
                </a:moveTo>
                <a:cubicBezTo>
                  <a:pt x="196" y="159"/>
                  <a:pt x="189" y="159"/>
                  <a:pt x="189" y="164"/>
                </a:cubicBezTo>
                <a:cubicBezTo>
                  <a:pt x="194" y="164"/>
                  <a:pt x="196" y="161"/>
                  <a:pt x="198" y="160"/>
                </a:cubicBezTo>
                <a:close/>
                <a:moveTo>
                  <a:pt x="726" y="164"/>
                </a:moveTo>
                <a:cubicBezTo>
                  <a:pt x="728" y="164"/>
                  <a:pt x="731" y="164"/>
                  <a:pt x="732" y="165"/>
                </a:cubicBezTo>
                <a:cubicBezTo>
                  <a:pt x="733" y="163"/>
                  <a:pt x="731" y="163"/>
                  <a:pt x="731" y="161"/>
                </a:cubicBezTo>
                <a:cubicBezTo>
                  <a:pt x="729" y="161"/>
                  <a:pt x="727" y="162"/>
                  <a:pt x="726" y="164"/>
                </a:cubicBezTo>
                <a:close/>
                <a:moveTo>
                  <a:pt x="828" y="165"/>
                </a:moveTo>
                <a:cubicBezTo>
                  <a:pt x="820" y="165"/>
                  <a:pt x="814" y="166"/>
                  <a:pt x="808" y="168"/>
                </a:cubicBezTo>
                <a:cubicBezTo>
                  <a:pt x="816" y="167"/>
                  <a:pt x="819" y="170"/>
                  <a:pt x="824" y="171"/>
                </a:cubicBezTo>
                <a:cubicBezTo>
                  <a:pt x="822" y="167"/>
                  <a:pt x="826" y="167"/>
                  <a:pt x="828" y="165"/>
                </a:cubicBezTo>
                <a:close/>
                <a:moveTo>
                  <a:pt x="798" y="173"/>
                </a:moveTo>
                <a:cubicBezTo>
                  <a:pt x="794" y="173"/>
                  <a:pt x="796" y="166"/>
                  <a:pt x="793" y="165"/>
                </a:cubicBezTo>
                <a:cubicBezTo>
                  <a:pt x="793" y="166"/>
                  <a:pt x="792" y="166"/>
                  <a:pt x="790" y="166"/>
                </a:cubicBezTo>
                <a:cubicBezTo>
                  <a:pt x="790" y="171"/>
                  <a:pt x="795" y="178"/>
                  <a:pt x="798" y="173"/>
                </a:cubicBezTo>
                <a:close/>
                <a:moveTo>
                  <a:pt x="836" y="168"/>
                </a:moveTo>
                <a:cubicBezTo>
                  <a:pt x="834" y="167"/>
                  <a:pt x="829" y="167"/>
                  <a:pt x="832" y="170"/>
                </a:cubicBezTo>
                <a:cubicBezTo>
                  <a:pt x="832" y="169"/>
                  <a:pt x="836" y="171"/>
                  <a:pt x="836" y="168"/>
                </a:cubicBezTo>
                <a:close/>
                <a:moveTo>
                  <a:pt x="864" y="170"/>
                </a:moveTo>
                <a:cubicBezTo>
                  <a:pt x="860" y="170"/>
                  <a:pt x="855" y="167"/>
                  <a:pt x="854" y="171"/>
                </a:cubicBezTo>
                <a:cubicBezTo>
                  <a:pt x="858" y="169"/>
                  <a:pt x="861" y="172"/>
                  <a:pt x="864" y="170"/>
                </a:cubicBezTo>
                <a:close/>
                <a:moveTo>
                  <a:pt x="98" y="172"/>
                </a:moveTo>
                <a:cubicBezTo>
                  <a:pt x="96" y="171"/>
                  <a:pt x="92" y="168"/>
                  <a:pt x="89" y="171"/>
                </a:cubicBezTo>
                <a:cubicBezTo>
                  <a:pt x="92" y="172"/>
                  <a:pt x="96" y="178"/>
                  <a:pt x="98" y="172"/>
                </a:cubicBezTo>
                <a:close/>
                <a:moveTo>
                  <a:pt x="125" y="185"/>
                </a:moveTo>
                <a:cubicBezTo>
                  <a:pt x="125" y="181"/>
                  <a:pt x="128" y="185"/>
                  <a:pt x="130" y="184"/>
                </a:cubicBezTo>
                <a:cubicBezTo>
                  <a:pt x="125" y="179"/>
                  <a:pt x="111" y="179"/>
                  <a:pt x="109" y="173"/>
                </a:cubicBezTo>
                <a:cubicBezTo>
                  <a:pt x="109" y="177"/>
                  <a:pt x="102" y="170"/>
                  <a:pt x="99" y="174"/>
                </a:cubicBezTo>
                <a:cubicBezTo>
                  <a:pt x="103" y="181"/>
                  <a:pt x="116" y="180"/>
                  <a:pt x="121" y="187"/>
                </a:cubicBezTo>
                <a:cubicBezTo>
                  <a:pt x="121" y="183"/>
                  <a:pt x="124" y="182"/>
                  <a:pt x="125" y="185"/>
                </a:cubicBezTo>
                <a:close/>
                <a:moveTo>
                  <a:pt x="151" y="183"/>
                </a:moveTo>
                <a:cubicBezTo>
                  <a:pt x="152" y="183"/>
                  <a:pt x="154" y="183"/>
                  <a:pt x="154" y="182"/>
                </a:cubicBezTo>
                <a:cubicBezTo>
                  <a:pt x="153" y="182"/>
                  <a:pt x="151" y="177"/>
                  <a:pt x="150" y="180"/>
                </a:cubicBezTo>
                <a:cubicBezTo>
                  <a:pt x="151" y="180"/>
                  <a:pt x="151" y="182"/>
                  <a:pt x="151" y="183"/>
                </a:cubicBezTo>
                <a:close/>
                <a:moveTo>
                  <a:pt x="172" y="188"/>
                </a:moveTo>
                <a:cubicBezTo>
                  <a:pt x="174" y="189"/>
                  <a:pt x="174" y="192"/>
                  <a:pt x="176" y="192"/>
                </a:cubicBezTo>
                <a:cubicBezTo>
                  <a:pt x="177" y="190"/>
                  <a:pt x="175" y="190"/>
                  <a:pt x="175" y="188"/>
                </a:cubicBezTo>
                <a:cubicBezTo>
                  <a:pt x="174" y="188"/>
                  <a:pt x="172" y="187"/>
                  <a:pt x="172" y="188"/>
                </a:cubicBezTo>
                <a:close/>
                <a:moveTo>
                  <a:pt x="133" y="213"/>
                </a:moveTo>
                <a:cubicBezTo>
                  <a:pt x="134" y="216"/>
                  <a:pt x="140" y="215"/>
                  <a:pt x="137" y="213"/>
                </a:cubicBezTo>
                <a:cubicBezTo>
                  <a:pt x="137" y="215"/>
                  <a:pt x="133" y="210"/>
                  <a:pt x="133" y="213"/>
                </a:cubicBezTo>
                <a:close/>
                <a:moveTo>
                  <a:pt x="141" y="214"/>
                </a:moveTo>
                <a:cubicBezTo>
                  <a:pt x="143" y="216"/>
                  <a:pt x="147" y="218"/>
                  <a:pt x="148" y="214"/>
                </a:cubicBezTo>
                <a:cubicBezTo>
                  <a:pt x="147" y="214"/>
                  <a:pt x="146" y="214"/>
                  <a:pt x="146" y="213"/>
                </a:cubicBezTo>
                <a:cubicBezTo>
                  <a:pt x="144" y="213"/>
                  <a:pt x="142" y="213"/>
                  <a:pt x="141" y="214"/>
                </a:cubicBezTo>
                <a:close/>
                <a:moveTo>
                  <a:pt x="54" y="376"/>
                </a:moveTo>
                <a:cubicBezTo>
                  <a:pt x="51" y="376"/>
                  <a:pt x="51" y="376"/>
                  <a:pt x="48" y="376"/>
                </a:cubicBezTo>
                <a:cubicBezTo>
                  <a:pt x="48" y="383"/>
                  <a:pt x="40" y="380"/>
                  <a:pt x="39" y="385"/>
                </a:cubicBezTo>
                <a:cubicBezTo>
                  <a:pt x="45" y="386"/>
                  <a:pt x="51" y="381"/>
                  <a:pt x="54" y="376"/>
                </a:cubicBezTo>
                <a:close/>
                <a:moveTo>
                  <a:pt x="1168" y="527"/>
                </a:moveTo>
                <a:cubicBezTo>
                  <a:pt x="1169" y="528"/>
                  <a:pt x="1175" y="529"/>
                  <a:pt x="1176" y="527"/>
                </a:cubicBezTo>
                <a:cubicBezTo>
                  <a:pt x="1174" y="526"/>
                  <a:pt x="1169" y="523"/>
                  <a:pt x="1168" y="527"/>
                </a:cubicBezTo>
                <a:close/>
                <a:moveTo>
                  <a:pt x="36" y="597"/>
                </a:moveTo>
                <a:cubicBezTo>
                  <a:pt x="34" y="597"/>
                  <a:pt x="35" y="595"/>
                  <a:pt x="33" y="595"/>
                </a:cubicBezTo>
                <a:cubicBezTo>
                  <a:pt x="33" y="598"/>
                  <a:pt x="32" y="599"/>
                  <a:pt x="31" y="601"/>
                </a:cubicBezTo>
                <a:cubicBezTo>
                  <a:pt x="34" y="601"/>
                  <a:pt x="36" y="600"/>
                  <a:pt x="36" y="597"/>
                </a:cubicBezTo>
                <a:close/>
                <a:moveTo>
                  <a:pt x="74" y="603"/>
                </a:moveTo>
                <a:cubicBezTo>
                  <a:pt x="75" y="606"/>
                  <a:pt x="80" y="605"/>
                  <a:pt x="85" y="606"/>
                </a:cubicBezTo>
                <a:cubicBezTo>
                  <a:pt x="84" y="601"/>
                  <a:pt x="77" y="602"/>
                  <a:pt x="74" y="603"/>
                </a:cubicBezTo>
                <a:close/>
                <a:moveTo>
                  <a:pt x="348" y="618"/>
                </a:moveTo>
                <a:cubicBezTo>
                  <a:pt x="346" y="616"/>
                  <a:pt x="344" y="616"/>
                  <a:pt x="341" y="617"/>
                </a:cubicBezTo>
                <a:cubicBezTo>
                  <a:pt x="342" y="619"/>
                  <a:pt x="346" y="623"/>
                  <a:pt x="347" y="621"/>
                </a:cubicBezTo>
                <a:cubicBezTo>
                  <a:pt x="345" y="620"/>
                  <a:pt x="348" y="618"/>
                  <a:pt x="348" y="618"/>
                </a:cubicBezTo>
                <a:close/>
                <a:moveTo>
                  <a:pt x="1140" y="642"/>
                </a:moveTo>
                <a:cubicBezTo>
                  <a:pt x="1137" y="642"/>
                  <a:pt x="1132" y="640"/>
                  <a:pt x="1130" y="644"/>
                </a:cubicBezTo>
                <a:cubicBezTo>
                  <a:pt x="1136" y="646"/>
                  <a:pt x="1137" y="643"/>
                  <a:pt x="1140" y="646"/>
                </a:cubicBezTo>
                <a:cubicBezTo>
                  <a:pt x="1139" y="644"/>
                  <a:pt x="1141" y="644"/>
                  <a:pt x="1140" y="642"/>
                </a:cubicBezTo>
                <a:close/>
                <a:moveTo>
                  <a:pt x="1189" y="665"/>
                </a:moveTo>
                <a:cubicBezTo>
                  <a:pt x="1186" y="665"/>
                  <a:pt x="1184" y="666"/>
                  <a:pt x="1184" y="669"/>
                </a:cubicBezTo>
                <a:cubicBezTo>
                  <a:pt x="1188" y="669"/>
                  <a:pt x="1188" y="667"/>
                  <a:pt x="1189" y="665"/>
                </a:cubicBezTo>
                <a:close/>
                <a:moveTo>
                  <a:pt x="806" y="698"/>
                </a:moveTo>
                <a:cubicBezTo>
                  <a:pt x="810" y="699"/>
                  <a:pt x="813" y="698"/>
                  <a:pt x="815" y="695"/>
                </a:cubicBezTo>
                <a:cubicBezTo>
                  <a:pt x="811" y="695"/>
                  <a:pt x="807" y="695"/>
                  <a:pt x="806" y="698"/>
                </a:cubicBezTo>
                <a:close/>
                <a:moveTo>
                  <a:pt x="975" y="712"/>
                </a:moveTo>
                <a:cubicBezTo>
                  <a:pt x="968" y="716"/>
                  <a:pt x="962" y="709"/>
                  <a:pt x="957" y="715"/>
                </a:cubicBezTo>
                <a:cubicBezTo>
                  <a:pt x="963" y="715"/>
                  <a:pt x="965" y="715"/>
                  <a:pt x="970" y="716"/>
                </a:cubicBezTo>
                <a:cubicBezTo>
                  <a:pt x="972" y="715"/>
                  <a:pt x="974" y="713"/>
                  <a:pt x="975" y="712"/>
                </a:cubicBezTo>
                <a:close/>
                <a:moveTo>
                  <a:pt x="1049" y="723"/>
                </a:moveTo>
                <a:cubicBezTo>
                  <a:pt x="1052" y="725"/>
                  <a:pt x="1052" y="723"/>
                  <a:pt x="1055" y="724"/>
                </a:cubicBezTo>
                <a:cubicBezTo>
                  <a:pt x="1055" y="721"/>
                  <a:pt x="1050" y="720"/>
                  <a:pt x="1049" y="723"/>
                </a:cubicBezTo>
                <a:close/>
                <a:moveTo>
                  <a:pt x="272" y="731"/>
                </a:moveTo>
                <a:cubicBezTo>
                  <a:pt x="287" y="733"/>
                  <a:pt x="309" y="734"/>
                  <a:pt x="329" y="734"/>
                </a:cubicBezTo>
                <a:cubicBezTo>
                  <a:pt x="310" y="727"/>
                  <a:pt x="291" y="733"/>
                  <a:pt x="269" y="728"/>
                </a:cubicBezTo>
                <a:cubicBezTo>
                  <a:pt x="268" y="731"/>
                  <a:pt x="272" y="730"/>
                  <a:pt x="272" y="731"/>
                </a:cubicBezTo>
                <a:close/>
                <a:moveTo>
                  <a:pt x="1058" y="734"/>
                </a:moveTo>
                <a:cubicBezTo>
                  <a:pt x="1058" y="736"/>
                  <a:pt x="1055" y="735"/>
                  <a:pt x="1055" y="736"/>
                </a:cubicBezTo>
                <a:cubicBezTo>
                  <a:pt x="1068" y="737"/>
                  <a:pt x="1066" y="735"/>
                  <a:pt x="1058" y="734"/>
                </a:cubicBezTo>
                <a:close/>
                <a:moveTo>
                  <a:pt x="1079" y="735"/>
                </a:moveTo>
                <a:cubicBezTo>
                  <a:pt x="1077" y="734"/>
                  <a:pt x="1071" y="733"/>
                  <a:pt x="1071" y="736"/>
                </a:cubicBezTo>
                <a:cubicBezTo>
                  <a:pt x="1073" y="736"/>
                  <a:pt x="1078" y="737"/>
                  <a:pt x="1079" y="735"/>
                </a:cubicBezTo>
                <a:close/>
                <a:moveTo>
                  <a:pt x="1072" y="749"/>
                </a:moveTo>
                <a:cubicBezTo>
                  <a:pt x="1082" y="752"/>
                  <a:pt x="1093" y="750"/>
                  <a:pt x="1104" y="752"/>
                </a:cubicBezTo>
                <a:cubicBezTo>
                  <a:pt x="1097" y="747"/>
                  <a:pt x="1080" y="746"/>
                  <a:pt x="1072" y="749"/>
                </a:cubicBezTo>
                <a:close/>
                <a:moveTo>
                  <a:pt x="1057" y="749"/>
                </a:moveTo>
                <a:cubicBezTo>
                  <a:pt x="1061" y="751"/>
                  <a:pt x="1065" y="751"/>
                  <a:pt x="1069" y="749"/>
                </a:cubicBezTo>
                <a:cubicBezTo>
                  <a:pt x="1067" y="748"/>
                  <a:pt x="1059" y="747"/>
                  <a:pt x="1057" y="749"/>
                </a:cubicBezTo>
                <a:close/>
                <a:moveTo>
                  <a:pt x="300" y="756"/>
                </a:moveTo>
                <a:cubicBezTo>
                  <a:pt x="302" y="756"/>
                  <a:pt x="304" y="755"/>
                  <a:pt x="305" y="754"/>
                </a:cubicBezTo>
                <a:cubicBezTo>
                  <a:pt x="303" y="753"/>
                  <a:pt x="303" y="751"/>
                  <a:pt x="300" y="752"/>
                </a:cubicBezTo>
                <a:cubicBezTo>
                  <a:pt x="301" y="753"/>
                  <a:pt x="300" y="755"/>
                  <a:pt x="300" y="756"/>
                </a:cubicBezTo>
                <a:close/>
                <a:moveTo>
                  <a:pt x="962" y="761"/>
                </a:moveTo>
                <a:cubicBezTo>
                  <a:pt x="964" y="765"/>
                  <a:pt x="958" y="763"/>
                  <a:pt x="958" y="766"/>
                </a:cubicBezTo>
                <a:cubicBezTo>
                  <a:pt x="964" y="765"/>
                  <a:pt x="966" y="767"/>
                  <a:pt x="970" y="768"/>
                </a:cubicBezTo>
                <a:cubicBezTo>
                  <a:pt x="970" y="767"/>
                  <a:pt x="971" y="767"/>
                  <a:pt x="971" y="767"/>
                </a:cubicBezTo>
                <a:cubicBezTo>
                  <a:pt x="971" y="762"/>
                  <a:pt x="966" y="762"/>
                  <a:pt x="962" y="761"/>
                </a:cubicBezTo>
                <a:close/>
                <a:moveTo>
                  <a:pt x="1102" y="762"/>
                </a:moveTo>
                <a:cubicBezTo>
                  <a:pt x="1071" y="771"/>
                  <a:pt x="1025" y="763"/>
                  <a:pt x="996" y="768"/>
                </a:cubicBezTo>
                <a:cubicBezTo>
                  <a:pt x="996" y="766"/>
                  <a:pt x="997" y="763"/>
                  <a:pt x="995" y="763"/>
                </a:cubicBezTo>
                <a:cubicBezTo>
                  <a:pt x="991" y="764"/>
                  <a:pt x="985" y="764"/>
                  <a:pt x="982" y="767"/>
                </a:cubicBezTo>
                <a:cubicBezTo>
                  <a:pt x="983" y="763"/>
                  <a:pt x="977" y="763"/>
                  <a:pt x="976" y="766"/>
                </a:cubicBezTo>
                <a:cubicBezTo>
                  <a:pt x="980" y="767"/>
                  <a:pt x="985" y="769"/>
                  <a:pt x="991" y="770"/>
                </a:cubicBezTo>
                <a:cubicBezTo>
                  <a:pt x="998" y="771"/>
                  <a:pt x="1005" y="769"/>
                  <a:pt x="1013" y="769"/>
                </a:cubicBezTo>
                <a:cubicBezTo>
                  <a:pt x="1022" y="770"/>
                  <a:pt x="1030" y="774"/>
                  <a:pt x="1039" y="772"/>
                </a:cubicBezTo>
                <a:cubicBezTo>
                  <a:pt x="1043" y="771"/>
                  <a:pt x="1044" y="772"/>
                  <a:pt x="1047" y="772"/>
                </a:cubicBezTo>
                <a:cubicBezTo>
                  <a:pt x="1049" y="772"/>
                  <a:pt x="1052" y="770"/>
                  <a:pt x="1054" y="769"/>
                </a:cubicBezTo>
                <a:cubicBezTo>
                  <a:pt x="1070" y="767"/>
                  <a:pt x="1090" y="770"/>
                  <a:pt x="1102" y="764"/>
                </a:cubicBezTo>
                <a:cubicBezTo>
                  <a:pt x="1103" y="764"/>
                  <a:pt x="1103" y="762"/>
                  <a:pt x="1102" y="762"/>
                </a:cubicBezTo>
                <a:close/>
                <a:moveTo>
                  <a:pt x="515" y="779"/>
                </a:moveTo>
                <a:cubicBezTo>
                  <a:pt x="514" y="783"/>
                  <a:pt x="510" y="778"/>
                  <a:pt x="509" y="782"/>
                </a:cubicBezTo>
                <a:cubicBezTo>
                  <a:pt x="513" y="783"/>
                  <a:pt x="514" y="784"/>
                  <a:pt x="517" y="783"/>
                </a:cubicBezTo>
                <a:cubicBezTo>
                  <a:pt x="518" y="781"/>
                  <a:pt x="517" y="778"/>
                  <a:pt x="515" y="779"/>
                </a:cubicBezTo>
                <a:close/>
                <a:moveTo>
                  <a:pt x="587" y="785"/>
                </a:moveTo>
                <a:cubicBezTo>
                  <a:pt x="584" y="781"/>
                  <a:pt x="570" y="779"/>
                  <a:pt x="566" y="785"/>
                </a:cubicBezTo>
                <a:cubicBezTo>
                  <a:pt x="570" y="785"/>
                  <a:pt x="571" y="787"/>
                  <a:pt x="574" y="787"/>
                </a:cubicBezTo>
                <a:cubicBezTo>
                  <a:pt x="577" y="783"/>
                  <a:pt x="581" y="785"/>
                  <a:pt x="584" y="787"/>
                </a:cubicBezTo>
                <a:cubicBezTo>
                  <a:pt x="584" y="785"/>
                  <a:pt x="585" y="785"/>
                  <a:pt x="587" y="785"/>
                </a:cubicBezTo>
                <a:close/>
                <a:moveTo>
                  <a:pt x="327" y="795"/>
                </a:moveTo>
                <a:cubicBezTo>
                  <a:pt x="324" y="794"/>
                  <a:pt x="315" y="793"/>
                  <a:pt x="315" y="794"/>
                </a:cubicBezTo>
                <a:cubicBezTo>
                  <a:pt x="315" y="796"/>
                  <a:pt x="324" y="797"/>
                  <a:pt x="327" y="795"/>
                </a:cubicBezTo>
                <a:close/>
                <a:moveTo>
                  <a:pt x="264" y="797"/>
                </a:moveTo>
                <a:cubicBezTo>
                  <a:pt x="267" y="796"/>
                  <a:pt x="268" y="799"/>
                  <a:pt x="271" y="798"/>
                </a:cubicBezTo>
                <a:cubicBezTo>
                  <a:pt x="272" y="795"/>
                  <a:pt x="264" y="796"/>
                  <a:pt x="264" y="797"/>
                </a:cubicBezTo>
                <a:close/>
                <a:moveTo>
                  <a:pt x="1021" y="796"/>
                </a:moveTo>
                <a:cubicBezTo>
                  <a:pt x="1001" y="796"/>
                  <a:pt x="1001" y="796"/>
                  <a:pt x="1001" y="796"/>
                </a:cubicBezTo>
                <a:cubicBezTo>
                  <a:pt x="1004" y="801"/>
                  <a:pt x="1018" y="799"/>
                  <a:pt x="1021" y="796"/>
                </a:cubicBezTo>
                <a:close/>
                <a:moveTo>
                  <a:pt x="308" y="798"/>
                </a:moveTo>
                <a:cubicBezTo>
                  <a:pt x="314" y="804"/>
                  <a:pt x="321" y="800"/>
                  <a:pt x="330" y="801"/>
                </a:cubicBezTo>
                <a:cubicBezTo>
                  <a:pt x="326" y="797"/>
                  <a:pt x="315" y="796"/>
                  <a:pt x="308" y="798"/>
                </a:cubicBezTo>
                <a:close/>
                <a:moveTo>
                  <a:pt x="491" y="802"/>
                </a:moveTo>
                <a:cubicBezTo>
                  <a:pt x="494" y="809"/>
                  <a:pt x="513" y="806"/>
                  <a:pt x="520" y="804"/>
                </a:cubicBezTo>
                <a:cubicBezTo>
                  <a:pt x="508" y="802"/>
                  <a:pt x="501" y="800"/>
                  <a:pt x="491" y="802"/>
                </a:cubicBezTo>
                <a:close/>
                <a:moveTo>
                  <a:pt x="82" y="24"/>
                </a:moveTo>
                <a:cubicBezTo>
                  <a:pt x="83" y="20"/>
                  <a:pt x="88" y="26"/>
                  <a:pt x="89" y="23"/>
                </a:cubicBezTo>
                <a:cubicBezTo>
                  <a:pt x="87" y="22"/>
                  <a:pt x="85" y="21"/>
                  <a:pt x="82" y="21"/>
                </a:cubicBezTo>
                <a:cubicBezTo>
                  <a:pt x="82" y="23"/>
                  <a:pt x="80" y="23"/>
                  <a:pt x="82" y="24"/>
                </a:cubicBezTo>
                <a:close/>
                <a:moveTo>
                  <a:pt x="814" y="94"/>
                </a:moveTo>
                <a:cubicBezTo>
                  <a:pt x="813" y="85"/>
                  <a:pt x="799" y="91"/>
                  <a:pt x="799" y="83"/>
                </a:cubicBezTo>
                <a:cubicBezTo>
                  <a:pt x="793" y="82"/>
                  <a:pt x="792" y="86"/>
                  <a:pt x="790" y="90"/>
                </a:cubicBezTo>
                <a:cubicBezTo>
                  <a:pt x="796" y="90"/>
                  <a:pt x="800" y="92"/>
                  <a:pt x="801" y="95"/>
                </a:cubicBezTo>
                <a:cubicBezTo>
                  <a:pt x="809" y="95"/>
                  <a:pt x="810" y="94"/>
                  <a:pt x="814" y="94"/>
                </a:cubicBezTo>
                <a:close/>
                <a:moveTo>
                  <a:pt x="1168" y="623"/>
                </a:moveTo>
                <a:cubicBezTo>
                  <a:pt x="1173" y="620"/>
                  <a:pt x="1183" y="622"/>
                  <a:pt x="1185" y="616"/>
                </a:cubicBezTo>
                <a:cubicBezTo>
                  <a:pt x="1178" y="616"/>
                  <a:pt x="1174" y="613"/>
                  <a:pt x="1172" y="608"/>
                </a:cubicBezTo>
                <a:cubicBezTo>
                  <a:pt x="1167" y="609"/>
                  <a:pt x="1164" y="608"/>
                  <a:pt x="1160" y="608"/>
                </a:cubicBezTo>
                <a:cubicBezTo>
                  <a:pt x="1162" y="602"/>
                  <a:pt x="1156" y="605"/>
                  <a:pt x="1155" y="603"/>
                </a:cubicBezTo>
                <a:cubicBezTo>
                  <a:pt x="1159" y="599"/>
                  <a:pt x="1152" y="598"/>
                  <a:pt x="1157" y="595"/>
                </a:cubicBezTo>
                <a:cubicBezTo>
                  <a:pt x="1151" y="594"/>
                  <a:pt x="1147" y="593"/>
                  <a:pt x="1147" y="587"/>
                </a:cubicBezTo>
                <a:cubicBezTo>
                  <a:pt x="1163" y="585"/>
                  <a:pt x="1177" y="586"/>
                  <a:pt x="1194" y="585"/>
                </a:cubicBezTo>
                <a:cubicBezTo>
                  <a:pt x="1189" y="581"/>
                  <a:pt x="1178" y="582"/>
                  <a:pt x="1174" y="576"/>
                </a:cubicBezTo>
                <a:cubicBezTo>
                  <a:pt x="1177" y="574"/>
                  <a:pt x="1176" y="573"/>
                  <a:pt x="1177" y="571"/>
                </a:cubicBezTo>
                <a:cubicBezTo>
                  <a:pt x="1162" y="563"/>
                  <a:pt x="1133" y="569"/>
                  <a:pt x="1125" y="554"/>
                </a:cubicBezTo>
                <a:cubicBezTo>
                  <a:pt x="1110" y="550"/>
                  <a:pt x="1093" y="548"/>
                  <a:pt x="1081" y="542"/>
                </a:cubicBezTo>
                <a:cubicBezTo>
                  <a:pt x="1078" y="538"/>
                  <a:pt x="1082" y="538"/>
                  <a:pt x="1083" y="535"/>
                </a:cubicBezTo>
                <a:cubicBezTo>
                  <a:pt x="1080" y="532"/>
                  <a:pt x="1078" y="534"/>
                  <a:pt x="1074" y="532"/>
                </a:cubicBezTo>
                <a:cubicBezTo>
                  <a:pt x="1082" y="524"/>
                  <a:pt x="1092" y="521"/>
                  <a:pt x="1107" y="523"/>
                </a:cubicBezTo>
                <a:cubicBezTo>
                  <a:pt x="1108" y="519"/>
                  <a:pt x="1111" y="523"/>
                  <a:pt x="1112" y="520"/>
                </a:cubicBezTo>
                <a:cubicBezTo>
                  <a:pt x="1108" y="515"/>
                  <a:pt x="1093" y="522"/>
                  <a:pt x="1092" y="513"/>
                </a:cubicBezTo>
                <a:cubicBezTo>
                  <a:pt x="1091" y="509"/>
                  <a:pt x="1100" y="514"/>
                  <a:pt x="1100" y="509"/>
                </a:cubicBezTo>
                <a:cubicBezTo>
                  <a:pt x="1093" y="506"/>
                  <a:pt x="1086" y="509"/>
                  <a:pt x="1081" y="509"/>
                </a:cubicBezTo>
                <a:cubicBezTo>
                  <a:pt x="1079" y="508"/>
                  <a:pt x="1079" y="505"/>
                  <a:pt x="1077" y="505"/>
                </a:cubicBezTo>
                <a:cubicBezTo>
                  <a:pt x="1072" y="503"/>
                  <a:pt x="1067" y="506"/>
                  <a:pt x="1061" y="505"/>
                </a:cubicBezTo>
                <a:cubicBezTo>
                  <a:pt x="1061" y="503"/>
                  <a:pt x="1060" y="502"/>
                  <a:pt x="1060" y="501"/>
                </a:cubicBezTo>
                <a:cubicBezTo>
                  <a:pt x="1069" y="489"/>
                  <a:pt x="1089" y="496"/>
                  <a:pt x="1103" y="486"/>
                </a:cubicBezTo>
                <a:cubicBezTo>
                  <a:pt x="1106" y="487"/>
                  <a:pt x="1105" y="491"/>
                  <a:pt x="1108" y="491"/>
                </a:cubicBezTo>
                <a:cubicBezTo>
                  <a:pt x="1108" y="488"/>
                  <a:pt x="1109" y="486"/>
                  <a:pt x="1111" y="485"/>
                </a:cubicBezTo>
                <a:cubicBezTo>
                  <a:pt x="1123" y="486"/>
                  <a:pt x="1133" y="485"/>
                  <a:pt x="1140" y="480"/>
                </a:cubicBezTo>
                <a:cubicBezTo>
                  <a:pt x="1138" y="479"/>
                  <a:pt x="1135" y="479"/>
                  <a:pt x="1135" y="477"/>
                </a:cubicBezTo>
                <a:cubicBezTo>
                  <a:pt x="1141" y="474"/>
                  <a:pt x="1147" y="475"/>
                  <a:pt x="1154" y="472"/>
                </a:cubicBezTo>
                <a:cubicBezTo>
                  <a:pt x="1151" y="470"/>
                  <a:pt x="1147" y="469"/>
                  <a:pt x="1144" y="466"/>
                </a:cubicBezTo>
                <a:cubicBezTo>
                  <a:pt x="1147" y="462"/>
                  <a:pt x="1151" y="457"/>
                  <a:pt x="1157" y="460"/>
                </a:cubicBezTo>
                <a:cubicBezTo>
                  <a:pt x="1158" y="457"/>
                  <a:pt x="1160" y="456"/>
                  <a:pt x="1162" y="454"/>
                </a:cubicBezTo>
                <a:cubicBezTo>
                  <a:pt x="1160" y="454"/>
                  <a:pt x="1158" y="454"/>
                  <a:pt x="1158" y="451"/>
                </a:cubicBezTo>
                <a:cubicBezTo>
                  <a:pt x="1164" y="452"/>
                  <a:pt x="1157" y="445"/>
                  <a:pt x="1162" y="445"/>
                </a:cubicBezTo>
                <a:cubicBezTo>
                  <a:pt x="1157" y="443"/>
                  <a:pt x="1150" y="443"/>
                  <a:pt x="1146" y="439"/>
                </a:cubicBezTo>
                <a:cubicBezTo>
                  <a:pt x="1146" y="436"/>
                  <a:pt x="1154" y="441"/>
                  <a:pt x="1153" y="436"/>
                </a:cubicBezTo>
                <a:cubicBezTo>
                  <a:pt x="1152" y="434"/>
                  <a:pt x="1145" y="436"/>
                  <a:pt x="1144" y="433"/>
                </a:cubicBezTo>
                <a:cubicBezTo>
                  <a:pt x="1147" y="430"/>
                  <a:pt x="1149" y="427"/>
                  <a:pt x="1154" y="427"/>
                </a:cubicBezTo>
                <a:cubicBezTo>
                  <a:pt x="1154" y="424"/>
                  <a:pt x="1155" y="422"/>
                  <a:pt x="1157" y="422"/>
                </a:cubicBezTo>
                <a:cubicBezTo>
                  <a:pt x="1160" y="423"/>
                  <a:pt x="1164" y="420"/>
                  <a:pt x="1169" y="421"/>
                </a:cubicBezTo>
                <a:cubicBezTo>
                  <a:pt x="1172" y="413"/>
                  <a:pt x="1179" y="405"/>
                  <a:pt x="1178" y="397"/>
                </a:cubicBezTo>
                <a:cubicBezTo>
                  <a:pt x="1181" y="397"/>
                  <a:pt x="1182" y="396"/>
                  <a:pt x="1185" y="396"/>
                </a:cubicBezTo>
                <a:cubicBezTo>
                  <a:pt x="1187" y="388"/>
                  <a:pt x="1193" y="384"/>
                  <a:pt x="1193" y="376"/>
                </a:cubicBezTo>
                <a:cubicBezTo>
                  <a:pt x="1192" y="365"/>
                  <a:pt x="1178" y="360"/>
                  <a:pt x="1177" y="349"/>
                </a:cubicBezTo>
                <a:cubicBezTo>
                  <a:pt x="1176" y="329"/>
                  <a:pt x="1175" y="308"/>
                  <a:pt x="1167" y="288"/>
                </a:cubicBezTo>
                <a:cubicBezTo>
                  <a:pt x="1164" y="289"/>
                  <a:pt x="1163" y="287"/>
                  <a:pt x="1162" y="286"/>
                </a:cubicBezTo>
                <a:cubicBezTo>
                  <a:pt x="1161" y="280"/>
                  <a:pt x="1158" y="269"/>
                  <a:pt x="1165" y="264"/>
                </a:cubicBezTo>
                <a:cubicBezTo>
                  <a:pt x="1164" y="264"/>
                  <a:pt x="1163" y="262"/>
                  <a:pt x="1163" y="260"/>
                </a:cubicBezTo>
                <a:cubicBezTo>
                  <a:pt x="1147" y="256"/>
                  <a:pt x="1142" y="244"/>
                  <a:pt x="1138" y="231"/>
                </a:cubicBezTo>
                <a:cubicBezTo>
                  <a:pt x="1135" y="230"/>
                  <a:pt x="1130" y="230"/>
                  <a:pt x="1128" y="227"/>
                </a:cubicBezTo>
                <a:cubicBezTo>
                  <a:pt x="1128" y="225"/>
                  <a:pt x="1132" y="226"/>
                  <a:pt x="1132" y="225"/>
                </a:cubicBezTo>
                <a:cubicBezTo>
                  <a:pt x="1130" y="222"/>
                  <a:pt x="1126" y="222"/>
                  <a:pt x="1124" y="220"/>
                </a:cubicBezTo>
                <a:cubicBezTo>
                  <a:pt x="1126" y="218"/>
                  <a:pt x="1123" y="217"/>
                  <a:pt x="1123" y="214"/>
                </a:cubicBezTo>
                <a:cubicBezTo>
                  <a:pt x="1125" y="213"/>
                  <a:pt x="1127" y="212"/>
                  <a:pt x="1128" y="210"/>
                </a:cubicBezTo>
                <a:cubicBezTo>
                  <a:pt x="1124" y="204"/>
                  <a:pt x="1117" y="201"/>
                  <a:pt x="1111" y="197"/>
                </a:cubicBezTo>
                <a:cubicBezTo>
                  <a:pt x="1116" y="193"/>
                  <a:pt x="1121" y="193"/>
                  <a:pt x="1130" y="193"/>
                </a:cubicBezTo>
                <a:cubicBezTo>
                  <a:pt x="1129" y="188"/>
                  <a:pt x="1122" y="189"/>
                  <a:pt x="1120" y="185"/>
                </a:cubicBezTo>
                <a:cubicBezTo>
                  <a:pt x="1119" y="181"/>
                  <a:pt x="1123" y="183"/>
                  <a:pt x="1124" y="181"/>
                </a:cubicBezTo>
                <a:cubicBezTo>
                  <a:pt x="1122" y="177"/>
                  <a:pt x="1117" y="182"/>
                  <a:pt x="1116" y="178"/>
                </a:cubicBezTo>
                <a:cubicBezTo>
                  <a:pt x="1118" y="175"/>
                  <a:pt x="1125" y="176"/>
                  <a:pt x="1128" y="173"/>
                </a:cubicBezTo>
                <a:cubicBezTo>
                  <a:pt x="1126" y="167"/>
                  <a:pt x="1117" y="169"/>
                  <a:pt x="1117" y="163"/>
                </a:cubicBezTo>
                <a:cubicBezTo>
                  <a:pt x="1111" y="163"/>
                  <a:pt x="1106" y="164"/>
                  <a:pt x="1101" y="161"/>
                </a:cubicBezTo>
                <a:cubicBezTo>
                  <a:pt x="1107" y="157"/>
                  <a:pt x="1111" y="150"/>
                  <a:pt x="1118" y="147"/>
                </a:cubicBezTo>
                <a:cubicBezTo>
                  <a:pt x="1113" y="143"/>
                  <a:pt x="1103" y="146"/>
                  <a:pt x="1097" y="142"/>
                </a:cubicBezTo>
                <a:cubicBezTo>
                  <a:pt x="1099" y="142"/>
                  <a:pt x="1098" y="139"/>
                  <a:pt x="1098" y="138"/>
                </a:cubicBezTo>
                <a:cubicBezTo>
                  <a:pt x="1103" y="136"/>
                  <a:pt x="1106" y="135"/>
                  <a:pt x="1109" y="133"/>
                </a:cubicBezTo>
                <a:cubicBezTo>
                  <a:pt x="1110" y="135"/>
                  <a:pt x="1114" y="135"/>
                  <a:pt x="1115" y="133"/>
                </a:cubicBezTo>
                <a:cubicBezTo>
                  <a:pt x="1125" y="142"/>
                  <a:pt x="1130" y="130"/>
                  <a:pt x="1140" y="130"/>
                </a:cubicBezTo>
                <a:cubicBezTo>
                  <a:pt x="1140" y="128"/>
                  <a:pt x="1138" y="127"/>
                  <a:pt x="1139" y="125"/>
                </a:cubicBezTo>
                <a:cubicBezTo>
                  <a:pt x="1132" y="123"/>
                  <a:pt x="1125" y="127"/>
                  <a:pt x="1120" y="125"/>
                </a:cubicBezTo>
                <a:cubicBezTo>
                  <a:pt x="1122" y="124"/>
                  <a:pt x="1120" y="123"/>
                  <a:pt x="1120" y="122"/>
                </a:cubicBezTo>
                <a:cubicBezTo>
                  <a:pt x="1122" y="120"/>
                  <a:pt x="1126" y="122"/>
                  <a:pt x="1128" y="120"/>
                </a:cubicBezTo>
                <a:cubicBezTo>
                  <a:pt x="1135" y="105"/>
                  <a:pt x="1116" y="105"/>
                  <a:pt x="1113" y="98"/>
                </a:cubicBezTo>
                <a:cubicBezTo>
                  <a:pt x="1120" y="99"/>
                  <a:pt x="1121" y="94"/>
                  <a:pt x="1126" y="92"/>
                </a:cubicBezTo>
                <a:cubicBezTo>
                  <a:pt x="1112" y="86"/>
                  <a:pt x="1090" y="86"/>
                  <a:pt x="1076" y="81"/>
                </a:cubicBezTo>
                <a:cubicBezTo>
                  <a:pt x="1066" y="78"/>
                  <a:pt x="1051" y="77"/>
                  <a:pt x="1039" y="75"/>
                </a:cubicBezTo>
                <a:cubicBezTo>
                  <a:pt x="1032" y="73"/>
                  <a:pt x="1018" y="60"/>
                  <a:pt x="1013" y="71"/>
                </a:cubicBezTo>
                <a:cubicBezTo>
                  <a:pt x="1014" y="73"/>
                  <a:pt x="1018" y="72"/>
                  <a:pt x="1020" y="74"/>
                </a:cubicBezTo>
                <a:cubicBezTo>
                  <a:pt x="1009" y="74"/>
                  <a:pt x="989" y="82"/>
                  <a:pt x="984" y="71"/>
                </a:cubicBezTo>
                <a:cubicBezTo>
                  <a:pt x="981" y="71"/>
                  <a:pt x="979" y="70"/>
                  <a:pt x="976" y="69"/>
                </a:cubicBezTo>
                <a:cubicBezTo>
                  <a:pt x="969" y="85"/>
                  <a:pt x="938" y="78"/>
                  <a:pt x="919" y="81"/>
                </a:cubicBezTo>
                <a:cubicBezTo>
                  <a:pt x="919" y="84"/>
                  <a:pt x="919" y="85"/>
                  <a:pt x="916" y="85"/>
                </a:cubicBezTo>
                <a:cubicBezTo>
                  <a:pt x="912" y="83"/>
                  <a:pt x="908" y="83"/>
                  <a:pt x="904" y="84"/>
                </a:cubicBezTo>
                <a:cubicBezTo>
                  <a:pt x="906" y="78"/>
                  <a:pt x="898" y="76"/>
                  <a:pt x="894" y="78"/>
                </a:cubicBezTo>
                <a:cubicBezTo>
                  <a:pt x="897" y="79"/>
                  <a:pt x="900" y="82"/>
                  <a:pt x="898" y="84"/>
                </a:cubicBezTo>
                <a:cubicBezTo>
                  <a:pt x="886" y="85"/>
                  <a:pt x="869" y="82"/>
                  <a:pt x="860" y="90"/>
                </a:cubicBezTo>
                <a:cubicBezTo>
                  <a:pt x="865" y="94"/>
                  <a:pt x="876" y="92"/>
                  <a:pt x="879" y="98"/>
                </a:cubicBezTo>
                <a:cubicBezTo>
                  <a:pt x="870" y="99"/>
                  <a:pt x="858" y="93"/>
                  <a:pt x="853" y="98"/>
                </a:cubicBezTo>
                <a:cubicBezTo>
                  <a:pt x="848" y="95"/>
                  <a:pt x="846" y="90"/>
                  <a:pt x="845" y="83"/>
                </a:cubicBezTo>
                <a:cubicBezTo>
                  <a:pt x="836" y="82"/>
                  <a:pt x="828" y="83"/>
                  <a:pt x="821" y="85"/>
                </a:cubicBezTo>
                <a:cubicBezTo>
                  <a:pt x="824" y="85"/>
                  <a:pt x="826" y="87"/>
                  <a:pt x="827" y="89"/>
                </a:cubicBezTo>
                <a:cubicBezTo>
                  <a:pt x="819" y="91"/>
                  <a:pt x="816" y="96"/>
                  <a:pt x="811" y="101"/>
                </a:cubicBezTo>
                <a:cubicBezTo>
                  <a:pt x="806" y="101"/>
                  <a:pt x="804" y="98"/>
                  <a:pt x="801" y="95"/>
                </a:cubicBezTo>
                <a:cubicBezTo>
                  <a:pt x="797" y="98"/>
                  <a:pt x="795" y="92"/>
                  <a:pt x="790" y="95"/>
                </a:cubicBezTo>
                <a:cubicBezTo>
                  <a:pt x="789" y="93"/>
                  <a:pt x="789" y="91"/>
                  <a:pt x="788" y="89"/>
                </a:cubicBezTo>
                <a:cubicBezTo>
                  <a:pt x="781" y="89"/>
                  <a:pt x="778" y="93"/>
                  <a:pt x="776" y="98"/>
                </a:cubicBezTo>
                <a:cubicBezTo>
                  <a:pt x="777" y="103"/>
                  <a:pt x="784" y="97"/>
                  <a:pt x="786" y="102"/>
                </a:cubicBezTo>
                <a:cubicBezTo>
                  <a:pt x="782" y="102"/>
                  <a:pt x="782" y="105"/>
                  <a:pt x="782" y="108"/>
                </a:cubicBezTo>
                <a:cubicBezTo>
                  <a:pt x="791" y="109"/>
                  <a:pt x="800" y="110"/>
                  <a:pt x="803" y="116"/>
                </a:cubicBezTo>
                <a:cubicBezTo>
                  <a:pt x="799" y="120"/>
                  <a:pt x="794" y="123"/>
                  <a:pt x="792" y="129"/>
                </a:cubicBezTo>
                <a:cubicBezTo>
                  <a:pt x="788" y="130"/>
                  <a:pt x="787" y="128"/>
                  <a:pt x="788" y="124"/>
                </a:cubicBezTo>
                <a:cubicBezTo>
                  <a:pt x="783" y="121"/>
                  <a:pt x="772" y="119"/>
                  <a:pt x="771" y="127"/>
                </a:cubicBezTo>
                <a:cubicBezTo>
                  <a:pt x="771" y="128"/>
                  <a:pt x="772" y="128"/>
                  <a:pt x="772" y="129"/>
                </a:cubicBezTo>
                <a:cubicBezTo>
                  <a:pt x="776" y="131"/>
                  <a:pt x="781" y="132"/>
                  <a:pt x="786" y="130"/>
                </a:cubicBezTo>
                <a:cubicBezTo>
                  <a:pt x="786" y="133"/>
                  <a:pt x="788" y="133"/>
                  <a:pt x="788" y="136"/>
                </a:cubicBezTo>
                <a:cubicBezTo>
                  <a:pt x="786" y="136"/>
                  <a:pt x="786" y="137"/>
                  <a:pt x="786" y="139"/>
                </a:cubicBezTo>
                <a:cubicBezTo>
                  <a:pt x="791" y="146"/>
                  <a:pt x="811" y="140"/>
                  <a:pt x="821" y="143"/>
                </a:cubicBezTo>
                <a:cubicBezTo>
                  <a:pt x="819" y="145"/>
                  <a:pt x="815" y="144"/>
                  <a:pt x="815" y="147"/>
                </a:cubicBezTo>
                <a:cubicBezTo>
                  <a:pt x="815" y="150"/>
                  <a:pt x="819" y="150"/>
                  <a:pt x="819" y="153"/>
                </a:cubicBezTo>
                <a:cubicBezTo>
                  <a:pt x="805" y="153"/>
                  <a:pt x="792" y="155"/>
                  <a:pt x="782" y="147"/>
                </a:cubicBezTo>
                <a:cubicBezTo>
                  <a:pt x="780" y="150"/>
                  <a:pt x="773" y="150"/>
                  <a:pt x="769" y="154"/>
                </a:cubicBezTo>
                <a:cubicBezTo>
                  <a:pt x="778" y="152"/>
                  <a:pt x="783" y="162"/>
                  <a:pt x="786" y="156"/>
                </a:cubicBezTo>
                <a:cubicBezTo>
                  <a:pt x="794" y="157"/>
                  <a:pt x="802" y="160"/>
                  <a:pt x="808" y="156"/>
                </a:cubicBezTo>
                <a:cubicBezTo>
                  <a:pt x="817" y="165"/>
                  <a:pt x="832" y="154"/>
                  <a:pt x="841" y="165"/>
                </a:cubicBezTo>
                <a:cubicBezTo>
                  <a:pt x="840" y="167"/>
                  <a:pt x="838" y="167"/>
                  <a:pt x="837" y="168"/>
                </a:cubicBezTo>
                <a:cubicBezTo>
                  <a:pt x="839" y="168"/>
                  <a:pt x="843" y="172"/>
                  <a:pt x="840" y="174"/>
                </a:cubicBezTo>
                <a:cubicBezTo>
                  <a:pt x="838" y="170"/>
                  <a:pt x="830" y="170"/>
                  <a:pt x="829" y="173"/>
                </a:cubicBezTo>
                <a:cubicBezTo>
                  <a:pt x="832" y="174"/>
                  <a:pt x="834" y="175"/>
                  <a:pt x="834" y="177"/>
                </a:cubicBezTo>
                <a:cubicBezTo>
                  <a:pt x="828" y="175"/>
                  <a:pt x="820" y="181"/>
                  <a:pt x="818" y="174"/>
                </a:cubicBezTo>
                <a:cubicBezTo>
                  <a:pt x="815" y="174"/>
                  <a:pt x="813" y="176"/>
                  <a:pt x="811" y="175"/>
                </a:cubicBezTo>
                <a:cubicBezTo>
                  <a:pt x="808" y="174"/>
                  <a:pt x="813" y="170"/>
                  <a:pt x="809" y="170"/>
                </a:cubicBezTo>
                <a:cubicBezTo>
                  <a:pt x="806" y="171"/>
                  <a:pt x="811" y="175"/>
                  <a:pt x="809" y="176"/>
                </a:cubicBezTo>
                <a:cubicBezTo>
                  <a:pt x="804" y="174"/>
                  <a:pt x="800" y="177"/>
                  <a:pt x="796" y="178"/>
                </a:cubicBezTo>
                <a:cubicBezTo>
                  <a:pt x="794" y="178"/>
                  <a:pt x="795" y="174"/>
                  <a:pt x="792" y="175"/>
                </a:cubicBezTo>
                <a:cubicBezTo>
                  <a:pt x="789" y="177"/>
                  <a:pt x="784" y="177"/>
                  <a:pt x="779" y="176"/>
                </a:cubicBezTo>
                <a:cubicBezTo>
                  <a:pt x="781" y="175"/>
                  <a:pt x="784" y="175"/>
                  <a:pt x="785" y="174"/>
                </a:cubicBezTo>
                <a:cubicBezTo>
                  <a:pt x="768" y="171"/>
                  <a:pt x="751" y="176"/>
                  <a:pt x="740" y="172"/>
                </a:cubicBezTo>
                <a:cubicBezTo>
                  <a:pt x="740" y="173"/>
                  <a:pt x="740" y="174"/>
                  <a:pt x="739" y="175"/>
                </a:cubicBezTo>
                <a:cubicBezTo>
                  <a:pt x="731" y="174"/>
                  <a:pt x="722" y="177"/>
                  <a:pt x="715" y="175"/>
                </a:cubicBezTo>
                <a:cubicBezTo>
                  <a:pt x="716" y="172"/>
                  <a:pt x="716" y="172"/>
                  <a:pt x="715" y="169"/>
                </a:cubicBezTo>
                <a:cubicBezTo>
                  <a:pt x="713" y="168"/>
                  <a:pt x="711" y="168"/>
                  <a:pt x="708" y="168"/>
                </a:cubicBezTo>
                <a:cubicBezTo>
                  <a:pt x="706" y="170"/>
                  <a:pt x="705" y="173"/>
                  <a:pt x="702" y="173"/>
                </a:cubicBezTo>
                <a:cubicBezTo>
                  <a:pt x="697" y="172"/>
                  <a:pt x="694" y="169"/>
                  <a:pt x="687" y="169"/>
                </a:cubicBezTo>
                <a:cubicBezTo>
                  <a:pt x="685" y="168"/>
                  <a:pt x="690" y="165"/>
                  <a:pt x="686" y="165"/>
                </a:cubicBezTo>
                <a:cubicBezTo>
                  <a:pt x="680" y="164"/>
                  <a:pt x="682" y="172"/>
                  <a:pt x="676" y="171"/>
                </a:cubicBezTo>
                <a:cubicBezTo>
                  <a:pt x="676" y="169"/>
                  <a:pt x="679" y="170"/>
                  <a:pt x="679" y="168"/>
                </a:cubicBezTo>
                <a:cubicBezTo>
                  <a:pt x="671" y="169"/>
                  <a:pt x="655" y="162"/>
                  <a:pt x="644" y="168"/>
                </a:cubicBezTo>
                <a:cubicBezTo>
                  <a:pt x="644" y="164"/>
                  <a:pt x="637" y="165"/>
                  <a:pt x="638" y="160"/>
                </a:cubicBezTo>
                <a:cubicBezTo>
                  <a:pt x="634" y="161"/>
                  <a:pt x="632" y="160"/>
                  <a:pt x="630" y="161"/>
                </a:cubicBezTo>
                <a:cubicBezTo>
                  <a:pt x="629" y="163"/>
                  <a:pt x="633" y="164"/>
                  <a:pt x="630" y="164"/>
                </a:cubicBezTo>
                <a:cubicBezTo>
                  <a:pt x="623" y="167"/>
                  <a:pt x="616" y="163"/>
                  <a:pt x="611" y="161"/>
                </a:cubicBezTo>
                <a:cubicBezTo>
                  <a:pt x="609" y="168"/>
                  <a:pt x="596" y="164"/>
                  <a:pt x="594" y="160"/>
                </a:cubicBezTo>
                <a:cubicBezTo>
                  <a:pt x="591" y="161"/>
                  <a:pt x="590" y="162"/>
                  <a:pt x="586" y="162"/>
                </a:cubicBezTo>
                <a:cubicBezTo>
                  <a:pt x="586" y="157"/>
                  <a:pt x="579" y="159"/>
                  <a:pt x="573" y="162"/>
                </a:cubicBezTo>
                <a:cubicBezTo>
                  <a:pt x="571" y="158"/>
                  <a:pt x="564" y="154"/>
                  <a:pt x="561" y="159"/>
                </a:cubicBezTo>
                <a:cubicBezTo>
                  <a:pt x="561" y="161"/>
                  <a:pt x="565" y="159"/>
                  <a:pt x="564" y="162"/>
                </a:cubicBezTo>
                <a:cubicBezTo>
                  <a:pt x="558" y="163"/>
                  <a:pt x="542" y="162"/>
                  <a:pt x="547" y="155"/>
                </a:cubicBezTo>
                <a:cubicBezTo>
                  <a:pt x="541" y="154"/>
                  <a:pt x="540" y="148"/>
                  <a:pt x="533" y="149"/>
                </a:cubicBezTo>
                <a:cubicBezTo>
                  <a:pt x="534" y="152"/>
                  <a:pt x="531" y="151"/>
                  <a:pt x="532" y="154"/>
                </a:cubicBezTo>
                <a:cubicBezTo>
                  <a:pt x="535" y="156"/>
                  <a:pt x="538" y="158"/>
                  <a:pt x="539" y="161"/>
                </a:cubicBezTo>
                <a:cubicBezTo>
                  <a:pt x="535" y="161"/>
                  <a:pt x="525" y="161"/>
                  <a:pt x="522" y="158"/>
                </a:cubicBezTo>
                <a:cubicBezTo>
                  <a:pt x="523" y="156"/>
                  <a:pt x="526" y="156"/>
                  <a:pt x="526" y="152"/>
                </a:cubicBezTo>
                <a:cubicBezTo>
                  <a:pt x="519" y="153"/>
                  <a:pt x="518" y="150"/>
                  <a:pt x="517" y="146"/>
                </a:cubicBezTo>
                <a:cubicBezTo>
                  <a:pt x="515" y="146"/>
                  <a:pt x="511" y="145"/>
                  <a:pt x="511" y="147"/>
                </a:cubicBezTo>
                <a:cubicBezTo>
                  <a:pt x="515" y="148"/>
                  <a:pt x="513" y="151"/>
                  <a:pt x="516" y="152"/>
                </a:cubicBezTo>
                <a:cubicBezTo>
                  <a:pt x="510" y="154"/>
                  <a:pt x="500" y="150"/>
                  <a:pt x="491" y="151"/>
                </a:cubicBezTo>
                <a:cubicBezTo>
                  <a:pt x="489" y="153"/>
                  <a:pt x="491" y="158"/>
                  <a:pt x="490" y="159"/>
                </a:cubicBezTo>
                <a:cubicBezTo>
                  <a:pt x="483" y="158"/>
                  <a:pt x="489" y="148"/>
                  <a:pt x="482" y="147"/>
                </a:cubicBezTo>
                <a:cubicBezTo>
                  <a:pt x="482" y="154"/>
                  <a:pt x="476" y="146"/>
                  <a:pt x="472" y="150"/>
                </a:cubicBezTo>
                <a:cubicBezTo>
                  <a:pt x="472" y="155"/>
                  <a:pt x="482" y="151"/>
                  <a:pt x="481" y="158"/>
                </a:cubicBezTo>
                <a:cubicBezTo>
                  <a:pt x="475" y="156"/>
                  <a:pt x="474" y="159"/>
                  <a:pt x="469" y="159"/>
                </a:cubicBezTo>
                <a:cubicBezTo>
                  <a:pt x="469" y="151"/>
                  <a:pt x="460" y="147"/>
                  <a:pt x="451" y="149"/>
                </a:cubicBezTo>
                <a:cubicBezTo>
                  <a:pt x="450" y="152"/>
                  <a:pt x="454" y="150"/>
                  <a:pt x="454" y="152"/>
                </a:cubicBezTo>
                <a:cubicBezTo>
                  <a:pt x="450" y="151"/>
                  <a:pt x="451" y="154"/>
                  <a:pt x="448" y="154"/>
                </a:cubicBezTo>
                <a:cubicBezTo>
                  <a:pt x="446" y="144"/>
                  <a:pt x="432" y="148"/>
                  <a:pt x="425" y="145"/>
                </a:cubicBezTo>
                <a:cubicBezTo>
                  <a:pt x="413" y="148"/>
                  <a:pt x="404" y="147"/>
                  <a:pt x="392" y="144"/>
                </a:cubicBezTo>
                <a:cubicBezTo>
                  <a:pt x="395" y="144"/>
                  <a:pt x="398" y="144"/>
                  <a:pt x="400" y="142"/>
                </a:cubicBezTo>
                <a:cubicBezTo>
                  <a:pt x="395" y="143"/>
                  <a:pt x="391" y="142"/>
                  <a:pt x="388" y="141"/>
                </a:cubicBezTo>
                <a:cubicBezTo>
                  <a:pt x="387" y="143"/>
                  <a:pt x="387" y="145"/>
                  <a:pt x="386" y="146"/>
                </a:cubicBezTo>
                <a:cubicBezTo>
                  <a:pt x="381" y="144"/>
                  <a:pt x="378" y="147"/>
                  <a:pt x="374" y="144"/>
                </a:cubicBezTo>
                <a:cubicBezTo>
                  <a:pt x="375" y="142"/>
                  <a:pt x="381" y="144"/>
                  <a:pt x="380" y="139"/>
                </a:cubicBezTo>
                <a:cubicBezTo>
                  <a:pt x="374" y="140"/>
                  <a:pt x="372" y="137"/>
                  <a:pt x="367" y="141"/>
                </a:cubicBezTo>
                <a:cubicBezTo>
                  <a:pt x="365" y="141"/>
                  <a:pt x="365" y="138"/>
                  <a:pt x="363" y="139"/>
                </a:cubicBezTo>
                <a:cubicBezTo>
                  <a:pt x="351" y="141"/>
                  <a:pt x="342" y="133"/>
                  <a:pt x="330" y="139"/>
                </a:cubicBezTo>
                <a:cubicBezTo>
                  <a:pt x="327" y="135"/>
                  <a:pt x="318" y="139"/>
                  <a:pt x="312" y="136"/>
                </a:cubicBezTo>
                <a:cubicBezTo>
                  <a:pt x="313" y="142"/>
                  <a:pt x="312" y="142"/>
                  <a:pt x="310" y="146"/>
                </a:cubicBezTo>
                <a:cubicBezTo>
                  <a:pt x="314" y="148"/>
                  <a:pt x="310" y="151"/>
                  <a:pt x="312" y="152"/>
                </a:cubicBezTo>
                <a:cubicBezTo>
                  <a:pt x="312" y="149"/>
                  <a:pt x="316" y="155"/>
                  <a:pt x="316" y="151"/>
                </a:cubicBezTo>
                <a:cubicBezTo>
                  <a:pt x="314" y="150"/>
                  <a:pt x="318" y="148"/>
                  <a:pt x="320" y="147"/>
                </a:cubicBezTo>
                <a:cubicBezTo>
                  <a:pt x="319" y="145"/>
                  <a:pt x="316" y="145"/>
                  <a:pt x="316" y="142"/>
                </a:cubicBezTo>
                <a:cubicBezTo>
                  <a:pt x="319" y="138"/>
                  <a:pt x="326" y="138"/>
                  <a:pt x="330" y="141"/>
                </a:cubicBezTo>
                <a:cubicBezTo>
                  <a:pt x="329" y="144"/>
                  <a:pt x="326" y="144"/>
                  <a:pt x="324" y="145"/>
                </a:cubicBezTo>
                <a:cubicBezTo>
                  <a:pt x="326" y="148"/>
                  <a:pt x="325" y="148"/>
                  <a:pt x="325" y="152"/>
                </a:cubicBezTo>
                <a:cubicBezTo>
                  <a:pt x="327" y="154"/>
                  <a:pt x="330" y="153"/>
                  <a:pt x="330" y="156"/>
                </a:cubicBezTo>
                <a:cubicBezTo>
                  <a:pt x="318" y="160"/>
                  <a:pt x="303" y="165"/>
                  <a:pt x="289" y="161"/>
                </a:cubicBezTo>
                <a:cubicBezTo>
                  <a:pt x="288" y="168"/>
                  <a:pt x="278" y="160"/>
                  <a:pt x="275" y="164"/>
                </a:cubicBezTo>
                <a:cubicBezTo>
                  <a:pt x="274" y="167"/>
                  <a:pt x="278" y="165"/>
                  <a:pt x="277" y="168"/>
                </a:cubicBezTo>
                <a:cubicBezTo>
                  <a:pt x="259" y="177"/>
                  <a:pt x="241" y="166"/>
                  <a:pt x="221" y="169"/>
                </a:cubicBezTo>
                <a:cubicBezTo>
                  <a:pt x="223" y="169"/>
                  <a:pt x="222" y="171"/>
                  <a:pt x="222" y="172"/>
                </a:cubicBezTo>
                <a:cubicBezTo>
                  <a:pt x="218" y="174"/>
                  <a:pt x="215" y="174"/>
                  <a:pt x="209" y="174"/>
                </a:cubicBezTo>
                <a:cubicBezTo>
                  <a:pt x="208" y="181"/>
                  <a:pt x="202" y="184"/>
                  <a:pt x="196" y="184"/>
                </a:cubicBezTo>
                <a:cubicBezTo>
                  <a:pt x="197" y="185"/>
                  <a:pt x="193" y="189"/>
                  <a:pt x="190" y="189"/>
                </a:cubicBezTo>
                <a:cubicBezTo>
                  <a:pt x="188" y="186"/>
                  <a:pt x="183" y="185"/>
                  <a:pt x="182" y="179"/>
                </a:cubicBezTo>
                <a:cubicBezTo>
                  <a:pt x="184" y="178"/>
                  <a:pt x="186" y="182"/>
                  <a:pt x="186" y="178"/>
                </a:cubicBezTo>
                <a:cubicBezTo>
                  <a:pt x="186" y="176"/>
                  <a:pt x="183" y="175"/>
                  <a:pt x="179" y="175"/>
                </a:cubicBezTo>
                <a:cubicBezTo>
                  <a:pt x="178" y="178"/>
                  <a:pt x="183" y="175"/>
                  <a:pt x="182" y="178"/>
                </a:cubicBezTo>
                <a:cubicBezTo>
                  <a:pt x="179" y="177"/>
                  <a:pt x="178" y="178"/>
                  <a:pt x="176" y="176"/>
                </a:cubicBezTo>
                <a:cubicBezTo>
                  <a:pt x="176" y="175"/>
                  <a:pt x="178" y="176"/>
                  <a:pt x="178" y="175"/>
                </a:cubicBezTo>
                <a:cubicBezTo>
                  <a:pt x="175" y="174"/>
                  <a:pt x="171" y="171"/>
                  <a:pt x="168" y="174"/>
                </a:cubicBezTo>
                <a:cubicBezTo>
                  <a:pt x="172" y="174"/>
                  <a:pt x="173" y="177"/>
                  <a:pt x="174" y="180"/>
                </a:cubicBezTo>
                <a:cubicBezTo>
                  <a:pt x="168" y="183"/>
                  <a:pt x="160" y="177"/>
                  <a:pt x="156" y="183"/>
                </a:cubicBezTo>
                <a:cubicBezTo>
                  <a:pt x="162" y="182"/>
                  <a:pt x="160" y="188"/>
                  <a:pt x="165" y="188"/>
                </a:cubicBezTo>
                <a:cubicBezTo>
                  <a:pt x="165" y="185"/>
                  <a:pt x="165" y="183"/>
                  <a:pt x="167" y="183"/>
                </a:cubicBezTo>
                <a:cubicBezTo>
                  <a:pt x="170" y="182"/>
                  <a:pt x="169" y="185"/>
                  <a:pt x="172" y="185"/>
                </a:cubicBezTo>
                <a:cubicBezTo>
                  <a:pt x="175" y="183"/>
                  <a:pt x="173" y="177"/>
                  <a:pt x="178" y="180"/>
                </a:cubicBezTo>
                <a:cubicBezTo>
                  <a:pt x="178" y="185"/>
                  <a:pt x="175" y="182"/>
                  <a:pt x="175" y="185"/>
                </a:cubicBezTo>
                <a:cubicBezTo>
                  <a:pt x="176" y="187"/>
                  <a:pt x="181" y="185"/>
                  <a:pt x="182" y="187"/>
                </a:cubicBezTo>
                <a:cubicBezTo>
                  <a:pt x="181" y="194"/>
                  <a:pt x="188" y="195"/>
                  <a:pt x="194" y="195"/>
                </a:cubicBezTo>
                <a:cubicBezTo>
                  <a:pt x="194" y="194"/>
                  <a:pt x="194" y="192"/>
                  <a:pt x="195" y="192"/>
                </a:cubicBezTo>
                <a:cubicBezTo>
                  <a:pt x="201" y="196"/>
                  <a:pt x="209" y="191"/>
                  <a:pt x="216" y="197"/>
                </a:cubicBezTo>
                <a:cubicBezTo>
                  <a:pt x="214" y="204"/>
                  <a:pt x="203" y="198"/>
                  <a:pt x="198" y="203"/>
                </a:cubicBezTo>
                <a:cubicBezTo>
                  <a:pt x="194" y="198"/>
                  <a:pt x="186" y="199"/>
                  <a:pt x="180" y="201"/>
                </a:cubicBezTo>
                <a:cubicBezTo>
                  <a:pt x="181" y="202"/>
                  <a:pt x="182" y="202"/>
                  <a:pt x="183" y="203"/>
                </a:cubicBezTo>
                <a:cubicBezTo>
                  <a:pt x="181" y="203"/>
                  <a:pt x="180" y="203"/>
                  <a:pt x="180" y="205"/>
                </a:cubicBezTo>
                <a:cubicBezTo>
                  <a:pt x="179" y="215"/>
                  <a:pt x="194" y="212"/>
                  <a:pt x="198" y="217"/>
                </a:cubicBezTo>
                <a:cubicBezTo>
                  <a:pt x="181" y="221"/>
                  <a:pt x="164" y="216"/>
                  <a:pt x="151" y="212"/>
                </a:cubicBezTo>
                <a:cubicBezTo>
                  <a:pt x="153" y="216"/>
                  <a:pt x="149" y="214"/>
                  <a:pt x="153" y="219"/>
                </a:cubicBezTo>
                <a:cubicBezTo>
                  <a:pt x="151" y="221"/>
                  <a:pt x="150" y="220"/>
                  <a:pt x="149" y="224"/>
                </a:cubicBezTo>
                <a:cubicBezTo>
                  <a:pt x="140" y="222"/>
                  <a:pt x="133" y="218"/>
                  <a:pt x="130" y="212"/>
                </a:cubicBezTo>
                <a:cubicBezTo>
                  <a:pt x="124" y="211"/>
                  <a:pt x="116" y="212"/>
                  <a:pt x="114" y="208"/>
                </a:cubicBezTo>
                <a:cubicBezTo>
                  <a:pt x="117" y="209"/>
                  <a:pt x="117" y="207"/>
                  <a:pt x="120" y="207"/>
                </a:cubicBezTo>
                <a:cubicBezTo>
                  <a:pt x="121" y="205"/>
                  <a:pt x="116" y="203"/>
                  <a:pt x="119" y="201"/>
                </a:cubicBezTo>
                <a:cubicBezTo>
                  <a:pt x="128" y="201"/>
                  <a:pt x="131" y="217"/>
                  <a:pt x="137" y="209"/>
                </a:cubicBezTo>
                <a:cubicBezTo>
                  <a:pt x="136" y="207"/>
                  <a:pt x="131" y="209"/>
                  <a:pt x="130" y="207"/>
                </a:cubicBezTo>
                <a:cubicBezTo>
                  <a:pt x="129" y="203"/>
                  <a:pt x="133" y="203"/>
                  <a:pt x="137" y="203"/>
                </a:cubicBezTo>
                <a:cubicBezTo>
                  <a:pt x="131" y="202"/>
                  <a:pt x="135" y="194"/>
                  <a:pt x="130" y="196"/>
                </a:cubicBezTo>
                <a:cubicBezTo>
                  <a:pt x="131" y="196"/>
                  <a:pt x="132" y="196"/>
                  <a:pt x="131" y="198"/>
                </a:cubicBezTo>
                <a:cubicBezTo>
                  <a:pt x="130" y="199"/>
                  <a:pt x="124" y="200"/>
                  <a:pt x="124" y="197"/>
                </a:cubicBezTo>
                <a:cubicBezTo>
                  <a:pt x="128" y="194"/>
                  <a:pt x="120" y="193"/>
                  <a:pt x="126" y="190"/>
                </a:cubicBezTo>
                <a:cubicBezTo>
                  <a:pt x="124" y="190"/>
                  <a:pt x="123" y="188"/>
                  <a:pt x="121" y="188"/>
                </a:cubicBezTo>
                <a:cubicBezTo>
                  <a:pt x="114" y="198"/>
                  <a:pt x="100" y="186"/>
                  <a:pt x="89" y="187"/>
                </a:cubicBezTo>
                <a:cubicBezTo>
                  <a:pt x="93" y="187"/>
                  <a:pt x="90" y="195"/>
                  <a:pt x="96" y="193"/>
                </a:cubicBezTo>
                <a:cubicBezTo>
                  <a:pt x="99" y="193"/>
                  <a:pt x="92" y="191"/>
                  <a:pt x="96" y="190"/>
                </a:cubicBezTo>
                <a:cubicBezTo>
                  <a:pt x="97" y="191"/>
                  <a:pt x="100" y="191"/>
                  <a:pt x="101" y="192"/>
                </a:cubicBezTo>
                <a:cubicBezTo>
                  <a:pt x="99" y="192"/>
                  <a:pt x="96" y="191"/>
                  <a:pt x="97" y="194"/>
                </a:cubicBezTo>
                <a:cubicBezTo>
                  <a:pt x="101" y="193"/>
                  <a:pt x="104" y="196"/>
                  <a:pt x="102" y="198"/>
                </a:cubicBezTo>
                <a:cubicBezTo>
                  <a:pt x="99" y="198"/>
                  <a:pt x="96" y="194"/>
                  <a:pt x="94" y="197"/>
                </a:cubicBezTo>
                <a:cubicBezTo>
                  <a:pt x="100" y="197"/>
                  <a:pt x="103" y="200"/>
                  <a:pt x="107" y="200"/>
                </a:cubicBezTo>
                <a:cubicBezTo>
                  <a:pt x="107" y="203"/>
                  <a:pt x="109" y="204"/>
                  <a:pt x="110" y="205"/>
                </a:cubicBezTo>
                <a:cubicBezTo>
                  <a:pt x="97" y="207"/>
                  <a:pt x="79" y="194"/>
                  <a:pt x="73" y="208"/>
                </a:cubicBezTo>
                <a:cubicBezTo>
                  <a:pt x="67" y="207"/>
                  <a:pt x="70" y="211"/>
                  <a:pt x="65" y="212"/>
                </a:cubicBezTo>
                <a:cubicBezTo>
                  <a:pt x="69" y="215"/>
                  <a:pt x="78" y="212"/>
                  <a:pt x="80" y="217"/>
                </a:cubicBezTo>
                <a:cubicBezTo>
                  <a:pt x="76" y="219"/>
                  <a:pt x="72" y="216"/>
                  <a:pt x="69" y="219"/>
                </a:cubicBezTo>
                <a:cubicBezTo>
                  <a:pt x="72" y="219"/>
                  <a:pt x="71" y="221"/>
                  <a:pt x="71" y="224"/>
                </a:cubicBezTo>
                <a:cubicBezTo>
                  <a:pt x="69" y="224"/>
                  <a:pt x="69" y="223"/>
                  <a:pt x="67" y="223"/>
                </a:cubicBezTo>
                <a:cubicBezTo>
                  <a:pt x="66" y="226"/>
                  <a:pt x="69" y="226"/>
                  <a:pt x="69" y="228"/>
                </a:cubicBezTo>
                <a:cubicBezTo>
                  <a:pt x="67" y="229"/>
                  <a:pt x="64" y="229"/>
                  <a:pt x="63" y="231"/>
                </a:cubicBezTo>
                <a:cubicBezTo>
                  <a:pt x="67" y="231"/>
                  <a:pt x="65" y="233"/>
                  <a:pt x="65" y="236"/>
                </a:cubicBezTo>
                <a:cubicBezTo>
                  <a:pt x="69" y="237"/>
                  <a:pt x="74" y="239"/>
                  <a:pt x="72" y="244"/>
                </a:cubicBezTo>
                <a:cubicBezTo>
                  <a:pt x="78" y="247"/>
                  <a:pt x="85" y="250"/>
                  <a:pt x="89" y="256"/>
                </a:cubicBezTo>
                <a:cubicBezTo>
                  <a:pt x="86" y="257"/>
                  <a:pt x="84" y="259"/>
                  <a:pt x="81" y="259"/>
                </a:cubicBezTo>
                <a:cubicBezTo>
                  <a:pt x="80" y="262"/>
                  <a:pt x="83" y="262"/>
                  <a:pt x="81" y="264"/>
                </a:cubicBezTo>
                <a:cubicBezTo>
                  <a:pt x="72" y="265"/>
                  <a:pt x="69" y="264"/>
                  <a:pt x="61" y="263"/>
                </a:cubicBezTo>
                <a:cubicBezTo>
                  <a:pt x="61" y="269"/>
                  <a:pt x="62" y="272"/>
                  <a:pt x="59" y="275"/>
                </a:cubicBezTo>
                <a:cubicBezTo>
                  <a:pt x="59" y="279"/>
                  <a:pt x="63" y="278"/>
                  <a:pt x="62" y="282"/>
                </a:cubicBezTo>
                <a:cubicBezTo>
                  <a:pt x="58" y="282"/>
                  <a:pt x="57" y="286"/>
                  <a:pt x="54" y="287"/>
                </a:cubicBezTo>
                <a:cubicBezTo>
                  <a:pt x="60" y="293"/>
                  <a:pt x="52" y="299"/>
                  <a:pt x="57" y="304"/>
                </a:cubicBezTo>
                <a:cubicBezTo>
                  <a:pt x="52" y="306"/>
                  <a:pt x="52" y="312"/>
                  <a:pt x="46" y="313"/>
                </a:cubicBezTo>
                <a:cubicBezTo>
                  <a:pt x="48" y="326"/>
                  <a:pt x="63" y="326"/>
                  <a:pt x="64" y="339"/>
                </a:cubicBezTo>
                <a:cubicBezTo>
                  <a:pt x="62" y="342"/>
                  <a:pt x="60" y="339"/>
                  <a:pt x="58" y="341"/>
                </a:cubicBezTo>
                <a:cubicBezTo>
                  <a:pt x="64" y="343"/>
                  <a:pt x="71" y="343"/>
                  <a:pt x="73" y="349"/>
                </a:cubicBezTo>
                <a:cubicBezTo>
                  <a:pt x="71" y="351"/>
                  <a:pt x="70" y="352"/>
                  <a:pt x="67" y="352"/>
                </a:cubicBezTo>
                <a:cubicBezTo>
                  <a:pt x="65" y="351"/>
                  <a:pt x="63" y="350"/>
                  <a:pt x="63" y="347"/>
                </a:cubicBezTo>
                <a:cubicBezTo>
                  <a:pt x="55" y="346"/>
                  <a:pt x="46" y="345"/>
                  <a:pt x="46" y="336"/>
                </a:cubicBezTo>
                <a:cubicBezTo>
                  <a:pt x="47" y="334"/>
                  <a:pt x="49" y="334"/>
                  <a:pt x="51" y="333"/>
                </a:cubicBezTo>
                <a:cubicBezTo>
                  <a:pt x="51" y="329"/>
                  <a:pt x="48" y="329"/>
                  <a:pt x="49" y="325"/>
                </a:cubicBezTo>
                <a:cubicBezTo>
                  <a:pt x="27" y="323"/>
                  <a:pt x="19" y="339"/>
                  <a:pt x="13" y="349"/>
                </a:cubicBezTo>
                <a:cubicBezTo>
                  <a:pt x="15" y="346"/>
                  <a:pt x="24" y="343"/>
                  <a:pt x="26" y="349"/>
                </a:cubicBezTo>
                <a:cubicBezTo>
                  <a:pt x="20" y="354"/>
                  <a:pt x="16" y="361"/>
                  <a:pt x="17" y="373"/>
                </a:cubicBezTo>
                <a:cubicBezTo>
                  <a:pt x="23" y="377"/>
                  <a:pt x="31" y="375"/>
                  <a:pt x="35" y="381"/>
                </a:cubicBezTo>
                <a:cubicBezTo>
                  <a:pt x="43" y="375"/>
                  <a:pt x="63" y="362"/>
                  <a:pt x="73" y="372"/>
                </a:cubicBezTo>
                <a:cubicBezTo>
                  <a:pt x="70" y="383"/>
                  <a:pt x="68" y="395"/>
                  <a:pt x="57" y="398"/>
                </a:cubicBezTo>
                <a:cubicBezTo>
                  <a:pt x="56" y="402"/>
                  <a:pt x="56" y="403"/>
                  <a:pt x="55" y="407"/>
                </a:cubicBezTo>
                <a:cubicBezTo>
                  <a:pt x="51" y="407"/>
                  <a:pt x="48" y="411"/>
                  <a:pt x="42" y="409"/>
                </a:cubicBezTo>
                <a:cubicBezTo>
                  <a:pt x="41" y="408"/>
                  <a:pt x="41" y="405"/>
                  <a:pt x="39" y="404"/>
                </a:cubicBezTo>
                <a:cubicBezTo>
                  <a:pt x="23" y="397"/>
                  <a:pt x="19" y="412"/>
                  <a:pt x="28" y="420"/>
                </a:cubicBezTo>
                <a:cubicBezTo>
                  <a:pt x="22" y="427"/>
                  <a:pt x="26" y="438"/>
                  <a:pt x="21" y="446"/>
                </a:cubicBezTo>
                <a:cubicBezTo>
                  <a:pt x="14" y="446"/>
                  <a:pt x="14" y="446"/>
                  <a:pt x="14" y="446"/>
                </a:cubicBezTo>
                <a:cubicBezTo>
                  <a:pt x="13" y="456"/>
                  <a:pt x="0" y="459"/>
                  <a:pt x="0" y="468"/>
                </a:cubicBezTo>
                <a:cubicBezTo>
                  <a:pt x="0" y="480"/>
                  <a:pt x="21" y="473"/>
                  <a:pt x="21" y="489"/>
                </a:cubicBezTo>
                <a:cubicBezTo>
                  <a:pt x="29" y="489"/>
                  <a:pt x="31" y="493"/>
                  <a:pt x="30" y="499"/>
                </a:cubicBezTo>
                <a:cubicBezTo>
                  <a:pt x="34" y="500"/>
                  <a:pt x="35" y="498"/>
                  <a:pt x="39" y="498"/>
                </a:cubicBezTo>
                <a:cubicBezTo>
                  <a:pt x="41" y="500"/>
                  <a:pt x="40" y="504"/>
                  <a:pt x="40" y="508"/>
                </a:cubicBezTo>
                <a:cubicBezTo>
                  <a:pt x="42" y="509"/>
                  <a:pt x="44" y="509"/>
                  <a:pt x="45" y="510"/>
                </a:cubicBezTo>
                <a:cubicBezTo>
                  <a:pt x="45" y="514"/>
                  <a:pt x="42" y="514"/>
                  <a:pt x="41" y="517"/>
                </a:cubicBezTo>
                <a:cubicBezTo>
                  <a:pt x="42" y="518"/>
                  <a:pt x="44" y="519"/>
                  <a:pt x="44" y="521"/>
                </a:cubicBezTo>
                <a:cubicBezTo>
                  <a:pt x="40" y="523"/>
                  <a:pt x="36" y="525"/>
                  <a:pt x="34" y="528"/>
                </a:cubicBezTo>
                <a:cubicBezTo>
                  <a:pt x="38" y="530"/>
                  <a:pt x="35" y="539"/>
                  <a:pt x="30" y="538"/>
                </a:cubicBezTo>
                <a:cubicBezTo>
                  <a:pt x="29" y="542"/>
                  <a:pt x="33" y="541"/>
                  <a:pt x="33" y="545"/>
                </a:cubicBezTo>
                <a:cubicBezTo>
                  <a:pt x="36" y="563"/>
                  <a:pt x="38" y="580"/>
                  <a:pt x="54" y="585"/>
                </a:cubicBezTo>
                <a:cubicBezTo>
                  <a:pt x="61" y="587"/>
                  <a:pt x="68" y="585"/>
                  <a:pt x="75" y="586"/>
                </a:cubicBezTo>
                <a:cubicBezTo>
                  <a:pt x="97" y="589"/>
                  <a:pt x="121" y="598"/>
                  <a:pt x="140" y="600"/>
                </a:cubicBezTo>
                <a:cubicBezTo>
                  <a:pt x="132" y="602"/>
                  <a:pt x="124" y="602"/>
                  <a:pt x="117" y="604"/>
                </a:cubicBezTo>
                <a:cubicBezTo>
                  <a:pt x="117" y="599"/>
                  <a:pt x="112" y="600"/>
                  <a:pt x="109" y="599"/>
                </a:cubicBezTo>
                <a:cubicBezTo>
                  <a:pt x="107" y="600"/>
                  <a:pt x="112" y="601"/>
                  <a:pt x="111" y="604"/>
                </a:cubicBezTo>
                <a:cubicBezTo>
                  <a:pt x="101" y="602"/>
                  <a:pt x="99" y="606"/>
                  <a:pt x="89" y="606"/>
                </a:cubicBezTo>
                <a:cubicBezTo>
                  <a:pt x="87" y="612"/>
                  <a:pt x="79" y="614"/>
                  <a:pt x="73" y="618"/>
                </a:cubicBezTo>
                <a:cubicBezTo>
                  <a:pt x="83" y="620"/>
                  <a:pt x="97" y="618"/>
                  <a:pt x="102" y="625"/>
                </a:cubicBezTo>
                <a:cubicBezTo>
                  <a:pt x="100" y="625"/>
                  <a:pt x="100" y="628"/>
                  <a:pt x="99" y="629"/>
                </a:cubicBezTo>
                <a:cubicBezTo>
                  <a:pt x="108" y="629"/>
                  <a:pt x="117" y="624"/>
                  <a:pt x="125" y="632"/>
                </a:cubicBezTo>
                <a:cubicBezTo>
                  <a:pt x="108" y="633"/>
                  <a:pt x="87" y="634"/>
                  <a:pt x="70" y="632"/>
                </a:cubicBezTo>
                <a:cubicBezTo>
                  <a:pt x="68" y="639"/>
                  <a:pt x="54" y="641"/>
                  <a:pt x="49" y="638"/>
                </a:cubicBezTo>
                <a:cubicBezTo>
                  <a:pt x="50" y="636"/>
                  <a:pt x="52" y="635"/>
                  <a:pt x="56" y="635"/>
                </a:cubicBezTo>
                <a:cubicBezTo>
                  <a:pt x="53" y="632"/>
                  <a:pt x="54" y="632"/>
                  <a:pt x="54" y="627"/>
                </a:cubicBezTo>
                <a:cubicBezTo>
                  <a:pt x="48" y="626"/>
                  <a:pt x="43" y="625"/>
                  <a:pt x="36" y="625"/>
                </a:cubicBezTo>
                <a:cubicBezTo>
                  <a:pt x="35" y="623"/>
                  <a:pt x="35" y="621"/>
                  <a:pt x="32" y="620"/>
                </a:cubicBezTo>
                <a:cubicBezTo>
                  <a:pt x="21" y="622"/>
                  <a:pt x="25" y="629"/>
                  <a:pt x="21" y="637"/>
                </a:cubicBezTo>
                <a:cubicBezTo>
                  <a:pt x="28" y="637"/>
                  <a:pt x="32" y="644"/>
                  <a:pt x="39" y="645"/>
                </a:cubicBezTo>
                <a:cubicBezTo>
                  <a:pt x="42" y="646"/>
                  <a:pt x="45" y="645"/>
                  <a:pt x="48" y="645"/>
                </a:cubicBezTo>
                <a:cubicBezTo>
                  <a:pt x="62" y="647"/>
                  <a:pt x="85" y="652"/>
                  <a:pt x="98" y="654"/>
                </a:cubicBezTo>
                <a:cubicBezTo>
                  <a:pt x="104" y="655"/>
                  <a:pt x="112" y="653"/>
                  <a:pt x="116" y="657"/>
                </a:cubicBezTo>
                <a:cubicBezTo>
                  <a:pt x="103" y="658"/>
                  <a:pt x="89" y="655"/>
                  <a:pt x="80" y="660"/>
                </a:cubicBezTo>
                <a:cubicBezTo>
                  <a:pt x="85" y="662"/>
                  <a:pt x="92" y="662"/>
                  <a:pt x="97" y="663"/>
                </a:cubicBezTo>
                <a:cubicBezTo>
                  <a:pt x="97" y="665"/>
                  <a:pt x="98" y="667"/>
                  <a:pt x="98" y="668"/>
                </a:cubicBezTo>
                <a:cubicBezTo>
                  <a:pt x="110" y="669"/>
                  <a:pt x="121" y="670"/>
                  <a:pt x="125" y="679"/>
                </a:cubicBezTo>
                <a:cubicBezTo>
                  <a:pt x="128" y="678"/>
                  <a:pt x="134" y="678"/>
                  <a:pt x="138" y="681"/>
                </a:cubicBezTo>
                <a:cubicBezTo>
                  <a:pt x="129" y="683"/>
                  <a:pt x="119" y="683"/>
                  <a:pt x="112" y="687"/>
                </a:cubicBezTo>
                <a:cubicBezTo>
                  <a:pt x="91" y="686"/>
                  <a:pt x="70" y="685"/>
                  <a:pt x="50" y="682"/>
                </a:cubicBezTo>
                <a:cubicBezTo>
                  <a:pt x="47" y="678"/>
                  <a:pt x="42" y="675"/>
                  <a:pt x="36" y="673"/>
                </a:cubicBezTo>
                <a:cubicBezTo>
                  <a:pt x="31" y="677"/>
                  <a:pt x="26" y="683"/>
                  <a:pt x="27" y="690"/>
                </a:cubicBezTo>
                <a:cubicBezTo>
                  <a:pt x="22" y="692"/>
                  <a:pt x="19" y="695"/>
                  <a:pt x="17" y="699"/>
                </a:cubicBezTo>
                <a:cubicBezTo>
                  <a:pt x="17" y="702"/>
                  <a:pt x="19" y="704"/>
                  <a:pt x="18" y="708"/>
                </a:cubicBezTo>
                <a:cubicBezTo>
                  <a:pt x="24" y="710"/>
                  <a:pt x="26" y="714"/>
                  <a:pt x="31" y="710"/>
                </a:cubicBezTo>
                <a:cubicBezTo>
                  <a:pt x="31" y="712"/>
                  <a:pt x="31" y="714"/>
                  <a:pt x="33" y="714"/>
                </a:cubicBezTo>
                <a:cubicBezTo>
                  <a:pt x="33" y="712"/>
                  <a:pt x="33" y="710"/>
                  <a:pt x="34" y="710"/>
                </a:cubicBezTo>
                <a:cubicBezTo>
                  <a:pt x="44" y="714"/>
                  <a:pt x="50" y="705"/>
                  <a:pt x="58" y="711"/>
                </a:cubicBezTo>
                <a:cubicBezTo>
                  <a:pt x="67" y="707"/>
                  <a:pt x="79" y="707"/>
                  <a:pt x="89" y="709"/>
                </a:cubicBezTo>
                <a:cubicBezTo>
                  <a:pt x="93" y="710"/>
                  <a:pt x="96" y="714"/>
                  <a:pt x="100" y="715"/>
                </a:cubicBezTo>
                <a:cubicBezTo>
                  <a:pt x="117" y="719"/>
                  <a:pt x="137" y="713"/>
                  <a:pt x="153" y="720"/>
                </a:cubicBezTo>
                <a:cubicBezTo>
                  <a:pt x="122" y="722"/>
                  <a:pt x="103" y="721"/>
                  <a:pt x="75" y="720"/>
                </a:cubicBezTo>
                <a:cubicBezTo>
                  <a:pt x="74" y="730"/>
                  <a:pt x="58" y="725"/>
                  <a:pt x="54" y="731"/>
                </a:cubicBezTo>
                <a:cubicBezTo>
                  <a:pt x="45" y="731"/>
                  <a:pt x="33" y="733"/>
                  <a:pt x="26" y="739"/>
                </a:cubicBezTo>
                <a:cubicBezTo>
                  <a:pt x="28" y="741"/>
                  <a:pt x="33" y="740"/>
                  <a:pt x="34" y="744"/>
                </a:cubicBezTo>
                <a:cubicBezTo>
                  <a:pt x="61" y="741"/>
                  <a:pt x="79" y="739"/>
                  <a:pt x="103" y="743"/>
                </a:cubicBezTo>
                <a:cubicBezTo>
                  <a:pt x="103" y="744"/>
                  <a:pt x="102" y="745"/>
                  <a:pt x="102" y="745"/>
                </a:cubicBezTo>
                <a:cubicBezTo>
                  <a:pt x="110" y="744"/>
                  <a:pt x="121" y="745"/>
                  <a:pt x="124" y="751"/>
                </a:cubicBezTo>
                <a:cubicBezTo>
                  <a:pt x="144" y="746"/>
                  <a:pt x="164" y="751"/>
                  <a:pt x="185" y="754"/>
                </a:cubicBezTo>
                <a:cubicBezTo>
                  <a:pt x="197" y="755"/>
                  <a:pt x="210" y="752"/>
                  <a:pt x="222" y="753"/>
                </a:cubicBezTo>
                <a:cubicBezTo>
                  <a:pt x="238" y="754"/>
                  <a:pt x="255" y="757"/>
                  <a:pt x="272" y="753"/>
                </a:cubicBezTo>
                <a:cubicBezTo>
                  <a:pt x="267" y="750"/>
                  <a:pt x="261" y="751"/>
                  <a:pt x="257" y="750"/>
                </a:cubicBezTo>
                <a:cubicBezTo>
                  <a:pt x="258" y="747"/>
                  <a:pt x="261" y="749"/>
                  <a:pt x="263" y="749"/>
                </a:cubicBezTo>
                <a:cubicBezTo>
                  <a:pt x="267" y="740"/>
                  <a:pt x="280" y="745"/>
                  <a:pt x="290" y="742"/>
                </a:cubicBezTo>
                <a:cubicBezTo>
                  <a:pt x="283" y="738"/>
                  <a:pt x="273" y="742"/>
                  <a:pt x="266" y="738"/>
                </a:cubicBezTo>
                <a:cubicBezTo>
                  <a:pt x="268" y="737"/>
                  <a:pt x="269" y="737"/>
                  <a:pt x="269" y="736"/>
                </a:cubicBezTo>
                <a:cubicBezTo>
                  <a:pt x="263" y="735"/>
                  <a:pt x="256" y="735"/>
                  <a:pt x="254" y="731"/>
                </a:cubicBezTo>
                <a:cubicBezTo>
                  <a:pt x="235" y="728"/>
                  <a:pt x="211" y="729"/>
                  <a:pt x="192" y="724"/>
                </a:cubicBezTo>
                <a:cubicBezTo>
                  <a:pt x="196" y="725"/>
                  <a:pt x="202" y="723"/>
                  <a:pt x="206" y="723"/>
                </a:cubicBezTo>
                <a:cubicBezTo>
                  <a:pt x="223" y="724"/>
                  <a:pt x="241" y="728"/>
                  <a:pt x="253" y="722"/>
                </a:cubicBezTo>
                <a:cubicBezTo>
                  <a:pt x="273" y="726"/>
                  <a:pt x="299" y="728"/>
                  <a:pt x="318" y="726"/>
                </a:cubicBezTo>
                <a:cubicBezTo>
                  <a:pt x="322" y="725"/>
                  <a:pt x="322" y="727"/>
                  <a:pt x="325" y="727"/>
                </a:cubicBezTo>
                <a:cubicBezTo>
                  <a:pt x="362" y="725"/>
                  <a:pt x="410" y="727"/>
                  <a:pt x="451" y="732"/>
                </a:cubicBezTo>
                <a:cubicBezTo>
                  <a:pt x="435" y="732"/>
                  <a:pt x="413" y="734"/>
                  <a:pt x="399" y="731"/>
                </a:cubicBezTo>
                <a:cubicBezTo>
                  <a:pt x="384" y="727"/>
                  <a:pt x="358" y="732"/>
                  <a:pt x="346" y="729"/>
                </a:cubicBezTo>
                <a:cubicBezTo>
                  <a:pt x="341" y="732"/>
                  <a:pt x="334" y="731"/>
                  <a:pt x="330" y="734"/>
                </a:cubicBezTo>
                <a:cubicBezTo>
                  <a:pt x="376" y="744"/>
                  <a:pt x="423" y="733"/>
                  <a:pt x="466" y="741"/>
                </a:cubicBezTo>
                <a:cubicBezTo>
                  <a:pt x="459" y="748"/>
                  <a:pt x="447" y="744"/>
                  <a:pt x="432" y="746"/>
                </a:cubicBezTo>
                <a:cubicBezTo>
                  <a:pt x="430" y="746"/>
                  <a:pt x="430" y="743"/>
                  <a:pt x="428" y="742"/>
                </a:cubicBezTo>
                <a:cubicBezTo>
                  <a:pt x="425" y="741"/>
                  <a:pt x="424" y="744"/>
                  <a:pt x="422" y="742"/>
                </a:cubicBezTo>
                <a:cubicBezTo>
                  <a:pt x="423" y="748"/>
                  <a:pt x="432" y="747"/>
                  <a:pt x="435" y="750"/>
                </a:cubicBezTo>
                <a:cubicBezTo>
                  <a:pt x="429" y="751"/>
                  <a:pt x="420" y="749"/>
                  <a:pt x="422" y="755"/>
                </a:cubicBezTo>
                <a:cubicBezTo>
                  <a:pt x="423" y="752"/>
                  <a:pt x="427" y="756"/>
                  <a:pt x="430" y="755"/>
                </a:cubicBezTo>
                <a:cubicBezTo>
                  <a:pt x="431" y="756"/>
                  <a:pt x="431" y="758"/>
                  <a:pt x="430" y="759"/>
                </a:cubicBezTo>
                <a:cubicBezTo>
                  <a:pt x="476" y="759"/>
                  <a:pt x="522" y="763"/>
                  <a:pt x="569" y="760"/>
                </a:cubicBezTo>
                <a:cubicBezTo>
                  <a:pt x="569" y="760"/>
                  <a:pt x="569" y="758"/>
                  <a:pt x="570" y="758"/>
                </a:cubicBezTo>
                <a:cubicBezTo>
                  <a:pt x="581" y="760"/>
                  <a:pt x="596" y="760"/>
                  <a:pt x="612" y="761"/>
                </a:cubicBezTo>
                <a:cubicBezTo>
                  <a:pt x="645" y="762"/>
                  <a:pt x="680" y="758"/>
                  <a:pt x="714" y="759"/>
                </a:cubicBezTo>
                <a:cubicBezTo>
                  <a:pt x="734" y="760"/>
                  <a:pt x="753" y="765"/>
                  <a:pt x="771" y="759"/>
                </a:cubicBezTo>
                <a:cubicBezTo>
                  <a:pt x="768" y="755"/>
                  <a:pt x="761" y="761"/>
                  <a:pt x="757" y="756"/>
                </a:cubicBezTo>
                <a:cubicBezTo>
                  <a:pt x="761" y="753"/>
                  <a:pt x="756" y="752"/>
                  <a:pt x="758" y="748"/>
                </a:cubicBezTo>
                <a:cubicBezTo>
                  <a:pt x="769" y="745"/>
                  <a:pt x="786" y="749"/>
                  <a:pt x="791" y="741"/>
                </a:cubicBezTo>
                <a:cubicBezTo>
                  <a:pt x="770" y="737"/>
                  <a:pt x="755" y="741"/>
                  <a:pt x="733" y="736"/>
                </a:cubicBezTo>
                <a:cubicBezTo>
                  <a:pt x="732" y="738"/>
                  <a:pt x="729" y="737"/>
                  <a:pt x="727" y="739"/>
                </a:cubicBezTo>
                <a:cubicBezTo>
                  <a:pt x="728" y="736"/>
                  <a:pt x="724" y="738"/>
                  <a:pt x="724" y="736"/>
                </a:cubicBezTo>
                <a:cubicBezTo>
                  <a:pt x="671" y="735"/>
                  <a:pt x="617" y="732"/>
                  <a:pt x="573" y="728"/>
                </a:cubicBezTo>
                <a:cubicBezTo>
                  <a:pt x="564" y="732"/>
                  <a:pt x="553" y="726"/>
                  <a:pt x="541" y="730"/>
                </a:cubicBezTo>
                <a:cubicBezTo>
                  <a:pt x="540" y="729"/>
                  <a:pt x="540" y="728"/>
                  <a:pt x="539" y="727"/>
                </a:cubicBezTo>
                <a:cubicBezTo>
                  <a:pt x="529" y="732"/>
                  <a:pt x="516" y="724"/>
                  <a:pt x="506" y="729"/>
                </a:cubicBezTo>
                <a:cubicBezTo>
                  <a:pt x="506" y="726"/>
                  <a:pt x="500" y="728"/>
                  <a:pt x="501" y="724"/>
                </a:cubicBezTo>
                <a:cubicBezTo>
                  <a:pt x="491" y="729"/>
                  <a:pt x="473" y="726"/>
                  <a:pt x="460" y="725"/>
                </a:cubicBezTo>
                <a:cubicBezTo>
                  <a:pt x="465" y="718"/>
                  <a:pt x="475" y="722"/>
                  <a:pt x="482" y="721"/>
                </a:cubicBezTo>
                <a:cubicBezTo>
                  <a:pt x="506" y="719"/>
                  <a:pt x="545" y="718"/>
                  <a:pt x="576" y="720"/>
                </a:cubicBezTo>
                <a:cubicBezTo>
                  <a:pt x="637" y="724"/>
                  <a:pt x="704" y="726"/>
                  <a:pt x="757" y="729"/>
                </a:cubicBezTo>
                <a:cubicBezTo>
                  <a:pt x="758" y="731"/>
                  <a:pt x="750" y="730"/>
                  <a:pt x="753" y="731"/>
                </a:cubicBezTo>
                <a:cubicBezTo>
                  <a:pt x="765" y="733"/>
                  <a:pt x="775" y="733"/>
                  <a:pt x="785" y="733"/>
                </a:cubicBezTo>
                <a:cubicBezTo>
                  <a:pt x="787" y="731"/>
                  <a:pt x="799" y="737"/>
                  <a:pt x="796" y="729"/>
                </a:cubicBezTo>
                <a:cubicBezTo>
                  <a:pt x="805" y="728"/>
                  <a:pt x="811" y="727"/>
                  <a:pt x="816" y="725"/>
                </a:cubicBezTo>
                <a:cubicBezTo>
                  <a:pt x="778" y="720"/>
                  <a:pt x="748" y="715"/>
                  <a:pt x="710" y="714"/>
                </a:cubicBezTo>
                <a:cubicBezTo>
                  <a:pt x="710" y="716"/>
                  <a:pt x="708" y="717"/>
                  <a:pt x="705" y="717"/>
                </a:cubicBezTo>
                <a:cubicBezTo>
                  <a:pt x="703" y="712"/>
                  <a:pt x="699" y="716"/>
                  <a:pt x="696" y="716"/>
                </a:cubicBezTo>
                <a:cubicBezTo>
                  <a:pt x="690" y="716"/>
                  <a:pt x="684" y="711"/>
                  <a:pt x="677" y="713"/>
                </a:cubicBezTo>
                <a:cubicBezTo>
                  <a:pt x="674" y="714"/>
                  <a:pt x="674" y="719"/>
                  <a:pt x="670" y="715"/>
                </a:cubicBezTo>
                <a:cubicBezTo>
                  <a:pt x="670" y="714"/>
                  <a:pt x="672" y="714"/>
                  <a:pt x="672" y="713"/>
                </a:cubicBezTo>
                <a:cubicBezTo>
                  <a:pt x="663" y="713"/>
                  <a:pt x="655" y="705"/>
                  <a:pt x="647" y="709"/>
                </a:cubicBezTo>
                <a:cubicBezTo>
                  <a:pt x="647" y="708"/>
                  <a:pt x="648" y="708"/>
                  <a:pt x="648" y="706"/>
                </a:cubicBezTo>
                <a:cubicBezTo>
                  <a:pt x="632" y="706"/>
                  <a:pt x="632" y="706"/>
                  <a:pt x="632" y="706"/>
                </a:cubicBezTo>
                <a:cubicBezTo>
                  <a:pt x="632" y="709"/>
                  <a:pt x="632" y="710"/>
                  <a:pt x="630" y="710"/>
                </a:cubicBezTo>
                <a:cubicBezTo>
                  <a:pt x="619" y="707"/>
                  <a:pt x="611" y="713"/>
                  <a:pt x="600" y="710"/>
                </a:cubicBezTo>
                <a:cubicBezTo>
                  <a:pt x="598" y="711"/>
                  <a:pt x="598" y="715"/>
                  <a:pt x="595" y="714"/>
                </a:cubicBezTo>
                <a:cubicBezTo>
                  <a:pt x="593" y="711"/>
                  <a:pt x="596" y="712"/>
                  <a:pt x="596" y="710"/>
                </a:cubicBezTo>
                <a:cubicBezTo>
                  <a:pt x="593" y="710"/>
                  <a:pt x="591" y="711"/>
                  <a:pt x="589" y="711"/>
                </a:cubicBezTo>
                <a:cubicBezTo>
                  <a:pt x="589" y="709"/>
                  <a:pt x="590" y="709"/>
                  <a:pt x="590" y="707"/>
                </a:cubicBezTo>
                <a:cubicBezTo>
                  <a:pt x="584" y="709"/>
                  <a:pt x="583" y="706"/>
                  <a:pt x="576" y="706"/>
                </a:cubicBezTo>
                <a:cubicBezTo>
                  <a:pt x="578" y="702"/>
                  <a:pt x="563" y="701"/>
                  <a:pt x="561" y="705"/>
                </a:cubicBezTo>
                <a:cubicBezTo>
                  <a:pt x="553" y="690"/>
                  <a:pt x="524" y="703"/>
                  <a:pt x="519" y="686"/>
                </a:cubicBezTo>
                <a:cubicBezTo>
                  <a:pt x="517" y="688"/>
                  <a:pt x="519" y="689"/>
                  <a:pt x="517" y="691"/>
                </a:cubicBezTo>
                <a:cubicBezTo>
                  <a:pt x="511" y="692"/>
                  <a:pt x="507" y="691"/>
                  <a:pt x="503" y="689"/>
                </a:cubicBezTo>
                <a:cubicBezTo>
                  <a:pt x="506" y="689"/>
                  <a:pt x="508" y="689"/>
                  <a:pt x="509" y="687"/>
                </a:cubicBezTo>
                <a:cubicBezTo>
                  <a:pt x="504" y="684"/>
                  <a:pt x="501" y="688"/>
                  <a:pt x="498" y="690"/>
                </a:cubicBezTo>
                <a:cubicBezTo>
                  <a:pt x="497" y="688"/>
                  <a:pt x="498" y="689"/>
                  <a:pt x="498" y="686"/>
                </a:cubicBezTo>
                <a:cubicBezTo>
                  <a:pt x="495" y="688"/>
                  <a:pt x="492" y="684"/>
                  <a:pt x="491" y="688"/>
                </a:cubicBezTo>
                <a:cubicBezTo>
                  <a:pt x="493" y="688"/>
                  <a:pt x="494" y="688"/>
                  <a:pt x="493" y="690"/>
                </a:cubicBezTo>
                <a:cubicBezTo>
                  <a:pt x="488" y="686"/>
                  <a:pt x="483" y="686"/>
                  <a:pt x="480" y="684"/>
                </a:cubicBezTo>
                <a:cubicBezTo>
                  <a:pt x="497" y="680"/>
                  <a:pt x="517" y="690"/>
                  <a:pt x="527" y="680"/>
                </a:cubicBezTo>
                <a:cubicBezTo>
                  <a:pt x="529" y="680"/>
                  <a:pt x="528" y="682"/>
                  <a:pt x="530" y="682"/>
                </a:cubicBezTo>
                <a:cubicBezTo>
                  <a:pt x="530" y="678"/>
                  <a:pt x="533" y="679"/>
                  <a:pt x="535" y="678"/>
                </a:cubicBezTo>
                <a:cubicBezTo>
                  <a:pt x="553" y="680"/>
                  <a:pt x="570" y="674"/>
                  <a:pt x="590" y="676"/>
                </a:cubicBezTo>
                <a:cubicBezTo>
                  <a:pt x="590" y="678"/>
                  <a:pt x="592" y="678"/>
                  <a:pt x="593" y="680"/>
                </a:cubicBezTo>
                <a:cubicBezTo>
                  <a:pt x="584" y="682"/>
                  <a:pt x="570" y="681"/>
                  <a:pt x="562" y="682"/>
                </a:cubicBezTo>
                <a:cubicBezTo>
                  <a:pt x="575" y="683"/>
                  <a:pt x="585" y="684"/>
                  <a:pt x="599" y="685"/>
                </a:cubicBezTo>
                <a:cubicBezTo>
                  <a:pt x="601" y="684"/>
                  <a:pt x="601" y="682"/>
                  <a:pt x="603" y="682"/>
                </a:cubicBezTo>
                <a:cubicBezTo>
                  <a:pt x="613" y="688"/>
                  <a:pt x="629" y="691"/>
                  <a:pt x="640" y="684"/>
                </a:cubicBezTo>
                <a:cubicBezTo>
                  <a:pt x="635" y="685"/>
                  <a:pt x="639" y="683"/>
                  <a:pt x="638" y="680"/>
                </a:cubicBezTo>
                <a:cubicBezTo>
                  <a:pt x="646" y="680"/>
                  <a:pt x="660" y="676"/>
                  <a:pt x="664" y="683"/>
                </a:cubicBezTo>
                <a:cubicBezTo>
                  <a:pt x="665" y="686"/>
                  <a:pt x="662" y="685"/>
                  <a:pt x="662" y="689"/>
                </a:cubicBezTo>
                <a:cubicBezTo>
                  <a:pt x="663" y="689"/>
                  <a:pt x="665" y="689"/>
                  <a:pt x="666" y="689"/>
                </a:cubicBezTo>
                <a:cubicBezTo>
                  <a:pt x="666" y="686"/>
                  <a:pt x="667" y="685"/>
                  <a:pt x="668" y="683"/>
                </a:cubicBezTo>
                <a:cubicBezTo>
                  <a:pt x="667" y="683"/>
                  <a:pt x="665" y="683"/>
                  <a:pt x="665" y="682"/>
                </a:cubicBezTo>
                <a:cubicBezTo>
                  <a:pt x="673" y="685"/>
                  <a:pt x="679" y="683"/>
                  <a:pt x="690" y="684"/>
                </a:cubicBezTo>
                <a:cubicBezTo>
                  <a:pt x="690" y="682"/>
                  <a:pt x="691" y="680"/>
                  <a:pt x="694" y="679"/>
                </a:cubicBezTo>
                <a:cubicBezTo>
                  <a:pt x="692" y="678"/>
                  <a:pt x="694" y="673"/>
                  <a:pt x="695" y="672"/>
                </a:cubicBezTo>
                <a:cubicBezTo>
                  <a:pt x="698" y="674"/>
                  <a:pt x="705" y="672"/>
                  <a:pt x="707" y="675"/>
                </a:cubicBezTo>
                <a:cubicBezTo>
                  <a:pt x="705" y="678"/>
                  <a:pt x="701" y="678"/>
                  <a:pt x="698" y="680"/>
                </a:cubicBezTo>
                <a:cubicBezTo>
                  <a:pt x="703" y="680"/>
                  <a:pt x="703" y="682"/>
                  <a:pt x="702" y="686"/>
                </a:cubicBezTo>
                <a:cubicBezTo>
                  <a:pt x="709" y="686"/>
                  <a:pt x="709" y="686"/>
                  <a:pt x="709" y="686"/>
                </a:cubicBezTo>
                <a:cubicBezTo>
                  <a:pt x="715" y="697"/>
                  <a:pt x="735" y="682"/>
                  <a:pt x="747" y="687"/>
                </a:cubicBezTo>
                <a:cubicBezTo>
                  <a:pt x="749" y="687"/>
                  <a:pt x="748" y="684"/>
                  <a:pt x="750" y="684"/>
                </a:cubicBezTo>
                <a:cubicBezTo>
                  <a:pt x="748" y="687"/>
                  <a:pt x="753" y="687"/>
                  <a:pt x="749" y="689"/>
                </a:cubicBezTo>
                <a:cubicBezTo>
                  <a:pt x="756" y="695"/>
                  <a:pt x="767" y="690"/>
                  <a:pt x="776" y="690"/>
                </a:cubicBezTo>
                <a:cubicBezTo>
                  <a:pt x="786" y="690"/>
                  <a:pt x="800" y="695"/>
                  <a:pt x="808" y="688"/>
                </a:cubicBezTo>
                <a:cubicBezTo>
                  <a:pt x="808" y="686"/>
                  <a:pt x="806" y="689"/>
                  <a:pt x="806" y="687"/>
                </a:cubicBezTo>
                <a:cubicBezTo>
                  <a:pt x="810" y="684"/>
                  <a:pt x="817" y="687"/>
                  <a:pt x="817" y="683"/>
                </a:cubicBezTo>
                <a:cubicBezTo>
                  <a:pt x="822" y="685"/>
                  <a:pt x="836" y="682"/>
                  <a:pt x="840" y="687"/>
                </a:cubicBezTo>
                <a:cubicBezTo>
                  <a:pt x="844" y="682"/>
                  <a:pt x="853" y="686"/>
                  <a:pt x="859" y="686"/>
                </a:cubicBezTo>
                <a:cubicBezTo>
                  <a:pt x="859" y="686"/>
                  <a:pt x="859" y="684"/>
                  <a:pt x="861" y="684"/>
                </a:cubicBezTo>
                <a:cubicBezTo>
                  <a:pt x="866" y="685"/>
                  <a:pt x="873" y="685"/>
                  <a:pt x="876" y="683"/>
                </a:cubicBezTo>
                <a:cubicBezTo>
                  <a:pt x="878" y="684"/>
                  <a:pt x="880" y="685"/>
                  <a:pt x="881" y="686"/>
                </a:cubicBezTo>
                <a:cubicBezTo>
                  <a:pt x="879" y="686"/>
                  <a:pt x="880" y="690"/>
                  <a:pt x="879" y="690"/>
                </a:cubicBezTo>
                <a:cubicBezTo>
                  <a:pt x="876" y="686"/>
                  <a:pt x="874" y="688"/>
                  <a:pt x="873" y="692"/>
                </a:cubicBezTo>
                <a:cubicBezTo>
                  <a:pt x="873" y="690"/>
                  <a:pt x="868" y="691"/>
                  <a:pt x="868" y="692"/>
                </a:cubicBezTo>
                <a:cubicBezTo>
                  <a:pt x="867" y="690"/>
                  <a:pt x="866" y="690"/>
                  <a:pt x="867" y="688"/>
                </a:cubicBezTo>
                <a:cubicBezTo>
                  <a:pt x="863" y="688"/>
                  <a:pt x="862" y="690"/>
                  <a:pt x="857" y="690"/>
                </a:cubicBezTo>
                <a:cubicBezTo>
                  <a:pt x="857" y="692"/>
                  <a:pt x="859" y="692"/>
                  <a:pt x="858" y="694"/>
                </a:cubicBezTo>
                <a:cubicBezTo>
                  <a:pt x="863" y="695"/>
                  <a:pt x="870" y="694"/>
                  <a:pt x="873" y="695"/>
                </a:cubicBezTo>
                <a:cubicBezTo>
                  <a:pt x="873" y="697"/>
                  <a:pt x="873" y="697"/>
                  <a:pt x="874" y="698"/>
                </a:cubicBezTo>
                <a:cubicBezTo>
                  <a:pt x="872" y="698"/>
                  <a:pt x="869" y="698"/>
                  <a:pt x="869" y="701"/>
                </a:cubicBezTo>
                <a:cubicBezTo>
                  <a:pt x="872" y="700"/>
                  <a:pt x="881" y="704"/>
                  <a:pt x="880" y="700"/>
                </a:cubicBezTo>
                <a:cubicBezTo>
                  <a:pt x="888" y="706"/>
                  <a:pt x="903" y="699"/>
                  <a:pt x="911" y="701"/>
                </a:cubicBezTo>
                <a:cubicBezTo>
                  <a:pt x="912" y="698"/>
                  <a:pt x="907" y="697"/>
                  <a:pt x="910" y="696"/>
                </a:cubicBezTo>
                <a:cubicBezTo>
                  <a:pt x="916" y="695"/>
                  <a:pt x="919" y="693"/>
                  <a:pt x="924" y="696"/>
                </a:cubicBezTo>
                <a:cubicBezTo>
                  <a:pt x="924" y="695"/>
                  <a:pt x="923" y="694"/>
                  <a:pt x="923" y="694"/>
                </a:cubicBezTo>
                <a:cubicBezTo>
                  <a:pt x="925" y="694"/>
                  <a:pt x="925" y="696"/>
                  <a:pt x="926" y="697"/>
                </a:cubicBezTo>
                <a:cubicBezTo>
                  <a:pt x="925" y="693"/>
                  <a:pt x="927" y="693"/>
                  <a:pt x="925" y="689"/>
                </a:cubicBezTo>
                <a:cubicBezTo>
                  <a:pt x="928" y="691"/>
                  <a:pt x="929" y="688"/>
                  <a:pt x="926" y="687"/>
                </a:cubicBezTo>
                <a:cubicBezTo>
                  <a:pt x="930" y="687"/>
                  <a:pt x="931" y="689"/>
                  <a:pt x="935" y="688"/>
                </a:cubicBezTo>
                <a:cubicBezTo>
                  <a:pt x="933" y="691"/>
                  <a:pt x="937" y="690"/>
                  <a:pt x="936" y="693"/>
                </a:cubicBezTo>
                <a:cubicBezTo>
                  <a:pt x="935" y="692"/>
                  <a:pt x="928" y="692"/>
                  <a:pt x="932" y="695"/>
                </a:cubicBezTo>
                <a:cubicBezTo>
                  <a:pt x="932" y="692"/>
                  <a:pt x="938" y="700"/>
                  <a:pt x="941" y="694"/>
                </a:cubicBezTo>
                <a:cubicBezTo>
                  <a:pt x="941" y="696"/>
                  <a:pt x="941" y="696"/>
                  <a:pt x="942" y="697"/>
                </a:cubicBezTo>
                <a:cubicBezTo>
                  <a:pt x="939" y="699"/>
                  <a:pt x="934" y="696"/>
                  <a:pt x="933" y="699"/>
                </a:cubicBezTo>
                <a:cubicBezTo>
                  <a:pt x="939" y="704"/>
                  <a:pt x="956" y="702"/>
                  <a:pt x="966" y="707"/>
                </a:cubicBezTo>
                <a:cubicBezTo>
                  <a:pt x="965" y="708"/>
                  <a:pt x="964" y="707"/>
                  <a:pt x="964" y="708"/>
                </a:cubicBezTo>
                <a:cubicBezTo>
                  <a:pt x="968" y="708"/>
                  <a:pt x="970" y="707"/>
                  <a:pt x="972" y="710"/>
                </a:cubicBezTo>
                <a:cubicBezTo>
                  <a:pt x="976" y="706"/>
                  <a:pt x="985" y="710"/>
                  <a:pt x="982" y="715"/>
                </a:cubicBezTo>
                <a:cubicBezTo>
                  <a:pt x="986" y="715"/>
                  <a:pt x="982" y="711"/>
                  <a:pt x="986" y="710"/>
                </a:cubicBezTo>
                <a:cubicBezTo>
                  <a:pt x="989" y="712"/>
                  <a:pt x="995" y="711"/>
                  <a:pt x="1000" y="711"/>
                </a:cubicBezTo>
                <a:cubicBezTo>
                  <a:pt x="999" y="706"/>
                  <a:pt x="1006" y="704"/>
                  <a:pt x="1010" y="706"/>
                </a:cubicBezTo>
                <a:cubicBezTo>
                  <a:pt x="1006" y="710"/>
                  <a:pt x="1004" y="707"/>
                  <a:pt x="1000" y="712"/>
                </a:cubicBezTo>
                <a:cubicBezTo>
                  <a:pt x="1000" y="714"/>
                  <a:pt x="1004" y="713"/>
                  <a:pt x="1004" y="715"/>
                </a:cubicBezTo>
                <a:cubicBezTo>
                  <a:pt x="1000" y="723"/>
                  <a:pt x="991" y="717"/>
                  <a:pt x="980" y="718"/>
                </a:cubicBezTo>
                <a:cubicBezTo>
                  <a:pt x="975" y="718"/>
                  <a:pt x="973" y="719"/>
                  <a:pt x="970" y="717"/>
                </a:cubicBezTo>
                <a:cubicBezTo>
                  <a:pt x="969" y="717"/>
                  <a:pt x="969" y="720"/>
                  <a:pt x="967" y="719"/>
                </a:cubicBezTo>
                <a:cubicBezTo>
                  <a:pt x="965" y="719"/>
                  <a:pt x="963" y="715"/>
                  <a:pt x="960" y="718"/>
                </a:cubicBezTo>
                <a:cubicBezTo>
                  <a:pt x="967" y="719"/>
                  <a:pt x="958" y="722"/>
                  <a:pt x="960" y="725"/>
                </a:cubicBezTo>
                <a:cubicBezTo>
                  <a:pt x="968" y="728"/>
                  <a:pt x="973" y="725"/>
                  <a:pt x="981" y="729"/>
                </a:cubicBezTo>
                <a:cubicBezTo>
                  <a:pt x="982" y="733"/>
                  <a:pt x="977" y="731"/>
                  <a:pt x="977" y="734"/>
                </a:cubicBezTo>
                <a:cubicBezTo>
                  <a:pt x="981" y="735"/>
                  <a:pt x="987" y="737"/>
                  <a:pt x="989" y="735"/>
                </a:cubicBezTo>
                <a:cubicBezTo>
                  <a:pt x="989" y="738"/>
                  <a:pt x="989" y="737"/>
                  <a:pt x="989" y="740"/>
                </a:cubicBezTo>
                <a:cubicBezTo>
                  <a:pt x="985" y="738"/>
                  <a:pt x="980" y="742"/>
                  <a:pt x="978" y="737"/>
                </a:cubicBezTo>
                <a:cubicBezTo>
                  <a:pt x="978" y="742"/>
                  <a:pt x="974" y="741"/>
                  <a:pt x="970" y="741"/>
                </a:cubicBezTo>
                <a:cubicBezTo>
                  <a:pt x="974" y="747"/>
                  <a:pt x="988" y="743"/>
                  <a:pt x="996" y="746"/>
                </a:cubicBezTo>
                <a:cubicBezTo>
                  <a:pt x="996" y="748"/>
                  <a:pt x="992" y="749"/>
                  <a:pt x="996" y="749"/>
                </a:cubicBezTo>
                <a:cubicBezTo>
                  <a:pt x="1015" y="750"/>
                  <a:pt x="1029" y="750"/>
                  <a:pt x="1046" y="748"/>
                </a:cubicBezTo>
                <a:cubicBezTo>
                  <a:pt x="1041" y="748"/>
                  <a:pt x="1040" y="745"/>
                  <a:pt x="1034" y="744"/>
                </a:cubicBezTo>
                <a:cubicBezTo>
                  <a:pt x="1040" y="743"/>
                  <a:pt x="1052" y="742"/>
                  <a:pt x="1052" y="737"/>
                </a:cubicBezTo>
                <a:cubicBezTo>
                  <a:pt x="1051" y="734"/>
                  <a:pt x="1051" y="740"/>
                  <a:pt x="1049" y="739"/>
                </a:cubicBezTo>
                <a:cubicBezTo>
                  <a:pt x="1049" y="736"/>
                  <a:pt x="1049" y="737"/>
                  <a:pt x="1049" y="734"/>
                </a:cubicBezTo>
                <a:cubicBezTo>
                  <a:pt x="1054" y="734"/>
                  <a:pt x="1056" y="730"/>
                  <a:pt x="1060" y="729"/>
                </a:cubicBezTo>
                <a:cubicBezTo>
                  <a:pt x="1045" y="726"/>
                  <a:pt x="1032" y="730"/>
                  <a:pt x="1019" y="725"/>
                </a:cubicBezTo>
                <a:cubicBezTo>
                  <a:pt x="1019" y="723"/>
                  <a:pt x="1024" y="726"/>
                  <a:pt x="1023" y="722"/>
                </a:cubicBezTo>
                <a:cubicBezTo>
                  <a:pt x="1022" y="719"/>
                  <a:pt x="1020" y="723"/>
                  <a:pt x="1018" y="722"/>
                </a:cubicBezTo>
                <a:cubicBezTo>
                  <a:pt x="1020" y="714"/>
                  <a:pt x="1004" y="720"/>
                  <a:pt x="1005" y="712"/>
                </a:cubicBezTo>
                <a:cubicBezTo>
                  <a:pt x="1009" y="712"/>
                  <a:pt x="1009" y="715"/>
                  <a:pt x="1014" y="714"/>
                </a:cubicBezTo>
                <a:cubicBezTo>
                  <a:pt x="1015" y="713"/>
                  <a:pt x="1014" y="710"/>
                  <a:pt x="1015" y="708"/>
                </a:cubicBezTo>
                <a:cubicBezTo>
                  <a:pt x="1014" y="708"/>
                  <a:pt x="1012" y="708"/>
                  <a:pt x="1012" y="706"/>
                </a:cubicBezTo>
                <a:cubicBezTo>
                  <a:pt x="1016" y="707"/>
                  <a:pt x="1018" y="704"/>
                  <a:pt x="1020" y="707"/>
                </a:cubicBezTo>
                <a:cubicBezTo>
                  <a:pt x="1018" y="707"/>
                  <a:pt x="1018" y="708"/>
                  <a:pt x="1018" y="710"/>
                </a:cubicBezTo>
                <a:cubicBezTo>
                  <a:pt x="1032" y="705"/>
                  <a:pt x="1037" y="708"/>
                  <a:pt x="1051" y="705"/>
                </a:cubicBezTo>
                <a:cubicBezTo>
                  <a:pt x="1047" y="704"/>
                  <a:pt x="1043" y="704"/>
                  <a:pt x="1038" y="702"/>
                </a:cubicBezTo>
                <a:cubicBezTo>
                  <a:pt x="1058" y="695"/>
                  <a:pt x="1092" y="693"/>
                  <a:pt x="1111" y="698"/>
                </a:cubicBezTo>
                <a:cubicBezTo>
                  <a:pt x="1107" y="700"/>
                  <a:pt x="1112" y="706"/>
                  <a:pt x="1110" y="709"/>
                </a:cubicBezTo>
                <a:cubicBezTo>
                  <a:pt x="1118" y="711"/>
                  <a:pt x="1134" y="708"/>
                  <a:pt x="1143" y="709"/>
                </a:cubicBezTo>
                <a:cubicBezTo>
                  <a:pt x="1144" y="705"/>
                  <a:pt x="1139" y="706"/>
                  <a:pt x="1138" y="705"/>
                </a:cubicBezTo>
                <a:cubicBezTo>
                  <a:pt x="1140" y="702"/>
                  <a:pt x="1143" y="700"/>
                  <a:pt x="1148" y="700"/>
                </a:cubicBezTo>
                <a:cubicBezTo>
                  <a:pt x="1155" y="681"/>
                  <a:pt x="1186" y="694"/>
                  <a:pt x="1206" y="686"/>
                </a:cubicBezTo>
                <a:cubicBezTo>
                  <a:pt x="1193" y="680"/>
                  <a:pt x="1183" y="686"/>
                  <a:pt x="1172" y="685"/>
                </a:cubicBezTo>
                <a:cubicBezTo>
                  <a:pt x="1171" y="684"/>
                  <a:pt x="1170" y="683"/>
                  <a:pt x="1171" y="682"/>
                </a:cubicBezTo>
                <a:cubicBezTo>
                  <a:pt x="1168" y="682"/>
                  <a:pt x="1166" y="683"/>
                  <a:pt x="1163" y="681"/>
                </a:cubicBezTo>
                <a:cubicBezTo>
                  <a:pt x="1163" y="679"/>
                  <a:pt x="1165" y="679"/>
                  <a:pt x="1165" y="678"/>
                </a:cubicBezTo>
                <a:cubicBezTo>
                  <a:pt x="1164" y="677"/>
                  <a:pt x="1158" y="674"/>
                  <a:pt x="1156" y="677"/>
                </a:cubicBezTo>
                <a:cubicBezTo>
                  <a:pt x="1166" y="679"/>
                  <a:pt x="1149" y="682"/>
                  <a:pt x="1148" y="676"/>
                </a:cubicBezTo>
                <a:cubicBezTo>
                  <a:pt x="1150" y="676"/>
                  <a:pt x="1151" y="676"/>
                  <a:pt x="1152" y="677"/>
                </a:cubicBezTo>
                <a:cubicBezTo>
                  <a:pt x="1151" y="674"/>
                  <a:pt x="1150" y="667"/>
                  <a:pt x="1153" y="666"/>
                </a:cubicBezTo>
                <a:cubicBezTo>
                  <a:pt x="1156" y="665"/>
                  <a:pt x="1157" y="668"/>
                  <a:pt x="1158" y="666"/>
                </a:cubicBezTo>
                <a:cubicBezTo>
                  <a:pt x="1155" y="663"/>
                  <a:pt x="1148" y="665"/>
                  <a:pt x="1147" y="661"/>
                </a:cubicBezTo>
                <a:cubicBezTo>
                  <a:pt x="1138" y="663"/>
                  <a:pt x="1122" y="658"/>
                  <a:pt x="1111" y="664"/>
                </a:cubicBezTo>
                <a:cubicBezTo>
                  <a:pt x="1119" y="663"/>
                  <a:pt x="1120" y="667"/>
                  <a:pt x="1126" y="667"/>
                </a:cubicBezTo>
                <a:cubicBezTo>
                  <a:pt x="1121" y="668"/>
                  <a:pt x="1129" y="670"/>
                  <a:pt x="1132" y="671"/>
                </a:cubicBezTo>
                <a:cubicBezTo>
                  <a:pt x="1132" y="673"/>
                  <a:pt x="1131" y="674"/>
                  <a:pt x="1130" y="674"/>
                </a:cubicBezTo>
                <a:cubicBezTo>
                  <a:pt x="1127" y="669"/>
                  <a:pt x="1115" y="674"/>
                  <a:pt x="1108" y="674"/>
                </a:cubicBezTo>
                <a:cubicBezTo>
                  <a:pt x="1108" y="673"/>
                  <a:pt x="1107" y="673"/>
                  <a:pt x="1108" y="671"/>
                </a:cubicBezTo>
                <a:cubicBezTo>
                  <a:pt x="1105" y="675"/>
                  <a:pt x="1093" y="675"/>
                  <a:pt x="1087" y="673"/>
                </a:cubicBezTo>
                <a:cubicBezTo>
                  <a:pt x="1087" y="669"/>
                  <a:pt x="1093" y="671"/>
                  <a:pt x="1094" y="668"/>
                </a:cubicBezTo>
                <a:cubicBezTo>
                  <a:pt x="1088" y="669"/>
                  <a:pt x="1087" y="669"/>
                  <a:pt x="1082" y="667"/>
                </a:cubicBezTo>
                <a:cubicBezTo>
                  <a:pt x="1084" y="665"/>
                  <a:pt x="1092" y="668"/>
                  <a:pt x="1093" y="664"/>
                </a:cubicBezTo>
                <a:cubicBezTo>
                  <a:pt x="1080" y="663"/>
                  <a:pt x="1074" y="662"/>
                  <a:pt x="1060" y="662"/>
                </a:cubicBezTo>
                <a:cubicBezTo>
                  <a:pt x="1058" y="660"/>
                  <a:pt x="1060" y="659"/>
                  <a:pt x="1059" y="657"/>
                </a:cubicBezTo>
                <a:cubicBezTo>
                  <a:pt x="1055" y="658"/>
                  <a:pt x="1053" y="661"/>
                  <a:pt x="1050" y="662"/>
                </a:cubicBezTo>
                <a:cubicBezTo>
                  <a:pt x="1044" y="658"/>
                  <a:pt x="1033" y="659"/>
                  <a:pt x="1026" y="656"/>
                </a:cubicBezTo>
                <a:cubicBezTo>
                  <a:pt x="1030" y="652"/>
                  <a:pt x="1023" y="653"/>
                  <a:pt x="1025" y="649"/>
                </a:cubicBezTo>
                <a:cubicBezTo>
                  <a:pt x="1030" y="645"/>
                  <a:pt x="1038" y="641"/>
                  <a:pt x="1045" y="646"/>
                </a:cubicBezTo>
                <a:cubicBezTo>
                  <a:pt x="1055" y="639"/>
                  <a:pt x="1061" y="649"/>
                  <a:pt x="1076" y="645"/>
                </a:cubicBezTo>
                <a:cubicBezTo>
                  <a:pt x="1072" y="639"/>
                  <a:pt x="1079" y="639"/>
                  <a:pt x="1075" y="634"/>
                </a:cubicBezTo>
                <a:cubicBezTo>
                  <a:pt x="1080" y="634"/>
                  <a:pt x="1084" y="635"/>
                  <a:pt x="1087" y="636"/>
                </a:cubicBezTo>
                <a:cubicBezTo>
                  <a:pt x="1087" y="638"/>
                  <a:pt x="1086" y="638"/>
                  <a:pt x="1085" y="639"/>
                </a:cubicBezTo>
                <a:cubicBezTo>
                  <a:pt x="1091" y="641"/>
                  <a:pt x="1089" y="635"/>
                  <a:pt x="1093" y="635"/>
                </a:cubicBezTo>
                <a:cubicBezTo>
                  <a:pt x="1095" y="637"/>
                  <a:pt x="1092" y="639"/>
                  <a:pt x="1095" y="639"/>
                </a:cubicBezTo>
                <a:cubicBezTo>
                  <a:pt x="1105" y="642"/>
                  <a:pt x="1110" y="648"/>
                  <a:pt x="1119" y="643"/>
                </a:cubicBezTo>
                <a:cubicBezTo>
                  <a:pt x="1121" y="643"/>
                  <a:pt x="1126" y="646"/>
                  <a:pt x="1128" y="644"/>
                </a:cubicBezTo>
                <a:cubicBezTo>
                  <a:pt x="1127" y="643"/>
                  <a:pt x="1127" y="641"/>
                  <a:pt x="1127" y="639"/>
                </a:cubicBezTo>
                <a:cubicBezTo>
                  <a:pt x="1135" y="638"/>
                  <a:pt x="1140" y="640"/>
                  <a:pt x="1148" y="640"/>
                </a:cubicBezTo>
                <a:cubicBezTo>
                  <a:pt x="1148" y="642"/>
                  <a:pt x="1145" y="641"/>
                  <a:pt x="1146" y="644"/>
                </a:cubicBezTo>
                <a:cubicBezTo>
                  <a:pt x="1162" y="637"/>
                  <a:pt x="1181" y="642"/>
                  <a:pt x="1196" y="642"/>
                </a:cubicBezTo>
                <a:cubicBezTo>
                  <a:pt x="1195" y="637"/>
                  <a:pt x="1198" y="635"/>
                  <a:pt x="1200" y="636"/>
                </a:cubicBezTo>
                <a:cubicBezTo>
                  <a:pt x="1201" y="639"/>
                  <a:pt x="1194" y="642"/>
                  <a:pt x="1198" y="643"/>
                </a:cubicBezTo>
                <a:cubicBezTo>
                  <a:pt x="1199" y="639"/>
                  <a:pt x="1204" y="641"/>
                  <a:pt x="1204" y="637"/>
                </a:cubicBezTo>
                <a:cubicBezTo>
                  <a:pt x="1207" y="639"/>
                  <a:pt x="1213" y="638"/>
                  <a:pt x="1213" y="634"/>
                </a:cubicBezTo>
                <a:cubicBezTo>
                  <a:pt x="1199" y="630"/>
                  <a:pt x="1182" y="630"/>
                  <a:pt x="1168" y="623"/>
                </a:cubicBezTo>
                <a:close/>
                <a:moveTo>
                  <a:pt x="1126" y="132"/>
                </a:moveTo>
                <a:cubicBezTo>
                  <a:pt x="1126" y="134"/>
                  <a:pt x="1119" y="137"/>
                  <a:pt x="1119" y="133"/>
                </a:cubicBezTo>
                <a:cubicBezTo>
                  <a:pt x="1120" y="132"/>
                  <a:pt x="1123" y="132"/>
                  <a:pt x="1126" y="132"/>
                </a:cubicBezTo>
                <a:close/>
                <a:moveTo>
                  <a:pt x="199" y="729"/>
                </a:moveTo>
                <a:cubicBezTo>
                  <a:pt x="201" y="731"/>
                  <a:pt x="203" y="732"/>
                  <a:pt x="208" y="731"/>
                </a:cubicBezTo>
                <a:cubicBezTo>
                  <a:pt x="208" y="733"/>
                  <a:pt x="208" y="733"/>
                  <a:pt x="209" y="733"/>
                </a:cubicBezTo>
                <a:cubicBezTo>
                  <a:pt x="205" y="737"/>
                  <a:pt x="201" y="733"/>
                  <a:pt x="198" y="737"/>
                </a:cubicBezTo>
                <a:cubicBezTo>
                  <a:pt x="197" y="732"/>
                  <a:pt x="202" y="733"/>
                  <a:pt x="199" y="729"/>
                </a:cubicBezTo>
                <a:close/>
                <a:moveTo>
                  <a:pt x="378" y="156"/>
                </a:moveTo>
                <a:cubicBezTo>
                  <a:pt x="379" y="158"/>
                  <a:pt x="377" y="159"/>
                  <a:pt x="377" y="161"/>
                </a:cubicBezTo>
                <a:cubicBezTo>
                  <a:pt x="372" y="160"/>
                  <a:pt x="366" y="159"/>
                  <a:pt x="363" y="162"/>
                </a:cubicBezTo>
                <a:cubicBezTo>
                  <a:pt x="361" y="160"/>
                  <a:pt x="365" y="156"/>
                  <a:pt x="360" y="156"/>
                </a:cubicBezTo>
                <a:cubicBezTo>
                  <a:pt x="364" y="149"/>
                  <a:pt x="373" y="162"/>
                  <a:pt x="378" y="156"/>
                </a:cubicBezTo>
                <a:close/>
                <a:moveTo>
                  <a:pt x="353" y="141"/>
                </a:moveTo>
                <a:cubicBezTo>
                  <a:pt x="353" y="144"/>
                  <a:pt x="349" y="143"/>
                  <a:pt x="348" y="142"/>
                </a:cubicBezTo>
                <a:cubicBezTo>
                  <a:pt x="348" y="140"/>
                  <a:pt x="352" y="140"/>
                  <a:pt x="353" y="141"/>
                </a:cubicBezTo>
                <a:close/>
                <a:moveTo>
                  <a:pt x="344" y="143"/>
                </a:moveTo>
                <a:cubicBezTo>
                  <a:pt x="341" y="142"/>
                  <a:pt x="333" y="146"/>
                  <a:pt x="333" y="141"/>
                </a:cubicBezTo>
                <a:cubicBezTo>
                  <a:pt x="337" y="142"/>
                  <a:pt x="342" y="138"/>
                  <a:pt x="344" y="143"/>
                </a:cubicBezTo>
                <a:close/>
                <a:moveTo>
                  <a:pt x="250" y="193"/>
                </a:moveTo>
                <a:cubicBezTo>
                  <a:pt x="249" y="197"/>
                  <a:pt x="253" y="198"/>
                  <a:pt x="255" y="201"/>
                </a:cubicBezTo>
                <a:cubicBezTo>
                  <a:pt x="251" y="201"/>
                  <a:pt x="246" y="200"/>
                  <a:pt x="243" y="196"/>
                </a:cubicBezTo>
                <a:cubicBezTo>
                  <a:pt x="243" y="192"/>
                  <a:pt x="248" y="191"/>
                  <a:pt x="250" y="193"/>
                </a:cubicBezTo>
                <a:close/>
                <a:moveTo>
                  <a:pt x="209" y="190"/>
                </a:moveTo>
                <a:cubicBezTo>
                  <a:pt x="206" y="191"/>
                  <a:pt x="207" y="189"/>
                  <a:pt x="204" y="189"/>
                </a:cubicBezTo>
                <a:cubicBezTo>
                  <a:pt x="205" y="187"/>
                  <a:pt x="202" y="187"/>
                  <a:pt x="203" y="184"/>
                </a:cubicBezTo>
                <a:cubicBezTo>
                  <a:pt x="205" y="184"/>
                  <a:pt x="206" y="184"/>
                  <a:pt x="208" y="184"/>
                </a:cubicBezTo>
                <a:cubicBezTo>
                  <a:pt x="207" y="187"/>
                  <a:pt x="209" y="187"/>
                  <a:pt x="209" y="190"/>
                </a:cubicBezTo>
                <a:close/>
                <a:moveTo>
                  <a:pt x="209" y="190"/>
                </a:moveTo>
                <a:cubicBezTo>
                  <a:pt x="210" y="190"/>
                  <a:pt x="210" y="189"/>
                  <a:pt x="210" y="188"/>
                </a:cubicBezTo>
                <a:cubicBezTo>
                  <a:pt x="212" y="186"/>
                  <a:pt x="213" y="188"/>
                  <a:pt x="216" y="188"/>
                </a:cubicBezTo>
                <a:cubicBezTo>
                  <a:pt x="216" y="191"/>
                  <a:pt x="216" y="191"/>
                  <a:pt x="216" y="191"/>
                </a:cubicBezTo>
                <a:cubicBezTo>
                  <a:pt x="213" y="191"/>
                  <a:pt x="211" y="192"/>
                  <a:pt x="209" y="190"/>
                </a:cubicBezTo>
                <a:close/>
                <a:moveTo>
                  <a:pt x="229" y="608"/>
                </a:moveTo>
                <a:cubicBezTo>
                  <a:pt x="224" y="610"/>
                  <a:pt x="209" y="611"/>
                  <a:pt x="206" y="605"/>
                </a:cubicBezTo>
                <a:cubicBezTo>
                  <a:pt x="213" y="606"/>
                  <a:pt x="220" y="605"/>
                  <a:pt x="229" y="608"/>
                </a:cubicBezTo>
                <a:close/>
                <a:moveTo>
                  <a:pt x="178" y="226"/>
                </a:moveTo>
                <a:cubicBezTo>
                  <a:pt x="178" y="230"/>
                  <a:pt x="168" y="228"/>
                  <a:pt x="167" y="226"/>
                </a:cubicBezTo>
                <a:cubicBezTo>
                  <a:pt x="170" y="223"/>
                  <a:pt x="174" y="225"/>
                  <a:pt x="178" y="226"/>
                </a:cubicBezTo>
                <a:close/>
                <a:moveTo>
                  <a:pt x="157" y="731"/>
                </a:moveTo>
                <a:cubicBezTo>
                  <a:pt x="153" y="731"/>
                  <a:pt x="147" y="730"/>
                  <a:pt x="142" y="729"/>
                </a:cubicBezTo>
                <a:cubicBezTo>
                  <a:pt x="144" y="725"/>
                  <a:pt x="155" y="725"/>
                  <a:pt x="158" y="728"/>
                </a:cubicBezTo>
                <a:cubicBezTo>
                  <a:pt x="158" y="728"/>
                  <a:pt x="157" y="729"/>
                  <a:pt x="157" y="731"/>
                </a:cubicBezTo>
                <a:close/>
                <a:moveTo>
                  <a:pt x="155" y="680"/>
                </a:moveTo>
                <a:cubicBezTo>
                  <a:pt x="153" y="678"/>
                  <a:pt x="153" y="676"/>
                  <a:pt x="149" y="676"/>
                </a:cubicBezTo>
                <a:cubicBezTo>
                  <a:pt x="148" y="673"/>
                  <a:pt x="153" y="676"/>
                  <a:pt x="153" y="672"/>
                </a:cubicBezTo>
                <a:cubicBezTo>
                  <a:pt x="151" y="670"/>
                  <a:pt x="142" y="674"/>
                  <a:pt x="142" y="669"/>
                </a:cubicBezTo>
                <a:cubicBezTo>
                  <a:pt x="148" y="666"/>
                  <a:pt x="151" y="672"/>
                  <a:pt x="155" y="669"/>
                </a:cubicBezTo>
                <a:cubicBezTo>
                  <a:pt x="154" y="673"/>
                  <a:pt x="157" y="673"/>
                  <a:pt x="159" y="674"/>
                </a:cubicBezTo>
                <a:cubicBezTo>
                  <a:pt x="157" y="675"/>
                  <a:pt x="155" y="676"/>
                  <a:pt x="155" y="680"/>
                </a:cubicBezTo>
                <a:close/>
                <a:moveTo>
                  <a:pt x="183" y="732"/>
                </a:moveTo>
                <a:cubicBezTo>
                  <a:pt x="178" y="734"/>
                  <a:pt x="176" y="734"/>
                  <a:pt x="171" y="733"/>
                </a:cubicBezTo>
                <a:cubicBezTo>
                  <a:pt x="169" y="728"/>
                  <a:pt x="174" y="731"/>
                  <a:pt x="171" y="726"/>
                </a:cubicBezTo>
                <a:cubicBezTo>
                  <a:pt x="176" y="728"/>
                  <a:pt x="183" y="724"/>
                  <a:pt x="183" y="732"/>
                </a:cubicBezTo>
                <a:close/>
                <a:moveTo>
                  <a:pt x="182" y="723"/>
                </a:moveTo>
                <a:cubicBezTo>
                  <a:pt x="184" y="723"/>
                  <a:pt x="186" y="723"/>
                  <a:pt x="187" y="724"/>
                </a:cubicBezTo>
                <a:cubicBezTo>
                  <a:pt x="187" y="725"/>
                  <a:pt x="181" y="726"/>
                  <a:pt x="182" y="723"/>
                </a:cubicBezTo>
                <a:close/>
                <a:moveTo>
                  <a:pt x="205" y="668"/>
                </a:moveTo>
                <a:cubicBezTo>
                  <a:pt x="190" y="667"/>
                  <a:pt x="172" y="666"/>
                  <a:pt x="164" y="659"/>
                </a:cubicBezTo>
                <a:cubicBezTo>
                  <a:pt x="166" y="658"/>
                  <a:pt x="174" y="658"/>
                  <a:pt x="175" y="657"/>
                </a:cubicBezTo>
                <a:cubicBezTo>
                  <a:pt x="194" y="661"/>
                  <a:pt x="216" y="658"/>
                  <a:pt x="231" y="666"/>
                </a:cubicBezTo>
                <a:cubicBezTo>
                  <a:pt x="223" y="667"/>
                  <a:pt x="214" y="668"/>
                  <a:pt x="205" y="668"/>
                </a:cubicBezTo>
                <a:close/>
                <a:moveTo>
                  <a:pt x="236" y="716"/>
                </a:moveTo>
                <a:cubicBezTo>
                  <a:pt x="230" y="721"/>
                  <a:pt x="221" y="715"/>
                  <a:pt x="214" y="715"/>
                </a:cubicBezTo>
                <a:cubicBezTo>
                  <a:pt x="230" y="710"/>
                  <a:pt x="255" y="714"/>
                  <a:pt x="269" y="717"/>
                </a:cubicBezTo>
                <a:cubicBezTo>
                  <a:pt x="261" y="721"/>
                  <a:pt x="248" y="716"/>
                  <a:pt x="236" y="716"/>
                </a:cubicBezTo>
                <a:close/>
                <a:moveTo>
                  <a:pt x="217" y="619"/>
                </a:moveTo>
                <a:cubicBezTo>
                  <a:pt x="227" y="612"/>
                  <a:pt x="242" y="615"/>
                  <a:pt x="253" y="620"/>
                </a:cubicBezTo>
                <a:cubicBezTo>
                  <a:pt x="254" y="620"/>
                  <a:pt x="253" y="617"/>
                  <a:pt x="255" y="617"/>
                </a:cubicBezTo>
                <a:cubicBezTo>
                  <a:pt x="264" y="618"/>
                  <a:pt x="273" y="624"/>
                  <a:pt x="283" y="623"/>
                </a:cubicBezTo>
                <a:cubicBezTo>
                  <a:pt x="262" y="628"/>
                  <a:pt x="241" y="618"/>
                  <a:pt x="217" y="619"/>
                </a:cubicBezTo>
                <a:close/>
                <a:moveTo>
                  <a:pt x="274" y="719"/>
                </a:moveTo>
                <a:cubicBezTo>
                  <a:pt x="274" y="713"/>
                  <a:pt x="284" y="716"/>
                  <a:pt x="287" y="717"/>
                </a:cubicBezTo>
                <a:cubicBezTo>
                  <a:pt x="285" y="722"/>
                  <a:pt x="279" y="717"/>
                  <a:pt x="274" y="719"/>
                </a:cubicBezTo>
                <a:close/>
                <a:moveTo>
                  <a:pt x="290" y="720"/>
                </a:moveTo>
                <a:cubicBezTo>
                  <a:pt x="290" y="718"/>
                  <a:pt x="294" y="719"/>
                  <a:pt x="292" y="716"/>
                </a:cubicBezTo>
                <a:cubicBezTo>
                  <a:pt x="294" y="716"/>
                  <a:pt x="295" y="716"/>
                  <a:pt x="297" y="716"/>
                </a:cubicBezTo>
                <a:cubicBezTo>
                  <a:pt x="297" y="717"/>
                  <a:pt x="299" y="718"/>
                  <a:pt x="299" y="720"/>
                </a:cubicBezTo>
                <a:lnTo>
                  <a:pt x="290" y="720"/>
                </a:lnTo>
                <a:close/>
                <a:moveTo>
                  <a:pt x="301" y="622"/>
                </a:moveTo>
                <a:cubicBezTo>
                  <a:pt x="302" y="620"/>
                  <a:pt x="303" y="618"/>
                  <a:pt x="307" y="619"/>
                </a:cubicBezTo>
                <a:cubicBezTo>
                  <a:pt x="308" y="621"/>
                  <a:pt x="306" y="622"/>
                  <a:pt x="306" y="624"/>
                </a:cubicBezTo>
                <a:cubicBezTo>
                  <a:pt x="304" y="624"/>
                  <a:pt x="304" y="622"/>
                  <a:pt x="301" y="622"/>
                </a:cubicBezTo>
                <a:close/>
                <a:moveTo>
                  <a:pt x="322" y="721"/>
                </a:moveTo>
                <a:cubicBezTo>
                  <a:pt x="319" y="724"/>
                  <a:pt x="309" y="722"/>
                  <a:pt x="307" y="719"/>
                </a:cubicBezTo>
                <a:cubicBezTo>
                  <a:pt x="308" y="719"/>
                  <a:pt x="312" y="720"/>
                  <a:pt x="310" y="718"/>
                </a:cubicBezTo>
                <a:cubicBezTo>
                  <a:pt x="321" y="715"/>
                  <a:pt x="336" y="716"/>
                  <a:pt x="345" y="721"/>
                </a:cubicBezTo>
                <a:cubicBezTo>
                  <a:pt x="338" y="723"/>
                  <a:pt x="326" y="726"/>
                  <a:pt x="322" y="721"/>
                </a:cubicBezTo>
                <a:close/>
                <a:moveTo>
                  <a:pt x="351" y="631"/>
                </a:moveTo>
                <a:cubicBezTo>
                  <a:pt x="352" y="628"/>
                  <a:pt x="352" y="629"/>
                  <a:pt x="351" y="626"/>
                </a:cubicBezTo>
                <a:cubicBezTo>
                  <a:pt x="348" y="626"/>
                  <a:pt x="348" y="628"/>
                  <a:pt x="345" y="627"/>
                </a:cubicBezTo>
                <a:cubicBezTo>
                  <a:pt x="343" y="627"/>
                  <a:pt x="345" y="628"/>
                  <a:pt x="345" y="630"/>
                </a:cubicBezTo>
                <a:cubicBezTo>
                  <a:pt x="336" y="630"/>
                  <a:pt x="329" y="629"/>
                  <a:pt x="323" y="629"/>
                </a:cubicBezTo>
                <a:cubicBezTo>
                  <a:pt x="324" y="625"/>
                  <a:pt x="327" y="629"/>
                  <a:pt x="331" y="628"/>
                </a:cubicBezTo>
                <a:cubicBezTo>
                  <a:pt x="331" y="625"/>
                  <a:pt x="329" y="625"/>
                  <a:pt x="327" y="625"/>
                </a:cubicBezTo>
                <a:cubicBezTo>
                  <a:pt x="329" y="621"/>
                  <a:pt x="331" y="620"/>
                  <a:pt x="331" y="616"/>
                </a:cubicBezTo>
                <a:cubicBezTo>
                  <a:pt x="306" y="614"/>
                  <a:pt x="281" y="616"/>
                  <a:pt x="255" y="614"/>
                </a:cubicBezTo>
                <a:cubicBezTo>
                  <a:pt x="251" y="614"/>
                  <a:pt x="243" y="614"/>
                  <a:pt x="241" y="610"/>
                </a:cubicBezTo>
                <a:cubicBezTo>
                  <a:pt x="245" y="607"/>
                  <a:pt x="252" y="609"/>
                  <a:pt x="264" y="608"/>
                </a:cubicBezTo>
                <a:cubicBezTo>
                  <a:pt x="268" y="608"/>
                  <a:pt x="269" y="608"/>
                  <a:pt x="274" y="609"/>
                </a:cubicBezTo>
                <a:cubicBezTo>
                  <a:pt x="278" y="610"/>
                  <a:pt x="281" y="608"/>
                  <a:pt x="285" y="608"/>
                </a:cubicBezTo>
                <a:cubicBezTo>
                  <a:pt x="298" y="609"/>
                  <a:pt x="312" y="613"/>
                  <a:pt x="326" y="611"/>
                </a:cubicBezTo>
                <a:cubicBezTo>
                  <a:pt x="328" y="611"/>
                  <a:pt x="327" y="607"/>
                  <a:pt x="327" y="606"/>
                </a:cubicBezTo>
                <a:cubicBezTo>
                  <a:pt x="332" y="607"/>
                  <a:pt x="341" y="615"/>
                  <a:pt x="345" y="608"/>
                </a:cubicBezTo>
                <a:cubicBezTo>
                  <a:pt x="356" y="610"/>
                  <a:pt x="360" y="613"/>
                  <a:pt x="368" y="611"/>
                </a:cubicBezTo>
                <a:cubicBezTo>
                  <a:pt x="372" y="616"/>
                  <a:pt x="376" y="614"/>
                  <a:pt x="383" y="616"/>
                </a:cubicBezTo>
                <a:cubicBezTo>
                  <a:pt x="377" y="622"/>
                  <a:pt x="363" y="613"/>
                  <a:pt x="353" y="618"/>
                </a:cubicBezTo>
                <a:cubicBezTo>
                  <a:pt x="354" y="619"/>
                  <a:pt x="357" y="619"/>
                  <a:pt x="357" y="621"/>
                </a:cubicBezTo>
                <a:cubicBezTo>
                  <a:pt x="357" y="625"/>
                  <a:pt x="354" y="625"/>
                  <a:pt x="353" y="628"/>
                </a:cubicBezTo>
                <a:cubicBezTo>
                  <a:pt x="360" y="629"/>
                  <a:pt x="370" y="629"/>
                  <a:pt x="376" y="626"/>
                </a:cubicBezTo>
                <a:cubicBezTo>
                  <a:pt x="378" y="630"/>
                  <a:pt x="381" y="628"/>
                  <a:pt x="386" y="630"/>
                </a:cubicBezTo>
                <a:cubicBezTo>
                  <a:pt x="376" y="634"/>
                  <a:pt x="365" y="631"/>
                  <a:pt x="351" y="631"/>
                </a:cubicBezTo>
                <a:close/>
                <a:moveTo>
                  <a:pt x="365" y="626"/>
                </a:moveTo>
                <a:cubicBezTo>
                  <a:pt x="365" y="621"/>
                  <a:pt x="372" y="622"/>
                  <a:pt x="376" y="623"/>
                </a:cubicBezTo>
                <a:cubicBezTo>
                  <a:pt x="374" y="626"/>
                  <a:pt x="372" y="626"/>
                  <a:pt x="369" y="628"/>
                </a:cubicBezTo>
                <a:cubicBezTo>
                  <a:pt x="370" y="623"/>
                  <a:pt x="368" y="626"/>
                  <a:pt x="365" y="626"/>
                </a:cubicBezTo>
                <a:close/>
                <a:moveTo>
                  <a:pt x="386" y="160"/>
                </a:moveTo>
                <a:cubicBezTo>
                  <a:pt x="385" y="158"/>
                  <a:pt x="383" y="158"/>
                  <a:pt x="380" y="158"/>
                </a:cubicBezTo>
                <a:cubicBezTo>
                  <a:pt x="379" y="155"/>
                  <a:pt x="383" y="157"/>
                  <a:pt x="381" y="153"/>
                </a:cubicBezTo>
                <a:cubicBezTo>
                  <a:pt x="384" y="155"/>
                  <a:pt x="385" y="155"/>
                  <a:pt x="389" y="154"/>
                </a:cubicBezTo>
                <a:cubicBezTo>
                  <a:pt x="391" y="156"/>
                  <a:pt x="387" y="158"/>
                  <a:pt x="386" y="160"/>
                </a:cubicBezTo>
                <a:close/>
                <a:moveTo>
                  <a:pt x="584" y="744"/>
                </a:moveTo>
                <a:cubicBezTo>
                  <a:pt x="588" y="745"/>
                  <a:pt x="593" y="744"/>
                  <a:pt x="595" y="745"/>
                </a:cubicBezTo>
                <a:cubicBezTo>
                  <a:pt x="596" y="751"/>
                  <a:pt x="589" y="750"/>
                  <a:pt x="584" y="750"/>
                </a:cubicBezTo>
                <a:cubicBezTo>
                  <a:pt x="583" y="747"/>
                  <a:pt x="584" y="748"/>
                  <a:pt x="584" y="744"/>
                </a:cubicBezTo>
                <a:close/>
                <a:moveTo>
                  <a:pt x="567" y="736"/>
                </a:moveTo>
                <a:cubicBezTo>
                  <a:pt x="568" y="731"/>
                  <a:pt x="575" y="734"/>
                  <a:pt x="576" y="738"/>
                </a:cubicBezTo>
                <a:cubicBezTo>
                  <a:pt x="566" y="744"/>
                  <a:pt x="555" y="739"/>
                  <a:pt x="541" y="739"/>
                </a:cubicBezTo>
                <a:cubicBezTo>
                  <a:pt x="544" y="732"/>
                  <a:pt x="560" y="736"/>
                  <a:pt x="567" y="736"/>
                </a:cubicBezTo>
                <a:close/>
                <a:moveTo>
                  <a:pt x="495" y="733"/>
                </a:moveTo>
                <a:cubicBezTo>
                  <a:pt x="493" y="738"/>
                  <a:pt x="484" y="736"/>
                  <a:pt x="479" y="735"/>
                </a:cubicBezTo>
                <a:cubicBezTo>
                  <a:pt x="482" y="730"/>
                  <a:pt x="491" y="731"/>
                  <a:pt x="495" y="733"/>
                </a:cubicBezTo>
                <a:close/>
                <a:moveTo>
                  <a:pt x="790" y="727"/>
                </a:moveTo>
                <a:cubicBezTo>
                  <a:pt x="791" y="729"/>
                  <a:pt x="789" y="730"/>
                  <a:pt x="787" y="730"/>
                </a:cubicBezTo>
                <a:cubicBezTo>
                  <a:pt x="786" y="729"/>
                  <a:pt x="786" y="728"/>
                  <a:pt x="786" y="726"/>
                </a:cubicBezTo>
                <a:cubicBezTo>
                  <a:pt x="788" y="726"/>
                  <a:pt x="789" y="726"/>
                  <a:pt x="790" y="727"/>
                </a:cubicBezTo>
                <a:close/>
                <a:moveTo>
                  <a:pt x="421" y="155"/>
                </a:moveTo>
                <a:cubicBezTo>
                  <a:pt x="423" y="156"/>
                  <a:pt x="424" y="160"/>
                  <a:pt x="423" y="162"/>
                </a:cubicBezTo>
                <a:cubicBezTo>
                  <a:pt x="420" y="161"/>
                  <a:pt x="419" y="157"/>
                  <a:pt x="421" y="155"/>
                </a:cubicBezTo>
                <a:close/>
                <a:moveTo>
                  <a:pt x="414" y="155"/>
                </a:moveTo>
                <a:cubicBezTo>
                  <a:pt x="413" y="158"/>
                  <a:pt x="411" y="163"/>
                  <a:pt x="408" y="160"/>
                </a:cubicBezTo>
                <a:cubicBezTo>
                  <a:pt x="409" y="157"/>
                  <a:pt x="410" y="155"/>
                  <a:pt x="414" y="155"/>
                </a:cubicBezTo>
                <a:close/>
                <a:moveTo>
                  <a:pt x="404" y="723"/>
                </a:moveTo>
                <a:cubicBezTo>
                  <a:pt x="405" y="721"/>
                  <a:pt x="410" y="721"/>
                  <a:pt x="412" y="722"/>
                </a:cubicBezTo>
                <a:cubicBezTo>
                  <a:pt x="411" y="726"/>
                  <a:pt x="408" y="722"/>
                  <a:pt x="404" y="723"/>
                </a:cubicBezTo>
                <a:close/>
                <a:moveTo>
                  <a:pt x="414" y="720"/>
                </a:moveTo>
                <a:cubicBezTo>
                  <a:pt x="418" y="722"/>
                  <a:pt x="420" y="722"/>
                  <a:pt x="425" y="722"/>
                </a:cubicBezTo>
                <a:cubicBezTo>
                  <a:pt x="424" y="725"/>
                  <a:pt x="412" y="726"/>
                  <a:pt x="414" y="720"/>
                </a:cubicBezTo>
                <a:close/>
                <a:moveTo>
                  <a:pt x="434" y="681"/>
                </a:moveTo>
                <a:cubicBezTo>
                  <a:pt x="428" y="680"/>
                  <a:pt x="419" y="682"/>
                  <a:pt x="414" y="678"/>
                </a:cubicBezTo>
                <a:cubicBezTo>
                  <a:pt x="420" y="670"/>
                  <a:pt x="428" y="674"/>
                  <a:pt x="436" y="679"/>
                </a:cubicBezTo>
                <a:cubicBezTo>
                  <a:pt x="439" y="679"/>
                  <a:pt x="441" y="677"/>
                  <a:pt x="444" y="676"/>
                </a:cubicBezTo>
                <a:cubicBezTo>
                  <a:pt x="445" y="679"/>
                  <a:pt x="452" y="680"/>
                  <a:pt x="454" y="685"/>
                </a:cubicBezTo>
                <a:cubicBezTo>
                  <a:pt x="447" y="690"/>
                  <a:pt x="437" y="687"/>
                  <a:pt x="434" y="681"/>
                </a:cubicBezTo>
                <a:close/>
                <a:moveTo>
                  <a:pt x="440" y="723"/>
                </a:moveTo>
                <a:cubicBezTo>
                  <a:pt x="445" y="721"/>
                  <a:pt x="451" y="720"/>
                  <a:pt x="458" y="722"/>
                </a:cubicBezTo>
                <a:cubicBezTo>
                  <a:pt x="454" y="728"/>
                  <a:pt x="444" y="724"/>
                  <a:pt x="440" y="723"/>
                </a:cubicBezTo>
                <a:close/>
                <a:moveTo>
                  <a:pt x="478" y="685"/>
                </a:moveTo>
                <a:cubicBezTo>
                  <a:pt x="474" y="685"/>
                  <a:pt x="474" y="685"/>
                  <a:pt x="474" y="685"/>
                </a:cubicBezTo>
                <a:cubicBezTo>
                  <a:pt x="474" y="684"/>
                  <a:pt x="475" y="683"/>
                  <a:pt x="476" y="683"/>
                </a:cubicBezTo>
                <a:cubicBezTo>
                  <a:pt x="476" y="682"/>
                  <a:pt x="476" y="680"/>
                  <a:pt x="475" y="680"/>
                </a:cubicBezTo>
                <a:cubicBezTo>
                  <a:pt x="479" y="677"/>
                  <a:pt x="479" y="684"/>
                  <a:pt x="478" y="685"/>
                </a:cubicBezTo>
                <a:close/>
                <a:moveTo>
                  <a:pt x="455" y="633"/>
                </a:moveTo>
                <a:cubicBezTo>
                  <a:pt x="448" y="633"/>
                  <a:pt x="446" y="636"/>
                  <a:pt x="443" y="638"/>
                </a:cubicBezTo>
                <a:cubicBezTo>
                  <a:pt x="433" y="638"/>
                  <a:pt x="424" y="628"/>
                  <a:pt x="412" y="634"/>
                </a:cubicBezTo>
                <a:cubicBezTo>
                  <a:pt x="408" y="633"/>
                  <a:pt x="406" y="631"/>
                  <a:pt x="402" y="631"/>
                </a:cubicBezTo>
                <a:cubicBezTo>
                  <a:pt x="407" y="624"/>
                  <a:pt x="421" y="628"/>
                  <a:pt x="434" y="628"/>
                </a:cubicBezTo>
                <a:cubicBezTo>
                  <a:pt x="435" y="628"/>
                  <a:pt x="438" y="626"/>
                  <a:pt x="438" y="626"/>
                </a:cubicBezTo>
                <a:cubicBezTo>
                  <a:pt x="441" y="626"/>
                  <a:pt x="444" y="629"/>
                  <a:pt x="447" y="630"/>
                </a:cubicBezTo>
                <a:cubicBezTo>
                  <a:pt x="452" y="631"/>
                  <a:pt x="455" y="629"/>
                  <a:pt x="461" y="629"/>
                </a:cubicBezTo>
                <a:cubicBezTo>
                  <a:pt x="467" y="628"/>
                  <a:pt x="477" y="628"/>
                  <a:pt x="480" y="634"/>
                </a:cubicBezTo>
                <a:cubicBezTo>
                  <a:pt x="474" y="635"/>
                  <a:pt x="460" y="640"/>
                  <a:pt x="455" y="633"/>
                </a:cubicBezTo>
                <a:close/>
                <a:moveTo>
                  <a:pt x="508" y="155"/>
                </a:moveTo>
                <a:cubicBezTo>
                  <a:pt x="509" y="154"/>
                  <a:pt x="513" y="154"/>
                  <a:pt x="514" y="155"/>
                </a:cubicBezTo>
                <a:cubicBezTo>
                  <a:pt x="513" y="158"/>
                  <a:pt x="512" y="159"/>
                  <a:pt x="509" y="160"/>
                </a:cubicBezTo>
                <a:cubicBezTo>
                  <a:pt x="509" y="158"/>
                  <a:pt x="507" y="158"/>
                  <a:pt x="508" y="155"/>
                </a:cubicBezTo>
                <a:close/>
                <a:moveTo>
                  <a:pt x="482" y="636"/>
                </a:moveTo>
                <a:cubicBezTo>
                  <a:pt x="483" y="635"/>
                  <a:pt x="482" y="635"/>
                  <a:pt x="482" y="634"/>
                </a:cubicBezTo>
                <a:cubicBezTo>
                  <a:pt x="483" y="632"/>
                  <a:pt x="488" y="634"/>
                  <a:pt x="493" y="634"/>
                </a:cubicBezTo>
                <a:cubicBezTo>
                  <a:pt x="491" y="637"/>
                  <a:pt x="486" y="636"/>
                  <a:pt x="482" y="636"/>
                </a:cubicBezTo>
                <a:close/>
                <a:moveTo>
                  <a:pt x="489" y="679"/>
                </a:moveTo>
                <a:cubicBezTo>
                  <a:pt x="489" y="672"/>
                  <a:pt x="498" y="676"/>
                  <a:pt x="508" y="675"/>
                </a:cubicBezTo>
                <a:cubicBezTo>
                  <a:pt x="503" y="680"/>
                  <a:pt x="495" y="678"/>
                  <a:pt x="489" y="679"/>
                </a:cubicBezTo>
                <a:close/>
                <a:moveTo>
                  <a:pt x="508" y="635"/>
                </a:moveTo>
                <a:cubicBezTo>
                  <a:pt x="513" y="636"/>
                  <a:pt x="517" y="635"/>
                  <a:pt x="521" y="636"/>
                </a:cubicBezTo>
                <a:cubicBezTo>
                  <a:pt x="518" y="638"/>
                  <a:pt x="517" y="637"/>
                  <a:pt x="517" y="640"/>
                </a:cubicBezTo>
                <a:cubicBezTo>
                  <a:pt x="512" y="641"/>
                  <a:pt x="513" y="639"/>
                  <a:pt x="508" y="639"/>
                </a:cubicBezTo>
                <a:lnTo>
                  <a:pt x="508" y="635"/>
                </a:lnTo>
                <a:close/>
                <a:moveTo>
                  <a:pt x="511" y="645"/>
                </a:moveTo>
                <a:cubicBezTo>
                  <a:pt x="513" y="640"/>
                  <a:pt x="523" y="646"/>
                  <a:pt x="530" y="645"/>
                </a:cubicBezTo>
                <a:cubicBezTo>
                  <a:pt x="524" y="646"/>
                  <a:pt x="517" y="647"/>
                  <a:pt x="511" y="645"/>
                </a:cubicBezTo>
                <a:close/>
                <a:moveTo>
                  <a:pt x="525" y="639"/>
                </a:moveTo>
                <a:cubicBezTo>
                  <a:pt x="527" y="641"/>
                  <a:pt x="528" y="638"/>
                  <a:pt x="532" y="639"/>
                </a:cubicBezTo>
                <a:cubicBezTo>
                  <a:pt x="533" y="642"/>
                  <a:pt x="524" y="642"/>
                  <a:pt x="525" y="639"/>
                </a:cubicBezTo>
                <a:close/>
                <a:moveTo>
                  <a:pt x="541" y="640"/>
                </a:moveTo>
                <a:cubicBezTo>
                  <a:pt x="538" y="639"/>
                  <a:pt x="538" y="637"/>
                  <a:pt x="536" y="640"/>
                </a:cubicBezTo>
                <a:cubicBezTo>
                  <a:pt x="534" y="639"/>
                  <a:pt x="534" y="636"/>
                  <a:pt x="530" y="635"/>
                </a:cubicBezTo>
                <a:cubicBezTo>
                  <a:pt x="535" y="631"/>
                  <a:pt x="538" y="634"/>
                  <a:pt x="545" y="633"/>
                </a:cubicBezTo>
                <a:cubicBezTo>
                  <a:pt x="545" y="637"/>
                  <a:pt x="543" y="639"/>
                  <a:pt x="541" y="640"/>
                </a:cubicBezTo>
                <a:close/>
                <a:moveTo>
                  <a:pt x="766" y="645"/>
                </a:moveTo>
                <a:cubicBezTo>
                  <a:pt x="768" y="644"/>
                  <a:pt x="771" y="646"/>
                  <a:pt x="773" y="647"/>
                </a:cubicBezTo>
                <a:cubicBezTo>
                  <a:pt x="772" y="649"/>
                  <a:pt x="768" y="648"/>
                  <a:pt x="766" y="648"/>
                </a:cubicBezTo>
                <a:lnTo>
                  <a:pt x="766" y="645"/>
                </a:lnTo>
                <a:close/>
                <a:moveTo>
                  <a:pt x="558" y="673"/>
                </a:moveTo>
                <a:cubicBezTo>
                  <a:pt x="557" y="671"/>
                  <a:pt x="562" y="674"/>
                  <a:pt x="561" y="670"/>
                </a:cubicBezTo>
                <a:cubicBezTo>
                  <a:pt x="563" y="670"/>
                  <a:pt x="563" y="672"/>
                  <a:pt x="566" y="672"/>
                </a:cubicBezTo>
                <a:cubicBezTo>
                  <a:pt x="565" y="676"/>
                  <a:pt x="561" y="673"/>
                  <a:pt x="558" y="673"/>
                </a:cubicBezTo>
                <a:close/>
                <a:moveTo>
                  <a:pt x="659" y="658"/>
                </a:moveTo>
                <a:cubicBezTo>
                  <a:pt x="663" y="654"/>
                  <a:pt x="675" y="654"/>
                  <a:pt x="680" y="659"/>
                </a:cubicBezTo>
                <a:cubicBezTo>
                  <a:pt x="675" y="662"/>
                  <a:pt x="667" y="658"/>
                  <a:pt x="659" y="658"/>
                </a:cubicBezTo>
                <a:close/>
                <a:moveTo>
                  <a:pt x="683" y="682"/>
                </a:moveTo>
                <a:cubicBezTo>
                  <a:pt x="683" y="679"/>
                  <a:pt x="686" y="679"/>
                  <a:pt x="687" y="681"/>
                </a:cubicBezTo>
                <a:cubicBezTo>
                  <a:pt x="687" y="682"/>
                  <a:pt x="684" y="683"/>
                  <a:pt x="683" y="682"/>
                </a:cubicBezTo>
                <a:close/>
                <a:moveTo>
                  <a:pt x="686" y="660"/>
                </a:moveTo>
                <a:cubicBezTo>
                  <a:pt x="687" y="657"/>
                  <a:pt x="689" y="655"/>
                  <a:pt x="690" y="652"/>
                </a:cubicBezTo>
                <a:cubicBezTo>
                  <a:pt x="693" y="652"/>
                  <a:pt x="697" y="655"/>
                  <a:pt x="698" y="652"/>
                </a:cubicBezTo>
                <a:cubicBezTo>
                  <a:pt x="694" y="649"/>
                  <a:pt x="684" y="653"/>
                  <a:pt x="680" y="650"/>
                </a:cubicBezTo>
                <a:cubicBezTo>
                  <a:pt x="679" y="648"/>
                  <a:pt x="679" y="644"/>
                  <a:pt x="680" y="648"/>
                </a:cubicBezTo>
                <a:cubicBezTo>
                  <a:pt x="689" y="649"/>
                  <a:pt x="697" y="648"/>
                  <a:pt x="704" y="649"/>
                </a:cubicBezTo>
                <a:cubicBezTo>
                  <a:pt x="704" y="656"/>
                  <a:pt x="710" y="657"/>
                  <a:pt x="713" y="659"/>
                </a:cubicBezTo>
                <a:cubicBezTo>
                  <a:pt x="706" y="665"/>
                  <a:pt x="694" y="660"/>
                  <a:pt x="686" y="660"/>
                </a:cubicBezTo>
                <a:close/>
                <a:moveTo>
                  <a:pt x="731" y="678"/>
                </a:moveTo>
                <a:cubicBezTo>
                  <a:pt x="730" y="677"/>
                  <a:pt x="730" y="675"/>
                  <a:pt x="730" y="673"/>
                </a:cubicBezTo>
                <a:cubicBezTo>
                  <a:pt x="732" y="673"/>
                  <a:pt x="733" y="673"/>
                  <a:pt x="734" y="674"/>
                </a:cubicBezTo>
                <a:cubicBezTo>
                  <a:pt x="735" y="677"/>
                  <a:pt x="732" y="676"/>
                  <a:pt x="731" y="678"/>
                </a:cubicBezTo>
                <a:close/>
                <a:moveTo>
                  <a:pt x="718" y="659"/>
                </a:moveTo>
                <a:cubicBezTo>
                  <a:pt x="722" y="657"/>
                  <a:pt x="715" y="657"/>
                  <a:pt x="715" y="654"/>
                </a:cubicBezTo>
                <a:cubicBezTo>
                  <a:pt x="720" y="653"/>
                  <a:pt x="720" y="653"/>
                  <a:pt x="723" y="653"/>
                </a:cubicBezTo>
                <a:cubicBezTo>
                  <a:pt x="715" y="642"/>
                  <a:pt x="703" y="650"/>
                  <a:pt x="693" y="643"/>
                </a:cubicBezTo>
                <a:cubicBezTo>
                  <a:pt x="691" y="643"/>
                  <a:pt x="693" y="647"/>
                  <a:pt x="689" y="645"/>
                </a:cubicBezTo>
                <a:cubicBezTo>
                  <a:pt x="689" y="644"/>
                  <a:pt x="690" y="644"/>
                  <a:pt x="691" y="644"/>
                </a:cubicBezTo>
                <a:cubicBezTo>
                  <a:pt x="680" y="636"/>
                  <a:pt x="663" y="645"/>
                  <a:pt x="653" y="641"/>
                </a:cubicBezTo>
                <a:cubicBezTo>
                  <a:pt x="651" y="644"/>
                  <a:pt x="646" y="644"/>
                  <a:pt x="641" y="645"/>
                </a:cubicBezTo>
                <a:cubicBezTo>
                  <a:pt x="641" y="650"/>
                  <a:pt x="632" y="648"/>
                  <a:pt x="623" y="649"/>
                </a:cubicBezTo>
                <a:cubicBezTo>
                  <a:pt x="634" y="652"/>
                  <a:pt x="646" y="653"/>
                  <a:pt x="656" y="656"/>
                </a:cubicBezTo>
                <a:cubicBezTo>
                  <a:pt x="652" y="661"/>
                  <a:pt x="642" y="656"/>
                  <a:pt x="635" y="659"/>
                </a:cubicBezTo>
                <a:cubicBezTo>
                  <a:pt x="619" y="654"/>
                  <a:pt x="593" y="658"/>
                  <a:pt x="578" y="655"/>
                </a:cubicBezTo>
                <a:cubicBezTo>
                  <a:pt x="580" y="651"/>
                  <a:pt x="588" y="654"/>
                  <a:pt x="593" y="653"/>
                </a:cubicBezTo>
                <a:cubicBezTo>
                  <a:pt x="595" y="649"/>
                  <a:pt x="586" y="646"/>
                  <a:pt x="584" y="647"/>
                </a:cubicBezTo>
                <a:cubicBezTo>
                  <a:pt x="591" y="643"/>
                  <a:pt x="598" y="647"/>
                  <a:pt x="610" y="645"/>
                </a:cubicBezTo>
                <a:cubicBezTo>
                  <a:pt x="607" y="641"/>
                  <a:pt x="597" y="645"/>
                  <a:pt x="595" y="641"/>
                </a:cubicBezTo>
                <a:cubicBezTo>
                  <a:pt x="589" y="648"/>
                  <a:pt x="581" y="639"/>
                  <a:pt x="573" y="644"/>
                </a:cubicBezTo>
                <a:cubicBezTo>
                  <a:pt x="573" y="645"/>
                  <a:pt x="575" y="646"/>
                  <a:pt x="574" y="647"/>
                </a:cubicBezTo>
                <a:cubicBezTo>
                  <a:pt x="572" y="647"/>
                  <a:pt x="570" y="647"/>
                  <a:pt x="569" y="646"/>
                </a:cubicBezTo>
                <a:cubicBezTo>
                  <a:pt x="569" y="645"/>
                  <a:pt x="570" y="644"/>
                  <a:pt x="572" y="645"/>
                </a:cubicBezTo>
                <a:cubicBezTo>
                  <a:pt x="565" y="641"/>
                  <a:pt x="556" y="641"/>
                  <a:pt x="547" y="639"/>
                </a:cubicBezTo>
                <a:cubicBezTo>
                  <a:pt x="546" y="630"/>
                  <a:pt x="557" y="637"/>
                  <a:pt x="560" y="632"/>
                </a:cubicBezTo>
                <a:cubicBezTo>
                  <a:pt x="562" y="635"/>
                  <a:pt x="564" y="633"/>
                  <a:pt x="568" y="632"/>
                </a:cubicBezTo>
                <a:cubicBezTo>
                  <a:pt x="583" y="631"/>
                  <a:pt x="599" y="641"/>
                  <a:pt x="613" y="633"/>
                </a:cubicBezTo>
                <a:cubicBezTo>
                  <a:pt x="634" y="635"/>
                  <a:pt x="659" y="634"/>
                  <a:pt x="686" y="634"/>
                </a:cubicBezTo>
                <a:cubicBezTo>
                  <a:pt x="702" y="638"/>
                  <a:pt x="731" y="635"/>
                  <a:pt x="751" y="639"/>
                </a:cubicBezTo>
                <a:cubicBezTo>
                  <a:pt x="751" y="643"/>
                  <a:pt x="744" y="639"/>
                  <a:pt x="743" y="642"/>
                </a:cubicBezTo>
                <a:cubicBezTo>
                  <a:pt x="749" y="645"/>
                  <a:pt x="751" y="641"/>
                  <a:pt x="757" y="645"/>
                </a:cubicBezTo>
                <a:cubicBezTo>
                  <a:pt x="755" y="649"/>
                  <a:pt x="746" y="645"/>
                  <a:pt x="749" y="650"/>
                </a:cubicBezTo>
                <a:cubicBezTo>
                  <a:pt x="747" y="648"/>
                  <a:pt x="744" y="648"/>
                  <a:pt x="743" y="645"/>
                </a:cubicBezTo>
                <a:cubicBezTo>
                  <a:pt x="737" y="650"/>
                  <a:pt x="729" y="648"/>
                  <a:pt x="724" y="652"/>
                </a:cubicBezTo>
                <a:cubicBezTo>
                  <a:pt x="739" y="655"/>
                  <a:pt x="754" y="651"/>
                  <a:pt x="765" y="657"/>
                </a:cubicBezTo>
                <a:cubicBezTo>
                  <a:pt x="749" y="657"/>
                  <a:pt x="738" y="662"/>
                  <a:pt x="718" y="659"/>
                </a:cubicBezTo>
                <a:close/>
                <a:moveTo>
                  <a:pt x="765" y="657"/>
                </a:moveTo>
                <a:cubicBezTo>
                  <a:pt x="767" y="654"/>
                  <a:pt x="772" y="655"/>
                  <a:pt x="775" y="657"/>
                </a:cubicBezTo>
                <a:cubicBezTo>
                  <a:pt x="773" y="659"/>
                  <a:pt x="768" y="657"/>
                  <a:pt x="765" y="657"/>
                </a:cubicBezTo>
                <a:close/>
                <a:moveTo>
                  <a:pt x="767" y="685"/>
                </a:moveTo>
                <a:cubicBezTo>
                  <a:pt x="769" y="683"/>
                  <a:pt x="773" y="686"/>
                  <a:pt x="777" y="685"/>
                </a:cubicBezTo>
                <a:cubicBezTo>
                  <a:pt x="774" y="687"/>
                  <a:pt x="769" y="688"/>
                  <a:pt x="767" y="685"/>
                </a:cubicBezTo>
                <a:close/>
                <a:moveTo>
                  <a:pt x="826" y="147"/>
                </a:moveTo>
                <a:cubicBezTo>
                  <a:pt x="823" y="148"/>
                  <a:pt x="824" y="143"/>
                  <a:pt x="822" y="143"/>
                </a:cubicBezTo>
                <a:cubicBezTo>
                  <a:pt x="822" y="141"/>
                  <a:pt x="828" y="142"/>
                  <a:pt x="829" y="143"/>
                </a:cubicBezTo>
                <a:cubicBezTo>
                  <a:pt x="829" y="145"/>
                  <a:pt x="827" y="146"/>
                  <a:pt x="826" y="147"/>
                </a:cubicBezTo>
                <a:close/>
                <a:moveTo>
                  <a:pt x="822" y="124"/>
                </a:moveTo>
                <a:cubicBezTo>
                  <a:pt x="821" y="122"/>
                  <a:pt x="820" y="121"/>
                  <a:pt x="819" y="121"/>
                </a:cubicBezTo>
                <a:cubicBezTo>
                  <a:pt x="818" y="118"/>
                  <a:pt x="820" y="118"/>
                  <a:pt x="821" y="116"/>
                </a:cubicBezTo>
                <a:cubicBezTo>
                  <a:pt x="819" y="111"/>
                  <a:pt x="814" y="111"/>
                  <a:pt x="809" y="111"/>
                </a:cubicBezTo>
                <a:cubicBezTo>
                  <a:pt x="812" y="108"/>
                  <a:pt x="822" y="105"/>
                  <a:pt x="824" y="110"/>
                </a:cubicBezTo>
                <a:cubicBezTo>
                  <a:pt x="837" y="113"/>
                  <a:pt x="854" y="106"/>
                  <a:pt x="863" y="111"/>
                </a:cubicBezTo>
                <a:cubicBezTo>
                  <a:pt x="857" y="112"/>
                  <a:pt x="854" y="117"/>
                  <a:pt x="845" y="115"/>
                </a:cubicBezTo>
                <a:cubicBezTo>
                  <a:pt x="847" y="118"/>
                  <a:pt x="852" y="118"/>
                  <a:pt x="855" y="120"/>
                </a:cubicBezTo>
                <a:cubicBezTo>
                  <a:pt x="844" y="123"/>
                  <a:pt x="834" y="119"/>
                  <a:pt x="822" y="124"/>
                </a:cubicBezTo>
                <a:close/>
                <a:moveTo>
                  <a:pt x="843" y="175"/>
                </a:moveTo>
                <a:cubicBezTo>
                  <a:pt x="844" y="173"/>
                  <a:pt x="848" y="174"/>
                  <a:pt x="849" y="172"/>
                </a:cubicBezTo>
                <a:cubicBezTo>
                  <a:pt x="851" y="173"/>
                  <a:pt x="852" y="174"/>
                  <a:pt x="852" y="176"/>
                </a:cubicBezTo>
                <a:cubicBezTo>
                  <a:pt x="849" y="176"/>
                  <a:pt x="847" y="174"/>
                  <a:pt x="843" y="175"/>
                </a:cubicBezTo>
                <a:close/>
                <a:moveTo>
                  <a:pt x="856" y="175"/>
                </a:moveTo>
                <a:cubicBezTo>
                  <a:pt x="853" y="169"/>
                  <a:pt x="849" y="169"/>
                  <a:pt x="844" y="167"/>
                </a:cubicBezTo>
                <a:cubicBezTo>
                  <a:pt x="847" y="159"/>
                  <a:pt x="865" y="164"/>
                  <a:pt x="871" y="168"/>
                </a:cubicBezTo>
                <a:cubicBezTo>
                  <a:pt x="870" y="174"/>
                  <a:pt x="861" y="172"/>
                  <a:pt x="856" y="175"/>
                </a:cubicBezTo>
                <a:close/>
                <a:moveTo>
                  <a:pt x="876" y="696"/>
                </a:moveTo>
                <a:cubicBezTo>
                  <a:pt x="877" y="694"/>
                  <a:pt x="882" y="696"/>
                  <a:pt x="884" y="695"/>
                </a:cubicBezTo>
                <a:cubicBezTo>
                  <a:pt x="884" y="699"/>
                  <a:pt x="877" y="697"/>
                  <a:pt x="876" y="696"/>
                </a:cubicBezTo>
                <a:close/>
                <a:moveTo>
                  <a:pt x="885" y="696"/>
                </a:moveTo>
                <a:cubicBezTo>
                  <a:pt x="888" y="697"/>
                  <a:pt x="887" y="696"/>
                  <a:pt x="890" y="696"/>
                </a:cubicBezTo>
                <a:cubicBezTo>
                  <a:pt x="890" y="698"/>
                  <a:pt x="891" y="699"/>
                  <a:pt x="892" y="699"/>
                </a:cubicBezTo>
                <a:cubicBezTo>
                  <a:pt x="890" y="701"/>
                  <a:pt x="886" y="698"/>
                  <a:pt x="885" y="696"/>
                </a:cubicBezTo>
                <a:close/>
                <a:moveTo>
                  <a:pt x="900" y="169"/>
                </a:moveTo>
                <a:cubicBezTo>
                  <a:pt x="894" y="178"/>
                  <a:pt x="881" y="171"/>
                  <a:pt x="872" y="172"/>
                </a:cubicBezTo>
                <a:cubicBezTo>
                  <a:pt x="876" y="165"/>
                  <a:pt x="897" y="164"/>
                  <a:pt x="902" y="170"/>
                </a:cubicBezTo>
                <a:cubicBezTo>
                  <a:pt x="901" y="170"/>
                  <a:pt x="901" y="169"/>
                  <a:pt x="900" y="169"/>
                </a:cubicBezTo>
                <a:close/>
                <a:moveTo>
                  <a:pt x="915" y="94"/>
                </a:moveTo>
                <a:cubicBezTo>
                  <a:pt x="913" y="92"/>
                  <a:pt x="914" y="91"/>
                  <a:pt x="913" y="87"/>
                </a:cubicBezTo>
                <a:cubicBezTo>
                  <a:pt x="918" y="87"/>
                  <a:pt x="918" y="87"/>
                  <a:pt x="918" y="87"/>
                </a:cubicBezTo>
                <a:cubicBezTo>
                  <a:pt x="919" y="91"/>
                  <a:pt x="917" y="92"/>
                  <a:pt x="915" y="94"/>
                </a:cubicBezTo>
                <a:close/>
                <a:moveTo>
                  <a:pt x="945" y="692"/>
                </a:moveTo>
                <a:cubicBezTo>
                  <a:pt x="941" y="692"/>
                  <a:pt x="940" y="692"/>
                  <a:pt x="937" y="691"/>
                </a:cubicBezTo>
                <a:cubicBezTo>
                  <a:pt x="938" y="690"/>
                  <a:pt x="938" y="689"/>
                  <a:pt x="937" y="689"/>
                </a:cubicBezTo>
                <a:cubicBezTo>
                  <a:pt x="938" y="688"/>
                  <a:pt x="943" y="691"/>
                  <a:pt x="941" y="687"/>
                </a:cubicBezTo>
                <a:cubicBezTo>
                  <a:pt x="941" y="686"/>
                  <a:pt x="943" y="686"/>
                  <a:pt x="944" y="686"/>
                </a:cubicBezTo>
                <a:cubicBezTo>
                  <a:pt x="943" y="689"/>
                  <a:pt x="945" y="689"/>
                  <a:pt x="945" y="692"/>
                </a:cubicBezTo>
                <a:close/>
                <a:moveTo>
                  <a:pt x="954" y="688"/>
                </a:moveTo>
                <a:cubicBezTo>
                  <a:pt x="957" y="689"/>
                  <a:pt x="957" y="686"/>
                  <a:pt x="958" y="688"/>
                </a:cubicBezTo>
                <a:cubicBezTo>
                  <a:pt x="955" y="689"/>
                  <a:pt x="955" y="690"/>
                  <a:pt x="955" y="693"/>
                </a:cubicBezTo>
                <a:cubicBezTo>
                  <a:pt x="952" y="692"/>
                  <a:pt x="954" y="690"/>
                  <a:pt x="954" y="688"/>
                </a:cubicBezTo>
                <a:close/>
                <a:moveTo>
                  <a:pt x="958" y="698"/>
                </a:moveTo>
                <a:cubicBezTo>
                  <a:pt x="958" y="699"/>
                  <a:pt x="956" y="699"/>
                  <a:pt x="957" y="701"/>
                </a:cubicBezTo>
                <a:cubicBezTo>
                  <a:pt x="956" y="701"/>
                  <a:pt x="956" y="699"/>
                  <a:pt x="955" y="699"/>
                </a:cubicBezTo>
                <a:cubicBezTo>
                  <a:pt x="956" y="696"/>
                  <a:pt x="958" y="695"/>
                  <a:pt x="958" y="693"/>
                </a:cubicBezTo>
                <a:cubicBezTo>
                  <a:pt x="960" y="692"/>
                  <a:pt x="960" y="694"/>
                  <a:pt x="962" y="694"/>
                </a:cubicBezTo>
                <a:cubicBezTo>
                  <a:pt x="961" y="695"/>
                  <a:pt x="956" y="695"/>
                  <a:pt x="958" y="698"/>
                </a:cubicBezTo>
                <a:close/>
                <a:moveTo>
                  <a:pt x="1020" y="737"/>
                </a:moveTo>
                <a:cubicBezTo>
                  <a:pt x="1019" y="741"/>
                  <a:pt x="1013" y="738"/>
                  <a:pt x="1010" y="738"/>
                </a:cubicBezTo>
                <a:cubicBezTo>
                  <a:pt x="1012" y="735"/>
                  <a:pt x="1018" y="734"/>
                  <a:pt x="1020" y="737"/>
                </a:cubicBezTo>
                <a:close/>
                <a:moveTo>
                  <a:pt x="1009" y="736"/>
                </a:moveTo>
                <a:cubicBezTo>
                  <a:pt x="1009" y="739"/>
                  <a:pt x="1009" y="739"/>
                  <a:pt x="1009" y="739"/>
                </a:cubicBezTo>
                <a:cubicBezTo>
                  <a:pt x="1007" y="739"/>
                  <a:pt x="1007" y="738"/>
                  <a:pt x="1008" y="738"/>
                </a:cubicBezTo>
                <a:cubicBezTo>
                  <a:pt x="1006" y="738"/>
                  <a:pt x="998" y="740"/>
                  <a:pt x="992" y="739"/>
                </a:cubicBezTo>
                <a:cubicBezTo>
                  <a:pt x="997" y="735"/>
                  <a:pt x="1004" y="735"/>
                  <a:pt x="1009" y="736"/>
                </a:cubicBezTo>
                <a:close/>
                <a:moveTo>
                  <a:pt x="1152" y="688"/>
                </a:moveTo>
                <a:cubicBezTo>
                  <a:pt x="1152" y="692"/>
                  <a:pt x="1145" y="693"/>
                  <a:pt x="1144" y="689"/>
                </a:cubicBezTo>
                <a:cubicBezTo>
                  <a:pt x="1149" y="688"/>
                  <a:pt x="1149" y="689"/>
                  <a:pt x="1152" y="688"/>
                </a:cubicBezTo>
                <a:close/>
                <a:moveTo>
                  <a:pt x="1007" y="648"/>
                </a:moveTo>
                <a:cubicBezTo>
                  <a:pt x="1009" y="646"/>
                  <a:pt x="1022" y="647"/>
                  <a:pt x="1022" y="652"/>
                </a:cubicBezTo>
                <a:cubicBezTo>
                  <a:pt x="1016" y="656"/>
                  <a:pt x="1009" y="655"/>
                  <a:pt x="1007" y="648"/>
                </a:cubicBezTo>
                <a:close/>
                <a:moveTo>
                  <a:pt x="1138" y="628"/>
                </a:moveTo>
                <a:cubicBezTo>
                  <a:pt x="1140" y="626"/>
                  <a:pt x="1139" y="628"/>
                  <a:pt x="1141" y="628"/>
                </a:cubicBezTo>
                <a:cubicBezTo>
                  <a:pt x="1142" y="631"/>
                  <a:pt x="1137" y="631"/>
                  <a:pt x="1138" y="628"/>
                </a:cubicBezTo>
                <a:close/>
                <a:moveTo>
                  <a:pt x="1160" y="635"/>
                </a:moveTo>
                <a:cubicBezTo>
                  <a:pt x="1160" y="632"/>
                  <a:pt x="1167" y="634"/>
                  <a:pt x="1166" y="629"/>
                </a:cubicBezTo>
                <a:cubicBezTo>
                  <a:pt x="1170" y="629"/>
                  <a:pt x="1174" y="631"/>
                  <a:pt x="1177" y="629"/>
                </a:cubicBezTo>
                <a:cubicBezTo>
                  <a:pt x="1174" y="633"/>
                  <a:pt x="1178" y="632"/>
                  <a:pt x="1179" y="636"/>
                </a:cubicBezTo>
                <a:cubicBezTo>
                  <a:pt x="1173" y="639"/>
                  <a:pt x="1165" y="638"/>
                  <a:pt x="1160" y="635"/>
                </a:cubicBezTo>
                <a:close/>
                <a:moveTo>
                  <a:pt x="1187" y="638"/>
                </a:moveTo>
                <a:cubicBezTo>
                  <a:pt x="1184" y="638"/>
                  <a:pt x="1184" y="636"/>
                  <a:pt x="1181" y="637"/>
                </a:cubicBezTo>
                <a:cubicBezTo>
                  <a:pt x="1182" y="632"/>
                  <a:pt x="1192" y="633"/>
                  <a:pt x="1194" y="636"/>
                </a:cubicBezTo>
                <a:cubicBezTo>
                  <a:pt x="1189" y="636"/>
                  <a:pt x="1189" y="635"/>
                  <a:pt x="1187" y="638"/>
                </a:cubicBezTo>
                <a:close/>
                <a:moveTo>
                  <a:pt x="64" y="79"/>
                </a:moveTo>
                <a:cubicBezTo>
                  <a:pt x="60" y="74"/>
                  <a:pt x="48" y="80"/>
                  <a:pt x="42" y="78"/>
                </a:cubicBezTo>
                <a:cubicBezTo>
                  <a:pt x="49" y="80"/>
                  <a:pt x="60" y="85"/>
                  <a:pt x="64" y="79"/>
                </a:cubicBezTo>
                <a:close/>
                <a:moveTo>
                  <a:pt x="733" y="88"/>
                </a:moveTo>
                <a:cubicBezTo>
                  <a:pt x="740" y="89"/>
                  <a:pt x="741" y="85"/>
                  <a:pt x="746" y="87"/>
                </a:cubicBezTo>
                <a:cubicBezTo>
                  <a:pt x="746" y="84"/>
                  <a:pt x="749" y="87"/>
                  <a:pt x="750" y="83"/>
                </a:cubicBezTo>
                <a:cubicBezTo>
                  <a:pt x="746" y="80"/>
                  <a:pt x="742" y="76"/>
                  <a:pt x="734" y="77"/>
                </a:cubicBezTo>
                <a:cubicBezTo>
                  <a:pt x="737" y="80"/>
                  <a:pt x="733" y="82"/>
                  <a:pt x="734" y="85"/>
                </a:cubicBezTo>
                <a:cubicBezTo>
                  <a:pt x="732" y="85"/>
                  <a:pt x="733" y="82"/>
                  <a:pt x="731" y="82"/>
                </a:cubicBezTo>
                <a:cubicBezTo>
                  <a:pt x="732" y="85"/>
                  <a:pt x="727" y="81"/>
                  <a:pt x="728" y="84"/>
                </a:cubicBezTo>
                <a:cubicBezTo>
                  <a:pt x="731" y="84"/>
                  <a:pt x="734" y="84"/>
                  <a:pt x="733" y="88"/>
                </a:cubicBezTo>
                <a:close/>
                <a:moveTo>
                  <a:pt x="363" y="106"/>
                </a:moveTo>
                <a:cubicBezTo>
                  <a:pt x="362" y="109"/>
                  <a:pt x="362" y="109"/>
                  <a:pt x="364" y="111"/>
                </a:cubicBezTo>
                <a:cubicBezTo>
                  <a:pt x="369" y="112"/>
                  <a:pt x="366" y="107"/>
                  <a:pt x="370" y="107"/>
                </a:cubicBezTo>
                <a:cubicBezTo>
                  <a:pt x="370" y="111"/>
                  <a:pt x="372" y="113"/>
                  <a:pt x="368" y="114"/>
                </a:cubicBezTo>
                <a:cubicBezTo>
                  <a:pt x="365" y="113"/>
                  <a:pt x="362" y="113"/>
                  <a:pt x="360" y="114"/>
                </a:cubicBezTo>
                <a:cubicBezTo>
                  <a:pt x="365" y="115"/>
                  <a:pt x="363" y="118"/>
                  <a:pt x="361" y="120"/>
                </a:cubicBezTo>
                <a:cubicBezTo>
                  <a:pt x="363" y="122"/>
                  <a:pt x="368" y="120"/>
                  <a:pt x="371" y="121"/>
                </a:cubicBezTo>
                <a:cubicBezTo>
                  <a:pt x="372" y="119"/>
                  <a:pt x="368" y="118"/>
                  <a:pt x="370" y="117"/>
                </a:cubicBezTo>
                <a:cubicBezTo>
                  <a:pt x="374" y="117"/>
                  <a:pt x="374" y="121"/>
                  <a:pt x="376" y="122"/>
                </a:cubicBezTo>
                <a:cubicBezTo>
                  <a:pt x="378" y="122"/>
                  <a:pt x="379" y="120"/>
                  <a:pt x="382" y="121"/>
                </a:cubicBezTo>
                <a:cubicBezTo>
                  <a:pt x="383" y="126"/>
                  <a:pt x="386" y="123"/>
                  <a:pt x="390" y="126"/>
                </a:cubicBezTo>
                <a:cubicBezTo>
                  <a:pt x="390" y="124"/>
                  <a:pt x="390" y="123"/>
                  <a:pt x="391" y="123"/>
                </a:cubicBezTo>
                <a:cubicBezTo>
                  <a:pt x="390" y="124"/>
                  <a:pt x="390" y="127"/>
                  <a:pt x="393" y="127"/>
                </a:cubicBezTo>
                <a:cubicBezTo>
                  <a:pt x="405" y="117"/>
                  <a:pt x="416" y="136"/>
                  <a:pt x="429" y="127"/>
                </a:cubicBezTo>
                <a:cubicBezTo>
                  <a:pt x="434" y="127"/>
                  <a:pt x="438" y="129"/>
                  <a:pt x="443" y="130"/>
                </a:cubicBezTo>
                <a:cubicBezTo>
                  <a:pt x="446" y="129"/>
                  <a:pt x="445" y="125"/>
                  <a:pt x="449" y="126"/>
                </a:cubicBezTo>
                <a:cubicBezTo>
                  <a:pt x="452" y="127"/>
                  <a:pt x="455" y="130"/>
                  <a:pt x="459" y="129"/>
                </a:cubicBezTo>
                <a:cubicBezTo>
                  <a:pt x="462" y="131"/>
                  <a:pt x="458" y="133"/>
                  <a:pt x="460" y="133"/>
                </a:cubicBezTo>
                <a:cubicBezTo>
                  <a:pt x="461" y="132"/>
                  <a:pt x="466" y="134"/>
                  <a:pt x="466" y="130"/>
                </a:cubicBezTo>
                <a:cubicBezTo>
                  <a:pt x="465" y="127"/>
                  <a:pt x="460" y="129"/>
                  <a:pt x="456" y="128"/>
                </a:cubicBezTo>
                <a:cubicBezTo>
                  <a:pt x="451" y="116"/>
                  <a:pt x="429" y="125"/>
                  <a:pt x="420" y="118"/>
                </a:cubicBezTo>
                <a:cubicBezTo>
                  <a:pt x="425" y="108"/>
                  <a:pt x="439" y="123"/>
                  <a:pt x="448" y="117"/>
                </a:cubicBezTo>
                <a:cubicBezTo>
                  <a:pt x="450" y="120"/>
                  <a:pt x="452" y="120"/>
                  <a:pt x="456" y="119"/>
                </a:cubicBezTo>
                <a:cubicBezTo>
                  <a:pt x="458" y="114"/>
                  <a:pt x="463" y="113"/>
                  <a:pt x="469" y="112"/>
                </a:cubicBezTo>
                <a:cubicBezTo>
                  <a:pt x="469" y="116"/>
                  <a:pt x="467" y="116"/>
                  <a:pt x="470" y="118"/>
                </a:cubicBezTo>
                <a:cubicBezTo>
                  <a:pt x="474" y="117"/>
                  <a:pt x="481" y="121"/>
                  <a:pt x="485" y="116"/>
                </a:cubicBezTo>
                <a:cubicBezTo>
                  <a:pt x="488" y="121"/>
                  <a:pt x="494" y="118"/>
                  <a:pt x="496" y="115"/>
                </a:cubicBezTo>
                <a:cubicBezTo>
                  <a:pt x="499" y="115"/>
                  <a:pt x="499" y="121"/>
                  <a:pt x="502" y="118"/>
                </a:cubicBezTo>
                <a:cubicBezTo>
                  <a:pt x="501" y="118"/>
                  <a:pt x="501" y="116"/>
                  <a:pt x="502" y="115"/>
                </a:cubicBezTo>
                <a:cubicBezTo>
                  <a:pt x="511" y="121"/>
                  <a:pt x="512" y="115"/>
                  <a:pt x="523" y="115"/>
                </a:cubicBezTo>
                <a:cubicBezTo>
                  <a:pt x="520" y="111"/>
                  <a:pt x="517" y="107"/>
                  <a:pt x="514" y="104"/>
                </a:cubicBezTo>
                <a:cubicBezTo>
                  <a:pt x="500" y="110"/>
                  <a:pt x="482" y="103"/>
                  <a:pt x="467" y="101"/>
                </a:cubicBezTo>
                <a:cubicBezTo>
                  <a:pt x="465" y="102"/>
                  <a:pt x="466" y="104"/>
                  <a:pt x="463" y="104"/>
                </a:cubicBezTo>
                <a:cubicBezTo>
                  <a:pt x="461" y="104"/>
                  <a:pt x="461" y="102"/>
                  <a:pt x="458" y="102"/>
                </a:cubicBezTo>
                <a:cubicBezTo>
                  <a:pt x="446" y="108"/>
                  <a:pt x="439" y="97"/>
                  <a:pt x="425" y="98"/>
                </a:cubicBezTo>
                <a:cubicBezTo>
                  <a:pt x="425" y="100"/>
                  <a:pt x="425" y="102"/>
                  <a:pt x="423" y="102"/>
                </a:cubicBezTo>
                <a:cubicBezTo>
                  <a:pt x="400" y="105"/>
                  <a:pt x="376" y="99"/>
                  <a:pt x="348" y="102"/>
                </a:cubicBezTo>
                <a:cubicBezTo>
                  <a:pt x="351" y="107"/>
                  <a:pt x="356" y="105"/>
                  <a:pt x="363" y="106"/>
                </a:cubicBezTo>
                <a:close/>
                <a:moveTo>
                  <a:pt x="388" y="115"/>
                </a:moveTo>
                <a:cubicBezTo>
                  <a:pt x="385" y="117"/>
                  <a:pt x="378" y="116"/>
                  <a:pt x="376" y="115"/>
                </a:cubicBezTo>
                <a:cubicBezTo>
                  <a:pt x="380" y="112"/>
                  <a:pt x="382" y="115"/>
                  <a:pt x="388" y="115"/>
                </a:cubicBezTo>
                <a:close/>
                <a:moveTo>
                  <a:pt x="378" y="108"/>
                </a:moveTo>
                <a:cubicBezTo>
                  <a:pt x="378" y="111"/>
                  <a:pt x="375" y="110"/>
                  <a:pt x="375" y="112"/>
                </a:cubicBezTo>
                <a:cubicBezTo>
                  <a:pt x="374" y="111"/>
                  <a:pt x="374" y="109"/>
                  <a:pt x="374" y="108"/>
                </a:cubicBezTo>
                <a:lnTo>
                  <a:pt x="378" y="108"/>
                </a:lnTo>
                <a:close/>
                <a:moveTo>
                  <a:pt x="663" y="130"/>
                </a:moveTo>
                <a:cubicBezTo>
                  <a:pt x="668" y="129"/>
                  <a:pt x="673" y="129"/>
                  <a:pt x="676" y="126"/>
                </a:cubicBezTo>
                <a:cubicBezTo>
                  <a:pt x="673" y="126"/>
                  <a:pt x="670" y="126"/>
                  <a:pt x="668" y="128"/>
                </a:cubicBezTo>
                <a:cubicBezTo>
                  <a:pt x="668" y="127"/>
                  <a:pt x="668" y="126"/>
                  <a:pt x="667" y="126"/>
                </a:cubicBezTo>
                <a:cubicBezTo>
                  <a:pt x="664" y="125"/>
                  <a:pt x="663" y="129"/>
                  <a:pt x="661" y="127"/>
                </a:cubicBezTo>
                <a:cubicBezTo>
                  <a:pt x="660" y="129"/>
                  <a:pt x="663" y="128"/>
                  <a:pt x="663" y="130"/>
                </a:cubicBezTo>
                <a:close/>
                <a:moveTo>
                  <a:pt x="550" y="137"/>
                </a:moveTo>
                <a:cubicBezTo>
                  <a:pt x="553" y="136"/>
                  <a:pt x="554" y="141"/>
                  <a:pt x="556" y="137"/>
                </a:cubicBezTo>
                <a:cubicBezTo>
                  <a:pt x="554" y="137"/>
                  <a:pt x="548" y="134"/>
                  <a:pt x="550" y="137"/>
                </a:cubicBezTo>
                <a:close/>
                <a:moveTo>
                  <a:pt x="158" y="140"/>
                </a:moveTo>
                <a:cubicBezTo>
                  <a:pt x="159" y="141"/>
                  <a:pt x="162" y="141"/>
                  <a:pt x="164" y="142"/>
                </a:cubicBezTo>
                <a:cubicBezTo>
                  <a:pt x="164" y="140"/>
                  <a:pt x="158" y="137"/>
                  <a:pt x="158" y="140"/>
                </a:cubicBezTo>
                <a:close/>
                <a:moveTo>
                  <a:pt x="175" y="144"/>
                </a:moveTo>
                <a:cubicBezTo>
                  <a:pt x="185" y="141"/>
                  <a:pt x="194" y="148"/>
                  <a:pt x="205" y="147"/>
                </a:cubicBezTo>
                <a:cubicBezTo>
                  <a:pt x="211" y="146"/>
                  <a:pt x="217" y="146"/>
                  <a:pt x="222" y="147"/>
                </a:cubicBezTo>
                <a:cubicBezTo>
                  <a:pt x="223" y="144"/>
                  <a:pt x="227" y="144"/>
                  <a:pt x="229" y="141"/>
                </a:cubicBezTo>
                <a:cubicBezTo>
                  <a:pt x="205" y="139"/>
                  <a:pt x="182" y="141"/>
                  <a:pt x="166" y="141"/>
                </a:cubicBezTo>
                <a:cubicBezTo>
                  <a:pt x="168" y="143"/>
                  <a:pt x="173" y="142"/>
                  <a:pt x="175" y="144"/>
                </a:cubicBezTo>
                <a:close/>
                <a:moveTo>
                  <a:pt x="638" y="148"/>
                </a:moveTo>
                <a:cubicBezTo>
                  <a:pt x="639" y="145"/>
                  <a:pt x="635" y="147"/>
                  <a:pt x="636" y="144"/>
                </a:cubicBezTo>
                <a:cubicBezTo>
                  <a:pt x="640" y="146"/>
                  <a:pt x="648" y="144"/>
                  <a:pt x="648" y="150"/>
                </a:cubicBezTo>
                <a:cubicBezTo>
                  <a:pt x="656" y="149"/>
                  <a:pt x="659" y="150"/>
                  <a:pt x="663" y="151"/>
                </a:cubicBezTo>
                <a:cubicBezTo>
                  <a:pt x="659" y="156"/>
                  <a:pt x="653" y="152"/>
                  <a:pt x="651" y="159"/>
                </a:cubicBezTo>
                <a:cubicBezTo>
                  <a:pt x="655" y="160"/>
                  <a:pt x="654" y="156"/>
                  <a:pt x="657" y="156"/>
                </a:cubicBezTo>
                <a:cubicBezTo>
                  <a:pt x="659" y="157"/>
                  <a:pt x="656" y="158"/>
                  <a:pt x="658" y="159"/>
                </a:cubicBezTo>
                <a:cubicBezTo>
                  <a:pt x="664" y="155"/>
                  <a:pt x="676" y="152"/>
                  <a:pt x="682" y="151"/>
                </a:cubicBezTo>
                <a:cubicBezTo>
                  <a:pt x="681" y="151"/>
                  <a:pt x="680" y="151"/>
                  <a:pt x="680" y="151"/>
                </a:cubicBezTo>
                <a:cubicBezTo>
                  <a:pt x="685" y="151"/>
                  <a:pt x="685" y="151"/>
                  <a:pt x="685" y="151"/>
                </a:cubicBezTo>
                <a:cubicBezTo>
                  <a:pt x="685" y="152"/>
                  <a:pt x="686" y="152"/>
                  <a:pt x="686" y="154"/>
                </a:cubicBezTo>
                <a:cubicBezTo>
                  <a:pt x="689" y="155"/>
                  <a:pt x="690" y="155"/>
                  <a:pt x="696" y="155"/>
                </a:cubicBezTo>
                <a:cubicBezTo>
                  <a:pt x="696" y="151"/>
                  <a:pt x="696" y="151"/>
                  <a:pt x="696" y="151"/>
                </a:cubicBezTo>
                <a:cubicBezTo>
                  <a:pt x="704" y="149"/>
                  <a:pt x="715" y="154"/>
                  <a:pt x="723" y="155"/>
                </a:cubicBezTo>
                <a:cubicBezTo>
                  <a:pt x="725" y="154"/>
                  <a:pt x="727" y="153"/>
                  <a:pt x="728" y="151"/>
                </a:cubicBezTo>
                <a:cubicBezTo>
                  <a:pt x="720" y="146"/>
                  <a:pt x="711" y="147"/>
                  <a:pt x="706" y="139"/>
                </a:cubicBezTo>
                <a:cubicBezTo>
                  <a:pt x="704" y="141"/>
                  <a:pt x="700" y="139"/>
                  <a:pt x="698" y="141"/>
                </a:cubicBezTo>
                <a:cubicBezTo>
                  <a:pt x="700" y="141"/>
                  <a:pt x="704" y="144"/>
                  <a:pt x="702" y="145"/>
                </a:cubicBezTo>
                <a:cubicBezTo>
                  <a:pt x="693" y="147"/>
                  <a:pt x="683" y="145"/>
                  <a:pt x="674" y="141"/>
                </a:cubicBezTo>
                <a:cubicBezTo>
                  <a:pt x="673" y="142"/>
                  <a:pt x="673" y="143"/>
                  <a:pt x="672" y="144"/>
                </a:cubicBezTo>
                <a:cubicBezTo>
                  <a:pt x="665" y="144"/>
                  <a:pt x="652" y="140"/>
                  <a:pt x="646" y="144"/>
                </a:cubicBezTo>
                <a:cubicBezTo>
                  <a:pt x="643" y="144"/>
                  <a:pt x="646" y="139"/>
                  <a:pt x="644" y="141"/>
                </a:cubicBezTo>
                <a:cubicBezTo>
                  <a:pt x="640" y="142"/>
                  <a:pt x="632" y="143"/>
                  <a:pt x="628" y="140"/>
                </a:cubicBezTo>
                <a:cubicBezTo>
                  <a:pt x="628" y="143"/>
                  <a:pt x="626" y="144"/>
                  <a:pt x="621" y="144"/>
                </a:cubicBezTo>
                <a:cubicBezTo>
                  <a:pt x="623" y="150"/>
                  <a:pt x="634" y="145"/>
                  <a:pt x="638" y="148"/>
                </a:cubicBezTo>
                <a:close/>
                <a:moveTo>
                  <a:pt x="725" y="153"/>
                </a:moveTo>
                <a:cubicBezTo>
                  <a:pt x="722" y="154"/>
                  <a:pt x="722" y="152"/>
                  <a:pt x="720" y="151"/>
                </a:cubicBezTo>
                <a:cubicBezTo>
                  <a:pt x="721" y="148"/>
                  <a:pt x="726" y="149"/>
                  <a:pt x="725" y="153"/>
                </a:cubicBezTo>
                <a:close/>
                <a:moveTo>
                  <a:pt x="188" y="156"/>
                </a:moveTo>
                <a:cubicBezTo>
                  <a:pt x="189" y="153"/>
                  <a:pt x="190" y="158"/>
                  <a:pt x="191" y="158"/>
                </a:cubicBezTo>
                <a:cubicBezTo>
                  <a:pt x="191" y="157"/>
                  <a:pt x="191" y="157"/>
                  <a:pt x="192" y="157"/>
                </a:cubicBezTo>
                <a:cubicBezTo>
                  <a:pt x="192" y="155"/>
                  <a:pt x="192" y="155"/>
                  <a:pt x="192" y="155"/>
                </a:cubicBezTo>
                <a:cubicBezTo>
                  <a:pt x="186" y="156"/>
                  <a:pt x="193" y="150"/>
                  <a:pt x="188" y="150"/>
                </a:cubicBezTo>
                <a:cubicBezTo>
                  <a:pt x="188" y="151"/>
                  <a:pt x="189" y="152"/>
                  <a:pt x="189" y="152"/>
                </a:cubicBezTo>
                <a:cubicBezTo>
                  <a:pt x="187" y="152"/>
                  <a:pt x="187" y="152"/>
                  <a:pt x="187" y="152"/>
                </a:cubicBezTo>
                <a:cubicBezTo>
                  <a:pt x="187" y="154"/>
                  <a:pt x="187" y="155"/>
                  <a:pt x="188" y="156"/>
                </a:cubicBezTo>
                <a:close/>
                <a:moveTo>
                  <a:pt x="150" y="204"/>
                </a:moveTo>
                <a:cubicBezTo>
                  <a:pt x="151" y="206"/>
                  <a:pt x="152" y="208"/>
                  <a:pt x="154" y="208"/>
                </a:cubicBezTo>
                <a:cubicBezTo>
                  <a:pt x="163" y="204"/>
                  <a:pt x="165" y="213"/>
                  <a:pt x="171" y="212"/>
                </a:cubicBezTo>
                <a:cubicBezTo>
                  <a:pt x="172" y="212"/>
                  <a:pt x="171" y="215"/>
                  <a:pt x="173" y="215"/>
                </a:cubicBezTo>
                <a:cubicBezTo>
                  <a:pt x="173" y="213"/>
                  <a:pt x="174" y="212"/>
                  <a:pt x="176" y="212"/>
                </a:cubicBezTo>
                <a:cubicBezTo>
                  <a:pt x="176" y="212"/>
                  <a:pt x="177" y="213"/>
                  <a:pt x="177" y="212"/>
                </a:cubicBezTo>
                <a:cubicBezTo>
                  <a:pt x="173" y="210"/>
                  <a:pt x="177" y="206"/>
                  <a:pt x="176" y="202"/>
                </a:cubicBezTo>
                <a:cubicBezTo>
                  <a:pt x="174" y="202"/>
                  <a:pt x="172" y="201"/>
                  <a:pt x="170" y="201"/>
                </a:cubicBezTo>
                <a:cubicBezTo>
                  <a:pt x="169" y="202"/>
                  <a:pt x="170" y="204"/>
                  <a:pt x="168" y="205"/>
                </a:cubicBezTo>
                <a:cubicBezTo>
                  <a:pt x="160" y="203"/>
                  <a:pt x="147" y="201"/>
                  <a:pt x="141" y="204"/>
                </a:cubicBezTo>
                <a:cubicBezTo>
                  <a:pt x="143" y="205"/>
                  <a:pt x="146" y="207"/>
                  <a:pt x="150" y="204"/>
                </a:cubicBezTo>
                <a:close/>
                <a:moveTo>
                  <a:pt x="37" y="656"/>
                </a:moveTo>
                <a:cubicBezTo>
                  <a:pt x="40" y="659"/>
                  <a:pt x="43" y="664"/>
                  <a:pt x="39" y="669"/>
                </a:cubicBezTo>
                <a:cubicBezTo>
                  <a:pt x="43" y="676"/>
                  <a:pt x="49" y="670"/>
                  <a:pt x="58" y="671"/>
                </a:cubicBezTo>
                <a:cubicBezTo>
                  <a:pt x="57" y="668"/>
                  <a:pt x="59" y="668"/>
                  <a:pt x="60" y="667"/>
                </a:cubicBezTo>
                <a:cubicBezTo>
                  <a:pt x="54" y="667"/>
                  <a:pt x="49" y="667"/>
                  <a:pt x="49" y="662"/>
                </a:cubicBezTo>
                <a:cubicBezTo>
                  <a:pt x="55" y="660"/>
                  <a:pt x="59" y="662"/>
                  <a:pt x="63" y="660"/>
                </a:cubicBezTo>
                <a:cubicBezTo>
                  <a:pt x="59" y="654"/>
                  <a:pt x="42" y="659"/>
                  <a:pt x="37" y="656"/>
                </a:cubicBezTo>
                <a:close/>
                <a:moveTo>
                  <a:pt x="1195" y="668"/>
                </a:moveTo>
                <a:cubicBezTo>
                  <a:pt x="1197" y="668"/>
                  <a:pt x="1193" y="669"/>
                  <a:pt x="1194" y="670"/>
                </a:cubicBezTo>
                <a:cubicBezTo>
                  <a:pt x="1196" y="670"/>
                  <a:pt x="1196" y="670"/>
                  <a:pt x="1196" y="670"/>
                </a:cubicBezTo>
                <a:cubicBezTo>
                  <a:pt x="1196" y="670"/>
                  <a:pt x="1197" y="670"/>
                  <a:pt x="1196" y="669"/>
                </a:cubicBezTo>
                <a:cubicBezTo>
                  <a:pt x="1196" y="668"/>
                  <a:pt x="1201" y="665"/>
                  <a:pt x="1195" y="668"/>
                </a:cubicBezTo>
                <a:close/>
                <a:moveTo>
                  <a:pt x="851" y="735"/>
                </a:moveTo>
                <a:cubicBezTo>
                  <a:pt x="855" y="736"/>
                  <a:pt x="854" y="732"/>
                  <a:pt x="856" y="731"/>
                </a:cubicBezTo>
                <a:cubicBezTo>
                  <a:pt x="858" y="731"/>
                  <a:pt x="857" y="735"/>
                  <a:pt x="858" y="736"/>
                </a:cubicBezTo>
                <a:cubicBezTo>
                  <a:pt x="863" y="736"/>
                  <a:pt x="860" y="732"/>
                  <a:pt x="859" y="731"/>
                </a:cubicBezTo>
                <a:cubicBezTo>
                  <a:pt x="863" y="730"/>
                  <a:pt x="864" y="732"/>
                  <a:pt x="867" y="731"/>
                </a:cubicBezTo>
                <a:cubicBezTo>
                  <a:pt x="862" y="724"/>
                  <a:pt x="853" y="729"/>
                  <a:pt x="849" y="728"/>
                </a:cubicBezTo>
                <a:cubicBezTo>
                  <a:pt x="848" y="730"/>
                  <a:pt x="847" y="731"/>
                  <a:pt x="849" y="732"/>
                </a:cubicBezTo>
                <a:cubicBezTo>
                  <a:pt x="847" y="732"/>
                  <a:pt x="846" y="733"/>
                  <a:pt x="845" y="734"/>
                </a:cubicBezTo>
                <a:cubicBezTo>
                  <a:pt x="847" y="734"/>
                  <a:pt x="846" y="737"/>
                  <a:pt x="848" y="736"/>
                </a:cubicBezTo>
                <a:cubicBezTo>
                  <a:pt x="848" y="736"/>
                  <a:pt x="850" y="731"/>
                  <a:pt x="851" y="735"/>
                </a:cubicBezTo>
                <a:close/>
                <a:moveTo>
                  <a:pt x="1094" y="735"/>
                </a:moveTo>
                <a:cubicBezTo>
                  <a:pt x="1095" y="733"/>
                  <a:pt x="1096" y="736"/>
                  <a:pt x="1097" y="734"/>
                </a:cubicBezTo>
                <a:cubicBezTo>
                  <a:pt x="1097" y="735"/>
                  <a:pt x="1098" y="735"/>
                  <a:pt x="1098" y="734"/>
                </a:cubicBezTo>
                <a:cubicBezTo>
                  <a:pt x="1095" y="733"/>
                  <a:pt x="1101" y="733"/>
                  <a:pt x="1099" y="731"/>
                </a:cubicBezTo>
                <a:cubicBezTo>
                  <a:pt x="1098" y="731"/>
                  <a:pt x="1096" y="730"/>
                  <a:pt x="1095" y="731"/>
                </a:cubicBezTo>
                <a:cubicBezTo>
                  <a:pt x="1098" y="732"/>
                  <a:pt x="1091" y="734"/>
                  <a:pt x="1094" y="735"/>
                </a:cubicBezTo>
                <a:close/>
                <a:moveTo>
                  <a:pt x="1125" y="745"/>
                </a:moveTo>
                <a:cubicBezTo>
                  <a:pt x="1123" y="745"/>
                  <a:pt x="1123" y="744"/>
                  <a:pt x="1122" y="743"/>
                </a:cubicBezTo>
                <a:cubicBezTo>
                  <a:pt x="1123" y="741"/>
                  <a:pt x="1123" y="739"/>
                  <a:pt x="1125" y="738"/>
                </a:cubicBezTo>
                <a:cubicBezTo>
                  <a:pt x="1118" y="739"/>
                  <a:pt x="1114" y="737"/>
                  <a:pt x="1110" y="740"/>
                </a:cubicBezTo>
                <a:cubicBezTo>
                  <a:pt x="1113" y="741"/>
                  <a:pt x="1120" y="739"/>
                  <a:pt x="1122" y="740"/>
                </a:cubicBezTo>
                <a:cubicBezTo>
                  <a:pt x="1123" y="747"/>
                  <a:pt x="1115" y="748"/>
                  <a:pt x="1108" y="750"/>
                </a:cubicBezTo>
                <a:cubicBezTo>
                  <a:pt x="1115" y="752"/>
                  <a:pt x="1121" y="750"/>
                  <a:pt x="1130" y="749"/>
                </a:cubicBezTo>
                <a:cubicBezTo>
                  <a:pt x="1128" y="744"/>
                  <a:pt x="1142" y="748"/>
                  <a:pt x="1142" y="743"/>
                </a:cubicBezTo>
                <a:cubicBezTo>
                  <a:pt x="1139" y="743"/>
                  <a:pt x="1130" y="741"/>
                  <a:pt x="1125" y="745"/>
                </a:cubicBezTo>
                <a:close/>
                <a:moveTo>
                  <a:pt x="518" y="787"/>
                </a:moveTo>
                <a:cubicBezTo>
                  <a:pt x="502" y="780"/>
                  <a:pt x="472" y="790"/>
                  <a:pt x="458" y="780"/>
                </a:cubicBezTo>
                <a:cubicBezTo>
                  <a:pt x="457" y="779"/>
                  <a:pt x="459" y="778"/>
                  <a:pt x="459" y="777"/>
                </a:cubicBezTo>
                <a:cubicBezTo>
                  <a:pt x="443" y="774"/>
                  <a:pt x="427" y="777"/>
                  <a:pt x="414" y="778"/>
                </a:cubicBezTo>
                <a:cubicBezTo>
                  <a:pt x="409" y="778"/>
                  <a:pt x="403" y="776"/>
                  <a:pt x="399" y="778"/>
                </a:cubicBezTo>
                <a:cubicBezTo>
                  <a:pt x="396" y="779"/>
                  <a:pt x="396" y="781"/>
                  <a:pt x="393" y="781"/>
                </a:cubicBezTo>
                <a:cubicBezTo>
                  <a:pt x="390" y="782"/>
                  <a:pt x="387" y="779"/>
                  <a:pt x="384" y="780"/>
                </a:cubicBezTo>
                <a:cubicBezTo>
                  <a:pt x="386" y="780"/>
                  <a:pt x="389" y="783"/>
                  <a:pt x="387" y="784"/>
                </a:cubicBezTo>
                <a:cubicBezTo>
                  <a:pt x="380" y="785"/>
                  <a:pt x="368" y="781"/>
                  <a:pt x="360" y="783"/>
                </a:cubicBezTo>
                <a:cubicBezTo>
                  <a:pt x="363" y="779"/>
                  <a:pt x="354" y="781"/>
                  <a:pt x="355" y="776"/>
                </a:cubicBezTo>
                <a:cubicBezTo>
                  <a:pt x="343" y="775"/>
                  <a:pt x="334" y="773"/>
                  <a:pt x="323" y="775"/>
                </a:cubicBezTo>
                <a:cubicBezTo>
                  <a:pt x="325" y="775"/>
                  <a:pt x="325" y="776"/>
                  <a:pt x="325" y="778"/>
                </a:cubicBezTo>
                <a:cubicBezTo>
                  <a:pt x="314" y="780"/>
                  <a:pt x="305" y="767"/>
                  <a:pt x="291" y="773"/>
                </a:cubicBezTo>
                <a:cubicBezTo>
                  <a:pt x="291" y="777"/>
                  <a:pt x="295" y="776"/>
                  <a:pt x="293" y="780"/>
                </a:cubicBezTo>
                <a:cubicBezTo>
                  <a:pt x="288" y="778"/>
                  <a:pt x="275" y="779"/>
                  <a:pt x="275" y="772"/>
                </a:cubicBezTo>
                <a:cubicBezTo>
                  <a:pt x="266" y="772"/>
                  <a:pt x="257" y="771"/>
                  <a:pt x="245" y="771"/>
                </a:cubicBezTo>
                <a:cubicBezTo>
                  <a:pt x="243" y="781"/>
                  <a:pt x="233" y="772"/>
                  <a:pt x="225" y="776"/>
                </a:cubicBezTo>
                <a:cubicBezTo>
                  <a:pt x="227" y="771"/>
                  <a:pt x="221" y="773"/>
                  <a:pt x="219" y="771"/>
                </a:cubicBezTo>
                <a:cubicBezTo>
                  <a:pt x="219" y="768"/>
                  <a:pt x="219" y="768"/>
                  <a:pt x="219" y="768"/>
                </a:cubicBezTo>
                <a:cubicBezTo>
                  <a:pt x="199" y="764"/>
                  <a:pt x="177" y="762"/>
                  <a:pt x="154" y="762"/>
                </a:cubicBezTo>
                <a:cubicBezTo>
                  <a:pt x="152" y="764"/>
                  <a:pt x="149" y="768"/>
                  <a:pt x="145" y="766"/>
                </a:cubicBezTo>
                <a:cubicBezTo>
                  <a:pt x="145" y="763"/>
                  <a:pt x="147" y="763"/>
                  <a:pt x="145" y="761"/>
                </a:cubicBezTo>
                <a:cubicBezTo>
                  <a:pt x="136" y="759"/>
                  <a:pt x="125" y="757"/>
                  <a:pt x="117" y="756"/>
                </a:cubicBezTo>
                <a:cubicBezTo>
                  <a:pt x="102" y="755"/>
                  <a:pt x="90" y="761"/>
                  <a:pt x="78" y="761"/>
                </a:cubicBezTo>
                <a:cubicBezTo>
                  <a:pt x="77" y="761"/>
                  <a:pt x="74" y="759"/>
                  <a:pt x="73" y="759"/>
                </a:cubicBezTo>
                <a:cubicBezTo>
                  <a:pt x="62" y="758"/>
                  <a:pt x="52" y="765"/>
                  <a:pt x="44" y="768"/>
                </a:cubicBezTo>
                <a:cubicBezTo>
                  <a:pt x="43" y="771"/>
                  <a:pt x="45" y="772"/>
                  <a:pt x="43" y="774"/>
                </a:cubicBezTo>
                <a:cubicBezTo>
                  <a:pt x="37" y="777"/>
                  <a:pt x="25" y="777"/>
                  <a:pt x="19" y="779"/>
                </a:cubicBezTo>
                <a:cubicBezTo>
                  <a:pt x="27" y="781"/>
                  <a:pt x="33" y="780"/>
                  <a:pt x="43" y="780"/>
                </a:cubicBezTo>
                <a:cubicBezTo>
                  <a:pt x="44" y="782"/>
                  <a:pt x="41" y="781"/>
                  <a:pt x="41" y="784"/>
                </a:cubicBezTo>
                <a:cubicBezTo>
                  <a:pt x="55" y="785"/>
                  <a:pt x="76" y="777"/>
                  <a:pt x="88" y="785"/>
                </a:cubicBezTo>
                <a:cubicBezTo>
                  <a:pt x="72" y="787"/>
                  <a:pt x="43" y="789"/>
                  <a:pt x="27" y="796"/>
                </a:cubicBezTo>
                <a:cubicBezTo>
                  <a:pt x="34" y="797"/>
                  <a:pt x="40" y="796"/>
                  <a:pt x="45" y="794"/>
                </a:cubicBezTo>
                <a:cubicBezTo>
                  <a:pt x="45" y="796"/>
                  <a:pt x="46" y="796"/>
                  <a:pt x="46" y="798"/>
                </a:cubicBezTo>
                <a:cubicBezTo>
                  <a:pt x="61" y="795"/>
                  <a:pt x="82" y="798"/>
                  <a:pt x="96" y="793"/>
                </a:cubicBezTo>
                <a:cubicBezTo>
                  <a:pt x="118" y="793"/>
                  <a:pt x="141" y="791"/>
                  <a:pt x="164" y="794"/>
                </a:cubicBezTo>
                <a:cubicBezTo>
                  <a:pt x="174" y="796"/>
                  <a:pt x="183" y="797"/>
                  <a:pt x="194" y="797"/>
                </a:cubicBezTo>
                <a:cubicBezTo>
                  <a:pt x="211" y="797"/>
                  <a:pt x="246" y="806"/>
                  <a:pt x="255" y="797"/>
                </a:cubicBezTo>
                <a:cubicBezTo>
                  <a:pt x="251" y="794"/>
                  <a:pt x="245" y="793"/>
                  <a:pt x="241" y="791"/>
                </a:cubicBezTo>
                <a:cubicBezTo>
                  <a:pt x="261" y="788"/>
                  <a:pt x="281" y="799"/>
                  <a:pt x="303" y="790"/>
                </a:cubicBezTo>
                <a:cubicBezTo>
                  <a:pt x="307" y="790"/>
                  <a:pt x="307" y="793"/>
                  <a:pt x="309" y="793"/>
                </a:cubicBezTo>
                <a:cubicBezTo>
                  <a:pt x="316" y="787"/>
                  <a:pt x="335" y="794"/>
                  <a:pt x="345" y="789"/>
                </a:cubicBezTo>
                <a:cubicBezTo>
                  <a:pt x="344" y="785"/>
                  <a:pt x="338" y="788"/>
                  <a:pt x="339" y="783"/>
                </a:cubicBezTo>
                <a:cubicBezTo>
                  <a:pt x="341" y="783"/>
                  <a:pt x="343" y="782"/>
                  <a:pt x="344" y="780"/>
                </a:cubicBezTo>
                <a:cubicBezTo>
                  <a:pt x="345" y="783"/>
                  <a:pt x="347" y="785"/>
                  <a:pt x="351" y="783"/>
                </a:cubicBezTo>
                <a:cubicBezTo>
                  <a:pt x="353" y="786"/>
                  <a:pt x="353" y="791"/>
                  <a:pt x="356" y="793"/>
                </a:cubicBezTo>
                <a:cubicBezTo>
                  <a:pt x="361" y="794"/>
                  <a:pt x="361" y="794"/>
                  <a:pt x="366" y="794"/>
                </a:cubicBezTo>
                <a:cubicBezTo>
                  <a:pt x="366" y="797"/>
                  <a:pt x="362" y="795"/>
                  <a:pt x="363" y="798"/>
                </a:cubicBezTo>
                <a:cubicBezTo>
                  <a:pt x="376" y="794"/>
                  <a:pt x="389" y="795"/>
                  <a:pt x="404" y="793"/>
                </a:cubicBezTo>
                <a:cubicBezTo>
                  <a:pt x="400" y="789"/>
                  <a:pt x="391" y="794"/>
                  <a:pt x="387" y="788"/>
                </a:cubicBezTo>
                <a:cubicBezTo>
                  <a:pt x="399" y="787"/>
                  <a:pt x="416" y="780"/>
                  <a:pt x="419" y="792"/>
                </a:cubicBezTo>
                <a:cubicBezTo>
                  <a:pt x="419" y="790"/>
                  <a:pt x="417" y="797"/>
                  <a:pt x="417" y="796"/>
                </a:cubicBezTo>
                <a:cubicBezTo>
                  <a:pt x="424" y="809"/>
                  <a:pt x="458" y="807"/>
                  <a:pt x="467" y="802"/>
                </a:cubicBezTo>
                <a:cubicBezTo>
                  <a:pt x="466" y="800"/>
                  <a:pt x="466" y="798"/>
                  <a:pt x="463" y="797"/>
                </a:cubicBezTo>
                <a:cubicBezTo>
                  <a:pt x="484" y="792"/>
                  <a:pt x="515" y="805"/>
                  <a:pt x="534" y="797"/>
                </a:cubicBezTo>
                <a:cubicBezTo>
                  <a:pt x="533" y="792"/>
                  <a:pt x="547" y="796"/>
                  <a:pt x="548" y="790"/>
                </a:cubicBezTo>
                <a:cubicBezTo>
                  <a:pt x="537" y="789"/>
                  <a:pt x="527" y="782"/>
                  <a:pt x="518" y="787"/>
                </a:cubicBezTo>
                <a:close/>
                <a:moveTo>
                  <a:pt x="153" y="789"/>
                </a:moveTo>
                <a:cubicBezTo>
                  <a:pt x="156" y="787"/>
                  <a:pt x="157" y="791"/>
                  <a:pt x="161" y="790"/>
                </a:cubicBezTo>
                <a:cubicBezTo>
                  <a:pt x="161" y="793"/>
                  <a:pt x="152" y="793"/>
                  <a:pt x="153" y="789"/>
                </a:cubicBezTo>
                <a:close/>
                <a:moveTo>
                  <a:pt x="175" y="791"/>
                </a:moveTo>
                <a:cubicBezTo>
                  <a:pt x="175" y="789"/>
                  <a:pt x="179" y="787"/>
                  <a:pt x="181" y="789"/>
                </a:cubicBezTo>
                <a:cubicBezTo>
                  <a:pt x="180" y="790"/>
                  <a:pt x="177" y="791"/>
                  <a:pt x="175" y="791"/>
                </a:cubicBezTo>
                <a:close/>
                <a:moveTo>
                  <a:pt x="286" y="787"/>
                </a:moveTo>
                <a:cubicBezTo>
                  <a:pt x="285" y="786"/>
                  <a:pt x="285" y="784"/>
                  <a:pt x="283" y="783"/>
                </a:cubicBezTo>
                <a:cubicBezTo>
                  <a:pt x="287" y="780"/>
                  <a:pt x="299" y="778"/>
                  <a:pt x="300" y="785"/>
                </a:cubicBezTo>
                <a:cubicBezTo>
                  <a:pt x="295" y="785"/>
                  <a:pt x="291" y="786"/>
                  <a:pt x="286" y="787"/>
                </a:cubicBezTo>
                <a:close/>
                <a:moveTo>
                  <a:pt x="316" y="789"/>
                </a:moveTo>
                <a:cubicBezTo>
                  <a:pt x="313" y="789"/>
                  <a:pt x="312" y="787"/>
                  <a:pt x="309" y="788"/>
                </a:cubicBezTo>
                <a:cubicBezTo>
                  <a:pt x="307" y="787"/>
                  <a:pt x="317" y="784"/>
                  <a:pt x="316" y="789"/>
                </a:cubicBezTo>
                <a:close/>
                <a:moveTo>
                  <a:pt x="961" y="761"/>
                </a:moveTo>
                <a:cubicBezTo>
                  <a:pt x="958" y="761"/>
                  <a:pt x="960" y="755"/>
                  <a:pt x="956" y="756"/>
                </a:cubicBezTo>
                <a:cubicBezTo>
                  <a:pt x="955" y="760"/>
                  <a:pt x="960" y="762"/>
                  <a:pt x="961" y="761"/>
                </a:cubicBezTo>
                <a:close/>
                <a:moveTo>
                  <a:pt x="605" y="793"/>
                </a:moveTo>
                <a:cubicBezTo>
                  <a:pt x="604" y="794"/>
                  <a:pt x="602" y="794"/>
                  <a:pt x="601" y="795"/>
                </a:cubicBezTo>
                <a:cubicBezTo>
                  <a:pt x="599" y="791"/>
                  <a:pt x="595" y="793"/>
                  <a:pt x="589" y="793"/>
                </a:cubicBezTo>
                <a:cubicBezTo>
                  <a:pt x="590" y="796"/>
                  <a:pt x="584" y="792"/>
                  <a:pt x="585" y="796"/>
                </a:cubicBezTo>
                <a:cubicBezTo>
                  <a:pt x="593" y="800"/>
                  <a:pt x="602" y="794"/>
                  <a:pt x="602" y="799"/>
                </a:cubicBezTo>
                <a:cubicBezTo>
                  <a:pt x="607" y="796"/>
                  <a:pt x="612" y="803"/>
                  <a:pt x="615" y="799"/>
                </a:cubicBezTo>
                <a:cubicBezTo>
                  <a:pt x="609" y="800"/>
                  <a:pt x="609" y="794"/>
                  <a:pt x="605" y="793"/>
                </a:cubicBezTo>
                <a:close/>
                <a:moveTo>
                  <a:pt x="933" y="808"/>
                </a:moveTo>
                <a:cubicBezTo>
                  <a:pt x="935" y="808"/>
                  <a:pt x="936" y="808"/>
                  <a:pt x="936" y="806"/>
                </a:cubicBezTo>
                <a:cubicBezTo>
                  <a:pt x="933" y="807"/>
                  <a:pt x="932" y="806"/>
                  <a:pt x="931" y="805"/>
                </a:cubicBezTo>
                <a:cubicBezTo>
                  <a:pt x="930" y="808"/>
                  <a:pt x="926" y="804"/>
                  <a:pt x="924" y="807"/>
                </a:cubicBezTo>
                <a:cubicBezTo>
                  <a:pt x="925" y="804"/>
                  <a:pt x="916" y="804"/>
                  <a:pt x="913" y="806"/>
                </a:cubicBezTo>
                <a:cubicBezTo>
                  <a:pt x="911" y="804"/>
                  <a:pt x="911" y="805"/>
                  <a:pt x="908" y="806"/>
                </a:cubicBezTo>
                <a:cubicBezTo>
                  <a:pt x="908" y="804"/>
                  <a:pt x="911" y="805"/>
                  <a:pt x="909" y="803"/>
                </a:cubicBezTo>
                <a:cubicBezTo>
                  <a:pt x="908" y="802"/>
                  <a:pt x="907" y="803"/>
                  <a:pt x="907" y="802"/>
                </a:cubicBezTo>
                <a:cubicBezTo>
                  <a:pt x="903" y="803"/>
                  <a:pt x="904" y="805"/>
                  <a:pt x="900" y="803"/>
                </a:cubicBezTo>
                <a:cubicBezTo>
                  <a:pt x="900" y="806"/>
                  <a:pt x="897" y="805"/>
                  <a:pt x="896" y="806"/>
                </a:cubicBezTo>
                <a:cubicBezTo>
                  <a:pt x="896" y="802"/>
                  <a:pt x="885" y="806"/>
                  <a:pt x="888" y="802"/>
                </a:cubicBezTo>
                <a:cubicBezTo>
                  <a:pt x="884" y="802"/>
                  <a:pt x="884" y="806"/>
                  <a:pt x="880" y="805"/>
                </a:cubicBezTo>
                <a:cubicBezTo>
                  <a:pt x="880" y="804"/>
                  <a:pt x="881" y="803"/>
                  <a:pt x="881" y="803"/>
                </a:cubicBezTo>
                <a:cubicBezTo>
                  <a:pt x="876" y="802"/>
                  <a:pt x="873" y="805"/>
                  <a:pt x="868" y="802"/>
                </a:cubicBezTo>
                <a:cubicBezTo>
                  <a:pt x="868" y="805"/>
                  <a:pt x="865" y="802"/>
                  <a:pt x="861" y="804"/>
                </a:cubicBezTo>
                <a:cubicBezTo>
                  <a:pt x="861" y="801"/>
                  <a:pt x="858" y="801"/>
                  <a:pt x="856" y="801"/>
                </a:cubicBezTo>
                <a:cubicBezTo>
                  <a:pt x="855" y="805"/>
                  <a:pt x="860" y="799"/>
                  <a:pt x="860" y="804"/>
                </a:cubicBezTo>
                <a:cubicBezTo>
                  <a:pt x="854" y="804"/>
                  <a:pt x="850" y="802"/>
                  <a:pt x="850" y="807"/>
                </a:cubicBezTo>
                <a:cubicBezTo>
                  <a:pt x="862" y="811"/>
                  <a:pt x="873" y="812"/>
                  <a:pt x="885" y="812"/>
                </a:cubicBezTo>
                <a:cubicBezTo>
                  <a:pt x="891" y="804"/>
                  <a:pt x="903" y="812"/>
                  <a:pt x="909" y="817"/>
                </a:cubicBezTo>
                <a:cubicBezTo>
                  <a:pt x="912" y="815"/>
                  <a:pt x="913" y="817"/>
                  <a:pt x="917" y="817"/>
                </a:cubicBezTo>
                <a:cubicBezTo>
                  <a:pt x="916" y="821"/>
                  <a:pt x="924" y="821"/>
                  <a:pt x="926" y="819"/>
                </a:cubicBezTo>
                <a:cubicBezTo>
                  <a:pt x="925" y="819"/>
                  <a:pt x="925" y="817"/>
                  <a:pt x="924" y="817"/>
                </a:cubicBezTo>
                <a:cubicBezTo>
                  <a:pt x="931" y="813"/>
                  <a:pt x="943" y="817"/>
                  <a:pt x="947" y="812"/>
                </a:cubicBezTo>
                <a:cubicBezTo>
                  <a:pt x="942" y="811"/>
                  <a:pt x="935" y="812"/>
                  <a:pt x="933" y="808"/>
                </a:cubicBezTo>
                <a:close/>
                <a:moveTo>
                  <a:pt x="1010" y="805"/>
                </a:moveTo>
                <a:cubicBezTo>
                  <a:pt x="1010" y="804"/>
                  <a:pt x="1011" y="804"/>
                  <a:pt x="1010" y="803"/>
                </a:cubicBezTo>
                <a:cubicBezTo>
                  <a:pt x="999" y="803"/>
                  <a:pt x="981" y="800"/>
                  <a:pt x="974" y="805"/>
                </a:cubicBezTo>
                <a:cubicBezTo>
                  <a:pt x="975" y="806"/>
                  <a:pt x="976" y="808"/>
                  <a:pt x="976" y="810"/>
                </a:cubicBezTo>
                <a:cubicBezTo>
                  <a:pt x="973" y="811"/>
                  <a:pt x="973" y="813"/>
                  <a:pt x="971" y="813"/>
                </a:cubicBezTo>
                <a:cubicBezTo>
                  <a:pt x="973" y="813"/>
                  <a:pt x="971" y="814"/>
                  <a:pt x="971" y="816"/>
                </a:cubicBezTo>
                <a:cubicBezTo>
                  <a:pt x="997" y="820"/>
                  <a:pt x="1029" y="816"/>
                  <a:pt x="1052" y="811"/>
                </a:cubicBezTo>
                <a:cubicBezTo>
                  <a:pt x="1031" y="815"/>
                  <a:pt x="1026" y="800"/>
                  <a:pt x="1010" y="805"/>
                </a:cubicBezTo>
                <a:close/>
                <a:moveTo>
                  <a:pt x="448" y="77"/>
                </a:moveTo>
                <a:cubicBezTo>
                  <a:pt x="445" y="77"/>
                  <a:pt x="443" y="77"/>
                  <a:pt x="443" y="79"/>
                </a:cubicBezTo>
                <a:cubicBezTo>
                  <a:pt x="447" y="81"/>
                  <a:pt x="449" y="88"/>
                  <a:pt x="454" y="86"/>
                </a:cubicBezTo>
                <a:cubicBezTo>
                  <a:pt x="456" y="82"/>
                  <a:pt x="454" y="82"/>
                  <a:pt x="453" y="78"/>
                </a:cubicBezTo>
                <a:cubicBezTo>
                  <a:pt x="455" y="76"/>
                  <a:pt x="458" y="75"/>
                  <a:pt x="459" y="72"/>
                </a:cubicBezTo>
                <a:cubicBezTo>
                  <a:pt x="463" y="73"/>
                  <a:pt x="463" y="74"/>
                  <a:pt x="468" y="73"/>
                </a:cubicBezTo>
                <a:cubicBezTo>
                  <a:pt x="468" y="71"/>
                  <a:pt x="469" y="69"/>
                  <a:pt x="470" y="68"/>
                </a:cubicBezTo>
                <a:cubicBezTo>
                  <a:pt x="472" y="72"/>
                  <a:pt x="481" y="71"/>
                  <a:pt x="479" y="67"/>
                </a:cubicBezTo>
                <a:cubicBezTo>
                  <a:pt x="477" y="64"/>
                  <a:pt x="478" y="70"/>
                  <a:pt x="475" y="69"/>
                </a:cubicBezTo>
                <a:cubicBezTo>
                  <a:pt x="475" y="67"/>
                  <a:pt x="476" y="66"/>
                  <a:pt x="477" y="65"/>
                </a:cubicBezTo>
                <a:cubicBezTo>
                  <a:pt x="481" y="67"/>
                  <a:pt x="486" y="65"/>
                  <a:pt x="490" y="70"/>
                </a:cubicBezTo>
                <a:cubicBezTo>
                  <a:pt x="490" y="82"/>
                  <a:pt x="475" y="74"/>
                  <a:pt x="469" y="79"/>
                </a:cubicBezTo>
                <a:cubicBezTo>
                  <a:pt x="471" y="81"/>
                  <a:pt x="474" y="81"/>
                  <a:pt x="476" y="82"/>
                </a:cubicBezTo>
                <a:cubicBezTo>
                  <a:pt x="475" y="84"/>
                  <a:pt x="475" y="86"/>
                  <a:pt x="478" y="87"/>
                </a:cubicBezTo>
                <a:cubicBezTo>
                  <a:pt x="481" y="86"/>
                  <a:pt x="481" y="82"/>
                  <a:pt x="484" y="81"/>
                </a:cubicBezTo>
                <a:cubicBezTo>
                  <a:pt x="497" y="90"/>
                  <a:pt x="514" y="80"/>
                  <a:pt x="530" y="84"/>
                </a:cubicBezTo>
                <a:cubicBezTo>
                  <a:pt x="532" y="82"/>
                  <a:pt x="531" y="81"/>
                  <a:pt x="532" y="79"/>
                </a:cubicBezTo>
                <a:cubicBezTo>
                  <a:pt x="530" y="75"/>
                  <a:pt x="523" y="74"/>
                  <a:pt x="524" y="69"/>
                </a:cubicBezTo>
                <a:cubicBezTo>
                  <a:pt x="529" y="69"/>
                  <a:pt x="528" y="69"/>
                  <a:pt x="532" y="67"/>
                </a:cubicBezTo>
                <a:cubicBezTo>
                  <a:pt x="534" y="70"/>
                  <a:pt x="533" y="73"/>
                  <a:pt x="535" y="79"/>
                </a:cubicBezTo>
                <a:cubicBezTo>
                  <a:pt x="539" y="80"/>
                  <a:pt x="541" y="81"/>
                  <a:pt x="546" y="78"/>
                </a:cubicBezTo>
                <a:cubicBezTo>
                  <a:pt x="547" y="76"/>
                  <a:pt x="544" y="76"/>
                  <a:pt x="545" y="73"/>
                </a:cubicBezTo>
                <a:cubicBezTo>
                  <a:pt x="542" y="72"/>
                  <a:pt x="539" y="72"/>
                  <a:pt x="538" y="69"/>
                </a:cubicBezTo>
                <a:cubicBezTo>
                  <a:pt x="542" y="69"/>
                  <a:pt x="540" y="65"/>
                  <a:pt x="544" y="65"/>
                </a:cubicBezTo>
                <a:cubicBezTo>
                  <a:pt x="547" y="67"/>
                  <a:pt x="551" y="68"/>
                  <a:pt x="557" y="67"/>
                </a:cubicBezTo>
                <a:cubicBezTo>
                  <a:pt x="554" y="60"/>
                  <a:pt x="544" y="62"/>
                  <a:pt x="535" y="61"/>
                </a:cubicBezTo>
                <a:cubicBezTo>
                  <a:pt x="515" y="59"/>
                  <a:pt x="494" y="57"/>
                  <a:pt x="475" y="57"/>
                </a:cubicBezTo>
                <a:cubicBezTo>
                  <a:pt x="475" y="59"/>
                  <a:pt x="476" y="59"/>
                  <a:pt x="475" y="60"/>
                </a:cubicBezTo>
                <a:cubicBezTo>
                  <a:pt x="467" y="61"/>
                  <a:pt x="459" y="59"/>
                  <a:pt x="457" y="64"/>
                </a:cubicBezTo>
                <a:cubicBezTo>
                  <a:pt x="458" y="61"/>
                  <a:pt x="461" y="65"/>
                  <a:pt x="462" y="65"/>
                </a:cubicBezTo>
                <a:cubicBezTo>
                  <a:pt x="454" y="69"/>
                  <a:pt x="444" y="62"/>
                  <a:pt x="437" y="68"/>
                </a:cubicBezTo>
                <a:cubicBezTo>
                  <a:pt x="439" y="70"/>
                  <a:pt x="442" y="71"/>
                  <a:pt x="446" y="71"/>
                </a:cubicBezTo>
                <a:cubicBezTo>
                  <a:pt x="446" y="73"/>
                  <a:pt x="448" y="75"/>
                  <a:pt x="448" y="77"/>
                </a:cubicBezTo>
                <a:close/>
                <a:moveTo>
                  <a:pt x="488" y="60"/>
                </a:moveTo>
                <a:cubicBezTo>
                  <a:pt x="489" y="60"/>
                  <a:pt x="490" y="61"/>
                  <a:pt x="491" y="61"/>
                </a:cubicBezTo>
                <a:cubicBezTo>
                  <a:pt x="491" y="62"/>
                  <a:pt x="490" y="63"/>
                  <a:pt x="490" y="65"/>
                </a:cubicBezTo>
                <a:cubicBezTo>
                  <a:pt x="487" y="65"/>
                  <a:pt x="486" y="61"/>
                  <a:pt x="488" y="60"/>
                </a:cubicBezTo>
                <a:close/>
                <a:moveTo>
                  <a:pt x="574" y="69"/>
                </a:moveTo>
                <a:cubicBezTo>
                  <a:pt x="577" y="71"/>
                  <a:pt x="583" y="70"/>
                  <a:pt x="584" y="72"/>
                </a:cubicBezTo>
                <a:cubicBezTo>
                  <a:pt x="584" y="73"/>
                  <a:pt x="581" y="77"/>
                  <a:pt x="580" y="74"/>
                </a:cubicBezTo>
                <a:cubicBezTo>
                  <a:pt x="580" y="73"/>
                  <a:pt x="581" y="73"/>
                  <a:pt x="582" y="72"/>
                </a:cubicBezTo>
                <a:cubicBezTo>
                  <a:pt x="578" y="70"/>
                  <a:pt x="579" y="74"/>
                  <a:pt x="576" y="75"/>
                </a:cubicBezTo>
                <a:cubicBezTo>
                  <a:pt x="579" y="76"/>
                  <a:pt x="581" y="78"/>
                  <a:pt x="578" y="81"/>
                </a:cubicBezTo>
                <a:cubicBezTo>
                  <a:pt x="578" y="83"/>
                  <a:pt x="579" y="83"/>
                  <a:pt x="579" y="85"/>
                </a:cubicBezTo>
                <a:cubicBezTo>
                  <a:pt x="583" y="84"/>
                  <a:pt x="587" y="87"/>
                  <a:pt x="590" y="85"/>
                </a:cubicBezTo>
                <a:cubicBezTo>
                  <a:pt x="591" y="79"/>
                  <a:pt x="587" y="78"/>
                  <a:pt x="584" y="76"/>
                </a:cubicBezTo>
                <a:cubicBezTo>
                  <a:pt x="590" y="77"/>
                  <a:pt x="592" y="74"/>
                  <a:pt x="595" y="72"/>
                </a:cubicBezTo>
                <a:cubicBezTo>
                  <a:pt x="595" y="75"/>
                  <a:pt x="596" y="76"/>
                  <a:pt x="599" y="76"/>
                </a:cubicBezTo>
                <a:cubicBezTo>
                  <a:pt x="601" y="69"/>
                  <a:pt x="595" y="72"/>
                  <a:pt x="597" y="68"/>
                </a:cubicBezTo>
                <a:cubicBezTo>
                  <a:pt x="591" y="66"/>
                  <a:pt x="595" y="70"/>
                  <a:pt x="590" y="71"/>
                </a:cubicBezTo>
                <a:cubicBezTo>
                  <a:pt x="589" y="68"/>
                  <a:pt x="592" y="69"/>
                  <a:pt x="592" y="66"/>
                </a:cubicBezTo>
                <a:cubicBezTo>
                  <a:pt x="581" y="67"/>
                  <a:pt x="579" y="63"/>
                  <a:pt x="584" y="55"/>
                </a:cubicBezTo>
                <a:cubicBezTo>
                  <a:pt x="578" y="54"/>
                  <a:pt x="568" y="56"/>
                  <a:pt x="562" y="59"/>
                </a:cubicBezTo>
                <a:cubicBezTo>
                  <a:pt x="570" y="59"/>
                  <a:pt x="577" y="62"/>
                  <a:pt x="574" y="69"/>
                </a:cubicBezTo>
                <a:close/>
                <a:moveTo>
                  <a:pt x="414" y="86"/>
                </a:moveTo>
                <a:cubicBezTo>
                  <a:pt x="414" y="83"/>
                  <a:pt x="416" y="82"/>
                  <a:pt x="417" y="81"/>
                </a:cubicBezTo>
                <a:cubicBezTo>
                  <a:pt x="420" y="85"/>
                  <a:pt x="427" y="83"/>
                  <a:pt x="430" y="86"/>
                </a:cubicBezTo>
                <a:cubicBezTo>
                  <a:pt x="432" y="83"/>
                  <a:pt x="436" y="82"/>
                  <a:pt x="439" y="80"/>
                </a:cubicBezTo>
                <a:cubicBezTo>
                  <a:pt x="436" y="66"/>
                  <a:pt x="429" y="72"/>
                  <a:pt x="419" y="76"/>
                </a:cubicBezTo>
                <a:cubicBezTo>
                  <a:pt x="418" y="79"/>
                  <a:pt x="422" y="76"/>
                  <a:pt x="422" y="78"/>
                </a:cubicBezTo>
                <a:cubicBezTo>
                  <a:pt x="415" y="79"/>
                  <a:pt x="410" y="78"/>
                  <a:pt x="405" y="77"/>
                </a:cubicBezTo>
                <a:cubicBezTo>
                  <a:pt x="404" y="78"/>
                  <a:pt x="406" y="83"/>
                  <a:pt x="407" y="86"/>
                </a:cubicBezTo>
                <a:cubicBezTo>
                  <a:pt x="407" y="85"/>
                  <a:pt x="412" y="84"/>
                  <a:pt x="414" y="86"/>
                </a:cubicBezTo>
                <a:close/>
                <a:moveTo>
                  <a:pt x="304" y="102"/>
                </a:moveTo>
                <a:cubicBezTo>
                  <a:pt x="305" y="103"/>
                  <a:pt x="307" y="103"/>
                  <a:pt x="306" y="106"/>
                </a:cubicBezTo>
                <a:cubicBezTo>
                  <a:pt x="307" y="109"/>
                  <a:pt x="302" y="105"/>
                  <a:pt x="302" y="108"/>
                </a:cubicBezTo>
                <a:cubicBezTo>
                  <a:pt x="306" y="110"/>
                  <a:pt x="319" y="112"/>
                  <a:pt x="318" y="104"/>
                </a:cubicBezTo>
                <a:cubicBezTo>
                  <a:pt x="309" y="97"/>
                  <a:pt x="298" y="98"/>
                  <a:pt x="285" y="99"/>
                </a:cubicBezTo>
                <a:cubicBezTo>
                  <a:pt x="293" y="99"/>
                  <a:pt x="299" y="103"/>
                  <a:pt x="304" y="102"/>
                </a:cubicBezTo>
                <a:close/>
                <a:moveTo>
                  <a:pt x="677" y="125"/>
                </a:moveTo>
                <a:cubicBezTo>
                  <a:pt x="681" y="131"/>
                  <a:pt x="693" y="135"/>
                  <a:pt x="693" y="126"/>
                </a:cubicBezTo>
                <a:cubicBezTo>
                  <a:pt x="687" y="122"/>
                  <a:pt x="682" y="125"/>
                  <a:pt x="677" y="125"/>
                </a:cubicBezTo>
                <a:close/>
                <a:moveTo>
                  <a:pt x="717" y="126"/>
                </a:moveTo>
                <a:cubicBezTo>
                  <a:pt x="715" y="123"/>
                  <a:pt x="711" y="123"/>
                  <a:pt x="707" y="123"/>
                </a:cubicBezTo>
                <a:cubicBezTo>
                  <a:pt x="708" y="128"/>
                  <a:pt x="705" y="128"/>
                  <a:pt x="703" y="130"/>
                </a:cubicBezTo>
                <a:cubicBezTo>
                  <a:pt x="705" y="132"/>
                  <a:pt x="708" y="134"/>
                  <a:pt x="713" y="135"/>
                </a:cubicBezTo>
                <a:cubicBezTo>
                  <a:pt x="713" y="131"/>
                  <a:pt x="714" y="128"/>
                  <a:pt x="717" y="126"/>
                </a:cubicBezTo>
                <a:close/>
                <a:moveTo>
                  <a:pt x="49" y="134"/>
                </a:moveTo>
                <a:cubicBezTo>
                  <a:pt x="51" y="141"/>
                  <a:pt x="63" y="138"/>
                  <a:pt x="66" y="144"/>
                </a:cubicBezTo>
                <a:cubicBezTo>
                  <a:pt x="61" y="145"/>
                  <a:pt x="59" y="148"/>
                  <a:pt x="57" y="151"/>
                </a:cubicBezTo>
                <a:cubicBezTo>
                  <a:pt x="59" y="157"/>
                  <a:pt x="70" y="153"/>
                  <a:pt x="68" y="163"/>
                </a:cubicBezTo>
                <a:cubicBezTo>
                  <a:pt x="71" y="161"/>
                  <a:pt x="70" y="165"/>
                  <a:pt x="73" y="164"/>
                </a:cubicBezTo>
                <a:cubicBezTo>
                  <a:pt x="76" y="162"/>
                  <a:pt x="69" y="160"/>
                  <a:pt x="72" y="159"/>
                </a:cubicBezTo>
                <a:cubicBezTo>
                  <a:pt x="81" y="158"/>
                  <a:pt x="91" y="158"/>
                  <a:pt x="99" y="156"/>
                </a:cubicBezTo>
                <a:cubicBezTo>
                  <a:pt x="97" y="154"/>
                  <a:pt x="93" y="153"/>
                  <a:pt x="92" y="151"/>
                </a:cubicBezTo>
                <a:cubicBezTo>
                  <a:pt x="100" y="148"/>
                  <a:pt x="110" y="148"/>
                  <a:pt x="117" y="154"/>
                </a:cubicBezTo>
                <a:cubicBezTo>
                  <a:pt x="117" y="152"/>
                  <a:pt x="121" y="153"/>
                  <a:pt x="122" y="151"/>
                </a:cubicBezTo>
                <a:cubicBezTo>
                  <a:pt x="110" y="146"/>
                  <a:pt x="97" y="136"/>
                  <a:pt x="80" y="139"/>
                </a:cubicBezTo>
                <a:cubicBezTo>
                  <a:pt x="75" y="135"/>
                  <a:pt x="48" y="121"/>
                  <a:pt x="49" y="134"/>
                </a:cubicBezTo>
                <a:close/>
                <a:moveTo>
                  <a:pt x="85" y="149"/>
                </a:moveTo>
                <a:cubicBezTo>
                  <a:pt x="84" y="151"/>
                  <a:pt x="80" y="149"/>
                  <a:pt x="78" y="148"/>
                </a:cubicBezTo>
                <a:cubicBezTo>
                  <a:pt x="79" y="144"/>
                  <a:pt x="83" y="148"/>
                  <a:pt x="85" y="149"/>
                </a:cubicBezTo>
                <a:close/>
                <a:moveTo>
                  <a:pt x="72" y="610"/>
                </a:moveTo>
                <a:cubicBezTo>
                  <a:pt x="70" y="610"/>
                  <a:pt x="70" y="609"/>
                  <a:pt x="70" y="608"/>
                </a:cubicBezTo>
                <a:cubicBezTo>
                  <a:pt x="59" y="607"/>
                  <a:pt x="52" y="607"/>
                  <a:pt x="48" y="611"/>
                </a:cubicBezTo>
                <a:cubicBezTo>
                  <a:pt x="57" y="613"/>
                  <a:pt x="65" y="613"/>
                  <a:pt x="72" y="610"/>
                </a:cubicBezTo>
                <a:close/>
                <a:moveTo>
                  <a:pt x="323" y="754"/>
                </a:moveTo>
                <a:cubicBezTo>
                  <a:pt x="341" y="759"/>
                  <a:pt x="369" y="758"/>
                  <a:pt x="386" y="757"/>
                </a:cubicBezTo>
                <a:cubicBezTo>
                  <a:pt x="397" y="757"/>
                  <a:pt x="408" y="761"/>
                  <a:pt x="415" y="756"/>
                </a:cubicBezTo>
                <a:cubicBezTo>
                  <a:pt x="410" y="756"/>
                  <a:pt x="401" y="759"/>
                  <a:pt x="405" y="755"/>
                </a:cubicBezTo>
                <a:cubicBezTo>
                  <a:pt x="400" y="753"/>
                  <a:pt x="401" y="755"/>
                  <a:pt x="399" y="753"/>
                </a:cubicBezTo>
                <a:cubicBezTo>
                  <a:pt x="397" y="752"/>
                  <a:pt x="399" y="757"/>
                  <a:pt x="396" y="756"/>
                </a:cubicBezTo>
                <a:cubicBezTo>
                  <a:pt x="391" y="750"/>
                  <a:pt x="376" y="754"/>
                  <a:pt x="371" y="748"/>
                </a:cubicBezTo>
                <a:cubicBezTo>
                  <a:pt x="377" y="747"/>
                  <a:pt x="384" y="748"/>
                  <a:pt x="389" y="746"/>
                </a:cubicBezTo>
                <a:cubicBezTo>
                  <a:pt x="371" y="742"/>
                  <a:pt x="351" y="741"/>
                  <a:pt x="334" y="743"/>
                </a:cubicBezTo>
                <a:cubicBezTo>
                  <a:pt x="334" y="745"/>
                  <a:pt x="338" y="743"/>
                  <a:pt x="338" y="745"/>
                </a:cubicBezTo>
                <a:cubicBezTo>
                  <a:pt x="328" y="744"/>
                  <a:pt x="328" y="751"/>
                  <a:pt x="323" y="754"/>
                </a:cubicBezTo>
                <a:close/>
                <a:moveTo>
                  <a:pt x="985" y="755"/>
                </a:moveTo>
                <a:cubicBezTo>
                  <a:pt x="987" y="759"/>
                  <a:pt x="995" y="756"/>
                  <a:pt x="996" y="761"/>
                </a:cubicBezTo>
                <a:cubicBezTo>
                  <a:pt x="1025" y="760"/>
                  <a:pt x="1048" y="764"/>
                  <a:pt x="1078" y="759"/>
                </a:cubicBezTo>
                <a:cubicBezTo>
                  <a:pt x="1073" y="760"/>
                  <a:pt x="1070" y="758"/>
                  <a:pt x="1067" y="757"/>
                </a:cubicBezTo>
                <a:cubicBezTo>
                  <a:pt x="1067" y="756"/>
                  <a:pt x="1067" y="754"/>
                  <a:pt x="1066" y="754"/>
                </a:cubicBezTo>
                <a:cubicBezTo>
                  <a:pt x="1038" y="751"/>
                  <a:pt x="1014" y="755"/>
                  <a:pt x="985" y="755"/>
                </a:cubicBezTo>
                <a:close/>
                <a:moveTo>
                  <a:pt x="930" y="799"/>
                </a:moveTo>
                <a:cubicBezTo>
                  <a:pt x="935" y="802"/>
                  <a:pt x="940" y="803"/>
                  <a:pt x="947" y="804"/>
                </a:cubicBezTo>
                <a:cubicBezTo>
                  <a:pt x="946" y="805"/>
                  <a:pt x="946" y="807"/>
                  <a:pt x="947" y="808"/>
                </a:cubicBezTo>
                <a:cubicBezTo>
                  <a:pt x="956" y="808"/>
                  <a:pt x="960" y="806"/>
                  <a:pt x="967" y="805"/>
                </a:cubicBezTo>
                <a:cubicBezTo>
                  <a:pt x="965" y="804"/>
                  <a:pt x="962" y="804"/>
                  <a:pt x="961" y="801"/>
                </a:cubicBezTo>
                <a:cubicBezTo>
                  <a:pt x="963" y="799"/>
                  <a:pt x="969" y="801"/>
                  <a:pt x="970" y="797"/>
                </a:cubicBezTo>
                <a:cubicBezTo>
                  <a:pt x="955" y="797"/>
                  <a:pt x="939" y="794"/>
                  <a:pt x="930" y="799"/>
                </a:cubicBezTo>
                <a:close/>
              </a:path>
            </a:pathLst>
          </a:custGeom>
          <a:blipFill>
            <a:blip r:embed="rId4"/>
            <a:stretch>
              <a:fillRect/>
            </a:stretch>
          </a:blip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7" name="组合 6"/>
          <p:cNvGrpSpPr/>
          <p:nvPr/>
        </p:nvGrpSpPr>
        <p:grpSpPr>
          <a:xfrm>
            <a:off x="1647658" y="3832116"/>
            <a:ext cx="2535854" cy="1793637"/>
            <a:chOff x="1562750" y="4361818"/>
            <a:chExt cx="2535854" cy="1793637"/>
          </a:xfrm>
        </p:grpSpPr>
        <p:sp>
          <p:nvSpPr>
            <p:cNvPr id="8" name="文本框 7"/>
            <p:cNvSpPr txBox="1"/>
            <p:nvPr/>
          </p:nvSpPr>
          <p:spPr>
            <a:xfrm>
              <a:off x="1562750" y="4361818"/>
              <a:ext cx="2432925" cy="461665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algn="ctr"/>
              <a:r>
                <a:rPr lang="zh-CN" altLang="en-US" sz="2400" spc="3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输入你的标题</a:t>
              </a:r>
              <a:endParaRPr lang="zh-CN" altLang="en-US" sz="2400" spc="3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1562750" y="4820922"/>
              <a:ext cx="2535854" cy="133453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400" noProof="1">
                  <a:latin typeface="楷体" panose="02010609060101010101" pitchFamily="49" charset="-122"/>
                  <a:ea typeface="楷体" panose="02010609060101010101" pitchFamily="49" charset="-122"/>
                </a:rPr>
                <a:t>Lorem ipsum dolor sit er elit lamet, consectetaur cillium adipisicing pecu, sed </a:t>
              </a:r>
              <a:r>
                <a:rPr lang="en-US" altLang="zh-CN" sz="1400" noProof="1" smtClean="0">
                  <a:latin typeface="楷体" panose="02010609060101010101" pitchFamily="49" charset="-122"/>
                  <a:ea typeface="楷体" panose="02010609060101010101" pitchFamily="49" charset="-122"/>
                </a:rPr>
                <a:t>do</a:t>
              </a:r>
              <a:endParaRPr lang="zh-CN" altLang="en-US" sz="1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5043671" y="3835182"/>
            <a:ext cx="2535854" cy="1793637"/>
            <a:chOff x="1562750" y="4361818"/>
            <a:chExt cx="2535854" cy="1793637"/>
          </a:xfrm>
        </p:grpSpPr>
        <p:sp>
          <p:nvSpPr>
            <p:cNvPr id="11" name="文本框 10"/>
            <p:cNvSpPr txBox="1"/>
            <p:nvPr/>
          </p:nvSpPr>
          <p:spPr>
            <a:xfrm>
              <a:off x="1562750" y="4361818"/>
              <a:ext cx="2432925" cy="461665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algn="ctr"/>
              <a:r>
                <a:rPr lang="zh-CN" altLang="en-US" sz="2400" spc="3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输入你的标题</a:t>
              </a:r>
              <a:endParaRPr lang="zh-CN" altLang="en-US" sz="2400" spc="3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1562750" y="4820922"/>
              <a:ext cx="2535854" cy="133453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400" noProof="1">
                  <a:latin typeface="楷体" panose="02010609060101010101" pitchFamily="49" charset="-122"/>
                  <a:ea typeface="楷体" panose="02010609060101010101" pitchFamily="49" charset="-122"/>
                </a:rPr>
                <a:t>Lorem ipsum dolor sit er elit lamet, consectetaur cillium adipisicing pecu, sed </a:t>
              </a:r>
              <a:r>
                <a:rPr lang="en-US" altLang="zh-CN" sz="1400" noProof="1" smtClean="0">
                  <a:latin typeface="楷体" panose="02010609060101010101" pitchFamily="49" charset="-122"/>
                  <a:ea typeface="楷体" panose="02010609060101010101" pitchFamily="49" charset="-122"/>
                </a:rPr>
                <a:t>do</a:t>
              </a:r>
              <a:endParaRPr lang="zh-CN" altLang="en-US" sz="1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8439684" y="3816132"/>
            <a:ext cx="2535854" cy="1793637"/>
            <a:chOff x="1562750" y="4361818"/>
            <a:chExt cx="2535854" cy="1793637"/>
          </a:xfrm>
        </p:grpSpPr>
        <p:sp>
          <p:nvSpPr>
            <p:cNvPr id="14" name="文本框 13"/>
            <p:cNvSpPr txBox="1"/>
            <p:nvPr/>
          </p:nvSpPr>
          <p:spPr>
            <a:xfrm>
              <a:off x="1562750" y="4361818"/>
              <a:ext cx="2432925" cy="461665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algn="ctr"/>
              <a:r>
                <a:rPr lang="zh-CN" altLang="en-US" sz="2400" spc="3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输入你的标题</a:t>
              </a:r>
              <a:endParaRPr lang="zh-CN" altLang="en-US" sz="2400" spc="3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1562750" y="4820922"/>
              <a:ext cx="2535854" cy="133453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400" noProof="1">
                  <a:latin typeface="楷体" panose="02010609060101010101" pitchFamily="49" charset="-122"/>
                  <a:ea typeface="楷体" panose="02010609060101010101" pitchFamily="49" charset="-122"/>
                </a:rPr>
                <a:t>Lorem ipsum dolor sit er elit lamet, consectetaur cillium adipisicing pecu, sed </a:t>
              </a:r>
              <a:r>
                <a:rPr lang="en-US" altLang="zh-CN" sz="1400" noProof="1" smtClean="0">
                  <a:latin typeface="楷体" panose="02010609060101010101" pitchFamily="49" charset="-122"/>
                  <a:ea typeface="楷体" panose="02010609060101010101" pitchFamily="49" charset="-122"/>
                </a:rPr>
                <a:t>do</a:t>
              </a:r>
              <a:endParaRPr lang="zh-CN" altLang="en-US" sz="1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4365237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14" t="836" r="6914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1471413" y="2095500"/>
            <a:ext cx="9249173" cy="4027770"/>
            <a:chOff x="1433258" y="2857406"/>
            <a:chExt cx="8787465" cy="3704014"/>
          </a:xfrm>
        </p:grpSpPr>
        <p:grpSp>
          <p:nvGrpSpPr>
            <p:cNvPr id="7" name="组合 6"/>
            <p:cNvGrpSpPr/>
            <p:nvPr/>
          </p:nvGrpSpPr>
          <p:grpSpPr>
            <a:xfrm>
              <a:off x="1433258" y="4437659"/>
              <a:ext cx="2508903" cy="1415841"/>
              <a:chOff x="3920925" y="3508375"/>
              <a:chExt cx="2508903" cy="1415841"/>
            </a:xfrm>
          </p:grpSpPr>
          <p:sp>
            <p:nvSpPr>
              <p:cNvPr id="8" name="文本框 7"/>
              <p:cNvSpPr txBox="1">
                <a:spLocks noChangeArrowheads="1"/>
              </p:cNvSpPr>
              <p:nvPr/>
            </p:nvSpPr>
            <p:spPr bwMode="auto">
              <a:xfrm>
                <a:off x="4186691" y="3508375"/>
                <a:ext cx="1944234" cy="4001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defRPr sz="15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 sz="15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 sz="15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 sz="15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 sz="15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776288" fontAlgn="base">
                  <a:spcBef>
                    <a:spcPct val="0"/>
                  </a:spcBef>
                  <a:spcAft>
                    <a:spcPct val="0"/>
                  </a:spcAft>
                  <a:defRPr sz="15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776288" fontAlgn="base">
                  <a:spcBef>
                    <a:spcPct val="0"/>
                  </a:spcBef>
                  <a:spcAft>
                    <a:spcPct val="0"/>
                  </a:spcAft>
                  <a:defRPr sz="15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776288" fontAlgn="base">
                  <a:spcBef>
                    <a:spcPct val="0"/>
                  </a:spcBef>
                  <a:spcAft>
                    <a:spcPct val="0"/>
                  </a:spcAft>
                  <a:defRPr sz="15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776288" fontAlgn="base">
                  <a:spcBef>
                    <a:spcPct val="0"/>
                  </a:spcBef>
                  <a:spcAft>
                    <a:spcPct val="0"/>
                  </a:spcAft>
                  <a:defRPr sz="15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/>
                <a:r>
                  <a:rPr lang="zh-CN" altLang="en-US" sz="2000" spc="300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输入</a:t>
                </a:r>
                <a:r>
                  <a:rPr lang="zh-CN" altLang="en-US" sz="2000" spc="300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文本</a:t>
                </a:r>
                <a:r>
                  <a:rPr lang="zh-CN" altLang="en-US" sz="2000" spc="300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内容</a:t>
                </a:r>
                <a:endParaRPr lang="en-US" altLang="zh-CN" sz="2000" spc="3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9" name="矩形 8"/>
              <p:cNvSpPr/>
              <p:nvPr/>
            </p:nvSpPr>
            <p:spPr>
              <a:xfrm>
                <a:off x="3920925" y="3862387"/>
                <a:ext cx="2508903" cy="106182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en-US" altLang="zh-CN" sz="1400" spc="300" noProof="1" smtClean="0">
                    <a:latin typeface="Adobe 明體 Std L" panose="02020300000000000000" pitchFamily="18" charset="-128"/>
                    <a:ea typeface="Adobe 明體 Std L" panose="02020300000000000000" pitchFamily="18" charset="-128"/>
                  </a:rPr>
                  <a:t>Cillium Adipisic</a:t>
                </a:r>
              </a:p>
              <a:p>
                <a:pPr algn="ctr">
                  <a:lnSpc>
                    <a:spcPct val="150000"/>
                  </a:lnSpc>
                </a:pPr>
                <a:r>
                  <a:rPr lang="en-US" altLang="zh-CN" sz="1400" spc="300" noProof="1" smtClean="0">
                    <a:latin typeface="Adobe 明體 Std L" panose="02020300000000000000" pitchFamily="18" charset="-128"/>
                    <a:ea typeface="Adobe 明體 Std L" panose="02020300000000000000" pitchFamily="18" charset="-128"/>
                  </a:rPr>
                  <a:t>Pecu, Sed Do Ei Tempor</a:t>
                </a:r>
                <a:endParaRPr lang="zh-CN" altLang="en-US" sz="1400" spc="300" dirty="0">
                  <a:latin typeface="Adobe 明體 Std L" panose="02020300000000000000" pitchFamily="18" charset="-128"/>
                  <a:ea typeface="Adobe 明體 Std L" panose="02020300000000000000" pitchFamily="18" charset="-128"/>
                </a:endParaRPr>
              </a:p>
            </p:txBody>
          </p:sp>
        </p:grpSp>
        <p:grpSp>
          <p:nvGrpSpPr>
            <p:cNvPr id="10" name="组合 9"/>
            <p:cNvGrpSpPr/>
            <p:nvPr/>
          </p:nvGrpSpPr>
          <p:grpSpPr>
            <a:xfrm>
              <a:off x="4841548" y="5145579"/>
              <a:ext cx="2508903" cy="1415841"/>
              <a:chOff x="3920925" y="3508375"/>
              <a:chExt cx="2508903" cy="1415841"/>
            </a:xfrm>
          </p:grpSpPr>
          <p:sp>
            <p:nvSpPr>
              <p:cNvPr id="11" name="文本框 10"/>
              <p:cNvSpPr txBox="1">
                <a:spLocks noChangeArrowheads="1"/>
              </p:cNvSpPr>
              <p:nvPr/>
            </p:nvSpPr>
            <p:spPr bwMode="auto">
              <a:xfrm>
                <a:off x="4186691" y="3508375"/>
                <a:ext cx="1944234" cy="4001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defRPr sz="15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 sz="15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 sz="15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 sz="15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 sz="15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776288" fontAlgn="base">
                  <a:spcBef>
                    <a:spcPct val="0"/>
                  </a:spcBef>
                  <a:spcAft>
                    <a:spcPct val="0"/>
                  </a:spcAft>
                  <a:defRPr sz="15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776288" fontAlgn="base">
                  <a:spcBef>
                    <a:spcPct val="0"/>
                  </a:spcBef>
                  <a:spcAft>
                    <a:spcPct val="0"/>
                  </a:spcAft>
                  <a:defRPr sz="15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776288" fontAlgn="base">
                  <a:spcBef>
                    <a:spcPct val="0"/>
                  </a:spcBef>
                  <a:spcAft>
                    <a:spcPct val="0"/>
                  </a:spcAft>
                  <a:defRPr sz="15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776288" fontAlgn="base">
                  <a:spcBef>
                    <a:spcPct val="0"/>
                  </a:spcBef>
                  <a:spcAft>
                    <a:spcPct val="0"/>
                  </a:spcAft>
                  <a:defRPr sz="15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/>
                <a:r>
                  <a:rPr lang="zh-CN" altLang="en-US" sz="2000" spc="300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输入</a:t>
                </a:r>
                <a:r>
                  <a:rPr lang="zh-CN" altLang="en-US" sz="2000" spc="300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文本</a:t>
                </a:r>
                <a:r>
                  <a:rPr lang="zh-CN" altLang="en-US" sz="2000" spc="300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内容</a:t>
                </a:r>
                <a:endParaRPr lang="en-US" altLang="zh-CN" sz="2000" spc="3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2" name="矩形 11"/>
              <p:cNvSpPr/>
              <p:nvPr/>
            </p:nvSpPr>
            <p:spPr>
              <a:xfrm>
                <a:off x="3920925" y="3862387"/>
                <a:ext cx="2508903" cy="106182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en-US" altLang="zh-CN" sz="1400" spc="300" noProof="1" smtClean="0">
                    <a:latin typeface="Adobe 明體 Std L" panose="02020300000000000000" pitchFamily="18" charset="-128"/>
                    <a:ea typeface="Adobe 明體 Std L" panose="02020300000000000000" pitchFamily="18" charset="-128"/>
                  </a:rPr>
                  <a:t>Cillium Adipisic</a:t>
                </a:r>
              </a:p>
              <a:p>
                <a:pPr algn="ctr">
                  <a:lnSpc>
                    <a:spcPct val="150000"/>
                  </a:lnSpc>
                </a:pPr>
                <a:r>
                  <a:rPr lang="en-US" altLang="zh-CN" sz="1400" spc="300" noProof="1" smtClean="0">
                    <a:latin typeface="Adobe 明體 Std L" panose="02020300000000000000" pitchFamily="18" charset="-128"/>
                    <a:ea typeface="Adobe 明體 Std L" panose="02020300000000000000" pitchFamily="18" charset="-128"/>
                  </a:rPr>
                  <a:t>Pecu, Sed Do Ei Tempor</a:t>
                </a:r>
                <a:endParaRPr lang="zh-CN" altLang="en-US" sz="1400" spc="300" dirty="0">
                  <a:latin typeface="Adobe 明體 Std L" panose="02020300000000000000" pitchFamily="18" charset="-128"/>
                  <a:ea typeface="Adobe 明體 Std L" panose="02020300000000000000" pitchFamily="18" charset="-128"/>
                </a:endParaRPr>
              </a:p>
            </p:txBody>
          </p:sp>
        </p:grpSp>
        <p:grpSp>
          <p:nvGrpSpPr>
            <p:cNvPr id="13" name="组合 12"/>
            <p:cNvGrpSpPr/>
            <p:nvPr/>
          </p:nvGrpSpPr>
          <p:grpSpPr>
            <a:xfrm>
              <a:off x="7711820" y="2857406"/>
              <a:ext cx="2508903" cy="1415841"/>
              <a:chOff x="3920925" y="3508375"/>
              <a:chExt cx="2508903" cy="1415841"/>
            </a:xfrm>
          </p:grpSpPr>
          <p:sp>
            <p:nvSpPr>
              <p:cNvPr id="14" name="文本框 13"/>
              <p:cNvSpPr txBox="1">
                <a:spLocks noChangeArrowheads="1"/>
              </p:cNvSpPr>
              <p:nvPr/>
            </p:nvSpPr>
            <p:spPr bwMode="auto">
              <a:xfrm>
                <a:off x="4186691" y="3508375"/>
                <a:ext cx="1944234" cy="4001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defRPr sz="15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 sz="15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 sz="15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 sz="15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 sz="15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776288" fontAlgn="base">
                  <a:spcBef>
                    <a:spcPct val="0"/>
                  </a:spcBef>
                  <a:spcAft>
                    <a:spcPct val="0"/>
                  </a:spcAft>
                  <a:defRPr sz="15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776288" fontAlgn="base">
                  <a:spcBef>
                    <a:spcPct val="0"/>
                  </a:spcBef>
                  <a:spcAft>
                    <a:spcPct val="0"/>
                  </a:spcAft>
                  <a:defRPr sz="15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776288" fontAlgn="base">
                  <a:spcBef>
                    <a:spcPct val="0"/>
                  </a:spcBef>
                  <a:spcAft>
                    <a:spcPct val="0"/>
                  </a:spcAft>
                  <a:defRPr sz="15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776288" fontAlgn="base">
                  <a:spcBef>
                    <a:spcPct val="0"/>
                  </a:spcBef>
                  <a:spcAft>
                    <a:spcPct val="0"/>
                  </a:spcAft>
                  <a:defRPr sz="15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/>
                <a:r>
                  <a:rPr lang="zh-CN" altLang="en-US" sz="2000" spc="300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输入</a:t>
                </a:r>
                <a:r>
                  <a:rPr lang="zh-CN" altLang="en-US" sz="2000" spc="300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文本</a:t>
                </a:r>
                <a:r>
                  <a:rPr lang="zh-CN" altLang="en-US" sz="2000" spc="300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内容</a:t>
                </a:r>
                <a:endParaRPr lang="en-US" altLang="zh-CN" sz="2000" spc="3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5" name="矩形 14"/>
              <p:cNvSpPr/>
              <p:nvPr/>
            </p:nvSpPr>
            <p:spPr>
              <a:xfrm>
                <a:off x="3920925" y="3862387"/>
                <a:ext cx="2508903" cy="106182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en-US" altLang="zh-CN" sz="1400" spc="300" noProof="1" smtClean="0">
                    <a:latin typeface="Adobe 明體 Std L" panose="02020300000000000000" pitchFamily="18" charset="-128"/>
                    <a:ea typeface="Adobe 明體 Std L" panose="02020300000000000000" pitchFamily="18" charset="-128"/>
                  </a:rPr>
                  <a:t>Cillium Adipisic</a:t>
                </a:r>
              </a:p>
              <a:p>
                <a:pPr algn="ctr">
                  <a:lnSpc>
                    <a:spcPct val="150000"/>
                  </a:lnSpc>
                </a:pPr>
                <a:r>
                  <a:rPr lang="en-US" altLang="zh-CN" sz="1400" spc="300" noProof="1" smtClean="0">
                    <a:latin typeface="Adobe 明體 Std L" panose="02020300000000000000" pitchFamily="18" charset="-128"/>
                    <a:ea typeface="Adobe 明體 Std L" panose="02020300000000000000" pitchFamily="18" charset="-128"/>
                  </a:rPr>
                  <a:t>Pecu, Sed Do Ei Tempor</a:t>
                </a:r>
                <a:endParaRPr lang="zh-CN" altLang="en-US" sz="1400" spc="300" dirty="0">
                  <a:latin typeface="Adobe 明體 Std L" panose="02020300000000000000" pitchFamily="18" charset="-128"/>
                  <a:ea typeface="Adobe 明體 Std L" panose="02020300000000000000" pitchFamily="18" charset="-128"/>
                </a:endParaRPr>
              </a:p>
            </p:txBody>
          </p:sp>
        </p:grpSp>
      </p:grpSp>
      <p:pic>
        <p:nvPicPr>
          <p:cNvPr id="16" name="图片 15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ackgroundRemoval t="0" b="100000" l="9647" r="8964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000000">
            <a:off x="1827498" y="1512518"/>
            <a:ext cx="1689644" cy="234960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ackgroundRemoval t="0" b="100000" l="9647" r="8964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000000">
            <a:off x="5409095" y="2239738"/>
            <a:ext cx="1689644" cy="2349600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ackgroundRemoval t="0" b="100000" l="9647" r="8964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000000">
            <a:off x="8125467" y="-197152"/>
            <a:ext cx="1689644" cy="234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066650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14" t="836" r="6914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1443037"/>
            <a:ext cx="5506403" cy="3357563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499790" y="2164832"/>
            <a:ext cx="5067196" cy="2528336"/>
            <a:chOff x="499790" y="2119864"/>
            <a:chExt cx="5067196" cy="2528336"/>
          </a:xfrm>
        </p:grpSpPr>
        <p:sp>
          <p:nvSpPr>
            <p:cNvPr id="5" name="矩形 4"/>
            <p:cNvSpPr/>
            <p:nvPr/>
          </p:nvSpPr>
          <p:spPr>
            <a:xfrm>
              <a:off x="711311" y="3214644"/>
              <a:ext cx="4855675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400" noProof="1">
                  <a:latin typeface="Adobe Myungjo Std M" panose="02020600000000000000" pitchFamily="18" charset="-128"/>
                  <a:ea typeface="Adobe Myungjo Std M" panose="02020600000000000000" pitchFamily="18" charset="-128"/>
                </a:rPr>
                <a:t>sit er elit lamet, consectetaur cillium adipisicing pecu</a:t>
              </a:r>
              <a:endParaRPr lang="zh-CN" altLang="en-US" sz="1400" dirty="0">
                <a:latin typeface="Adobe Myungjo Std M" panose="02020600000000000000" pitchFamily="18" charset="-128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711309" y="3586371"/>
              <a:ext cx="4583573" cy="10618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400" noProof="1">
                  <a:latin typeface="Adobe Myungjo Std M" panose="02020600000000000000" pitchFamily="18" charset="-128"/>
                  <a:ea typeface="Adobe Myungjo Std M" panose="02020600000000000000" pitchFamily="18" charset="-128"/>
                </a:rPr>
                <a:t>Lorem ipsum dolor sit er elit lamet, consectetaur cillium adipisicing pecu, sed do eiusmod tempor incididunt ut labore et dolore magna aliqua. </a:t>
              </a: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499790" y="2119864"/>
              <a:ext cx="5006613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5400" spc="600" dirty="0" smtClean="0">
                  <a:latin typeface="方正字迹-吕建德字体" panose="02010600010101010101" pitchFamily="2" charset="-122"/>
                  <a:ea typeface="方正字迹-吕建德字体" panose="02010600010101010101" pitchFamily="2" charset="-122"/>
                </a:rPr>
                <a:t>輸入你的標題</a:t>
              </a:r>
              <a:endParaRPr lang="zh-CN" altLang="en-US" sz="5400" spc="600" dirty="0">
                <a:latin typeface="方正字迹-吕建德字体" panose="02010600010101010101" pitchFamily="2" charset="-122"/>
                <a:ea typeface="方正字迹-吕建德字体" panose="0201060001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4474715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14" t="836" r="6914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991394" y="682625"/>
            <a:ext cx="9824438" cy="5460628"/>
            <a:chOff x="991394" y="682625"/>
            <a:chExt cx="7277894" cy="4045206"/>
          </a:xfrm>
        </p:grpSpPr>
        <p:sp>
          <p:nvSpPr>
            <p:cNvPr id="3" name="Line 49"/>
            <p:cNvSpPr>
              <a:spLocks noChangeShapeType="1"/>
            </p:cNvSpPr>
            <p:nvPr/>
          </p:nvSpPr>
          <p:spPr bwMode="auto">
            <a:xfrm>
              <a:off x="2439194" y="2587625"/>
              <a:ext cx="687388" cy="742950"/>
            </a:xfrm>
            <a:prstGeom prst="line">
              <a:avLst/>
            </a:prstGeom>
            <a:noFill/>
            <a:ln w="50800" cap="rnd">
              <a:solidFill>
                <a:srgbClr val="000000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sz="28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" name="Line 50"/>
            <p:cNvSpPr>
              <a:spLocks noChangeShapeType="1"/>
            </p:cNvSpPr>
            <p:nvPr/>
          </p:nvSpPr>
          <p:spPr bwMode="auto">
            <a:xfrm flipH="1">
              <a:off x="3850482" y="2803525"/>
              <a:ext cx="914400" cy="422275"/>
            </a:xfrm>
            <a:prstGeom prst="line">
              <a:avLst/>
            </a:prstGeom>
            <a:noFill/>
            <a:ln w="50800" cap="rnd">
              <a:solidFill>
                <a:srgbClr val="000000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sz="28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" name="Line 51"/>
            <p:cNvSpPr>
              <a:spLocks noChangeShapeType="1"/>
            </p:cNvSpPr>
            <p:nvPr/>
          </p:nvSpPr>
          <p:spPr bwMode="auto">
            <a:xfrm flipH="1">
              <a:off x="5755482" y="1831975"/>
              <a:ext cx="1219200" cy="571500"/>
            </a:xfrm>
            <a:prstGeom prst="line">
              <a:avLst/>
            </a:prstGeom>
            <a:noFill/>
            <a:ln w="50800" cap="rnd">
              <a:solidFill>
                <a:srgbClr val="000000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sz="28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7" name="Text Box 54"/>
            <p:cNvSpPr txBox="1">
              <a:spLocks noChangeArrowheads="1"/>
            </p:cNvSpPr>
            <p:nvPr/>
          </p:nvSpPr>
          <p:spPr bwMode="auto">
            <a:xfrm>
              <a:off x="991394" y="2747963"/>
              <a:ext cx="1447800" cy="60826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587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81640" tIns="40820" rIns="81640" bIns="40820">
              <a:spAutoFit/>
            </a:bodyPr>
            <a:lstStyle>
              <a:lvl1pPr algn="l" defTabSz="815975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407988" algn="l" defTabSz="815975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815975" algn="l" defTabSz="815975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223963" algn="l" defTabSz="815975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1631950" algn="l" defTabSz="815975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089150" defTabSz="81597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546350" defTabSz="81597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003550" defTabSz="81597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460750" defTabSz="81597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zh-CN" altLang="en-US" sz="1600" baseline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点击输入文字点击输入文字点击输入文字点击输入文字</a:t>
              </a:r>
            </a:p>
          </p:txBody>
        </p:sp>
        <p:sp>
          <p:nvSpPr>
            <p:cNvPr id="8" name="Text Box 55"/>
            <p:cNvSpPr txBox="1">
              <a:spLocks noChangeArrowheads="1"/>
            </p:cNvSpPr>
            <p:nvPr/>
          </p:nvSpPr>
          <p:spPr bwMode="auto">
            <a:xfrm>
              <a:off x="2631282" y="4119563"/>
              <a:ext cx="1447800" cy="60826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587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81640" tIns="40820" rIns="81640" bIns="40820">
              <a:spAutoFit/>
            </a:bodyPr>
            <a:lstStyle>
              <a:lvl1pPr algn="l" defTabSz="815975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407988" algn="l" defTabSz="815975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815975" algn="l" defTabSz="815975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223963" algn="l" defTabSz="815975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1631950" algn="l" defTabSz="815975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089150" defTabSz="81597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546350" defTabSz="81597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003550" defTabSz="81597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460750" defTabSz="81597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zh-CN" altLang="en-US" sz="1600" baseline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点击输入文字点击输入文字点击输入文字点击输入文字</a:t>
              </a:r>
            </a:p>
          </p:txBody>
        </p:sp>
        <p:sp>
          <p:nvSpPr>
            <p:cNvPr id="9" name="Text Box 56"/>
            <p:cNvSpPr txBox="1">
              <a:spLocks noChangeArrowheads="1"/>
            </p:cNvSpPr>
            <p:nvPr/>
          </p:nvSpPr>
          <p:spPr bwMode="auto">
            <a:xfrm>
              <a:off x="4536282" y="3203575"/>
              <a:ext cx="1447800" cy="60826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587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81640" tIns="40820" rIns="81640" bIns="40820">
              <a:spAutoFit/>
            </a:bodyPr>
            <a:lstStyle>
              <a:lvl1pPr algn="l" defTabSz="815975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407988" algn="l" defTabSz="815975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815975" algn="l" defTabSz="815975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223963" algn="l" defTabSz="815975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1631950" algn="l" defTabSz="815975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089150" defTabSz="81597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546350" defTabSz="81597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003550" defTabSz="81597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460750" defTabSz="81597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zh-CN" altLang="en-US" sz="1600" baseline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点击输入文字点击输入文字点击输入文字点击输入文字</a:t>
              </a:r>
            </a:p>
          </p:txBody>
        </p:sp>
        <p:sp>
          <p:nvSpPr>
            <p:cNvPr id="10" name="Text Box 57"/>
            <p:cNvSpPr txBox="1">
              <a:spLocks noChangeArrowheads="1"/>
            </p:cNvSpPr>
            <p:nvPr/>
          </p:nvSpPr>
          <p:spPr bwMode="auto">
            <a:xfrm>
              <a:off x="6555582" y="2214563"/>
              <a:ext cx="1447800" cy="60826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587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81640" tIns="40820" rIns="81640" bIns="40820">
              <a:spAutoFit/>
            </a:bodyPr>
            <a:lstStyle>
              <a:lvl1pPr algn="l" defTabSz="815975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407988" algn="l" defTabSz="815975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815975" algn="l" defTabSz="815975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223963" algn="l" defTabSz="815975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1631950" algn="l" defTabSz="815975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089150" defTabSz="81597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546350" defTabSz="81597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003550" defTabSz="81597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460750" defTabSz="81597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zh-CN" altLang="en-US" sz="1600" baseline="0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点击输入文字点击输入文字点击输入文字点击输入文字</a:t>
              </a:r>
            </a:p>
          </p:txBody>
        </p:sp>
        <p:pic>
          <p:nvPicPr>
            <p:cNvPr id="11" name="Picture 46" descr="60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brightnessContrast bright="-4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96194" y="1196975"/>
              <a:ext cx="1792288" cy="16748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2" name="Picture 48" descr="60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brightnessContrast bright="-4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78882" y="2613025"/>
              <a:ext cx="1790700" cy="16748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3" name="Picture 52" descr="60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brightnessContrast bright="-4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21982" y="1673225"/>
              <a:ext cx="1790700" cy="16732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4" name="Picture 53" descr="60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brightnessContrast bright="-4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478588" y="682625"/>
              <a:ext cx="1790700" cy="16748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5" name="Text Box 58"/>
            <p:cNvSpPr txBox="1">
              <a:spLocks noChangeArrowheads="1"/>
            </p:cNvSpPr>
            <p:nvPr/>
          </p:nvSpPr>
          <p:spPr bwMode="auto">
            <a:xfrm>
              <a:off x="1695053" y="1865118"/>
              <a:ext cx="915988" cy="38026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587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81640" tIns="40820" rIns="81640" bIns="40820">
              <a:spAutoFit/>
            </a:bodyPr>
            <a:lstStyle>
              <a:lvl1pPr algn="l" defTabSz="815975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407988" algn="l" defTabSz="815975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815975" algn="l" defTabSz="815975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223963" algn="l" defTabSz="815975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1631950" algn="l" defTabSz="815975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089150" defTabSz="81597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546350" defTabSz="81597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003550" defTabSz="81597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460750" defTabSz="81597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>
                <a:spcBef>
                  <a:spcPct val="50000"/>
                </a:spcBef>
              </a:pPr>
              <a:r>
                <a:rPr lang="en-US" altLang="zh-CN" sz="2800" baseline="0" dirty="0">
                  <a:solidFill>
                    <a:srgbClr val="FFFF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2012</a:t>
              </a:r>
            </a:p>
          </p:txBody>
        </p:sp>
        <p:sp>
          <p:nvSpPr>
            <p:cNvPr id="16" name="Text Box 59"/>
            <p:cNvSpPr txBox="1">
              <a:spLocks noChangeArrowheads="1"/>
            </p:cNvSpPr>
            <p:nvPr/>
          </p:nvSpPr>
          <p:spPr bwMode="auto">
            <a:xfrm>
              <a:off x="2877741" y="3267735"/>
              <a:ext cx="914400" cy="38026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587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81640" tIns="40820" rIns="81640" bIns="40820">
              <a:spAutoFit/>
            </a:bodyPr>
            <a:lstStyle>
              <a:lvl1pPr algn="l" defTabSz="815975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407988" algn="l" defTabSz="815975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815975" algn="l" defTabSz="815975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223963" algn="l" defTabSz="815975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1631950" algn="l" defTabSz="815975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089150" defTabSz="81597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546350" defTabSz="81597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003550" defTabSz="81597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460750" defTabSz="81597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>
                <a:spcBef>
                  <a:spcPct val="50000"/>
                </a:spcBef>
              </a:pPr>
              <a:r>
                <a:rPr lang="en-US" altLang="zh-CN" sz="2800" baseline="0" dirty="0">
                  <a:solidFill>
                    <a:srgbClr val="FFFF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2013</a:t>
              </a:r>
            </a:p>
          </p:txBody>
        </p:sp>
        <p:sp>
          <p:nvSpPr>
            <p:cNvPr id="17" name="Text Box 60"/>
            <p:cNvSpPr txBox="1">
              <a:spLocks noChangeArrowheads="1"/>
            </p:cNvSpPr>
            <p:nvPr/>
          </p:nvSpPr>
          <p:spPr bwMode="auto">
            <a:xfrm>
              <a:off x="4782741" y="2376294"/>
              <a:ext cx="914400" cy="38026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587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81640" tIns="40820" rIns="81640" bIns="40820">
              <a:spAutoFit/>
            </a:bodyPr>
            <a:lstStyle>
              <a:lvl1pPr algn="l" defTabSz="815975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407988" algn="l" defTabSz="815975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815975" algn="l" defTabSz="815975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223963" algn="l" defTabSz="815975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1631950" algn="l" defTabSz="815975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089150" defTabSz="81597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546350" defTabSz="81597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003550" defTabSz="81597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460750" defTabSz="81597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>
                <a:spcBef>
                  <a:spcPct val="50000"/>
                </a:spcBef>
              </a:pPr>
              <a:r>
                <a:rPr lang="en-US" altLang="zh-CN" sz="2800" baseline="0" dirty="0">
                  <a:solidFill>
                    <a:srgbClr val="FFFF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2014</a:t>
              </a:r>
            </a:p>
          </p:txBody>
        </p:sp>
        <p:sp>
          <p:nvSpPr>
            <p:cNvPr id="18" name="Text Box 61"/>
            <p:cNvSpPr txBox="1">
              <a:spLocks noChangeArrowheads="1"/>
            </p:cNvSpPr>
            <p:nvPr/>
          </p:nvSpPr>
          <p:spPr bwMode="auto">
            <a:xfrm>
              <a:off x="6974682" y="1254519"/>
              <a:ext cx="914400" cy="47146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587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81640" tIns="40820" rIns="81640" bIns="40820">
              <a:spAutoFit/>
            </a:bodyPr>
            <a:lstStyle>
              <a:lvl1pPr algn="l" defTabSz="815975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407988" algn="l" defTabSz="815975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815975" algn="l" defTabSz="815975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223963" algn="l" defTabSz="815975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1631950" algn="l" defTabSz="815975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089150" defTabSz="81597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546350" defTabSz="81597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003550" defTabSz="81597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460750" defTabSz="81597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>
                <a:spcBef>
                  <a:spcPct val="50000"/>
                </a:spcBef>
              </a:pPr>
              <a:r>
                <a:rPr lang="en-US" altLang="zh-CN" sz="3600" baseline="0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2015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56937596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14" t="836" r="6914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ackgroundRemoval t="206" b="100000" l="0" r="100000">
                        <a14:foregroundMark x1="24247" y1="73240" x2="24247" y2="73240"/>
                        <a14:foregroundMark x1="30757" y1="96830" x2="30757" y2="96830"/>
                        <a14:backgroundMark x1="65745" y1="80527" x2="65745" y2="80527"/>
                        <a14:backgroundMark x1="70871" y1="89502" x2="70871" y2="8950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1750" y="2826057"/>
            <a:ext cx="2042193" cy="4036197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42343" y="4890853"/>
            <a:ext cx="478486" cy="1976564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00848" y="5580816"/>
            <a:ext cx="2901846" cy="1155603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03124" y="0"/>
            <a:ext cx="3217705" cy="2031744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93418" y="-76691"/>
            <a:ext cx="3315769" cy="1679389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ackgroundRemoval t="0" b="100000" l="0" r="100000">
                        <a14:foregroundMark x1="19691" y1="76781" x2="19691" y2="76781"/>
                        <a14:foregroundMark x1="26037" y1="94360" x2="26037" y2="94360"/>
                        <a14:backgroundMark x1="66233" y1="76781" x2="66233" y2="76781"/>
                        <a14:backgroundMark x1="73556" y1="86044" x2="73556" y2="8604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34841" y="2826058"/>
            <a:ext cx="2042423" cy="4036652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77359" y="5947773"/>
            <a:ext cx="2116059" cy="842679"/>
          </a:xfrm>
          <a:prstGeom prst="rect">
            <a:avLst/>
          </a:prstGeom>
        </p:spPr>
      </p:pic>
      <p:sp>
        <p:nvSpPr>
          <p:cNvPr id="19" name="椭圆 18"/>
          <p:cNvSpPr/>
          <p:nvPr/>
        </p:nvSpPr>
        <p:spPr>
          <a:xfrm>
            <a:off x="1120877" y="783110"/>
            <a:ext cx="533959" cy="533959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1596760" y="726923"/>
            <a:ext cx="99288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pc="300" dirty="0" smtClean="0"/>
              <a:t>YOUR LOGO</a:t>
            </a:r>
            <a:endParaRPr lang="zh-CN" altLang="en-US" spc="300" dirty="0"/>
          </a:p>
        </p:txBody>
      </p:sp>
      <p:grpSp>
        <p:nvGrpSpPr>
          <p:cNvPr id="28" name="组合 27"/>
          <p:cNvGrpSpPr/>
          <p:nvPr/>
        </p:nvGrpSpPr>
        <p:grpSpPr>
          <a:xfrm>
            <a:off x="1742624" y="1541910"/>
            <a:ext cx="8706752" cy="3774180"/>
            <a:chOff x="1742624" y="1987573"/>
            <a:chExt cx="8706752" cy="3774180"/>
          </a:xfrm>
        </p:grpSpPr>
        <p:grpSp>
          <p:nvGrpSpPr>
            <p:cNvPr id="18" name="组合 17"/>
            <p:cNvGrpSpPr/>
            <p:nvPr/>
          </p:nvGrpSpPr>
          <p:grpSpPr>
            <a:xfrm>
              <a:off x="1742624" y="1987573"/>
              <a:ext cx="8706752" cy="2646878"/>
              <a:chOff x="1742624" y="2105561"/>
              <a:chExt cx="8706752" cy="2646878"/>
            </a:xfrm>
          </p:grpSpPr>
          <p:pic>
            <p:nvPicPr>
              <p:cNvPr id="12" name="图片 11"/>
              <p:cNvPicPr>
                <a:picLocks noChangeAspect="1"/>
              </p:cNvPicPr>
              <p:nvPr/>
            </p:nvPicPr>
            <p:blipFill>
              <a:blip r:embed="rId1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444366" y="3002296"/>
                <a:ext cx="1349806" cy="853408"/>
              </a:xfrm>
              <a:prstGeom prst="rect">
                <a:avLst/>
              </a:prstGeom>
            </p:spPr>
          </p:pic>
          <p:sp>
            <p:nvSpPr>
              <p:cNvPr id="17" name="文本框 16"/>
              <p:cNvSpPr txBox="1"/>
              <p:nvPr/>
            </p:nvSpPr>
            <p:spPr>
              <a:xfrm>
                <a:off x="1742624" y="2105561"/>
                <a:ext cx="8706752" cy="264687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16600" dirty="0" smtClean="0">
                    <a:latin typeface="方正字迹-吕建德字体" panose="02010600010101010101" pitchFamily="2" charset="-122"/>
                    <a:ea typeface="方正字迹-吕建德字体" panose="02010600010101010101" pitchFamily="2" charset="-122"/>
                  </a:rPr>
                  <a:t>感谢观看</a:t>
                </a:r>
                <a:endParaRPr lang="zh-CN" altLang="en-US" sz="16600" dirty="0">
                  <a:latin typeface="方正字迹-吕建德字体" panose="02010600010101010101" pitchFamily="2" charset="-122"/>
                  <a:ea typeface="方正字迹-吕建德字体" panose="02010600010101010101" pitchFamily="2" charset="-122"/>
                </a:endParaRPr>
              </a:p>
            </p:txBody>
          </p:sp>
        </p:grpSp>
        <p:grpSp>
          <p:nvGrpSpPr>
            <p:cNvPr id="25" name="组合 24"/>
            <p:cNvGrpSpPr/>
            <p:nvPr/>
          </p:nvGrpSpPr>
          <p:grpSpPr>
            <a:xfrm>
              <a:off x="4884304" y="4539448"/>
              <a:ext cx="2423392" cy="476332"/>
              <a:chOff x="4884304" y="4539448"/>
              <a:chExt cx="2423392" cy="476332"/>
            </a:xfrm>
          </p:grpSpPr>
          <p:sp>
            <p:nvSpPr>
              <p:cNvPr id="21" name="椭圆 20"/>
              <p:cNvSpPr/>
              <p:nvPr/>
            </p:nvSpPr>
            <p:spPr>
              <a:xfrm>
                <a:off x="4884304" y="4539448"/>
                <a:ext cx="476332" cy="476332"/>
              </a:xfrm>
              <a:prstGeom prst="ellipse">
                <a:avLst/>
              </a:prstGeom>
              <a:solidFill>
                <a:srgbClr val="A8090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2000" dirty="0" smtClean="0">
                    <a:solidFill>
                      <a:schemeClr val="bg1"/>
                    </a:solidFill>
                    <a:latin typeface="+mj-ea"/>
                    <a:ea typeface="+mj-ea"/>
                  </a:rPr>
                  <a:t>演</a:t>
                </a:r>
                <a:endParaRPr lang="zh-CN" altLang="en-US" sz="2000" dirty="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22" name="椭圆 21"/>
              <p:cNvSpPr/>
              <p:nvPr/>
            </p:nvSpPr>
            <p:spPr>
              <a:xfrm>
                <a:off x="5533324" y="4539448"/>
                <a:ext cx="476332" cy="476332"/>
              </a:xfrm>
              <a:prstGeom prst="ellipse">
                <a:avLst/>
              </a:prstGeom>
              <a:solidFill>
                <a:srgbClr val="A8090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2000" dirty="0">
                    <a:solidFill>
                      <a:schemeClr val="bg1"/>
                    </a:solidFill>
                    <a:latin typeface="+mj-ea"/>
                    <a:ea typeface="+mj-ea"/>
                  </a:rPr>
                  <a:t>示</a:t>
                </a:r>
              </a:p>
            </p:txBody>
          </p:sp>
          <p:sp>
            <p:nvSpPr>
              <p:cNvPr id="23" name="椭圆 22"/>
              <p:cNvSpPr/>
              <p:nvPr/>
            </p:nvSpPr>
            <p:spPr>
              <a:xfrm>
                <a:off x="6182344" y="4539448"/>
                <a:ext cx="476332" cy="476332"/>
              </a:xfrm>
              <a:prstGeom prst="ellipse">
                <a:avLst/>
              </a:prstGeom>
              <a:solidFill>
                <a:srgbClr val="A8090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2000" dirty="0">
                    <a:solidFill>
                      <a:schemeClr val="bg1"/>
                    </a:solidFill>
                    <a:latin typeface="+mj-ea"/>
                    <a:ea typeface="+mj-ea"/>
                  </a:rPr>
                  <a:t>模</a:t>
                </a:r>
              </a:p>
            </p:txBody>
          </p:sp>
          <p:sp>
            <p:nvSpPr>
              <p:cNvPr id="24" name="椭圆 23"/>
              <p:cNvSpPr/>
              <p:nvPr/>
            </p:nvSpPr>
            <p:spPr>
              <a:xfrm>
                <a:off x="6831364" y="4539448"/>
                <a:ext cx="476332" cy="476332"/>
              </a:xfrm>
              <a:prstGeom prst="ellipse">
                <a:avLst/>
              </a:prstGeom>
              <a:solidFill>
                <a:srgbClr val="A8090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2000" dirty="0">
                    <a:solidFill>
                      <a:schemeClr val="bg1"/>
                    </a:solidFill>
                    <a:latin typeface="+mj-ea"/>
                    <a:ea typeface="+mj-ea"/>
                  </a:rPr>
                  <a:t>版</a:t>
                </a:r>
              </a:p>
            </p:txBody>
          </p:sp>
        </p:grpSp>
        <p:sp>
          <p:nvSpPr>
            <p:cNvPr id="26" name="矩形 25"/>
            <p:cNvSpPr/>
            <p:nvPr/>
          </p:nvSpPr>
          <p:spPr>
            <a:xfrm>
              <a:off x="2476514" y="5187429"/>
              <a:ext cx="7193062" cy="57432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100" spc="300" noProof="1" smtClean="0">
                  <a:latin typeface="+mj-ea"/>
                  <a:ea typeface="+mj-ea"/>
                </a:rPr>
                <a:t>Lorem ipsum dolor sit er elit lamet, consectetaur cillium adipisicing pecu, sed do eiusmod tempor</a:t>
              </a:r>
              <a:endParaRPr lang="zh-CN" altLang="en-US" sz="1100" spc="300" dirty="0">
                <a:latin typeface="+mj-ea"/>
                <a:ea typeface="+mj-ea"/>
              </a:endParaRPr>
            </a:p>
          </p:txBody>
        </p:sp>
      </p:grpSp>
      <p:pic>
        <p:nvPicPr>
          <p:cNvPr id="11" name="图片 10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73045" y="3121848"/>
            <a:ext cx="3997948" cy="3036769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13" cstate="print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ackgroundRemoval t="0" b="100000" l="0" r="97403">
                        <a14:foregroundMark x1="3636" y1="96588" x2="3636" y2="96588"/>
                        <a14:foregroundMark x1="5195" y1="81316" x2="5195" y2="81316"/>
                        <a14:foregroundMark x1="73506" y1="98619" x2="73506" y2="98619"/>
                        <a14:backgroundMark x1="15325" y1="91795" x2="15325" y2="91795"/>
                        <a14:backgroundMark x1="8831" y1="72868" x2="11688" y2="7376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68187"/>
            <a:ext cx="653597" cy="20898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123550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0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5063683" y="429919"/>
            <a:ext cx="2064634" cy="68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Bef>
                <a:spcPct val="0"/>
              </a:spcBef>
            </a:pPr>
            <a:r>
              <a:rPr lang="zh-CN" altLang="en-US" sz="3200" dirty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使</a:t>
            </a:r>
            <a:r>
              <a:rPr lang="zh-CN" altLang="en-US" sz="3200" dirty="0" smtClean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用字体</a:t>
            </a:r>
            <a:endParaRPr lang="zh-CN" altLang="en-US" sz="3200" dirty="0">
              <a:solidFill>
                <a:srgbClr val="0270D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4809951" y="804441"/>
            <a:ext cx="359250" cy="0"/>
          </a:xfrm>
          <a:prstGeom prst="line">
            <a:avLst/>
          </a:prstGeom>
          <a:ln w="19050">
            <a:solidFill>
              <a:srgbClr val="027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6948692" y="804441"/>
            <a:ext cx="359250" cy="0"/>
          </a:xfrm>
          <a:prstGeom prst="line">
            <a:avLst/>
          </a:prstGeom>
          <a:ln w="19050">
            <a:solidFill>
              <a:srgbClr val="027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/>
        </p:nvSpPr>
        <p:spPr>
          <a:xfrm>
            <a:off x="1562005" y="1460012"/>
            <a:ext cx="16166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dirty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2400" dirty="0" smtClean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</a:t>
            </a:r>
            <a:r>
              <a:rPr lang="zh-CN" altLang="en-US" sz="2400" dirty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名称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1553792" y="2041423"/>
            <a:ext cx="14397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dirty="0" smtClean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下载地址</a:t>
            </a:r>
            <a:endParaRPr lang="zh-CN" altLang="en-US" sz="2400" dirty="0">
              <a:solidFill>
                <a:srgbClr val="0270D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3178629" y="2096558"/>
            <a:ext cx="631371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http://www.ypppt.com/article/2017/3620.html</a:t>
            </a:r>
            <a:endParaRPr lang="zh-CN" altLang="en-US" sz="20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1101506" y="1520953"/>
            <a:ext cx="357180" cy="357180"/>
          </a:xfrm>
          <a:prstGeom prst="ellipse">
            <a:avLst/>
          </a:prstGeom>
          <a:solidFill>
            <a:srgbClr val="0270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20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2460" y="1436125"/>
            <a:ext cx="3286029" cy="646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03011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3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3" accel="10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3" accel="10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5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6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3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3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3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</p:bldLst>
      </p:timing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/</a:t>
            </a:r>
            <a:endParaRPr lang="en-US" altLang="zh-CN" sz="1200" kern="0" dirty="0" smtClean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299259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14" t="836" r="6914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ackgroundRemoval t="0" b="100000" l="279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88437" y="2977429"/>
            <a:ext cx="3208044" cy="3882698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5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7698" y="1031312"/>
            <a:ext cx="3578740" cy="3316725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4133165" y="1644072"/>
            <a:ext cx="3883273" cy="1874436"/>
            <a:chOff x="4154362" y="1967922"/>
            <a:chExt cx="3883273" cy="1874436"/>
          </a:xfrm>
        </p:grpSpPr>
        <p:sp>
          <p:nvSpPr>
            <p:cNvPr id="9" name="文本框 8"/>
            <p:cNvSpPr txBox="1"/>
            <p:nvPr/>
          </p:nvSpPr>
          <p:spPr>
            <a:xfrm>
              <a:off x="4154362" y="1967922"/>
              <a:ext cx="3883273" cy="1692771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algn="ctr"/>
              <a:r>
                <a:rPr lang="zh-CN" altLang="en-US" sz="10400" dirty="0" smtClean="0">
                  <a:latin typeface="方正字迹-吕建德字体" panose="02010600010101010101" pitchFamily="2" charset="-122"/>
                  <a:ea typeface="方正字迹-吕建德字体" panose="02010600010101010101" pitchFamily="2" charset="-122"/>
                </a:rPr>
                <a:t>壹</a:t>
              </a:r>
              <a:endParaRPr lang="zh-CN" altLang="en-US" sz="10400" dirty="0">
                <a:latin typeface="方正字迹-吕建德字体" panose="02010600010101010101" pitchFamily="2" charset="-122"/>
                <a:ea typeface="方正字迹-吕建德字体" panose="02010600010101010101" pitchFamily="2" charset="-122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5079482" y="3473026"/>
              <a:ext cx="2033032" cy="369332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algn="ctr"/>
              <a:r>
                <a:rPr lang="en-US" altLang="zh-CN" spc="600" dirty="0" smtClean="0">
                  <a:latin typeface="Adobe 宋体 Std L" panose="02020300000000000000" pitchFamily="18" charset="-122"/>
                  <a:ea typeface="Adobe 宋体 Std L" panose="02020300000000000000" pitchFamily="18" charset="-122"/>
                </a:rPr>
                <a:t>APRT ONE</a:t>
              </a:r>
              <a:endParaRPr lang="zh-CN" altLang="en-US" spc="600" dirty="0">
                <a:latin typeface="Adobe 宋体 Std L" panose="02020300000000000000" pitchFamily="18" charset="-122"/>
                <a:ea typeface="Adobe 宋体 Std L" panose="02020300000000000000" pitchFamily="18" charset="-122"/>
              </a:endParaRPr>
            </a:p>
          </p:txBody>
        </p:sp>
      </p:grpSp>
      <p:sp>
        <p:nvSpPr>
          <p:cNvPr id="11" name="文本框 10"/>
          <p:cNvSpPr txBox="1"/>
          <p:nvPr/>
        </p:nvSpPr>
        <p:spPr>
          <a:xfrm>
            <a:off x="3482167" y="4277287"/>
            <a:ext cx="522766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spc="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请输入你的标题</a:t>
            </a:r>
          </a:p>
        </p:txBody>
      </p:sp>
      <p:sp>
        <p:nvSpPr>
          <p:cNvPr id="12" name="矩形 11"/>
          <p:cNvSpPr/>
          <p:nvPr/>
        </p:nvSpPr>
        <p:spPr>
          <a:xfrm>
            <a:off x="3444058" y="4783650"/>
            <a:ext cx="530388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200" spc="300" noProof="1" smtClean="0">
                <a:latin typeface="+mj-ea"/>
                <a:ea typeface="+mj-ea"/>
              </a:rPr>
              <a:t>Lorem ipsum dolor sit er elit lamet, consectetaur cillium adipisicing</a:t>
            </a:r>
            <a:endParaRPr lang="zh-CN" altLang="en-US" sz="1200" spc="300" dirty="0">
              <a:latin typeface="+mj-ea"/>
              <a:ea typeface="+mj-ea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76379" y="288722"/>
            <a:ext cx="3315769" cy="1679389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ackgroundRemoval t="206" b="100000" l="0" r="100000">
                        <a14:foregroundMark x1="24247" y1="73240" x2="24247" y2="73240"/>
                        <a14:foregroundMark x1="30757" y1="96830" x2="30757" y2="96830"/>
                        <a14:backgroundMark x1="65745" y1="80527" x2="65745" y2="80527"/>
                        <a14:backgroundMark x1="70871" y1="89502" x2="70871" y2="8950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1750" y="2826057"/>
            <a:ext cx="2042193" cy="4036197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649" y="623513"/>
            <a:ext cx="2048057" cy="8155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61732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14" t="836" r="6914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0" y="2886816"/>
            <a:ext cx="10858500" cy="3971186"/>
            <a:chOff x="0" y="2790825"/>
            <a:chExt cx="6437313" cy="2354263"/>
          </a:xfrm>
        </p:grpSpPr>
        <p:pic>
          <p:nvPicPr>
            <p:cNvPr id="3" name="图片 2" descr="第一页整体2.png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47267"/>
            <a:stretch>
              <a:fillRect/>
            </a:stretch>
          </p:blipFill>
          <p:spPr bwMode="auto">
            <a:xfrm>
              <a:off x="0" y="4103688"/>
              <a:ext cx="6437313" cy="10414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cxnSp>
          <p:nvCxnSpPr>
            <p:cNvPr id="7" name="直接连接符 6"/>
            <p:cNvCxnSpPr/>
            <p:nvPr/>
          </p:nvCxnSpPr>
          <p:spPr bwMode="auto">
            <a:xfrm rot="16200000" flipH="1">
              <a:off x="243683" y="3556794"/>
              <a:ext cx="1589088" cy="57150"/>
            </a:xfrm>
            <a:prstGeom prst="line">
              <a:avLst/>
            </a:prstGeom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 bwMode="auto">
            <a:xfrm rot="5400000">
              <a:off x="1004094" y="3251994"/>
              <a:ext cx="1062038" cy="476250"/>
            </a:xfrm>
            <a:prstGeom prst="line">
              <a:avLst/>
            </a:prstGeom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5" name="图片 14"/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ackgroundRemoval t="0" b="100000" l="0" r="100000">
                        <a14:foregroundMark x1="19691" y1="76781" x2="19691" y2="76781"/>
                        <a14:foregroundMark x1="26037" y1="94360" x2="26037" y2="94360"/>
                        <a14:backgroundMark x1="66233" y1="76781" x2="66233" y2="76781"/>
                        <a14:backgroundMark x1="73556" y1="86044" x2="73556" y2="8604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34840" y="1453375"/>
            <a:ext cx="2736959" cy="5409335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ackgroundRemoval t="0" b="100000" l="0" r="97403">
                        <a14:foregroundMark x1="3636" y1="96588" x2="3636" y2="96588"/>
                        <a14:foregroundMark x1="5195" y1="81316" x2="5195" y2="81316"/>
                        <a14:foregroundMark x1="73506" y1="98619" x2="73506" y2="98619"/>
                        <a14:backgroundMark x1="15325" y1="91795" x2="15325" y2="91795"/>
                        <a14:backgroundMark x1="8831" y1="72868" x2="11688" y2="7376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057535"/>
            <a:ext cx="875856" cy="2800465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2050228" y="1069542"/>
            <a:ext cx="3883273" cy="2862322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zh-CN" altLang="en-US" sz="18000" dirty="0">
                <a:latin typeface="方正字迹-吕建德字体" panose="02010600010101010101" pitchFamily="2" charset="-122"/>
                <a:ea typeface="方正字迹-吕建德字体" panose="02010600010101010101" pitchFamily="2" charset="-122"/>
              </a:rPr>
              <a:t>仁</a:t>
            </a:r>
          </a:p>
        </p:txBody>
      </p:sp>
      <p:sp>
        <p:nvSpPr>
          <p:cNvPr id="18" name="矩形 17"/>
          <p:cNvSpPr/>
          <p:nvPr/>
        </p:nvSpPr>
        <p:spPr>
          <a:xfrm>
            <a:off x="5614244" y="362595"/>
            <a:ext cx="6093976" cy="4438005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b="0" i="0" spc="300" dirty="0" smtClean="0"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“仁义礼智信”</a:t>
            </a:r>
            <a:endParaRPr lang="en-US" altLang="zh-CN" sz="3600" b="0" i="0" spc="300" dirty="0" smtClean="0">
              <a:effectLst/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b="0" i="0" spc="300" dirty="0" smtClean="0"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为儒家“五常”，</a:t>
            </a:r>
            <a:r>
              <a:rPr lang="zh-CN" altLang="en-US" sz="2000" b="0" i="0" u="none" strike="noStrike" spc="300" dirty="0" smtClean="0"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孔子</a:t>
            </a:r>
            <a:r>
              <a:rPr lang="zh-CN" altLang="en-US" sz="2000" b="0" i="0" spc="300" dirty="0" smtClean="0"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提出“仁、义、礼”，</a:t>
            </a:r>
            <a:r>
              <a:rPr lang="zh-CN" altLang="en-US" sz="2000" b="0" i="0" u="none" strike="noStrike" spc="300" dirty="0" smtClean="0"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孟子</a:t>
            </a:r>
            <a:r>
              <a:rPr lang="zh-CN" altLang="en-US" sz="2000" b="0" i="0" spc="300" dirty="0" smtClean="0"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延伸为仁、义、礼、智”，</a:t>
            </a:r>
            <a:r>
              <a:rPr lang="zh-CN" altLang="en-US" sz="2000" b="0" i="0" u="none" strike="noStrike" spc="300" dirty="0" smtClean="0"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董仲舒</a:t>
            </a:r>
            <a:r>
              <a:rPr lang="zh-CN" altLang="en-US" sz="2000" b="0" i="0" spc="300" dirty="0" smtClean="0"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扩充为仁、义、礼、智、信”，后称五常”。这“五常”贯穿于中华伦理的发展中，他与五行说金木水火土”，古人创作的“</a:t>
            </a:r>
            <a:r>
              <a:rPr lang="zh-CN" altLang="en-US" sz="2000" b="0" i="0" u="none" strike="noStrike" spc="300" dirty="0" smtClean="0"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梅花篆字</a:t>
            </a:r>
            <a:r>
              <a:rPr lang="zh-CN" altLang="en-US" sz="2000" b="0" i="0" spc="300" dirty="0" smtClean="0"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梅报五福成为中国价值体系中的最核心因素。三字经之中的“曰仁义，礼智信。此五常，不容紊。”</a:t>
            </a:r>
            <a:endParaRPr lang="zh-CN" altLang="en-US" sz="2000" spc="3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2143" y="4227057"/>
            <a:ext cx="798645" cy="9815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451846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14" t="836" r="6914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rightnessContrast bright="-37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2767" y="864776"/>
            <a:ext cx="4857698" cy="4697824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5614244" y="362595"/>
            <a:ext cx="6093976" cy="4438005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b="0" i="0" spc="300" dirty="0" smtClean="0"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“仁义礼智信”</a:t>
            </a:r>
            <a:endParaRPr lang="en-US" altLang="zh-CN" sz="3600" b="0" i="0" spc="300" dirty="0" smtClean="0">
              <a:effectLst/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b="0" i="0" spc="300" dirty="0" smtClean="0"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为儒家“五常”，</a:t>
            </a:r>
            <a:r>
              <a:rPr lang="zh-CN" altLang="en-US" sz="2000" b="0" i="0" u="none" strike="noStrike" spc="300" dirty="0" smtClean="0"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孔子</a:t>
            </a:r>
            <a:r>
              <a:rPr lang="zh-CN" altLang="en-US" sz="2000" b="0" i="0" spc="300" dirty="0" smtClean="0"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提出“仁、义、礼”，</a:t>
            </a:r>
            <a:r>
              <a:rPr lang="zh-CN" altLang="en-US" sz="2000" b="0" i="0" u="none" strike="noStrike" spc="300" dirty="0" smtClean="0"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孟子</a:t>
            </a:r>
            <a:r>
              <a:rPr lang="zh-CN" altLang="en-US" sz="2000" b="0" i="0" spc="300" dirty="0" smtClean="0"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延伸为仁、义、礼、智”，</a:t>
            </a:r>
            <a:r>
              <a:rPr lang="zh-CN" altLang="en-US" sz="2000" b="0" i="0" u="none" strike="noStrike" spc="300" dirty="0" smtClean="0"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董仲舒</a:t>
            </a:r>
            <a:r>
              <a:rPr lang="zh-CN" altLang="en-US" sz="2000" b="0" i="0" spc="300" dirty="0" smtClean="0"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扩充为仁、义、礼、智、信”，后称五常”。这“五常”贯穿于中华伦理的发展中，他与五行说金木水火土”，古人创作的“</a:t>
            </a:r>
            <a:r>
              <a:rPr lang="zh-CN" altLang="en-US" sz="2000" b="0" i="0" u="none" strike="noStrike" spc="300" dirty="0" smtClean="0"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梅花篆字</a:t>
            </a:r>
            <a:r>
              <a:rPr lang="zh-CN" altLang="en-US" sz="2000" b="0" i="0" spc="300" dirty="0" smtClean="0"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梅报五福成为中国价值体系中的最核心因素。三字经之中的“曰仁义，礼智信。此五常，不容紊。”</a:t>
            </a:r>
            <a:endParaRPr lang="zh-CN" altLang="en-US" sz="2000" spc="3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2143" y="4181654"/>
            <a:ext cx="798645" cy="9815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534983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14" t="836" r="6914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1153319" y="1208024"/>
            <a:ext cx="9885362" cy="4441952"/>
            <a:chOff x="687388" y="1125538"/>
            <a:chExt cx="7772400" cy="3492500"/>
          </a:xfrm>
        </p:grpSpPr>
        <p:pic>
          <p:nvPicPr>
            <p:cNvPr id="3" name="Picture 4" descr="箭头3副本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97388" y="1125538"/>
              <a:ext cx="2286000" cy="12065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" name="Picture 5" descr="箭头3副本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39988" y="3411538"/>
              <a:ext cx="2286000" cy="12065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" name="Picture 10" descr="84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35188" y="1287463"/>
              <a:ext cx="2514600" cy="22669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" name="Picture 11" descr="84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25988" y="2192338"/>
              <a:ext cx="2514600" cy="22669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" name="Rectangle 12"/>
            <p:cNvSpPr>
              <a:spLocks noChangeArrowheads="1"/>
            </p:cNvSpPr>
            <p:nvPr/>
          </p:nvSpPr>
          <p:spPr bwMode="auto">
            <a:xfrm>
              <a:off x="6249988" y="1219330"/>
              <a:ext cx="2209800" cy="81413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CC00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81640" tIns="40820" rIns="81640" bIns="40820" anchor="ctr">
              <a:spAutoFit/>
            </a:bodyPr>
            <a:lstStyle>
              <a:lvl1pPr defTabSz="815975">
                <a:defRPr sz="1600" baseline="-25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defTabSz="815975">
                <a:defRPr sz="1600" baseline="-25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defTabSz="815975">
                <a:defRPr sz="1600" baseline="-25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defTabSz="815975">
                <a:defRPr sz="1600" baseline="-25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defTabSz="815975">
                <a:defRPr sz="1600" baseline="-25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defTabSz="815975" eaLnBrk="0" fontAlgn="base" hangingPunct="0">
                <a:spcBef>
                  <a:spcPct val="0"/>
                </a:spcBef>
                <a:spcAft>
                  <a:spcPct val="0"/>
                </a:spcAft>
                <a:defRPr sz="1600" baseline="-25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defTabSz="815975" eaLnBrk="0" fontAlgn="base" hangingPunct="0">
                <a:spcBef>
                  <a:spcPct val="0"/>
                </a:spcBef>
                <a:spcAft>
                  <a:spcPct val="0"/>
                </a:spcAft>
                <a:defRPr sz="1600" baseline="-25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defTabSz="815975" eaLnBrk="0" fontAlgn="base" hangingPunct="0">
                <a:spcBef>
                  <a:spcPct val="0"/>
                </a:spcBef>
                <a:spcAft>
                  <a:spcPct val="0"/>
                </a:spcAft>
                <a:defRPr sz="1600" baseline="-25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defTabSz="815975" eaLnBrk="0" fontAlgn="base" hangingPunct="0">
                <a:spcBef>
                  <a:spcPct val="0"/>
                </a:spcBef>
                <a:spcAft>
                  <a:spcPct val="0"/>
                </a:spcAft>
                <a:defRPr sz="1600" baseline="-25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20000"/>
                </a:lnSpc>
              </a:pPr>
              <a:r>
                <a:rPr lang="zh-CN" altLang="en-US" sz="1800" baseline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点击输入你想输入的文字内容点击输入你想输入的文字</a:t>
              </a:r>
            </a:p>
          </p:txBody>
        </p:sp>
        <p:sp>
          <p:nvSpPr>
            <p:cNvPr id="9" name="Rectangle 13"/>
            <p:cNvSpPr>
              <a:spLocks noChangeArrowheads="1"/>
            </p:cNvSpPr>
            <p:nvPr/>
          </p:nvSpPr>
          <p:spPr bwMode="auto">
            <a:xfrm>
              <a:off x="687388" y="3276730"/>
              <a:ext cx="2209800" cy="81413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CC00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81640" tIns="40820" rIns="81640" bIns="40820" anchor="ctr">
              <a:spAutoFit/>
            </a:bodyPr>
            <a:lstStyle>
              <a:lvl1pPr defTabSz="815975">
                <a:defRPr sz="1600" baseline="-25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defTabSz="815975">
                <a:defRPr sz="1600" baseline="-25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defTabSz="815975">
                <a:defRPr sz="1600" baseline="-25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defTabSz="815975">
                <a:defRPr sz="1600" baseline="-25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defTabSz="815975">
                <a:defRPr sz="1600" baseline="-25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defTabSz="815975" eaLnBrk="0" fontAlgn="base" hangingPunct="0">
                <a:spcBef>
                  <a:spcPct val="0"/>
                </a:spcBef>
                <a:spcAft>
                  <a:spcPct val="0"/>
                </a:spcAft>
                <a:defRPr sz="1600" baseline="-25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defTabSz="815975" eaLnBrk="0" fontAlgn="base" hangingPunct="0">
                <a:spcBef>
                  <a:spcPct val="0"/>
                </a:spcBef>
                <a:spcAft>
                  <a:spcPct val="0"/>
                </a:spcAft>
                <a:defRPr sz="1600" baseline="-25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defTabSz="815975" eaLnBrk="0" fontAlgn="base" hangingPunct="0">
                <a:spcBef>
                  <a:spcPct val="0"/>
                </a:spcBef>
                <a:spcAft>
                  <a:spcPct val="0"/>
                </a:spcAft>
                <a:defRPr sz="1600" baseline="-25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defTabSz="815975" eaLnBrk="0" fontAlgn="base" hangingPunct="0">
                <a:spcBef>
                  <a:spcPct val="0"/>
                </a:spcBef>
                <a:spcAft>
                  <a:spcPct val="0"/>
                </a:spcAft>
                <a:defRPr sz="1600" baseline="-25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r" eaLnBrk="1" hangingPunct="1">
                <a:lnSpc>
                  <a:spcPct val="120000"/>
                </a:lnSpc>
              </a:pPr>
              <a:r>
                <a:rPr lang="zh-CN" altLang="en-US" sz="1800" baseline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点击输入你想输入的文字内容点击输入你想输入的文字</a:t>
              </a:r>
            </a:p>
          </p:txBody>
        </p:sp>
        <p:sp>
          <p:nvSpPr>
            <p:cNvPr id="10" name="Rectangle 14"/>
            <p:cNvSpPr>
              <a:spLocks noChangeArrowheads="1"/>
            </p:cNvSpPr>
            <p:nvPr/>
          </p:nvSpPr>
          <p:spPr bwMode="auto">
            <a:xfrm>
              <a:off x="2592388" y="2107263"/>
              <a:ext cx="1676400" cy="36700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CC00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81640" tIns="40820" rIns="81640" bIns="40820" anchor="ctr">
              <a:spAutoFit/>
            </a:bodyPr>
            <a:lstStyle>
              <a:lvl1pPr defTabSz="815975">
                <a:defRPr sz="1600" baseline="-25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defTabSz="815975">
                <a:defRPr sz="1600" baseline="-25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defTabSz="815975">
                <a:defRPr sz="1600" baseline="-25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defTabSz="815975">
                <a:defRPr sz="1600" baseline="-25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defTabSz="815975">
                <a:defRPr sz="1600" baseline="-25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defTabSz="815975" eaLnBrk="0" fontAlgn="base" hangingPunct="0">
                <a:spcBef>
                  <a:spcPct val="0"/>
                </a:spcBef>
                <a:spcAft>
                  <a:spcPct val="0"/>
                </a:spcAft>
                <a:defRPr sz="1600" baseline="-25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defTabSz="815975" eaLnBrk="0" fontAlgn="base" hangingPunct="0">
                <a:spcBef>
                  <a:spcPct val="0"/>
                </a:spcBef>
                <a:spcAft>
                  <a:spcPct val="0"/>
                </a:spcAft>
                <a:defRPr sz="1600" baseline="-25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defTabSz="815975" eaLnBrk="0" fontAlgn="base" hangingPunct="0">
                <a:spcBef>
                  <a:spcPct val="0"/>
                </a:spcBef>
                <a:spcAft>
                  <a:spcPct val="0"/>
                </a:spcAft>
                <a:defRPr sz="1600" baseline="-25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defTabSz="815975" eaLnBrk="0" fontAlgn="base" hangingPunct="0">
                <a:spcBef>
                  <a:spcPct val="0"/>
                </a:spcBef>
                <a:spcAft>
                  <a:spcPct val="0"/>
                </a:spcAft>
                <a:defRPr sz="1600" baseline="-25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20000"/>
                </a:lnSpc>
              </a:pPr>
              <a:r>
                <a:rPr lang="zh-CN" altLang="en-US" sz="2400" baseline="0">
                  <a:solidFill>
                    <a:srgbClr val="FFFF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标题文字内容</a:t>
              </a:r>
            </a:p>
          </p:txBody>
        </p:sp>
        <p:sp>
          <p:nvSpPr>
            <p:cNvPr id="11" name="Rectangle 15"/>
            <p:cNvSpPr>
              <a:spLocks noChangeArrowheads="1"/>
            </p:cNvSpPr>
            <p:nvPr/>
          </p:nvSpPr>
          <p:spPr bwMode="auto">
            <a:xfrm>
              <a:off x="5106988" y="3129612"/>
              <a:ext cx="1676400" cy="36700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CC00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81640" tIns="40820" rIns="81640" bIns="40820" anchor="ctr">
              <a:spAutoFit/>
            </a:bodyPr>
            <a:lstStyle>
              <a:lvl1pPr defTabSz="815975">
                <a:defRPr sz="1600" baseline="-25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defTabSz="815975">
                <a:defRPr sz="1600" baseline="-25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defTabSz="815975">
                <a:defRPr sz="1600" baseline="-25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defTabSz="815975">
                <a:defRPr sz="1600" baseline="-25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defTabSz="815975">
                <a:defRPr sz="1600" baseline="-25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defTabSz="815975" eaLnBrk="0" fontAlgn="base" hangingPunct="0">
                <a:spcBef>
                  <a:spcPct val="0"/>
                </a:spcBef>
                <a:spcAft>
                  <a:spcPct val="0"/>
                </a:spcAft>
                <a:defRPr sz="1600" baseline="-25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defTabSz="815975" eaLnBrk="0" fontAlgn="base" hangingPunct="0">
                <a:spcBef>
                  <a:spcPct val="0"/>
                </a:spcBef>
                <a:spcAft>
                  <a:spcPct val="0"/>
                </a:spcAft>
                <a:defRPr sz="1600" baseline="-25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defTabSz="815975" eaLnBrk="0" fontAlgn="base" hangingPunct="0">
                <a:spcBef>
                  <a:spcPct val="0"/>
                </a:spcBef>
                <a:spcAft>
                  <a:spcPct val="0"/>
                </a:spcAft>
                <a:defRPr sz="1600" baseline="-25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defTabSz="815975" eaLnBrk="0" fontAlgn="base" hangingPunct="0">
                <a:spcBef>
                  <a:spcPct val="0"/>
                </a:spcBef>
                <a:spcAft>
                  <a:spcPct val="0"/>
                </a:spcAft>
                <a:defRPr sz="1600" baseline="-25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20000"/>
                </a:lnSpc>
              </a:pPr>
              <a:r>
                <a:rPr lang="zh-CN" altLang="en-US" sz="2400" baseline="0">
                  <a:solidFill>
                    <a:srgbClr val="FFFF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标题文字内容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4463343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14" t="836" r="6914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Picture 2" descr="C:\Users\Thinkpad\Desktop\PNG\1_0000_图层-11-副本.pn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025018" y="1923219"/>
            <a:ext cx="1907076" cy="15502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3" descr="C:\Users\Thinkpad\Desktop\PNG\1_0001_图层-11.pn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573304" y="1923219"/>
            <a:ext cx="1907076" cy="15502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" name="组合 6"/>
          <p:cNvGrpSpPr/>
          <p:nvPr/>
        </p:nvGrpSpPr>
        <p:grpSpPr>
          <a:xfrm>
            <a:off x="2023826" y="1722484"/>
            <a:ext cx="686121" cy="710798"/>
            <a:chOff x="611560" y="1470114"/>
            <a:chExt cx="864096" cy="895175"/>
          </a:xfrm>
        </p:grpSpPr>
        <p:pic>
          <p:nvPicPr>
            <p:cNvPr id="8" name="Picture 4" descr="C:\Users\Thinkpad\Desktop\PNG\1_0000_渐变映射-2-副本-9.png"/>
            <p:cNvPicPr>
              <a:picLocks noChangeAspect="1" noChangeArrowheads="1"/>
            </p:cNvPicPr>
            <p:nvPr/>
          </p:nvPicPr>
          <p:blipFill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11560" y="1599515"/>
              <a:ext cx="864096" cy="76577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9" name="Text Box 53"/>
            <p:cNvSpPr txBox="1">
              <a:spLocks noChangeArrowheads="1"/>
            </p:cNvSpPr>
            <p:nvPr/>
          </p:nvSpPr>
          <p:spPr bwMode="auto">
            <a:xfrm>
              <a:off x="755577" y="1470114"/>
              <a:ext cx="232649" cy="824888"/>
            </a:xfrm>
            <a:prstGeom prst="rect">
              <a:avLst/>
            </a:prstGeom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>
                <a:lnSpc>
                  <a:spcPct val="125000"/>
                </a:lnSpc>
                <a:defRPr sz="2800" b="1">
                  <a:solidFill>
                    <a:schemeClr val="bg1"/>
                  </a:solidFill>
                  <a:latin typeface="方正古隶简体" pitchFamily="65" charset="-122"/>
                  <a:ea typeface="方正古隶简体" pitchFamily="65" charset="-122"/>
                </a:defRPr>
              </a:lvl1pPr>
            </a:lstStyle>
            <a:p>
              <a:endParaRPr lang="en-US" altLang="zh-CN" sz="3200" dirty="0"/>
            </a:p>
          </p:txBody>
        </p:sp>
      </p:grpSp>
      <p:pic>
        <p:nvPicPr>
          <p:cNvPr id="10" name="Picture 4" descr="C:\Users\Thinkpad\Desktop\PNG\1_0000_渐变映射-2-副本-9.pn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478045" y="1825232"/>
            <a:ext cx="686121" cy="6080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文本框 10"/>
          <p:cNvSpPr txBox="1">
            <a:spLocks noChangeArrowheads="1"/>
          </p:cNvSpPr>
          <p:nvPr/>
        </p:nvSpPr>
        <p:spPr bwMode="auto">
          <a:xfrm>
            <a:off x="6467792" y="2422395"/>
            <a:ext cx="533400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776288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776288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776288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776288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dirty="0" smtClean="0">
                <a:latin typeface="方正字迹-吕建德字体" panose="02010600010101010101" pitchFamily="2" charset="-122"/>
                <a:ea typeface="方正字迹-吕建德字体" panose="02010600010101010101" pitchFamily="2" charset="-122"/>
              </a:rPr>
              <a:t>貳</a:t>
            </a:r>
            <a:endParaRPr lang="zh-CN" altLang="en-US" sz="3200" dirty="0">
              <a:latin typeface="方正字迹-吕建德字体" panose="02010600010101010101" pitchFamily="2" charset="-122"/>
              <a:ea typeface="方正字迹-吕建德字体" panose="02010600010101010101" pitchFamily="2" charset="-122"/>
            </a:endParaRPr>
          </a:p>
        </p:txBody>
      </p:sp>
      <p:sp>
        <p:nvSpPr>
          <p:cNvPr id="12" name="文本框 11"/>
          <p:cNvSpPr txBox="1">
            <a:spLocks noChangeArrowheads="1"/>
          </p:cNvSpPr>
          <p:nvPr/>
        </p:nvSpPr>
        <p:spPr bwMode="auto">
          <a:xfrm>
            <a:off x="4487414" y="2374601"/>
            <a:ext cx="5334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776288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776288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776288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776288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dirty="0">
                <a:latin typeface="方正字迹-吕建德字体" panose="02010600010101010101" pitchFamily="2" charset="-122"/>
                <a:ea typeface="方正字迹-吕建德字体" panose="02010600010101010101" pitchFamily="2" charset="-122"/>
              </a:rPr>
              <a:t>壹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1310438" y="2777349"/>
            <a:ext cx="2819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spc="3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输入你的标题</a:t>
            </a:r>
            <a:endParaRPr lang="zh-CN" altLang="en-US" sz="2400" spc="3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213501" y="3196192"/>
            <a:ext cx="3013274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400" spc="300" noProof="1" smtClean="0">
                <a:latin typeface="Adobe 明體 Std L" panose="02020300000000000000" pitchFamily="18" charset="-128"/>
                <a:ea typeface="Adobe 明體 Std L" panose="02020300000000000000" pitchFamily="18" charset="-128"/>
              </a:rPr>
              <a:t>Lorem Ipsum Dolor Sit</a:t>
            </a:r>
            <a:endParaRPr lang="zh-CN" altLang="en-US" sz="1400" spc="300" dirty="0">
              <a:latin typeface="Adobe 明體 Std L" panose="02020300000000000000" pitchFamily="18" charset="-128"/>
              <a:ea typeface="Adobe 明體 Std L" panose="02020300000000000000" pitchFamily="18" charset="-128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7571057" y="2546517"/>
            <a:ext cx="2819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spc="3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输入你的标题</a:t>
            </a:r>
            <a:endParaRPr lang="zh-CN" altLang="en-US" sz="2400" spc="3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7474120" y="2965360"/>
            <a:ext cx="3013274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400" spc="300" noProof="1" smtClean="0">
                <a:latin typeface="Adobe 明體 Std L" panose="02020300000000000000" pitchFamily="18" charset="-128"/>
                <a:ea typeface="Adobe 明體 Std L" panose="02020300000000000000" pitchFamily="18" charset="-128"/>
              </a:rPr>
              <a:t>Lorem Ipsum Dolor Sit</a:t>
            </a:r>
            <a:endParaRPr lang="zh-CN" altLang="en-US" sz="1400" spc="300" dirty="0">
              <a:latin typeface="Adobe 明體 Std L" panose="02020300000000000000" pitchFamily="18" charset="-128"/>
              <a:ea typeface="Adobe 明體 Std L" panose="02020300000000000000" pitchFamily="18" charset="-128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ackgroundRemoval t="4839" b="100000" l="6260" r="89951">
                        <a14:foregroundMark x1="30643" y1="38065" x2="30643" y2="38065"/>
                      </a14:backgroundRemoval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20546"/>
          <a:stretch/>
        </p:blipFill>
        <p:spPr>
          <a:xfrm>
            <a:off x="3199082" y="4511987"/>
            <a:ext cx="5781675" cy="23460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003941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000"/>
                            </p:stCondLst>
                            <p:childTnLst>
                              <p:par>
                                <p:cTn id="19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200" decel="100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2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2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2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300" accel="1000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00" accel="1000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500"/>
                            </p:stCondLst>
                            <p:childTnLst>
                              <p:par>
                                <p:cTn id="28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20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2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2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2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00" accel="1000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300" accel="1000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7000"/>
                            </p:stCondLst>
                            <p:childTnLst>
                              <p:par>
                                <p:cTn id="3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75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80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14" t="836" r="6914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ackgroundRemoval t="0" b="100000" l="279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88437" y="2977429"/>
            <a:ext cx="3208044" cy="3882698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5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7698" y="1031312"/>
            <a:ext cx="3578740" cy="3316725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4133165" y="1644072"/>
            <a:ext cx="3883273" cy="1874436"/>
            <a:chOff x="4154362" y="1967922"/>
            <a:chExt cx="3883273" cy="1874436"/>
          </a:xfrm>
        </p:grpSpPr>
        <p:sp>
          <p:nvSpPr>
            <p:cNvPr id="9" name="文本框 8"/>
            <p:cNvSpPr txBox="1"/>
            <p:nvPr/>
          </p:nvSpPr>
          <p:spPr>
            <a:xfrm>
              <a:off x="4154362" y="1967922"/>
              <a:ext cx="3883273" cy="1692771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algn="ctr"/>
              <a:r>
                <a:rPr lang="zh-CN" altLang="en-US" sz="10400" dirty="0" smtClean="0">
                  <a:latin typeface="方正字迹-吕建德字体" panose="02010600010101010101" pitchFamily="2" charset="-122"/>
                  <a:ea typeface="方正字迹-吕建德字体" panose="02010600010101010101" pitchFamily="2" charset="-122"/>
                </a:rPr>
                <a:t>贰</a:t>
              </a:r>
              <a:endParaRPr lang="zh-CN" altLang="en-US" sz="10400" dirty="0">
                <a:latin typeface="方正字迹-吕建德字体" panose="02010600010101010101" pitchFamily="2" charset="-122"/>
                <a:ea typeface="方正字迹-吕建德字体" panose="02010600010101010101" pitchFamily="2" charset="-122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5079482" y="3473026"/>
              <a:ext cx="2033032" cy="369332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algn="ctr"/>
              <a:r>
                <a:rPr lang="en-US" altLang="zh-CN" spc="600" dirty="0" smtClean="0">
                  <a:latin typeface="Adobe 宋体 Std L" panose="02020300000000000000" pitchFamily="18" charset="-122"/>
                  <a:ea typeface="Adobe 宋体 Std L" panose="02020300000000000000" pitchFamily="18" charset="-122"/>
                </a:rPr>
                <a:t>APRT TWO</a:t>
              </a:r>
              <a:endParaRPr lang="zh-CN" altLang="en-US" spc="600" dirty="0">
                <a:latin typeface="Adobe 宋体 Std L" panose="02020300000000000000" pitchFamily="18" charset="-122"/>
                <a:ea typeface="Adobe 宋体 Std L" panose="02020300000000000000" pitchFamily="18" charset="-122"/>
              </a:endParaRPr>
            </a:p>
          </p:txBody>
        </p:sp>
      </p:grpSp>
      <p:sp>
        <p:nvSpPr>
          <p:cNvPr id="11" name="文本框 10"/>
          <p:cNvSpPr txBox="1"/>
          <p:nvPr/>
        </p:nvSpPr>
        <p:spPr>
          <a:xfrm>
            <a:off x="3482167" y="4277287"/>
            <a:ext cx="522766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spc="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请输入你的标题</a:t>
            </a:r>
          </a:p>
        </p:txBody>
      </p:sp>
      <p:sp>
        <p:nvSpPr>
          <p:cNvPr id="12" name="矩形 11"/>
          <p:cNvSpPr/>
          <p:nvPr/>
        </p:nvSpPr>
        <p:spPr>
          <a:xfrm>
            <a:off x="3444058" y="4783650"/>
            <a:ext cx="530388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200" spc="300" noProof="1" smtClean="0">
                <a:latin typeface="+mj-ea"/>
                <a:ea typeface="+mj-ea"/>
              </a:rPr>
              <a:t>Lorem ipsum dolor sit er elit lamet, consectetaur cillium adipisicing</a:t>
            </a:r>
            <a:endParaRPr lang="zh-CN" altLang="en-US" sz="1200" spc="300" dirty="0">
              <a:latin typeface="+mj-ea"/>
              <a:ea typeface="+mj-ea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76379" y="288722"/>
            <a:ext cx="3315769" cy="1679389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ackgroundRemoval t="206" b="100000" l="0" r="100000">
                        <a14:foregroundMark x1="24247" y1="73240" x2="24247" y2="73240"/>
                        <a14:foregroundMark x1="30757" y1="96830" x2="30757" y2="96830"/>
                        <a14:backgroundMark x1="65745" y1="80527" x2="65745" y2="80527"/>
                        <a14:backgroundMark x1="70871" y1="89502" x2="70871" y2="8950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1750" y="2826057"/>
            <a:ext cx="2042193" cy="4036197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649" y="623513"/>
            <a:ext cx="2048057" cy="8155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571272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14" t="836" r="6914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16" name="组合 15"/>
          <p:cNvGrpSpPr/>
          <p:nvPr/>
        </p:nvGrpSpPr>
        <p:grpSpPr>
          <a:xfrm>
            <a:off x="0" y="2886816"/>
            <a:ext cx="10858500" cy="3971186"/>
            <a:chOff x="0" y="2790825"/>
            <a:chExt cx="6437313" cy="2354263"/>
          </a:xfrm>
        </p:grpSpPr>
        <p:pic>
          <p:nvPicPr>
            <p:cNvPr id="17" name="图片 16" descr="第一页整体2.png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47267"/>
            <a:stretch>
              <a:fillRect/>
            </a:stretch>
          </p:blipFill>
          <p:spPr bwMode="auto">
            <a:xfrm>
              <a:off x="0" y="4103688"/>
              <a:ext cx="6437313" cy="10414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cxnSp>
          <p:nvCxnSpPr>
            <p:cNvPr id="18" name="直接连接符 17"/>
            <p:cNvCxnSpPr/>
            <p:nvPr/>
          </p:nvCxnSpPr>
          <p:spPr bwMode="auto">
            <a:xfrm rot="16200000" flipH="1">
              <a:off x="243683" y="3556794"/>
              <a:ext cx="1589088" cy="57150"/>
            </a:xfrm>
            <a:prstGeom prst="line">
              <a:avLst/>
            </a:prstGeom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 bwMode="auto">
            <a:xfrm rot="5400000">
              <a:off x="1004094" y="3251994"/>
              <a:ext cx="1062038" cy="476250"/>
            </a:xfrm>
            <a:prstGeom prst="line">
              <a:avLst/>
            </a:prstGeom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2" name="文本框 21"/>
          <p:cNvSpPr txBox="1"/>
          <p:nvPr/>
        </p:nvSpPr>
        <p:spPr>
          <a:xfrm>
            <a:off x="2050228" y="1069542"/>
            <a:ext cx="3883273" cy="2862322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zh-CN" altLang="en-US" sz="18000" dirty="0" smtClean="0">
                <a:latin typeface="方正字迹-吕建德字体" panose="02010600010101010101" pitchFamily="2" charset="-122"/>
                <a:ea typeface="方正字迹-吕建德字体" panose="02010600010101010101" pitchFamily="2" charset="-122"/>
              </a:rPr>
              <a:t>义</a:t>
            </a:r>
            <a:endParaRPr lang="zh-CN" altLang="en-US" sz="18000" dirty="0">
              <a:latin typeface="方正字迹-吕建德字体" panose="02010600010101010101" pitchFamily="2" charset="-122"/>
              <a:ea typeface="方正字迹-吕建德字体" panose="02010600010101010101" pitchFamily="2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5614244" y="362595"/>
            <a:ext cx="6093976" cy="4438005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b="0" i="0" spc="300" dirty="0" smtClean="0"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“仁义礼智信”</a:t>
            </a:r>
            <a:endParaRPr lang="en-US" altLang="zh-CN" sz="3600" b="0" i="0" spc="300" dirty="0" smtClean="0">
              <a:effectLst/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b="0" i="0" spc="300" dirty="0" smtClean="0"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为儒家“五常”，</a:t>
            </a:r>
            <a:r>
              <a:rPr lang="zh-CN" altLang="en-US" sz="2000" b="0" i="0" u="none" strike="noStrike" spc="300" dirty="0" smtClean="0"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孔子</a:t>
            </a:r>
            <a:r>
              <a:rPr lang="zh-CN" altLang="en-US" sz="2000" b="0" i="0" spc="300" dirty="0" smtClean="0"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提出“仁、义、礼”，</a:t>
            </a:r>
            <a:r>
              <a:rPr lang="zh-CN" altLang="en-US" sz="2000" b="0" i="0" u="none" strike="noStrike" spc="300" dirty="0" smtClean="0"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孟子</a:t>
            </a:r>
            <a:r>
              <a:rPr lang="zh-CN" altLang="en-US" sz="2000" b="0" i="0" spc="300" dirty="0" smtClean="0"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延伸为仁、义、礼、智”，</a:t>
            </a:r>
            <a:r>
              <a:rPr lang="zh-CN" altLang="en-US" sz="2000" b="0" i="0" u="none" strike="noStrike" spc="300" dirty="0" smtClean="0"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董仲舒</a:t>
            </a:r>
            <a:r>
              <a:rPr lang="zh-CN" altLang="en-US" sz="2000" b="0" i="0" spc="300" dirty="0" smtClean="0"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扩充为仁、义、礼、智、信”，后称五常”。这“五常”贯穿于中华伦理的发展中，他与五行说金木水火土”，古人创作的“</a:t>
            </a:r>
            <a:r>
              <a:rPr lang="zh-CN" altLang="en-US" sz="2000" b="0" i="0" u="none" strike="noStrike" spc="300" dirty="0" smtClean="0"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梅花篆字</a:t>
            </a:r>
            <a:r>
              <a:rPr lang="zh-CN" altLang="en-US" sz="2000" b="0" i="0" spc="300" dirty="0" smtClean="0"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梅报五福成为中国价值体系中的最核心因素。三字经之中的“曰仁义，礼智信。此五常，不容紊。”</a:t>
            </a:r>
            <a:endParaRPr lang="zh-CN" altLang="en-US" sz="2000" spc="3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2143" y="4181654"/>
            <a:ext cx="798645" cy="981541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ackgroundRemoval t="0" b="100000" l="9744" r="8974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707" y="762000"/>
            <a:ext cx="2892892" cy="60083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029852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08032045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85</TotalTime>
  <Words>1814</Words>
  <Application>Microsoft Office PowerPoint</Application>
  <PresentationFormat>宽屏</PresentationFormat>
  <Paragraphs>172</Paragraphs>
  <Slides>27</Slides>
  <Notes>26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27</vt:i4>
      </vt:variant>
    </vt:vector>
  </HeadingPairs>
  <TitlesOfParts>
    <vt:vector size="44" baseType="lpstr">
      <vt:lpstr>Adobe Myungjo Std M</vt:lpstr>
      <vt:lpstr>Adobe 明體 Std L</vt:lpstr>
      <vt:lpstr>Adobe 宋体 Std L</vt:lpstr>
      <vt:lpstr>Meiryo</vt:lpstr>
      <vt:lpstr>等线</vt:lpstr>
      <vt:lpstr>等线 Light</vt:lpstr>
      <vt:lpstr>方正古隶简体</vt:lpstr>
      <vt:lpstr>方正字迹-吕建德字体</vt:lpstr>
      <vt:lpstr>楷体</vt:lpstr>
      <vt:lpstr>宋体</vt:lpstr>
      <vt:lpstr>微软雅黑</vt:lpstr>
      <vt:lpstr>Arial</vt:lpstr>
      <vt:lpstr>Calibri</vt:lpstr>
      <vt:lpstr>Calibri Light</vt:lpstr>
      <vt:lpstr>Office 主题​​</vt:lpstr>
      <vt:lpstr>Office Theme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dc:description>http://www.ypppt.com/</dc:description>
  <cp:lastModifiedBy>优品PPT</cp:lastModifiedBy>
  <cp:revision>17</cp:revision>
  <dcterms:created xsi:type="dcterms:W3CDTF">2017-08-03T11:29:31Z</dcterms:created>
  <dcterms:modified xsi:type="dcterms:W3CDTF">2018-07-10T04:48:03Z</dcterms:modified>
</cp:coreProperties>
</file>