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6" r:id="rId2"/>
    <p:sldId id="269" r:id="rId3"/>
    <p:sldId id="271" r:id="rId4"/>
    <p:sldId id="295" r:id="rId5"/>
    <p:sldId id="272" r:id="rId6"/>
    <p:sldId id="273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75" r:id="rId18"/>
    <p:sldId id="276" r:id="rId19"/>
    <p:sldId id="277" r:id="rId20"/>
    <p:sldId id="292" r:id="rId21"/>
    <p:sldId id="293" r:id="rId22"/>
    <p:sldId id="294" r:id="rId23"/>
    <p:sldId id="297" r:id="rId24"/>
    <p:sldId id="298" r:id="rId2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粗黑宋简体" panose="02010600030101010101" charset="-122"/>
      <p:regular r:id="rId30"/>
    </p:embeddedFont>
    <p:embeddedFont>
      <p:font typeface="方正幼线简体" panose="03000509000000000000" pitchFamily="65" charset="-122"/>
      <p:regular r:id="rId31"/>
    </p:embeddedFont>
    <p:embeddedFont>
      <p:font typeface="方正正大黑简体" panose="02000000000000000000" pitchFamily="2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2D33"/>
    <a:srgbClr val="3A76D6"/>
    <a:srgbClr val="E7C5AA"/>
    <a:srgbClr val="EDD3C6"/>
    <a:srgbClr val="F3EEED"/>
    <a:srgbClr val="D9D8DE"/>
    <a:srgbClr val="D5DAE6"/>
    <a:srgbClr val="D9BAA4"/>
    <a:srgbClr val="DCB8A6"/>
    <a:srgbClr val="DCB2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>
      <p:cViewPr varScale="1">
        <p:scale>
          <a:sx n="149" d="100"/>
          <a:sy n="149" d="100"/>
        </p:scale>
        <p:origin x="258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508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499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445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061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726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7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02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47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593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48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311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E1D44-E63B-4DBB-8883-82CC89F8509B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DDD9C-763D-41D6-B049-2A0E67D256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572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2483768" y="195486"/>
            <a:ext cx="4464496" cy="4464496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8842" y="1203598"/>
            <a:ext cx="46987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极简</a:t>
            </a:r>
            <a:r>
              <a:rPr lang="zh-CN" altLang="en-US" sz="88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主义</a:t>
            </a:r>
            <a:endParaRPr lang="zh-CN" altLang="en-US" sz="88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45795" y="2401945"/>
            <a:ext cx="46987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生活方式</a:t>
            </a:r>
          </a:p>
        </p:txBody>
      </p:sp>
      <p:sp>
        <p:nvSpPr>
          <p:cNvPr id="11" name="矩形 10"/>
          <p:cNvSpPr/>
          <p:nvPr/>
        </p:nvSpPr>
        <p:spPr>
          <a:xfrm>
            <a:off x="3854239" y="87549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人民日报推荐</a:t>
            </a:r>
            <a:endParaRPr lang="zh-CN" altLang="en-US" dirty="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5" name="文本框 19"/>
          <p:cNvSpPr txBox="1"/>
          <p:nvPr/>
        </p:nvSpPr>
        <p:spPr>
          <a:xfrm>
            <a:off x="3783914" y="3726477"/>
            <a:ext cx="2804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方正吕建德字体" pitchFamily="2" charset="-122"/>
                <a:ea typeface="方正吕建德字体" pitchFamily="2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妙手回春</a:t>
            </a:r>
            <a:r>
              <a:rPr lang="en-US" altLang="zh-CN" sz="1800" dirty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作品</a:t>
            </a:r>
          </a:p>
        </p:txBody>
      </p:sp>
      <p:sp>
        <p:nvSpPr>
          <p:cNvPr id="16" name="文本框 20"/>
          <p:cNvSpPr txBox="1"/>
          <p:nvPr/>
        </p:nvSpPr>
        <p:spPr>
          <a:xfrm>
            <a:off x="3841621" y="4043848"/>
            <a:ext cx="2689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2015</a:t>
            </a:r>
            <a:r>
              <a:rPr lang="zh-CN" altLang="en-US" sz="1800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年</a:t>
            </a:r>
            <a:r>
              <a:rPr lang="en-US" altLang="zh-CN" sz="1800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1</a:t>
            </a:r>
            <a:r>
              <a:rPr lang="zh-CN" altLang="en-US" sz="1800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月</a:t>
            </a:r>
            <a:r>
              <a:rPr lang="en-US" altLang="zh-CN" sz="1800" dirty="0" smtClean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26</a:t>
            </a:r>
            <a:r>
              <a:rPr lang="zh-CN" altLang="en-US" sz="1800" dirty="0" smtClean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日</a:t>
            </a:r>
            <a:endParaRPr lang="zh-CN" altLang="en-US" sz="1800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57289" y="216651"/>
            <a:ext cx="615658" cy="615658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332D33"/>
              </a:solidFill>
            </a:endParaRPr>
          </a:p>
        </p:txBody>
      </p:sp>
      <p:sp>
        <p:nvSpPr>
          <p:cNvPr id="18" name="文本框 55"/>
          <p:cNvSpPr txBox="1"/>
          <p:nvPr/>
        </p:nvSpPr>
        <p:spPr>
          <a:xfrm>
            <a:off x="4365774" y="578667"/>
            <a:ext cx="782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号作品</a:t>
            </a:r>
          </a:p>
        </p:txBody>
      </p:sp>
      <p:sp>
        <p:nvSpPr>
          <p:cNvPr id="19" name="矩形 18"/>
          <p:cNvSpPr/>
          <p:nvPr/>
        </p:nvSpPr>
        <p:spPr>
          <a:xfrm>
            <a:off x="4315373" y="259004"/>
            <a:ext cx="90838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59</a:t>
            </a:r>
            <a:endParaRPr lang="zh-CN" altLang="en-US" sz="2400" b="1" dirty="0">
              <a:solidFill>
                <a:srgbClr val="332D33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75856" y="4691920"/>
            <a:ext cx="2935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332D33"/>
                </a:solidFill>
              </a:rPr>
              <a:t>转载请注明出处</a:t>
            </a:r>
          </a:p>
        </p:txBody>
      </p:sp>
    </p:spTree>
    <p:extLst>
      <p:ext uri="{BB962C8B-B14F-4D97-AF65-F5344CB8AC3E}">
        <p14:creationId xmlns:p14="http://schemas.microsoft.com/office/powerpoint/2010/main" val="178324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761" y="0"/>
            <a:ext cx="3433865" cy="5166350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2675210" y="2715766"/>
            <a:ext cx="3715672" cy="2427734"/>
          </a:xfrm>
          <a:custGeom>
            <a:avLst/>
            <a:gdLst>
              <a:gd name="connsiteX0" fmla="*/ 1857836 w 3715672"/>
              <a:gd name="connsiteY0" fmla="*/ 0 h 2427734"/>
              <a:gd name="connsiteX1" fmla="*/ 3715672 w 3715672"/>
              <a:gd name="connsiteY1" fmla="*/ 1857836 h 2427734"/>
              <a:gd name="connsiteX2" fmla="*/ 3632147 w 3715672"/>
              <a:gd name="connsiteY2" fmla="*/ 2410299 h 2427734"/>
              <a:gd name="connsiteX3" fmla="*/ 3625766 w 3715672"/>
              <a:gd name="connsiteY3" fmla="*/ 2427734 h 2427734"/>
              <a:gd name="connsiteX4" fmla="*/ 89906 w 3715672"/>
              <a:gd name="connsiteY4" fmla="*/ 2427734 h 2427734"/>
              <a:gd name="connsiteX5" fmla="*/ 83525 w 3715672"/>
              <a:gd name="connsiteY5" fmla="*/ 2410299 h 2427734"/>
              <a:gd name="connsiteX6" fmla="*/ 0 w 3715672"/>
              <a:gd name="connsiteY6" fmla="*/ 1857836 h 2427734"/>
              <a:gd name="connsiteX7" fmla="*/ 1857836 w 3715672"/>
              <a:gd name="connsiteY7" fmla="*/ 0 h 2427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15672" h="2427734">
                <a:moveTo>
                  <a:pt x="1857836" y="0"/>
                </a:moveTo>
                <a:cubicBezTo>
                  <a:pt x="2883890" y="0"/>
                  <a:pt x="3715672" y="831782"/>
                  <a:pt x="3715672" y="1857836"/>
                </a:cubicBezTo>
                <a:cubicBezTo>
                  <a:pt x="3715672" y="2050221"/>
                  <a:pt x="3686430" y="2235777"/>
                  <a:pt x="3632147" y="2410299"/>
                </a:cubicBezTo>
                <a:lnTo>
                  <a:pt x="3625766" y="2427734"/>
                </a:lnTo>
                <a:lnTo>
                  <a:pt x="89906" y="2427734"/>
                </a:lnTo>
                <a:lnTo>
                  <a:pt x="83525" y="2410299"/>
                </a:lnTo>
                <a:cubicBezTo>
                  <a:pt x="29242" y="2235777"/>
                  <a:pt x="0" y="2050221"/>
                  <a:pt x="0" y="1857836"/>
                </a:cubicBezTo>
                <a:cubicBezTo>
                  <a:pt x="0" y="831782"/>
                  <a:pt x="831782" y="0"/>
                  <a:pt x="185783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131840" y="3435846"/>
            <a:ext cx="3024336" cy="224676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用电脑写东西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，少用纸。养成纸质文件扫描、存档的习惯。 </a:t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endParaRPr lang="zh-CN" altLang="en-US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870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8726" y="1347495"/>
            <a:ext cx="4427984" cy="3821796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211960" y="1695499"/>
            <a:ext cx="3419336" cy="34193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533046" y="2897335"/>
            <a:ext cx="2964874" cy="10156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 smtClean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整合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、精简电源线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、充电设备。不重复购买电子产品。 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2765116" y="-14168"/>
            <a:ext cx="3535860" cy="1287938"/>
          </a:xfrm>
          <a:custGeom>
            <a:avLst/>
            <a:gdLst>
              <a:gd name="connsiteX0" fmla="*/ 0 w 3535860"/>
              <a:gd name="connsiteY0" fmla="*/ 0 h 1287938"/>
              <a:gd name="connsiteX1" fmla="*/ 3535860 w 3535860"/>
              <a:gd name="connsiteY1" fmla="*/ 0 h 1287938"/>
              <a:gd name="connsiteX2" fmla="*/ 3479768 w 3535860"/>
              <a:gd name="connsiteY2" fmla="*/ 153255 h 1287938"/>
              <a:gd name="connsiteX3" fmla="*/ 1767930 w 3535860"/>
              <a:gd name="connsiteY3" fmla="*/ 1287938 h 1287938"/>
              <a:gd name="connsiteX4" fmla="*/ 56092 w 3535860"/>
              <a:gd name="connsiteY4" fmla="*/ 153255 h 1287938"/>
              <a:gd name="connsiteX5" fmla="*/ 0 w 3535860"/>
              <a:gd name="connsiteY5" fmla="*/ 0 h 128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5860" h="1287938">
                <a:moveTo>
                  <a:pt x="0" y="0"/>
                </a:moveTo>
                <a:lnTo>
                  <a:pt x="3535860" y="0"/>
                </a:lnTo>
                <a:lnTo>
                  <a:pt x="3479768" y="153255"/>
                </a:lnTo>
                <a:cubicBezTo>
                  <a:pt x="3197733" y="820061"/>
                  <a:pt x="2537471" y="1287938"/>
                  <a:pt x="1767930" y="1287938"/>
                </a:cubicBezTo>
                <a:cubicBezTo>
                  <a:pt x="998390" y="1287938"/>
                  <a:pt x="338127" y="820061"/>
                  <a:pt x="56092" y="15325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26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026777" y="1527747"/>
            <a:ext cx="3419336" cy="34193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9884" r="8998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40536" y="578908"/>
            <a:ext cx="6099048" cy="457504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03648" y="2098574"/>
            <a:ext cx="2664296" cy="16312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精简出门行头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，只带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 </a:t>
            </a:r>
            <a:b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</a:br>
            <a:endParaRPr lang="zh-CN" altLang="en-US" sz="2000" dirty="0">
              <a:solidFill>
                <a:srgbClr val="332D33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427979" y="3154007"/>
            <a:ext cx="432048" cy="432048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927820" y="3154007"/>
            <a:ext cx="432048" cy="432048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27661" y="3154007"/>
            <a:ext cx="432048" cy="432048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927532" y="3154007"/>
            <a:ext cx="432048" cy="432048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427373" y="3154007"/>
            <a:ext cx="432048" cy="432048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08738" y="315400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身</a:t>
            </a:r>
          </a:p>
        </p:txBody>
      </p:sp>
      <p:sp>
        <p:nvSpPr>
          <p:cNvPr id="15" name="矩形 14"/>
          <p:cNvSpPr/>
          <p:nvPr/>
        </p:nvSpPr>
        <p:spPr>
          <a:xfrm>
            <a:off x="1897622" y="316094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手</a:t>
            </a:r>
          </a:p>
        </p:txBody>
      </p:sp>
      <p:sp>
        <p:nvSpPr>
          <p:cNvPr id="16" name="矩形 15"/>
          <p:cNvSpPr/>
          <p:nvPr/>
        </p:nvSpPr>
        <p:spPr>
          <a:xfrm>
            <a:off x="2411024" y="316094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钥</a:t>
            </a:r>
          </a:p>
        </p:txBody>
      </p:sp>
      <p:sp>
        <p:nvSpPr>
          <p:cNvPr id="17" name="矩形 16"/>
          <p:cNvSpPr/>
          <p:nvPr/>
        </p:nvSpPr>
        <p:spPr>
          <a:xfrm>
            <a:off x="2891851" y="314899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纸</a:t>
            </a:r>
          </a:p>
        </p:txBody>
      </p:sp>
      <p:sp>
        <p:nvSpPr>
          <p:cNvPr id="5" name="矩形 4"/>
          <p:cNvSpPr/>
          <p:nvPr/>
        </p:nvSpPr>
        <p:spPr>
          <a:xfrm>
            <a:off x="3410057" y="316094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钱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21648" y="2658153"/>
            <a:ext cx="628423" cy="16312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</a:b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 </a:t>
            </a:r>
            <a:b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</a:br>
            <a:endParaRPr lang="zh-CN" altLang="en-US" sz="2000" dirty="0">
              <a:solidFill>
                <a:srgbClr val="332D33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86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716" b="89984" l="9939" r="89939">
                        <a14:foregroundMark x1="54545" y1="26090" x2="54061" y2="29241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0209"/>
          <a:stretch/>
        </p:blipFill>
        <p:spPr>
          <a:xfrm flipH="1">
            <a:off x="-396552" y="0"/>
            <a:ext cx="5756797" cy="5164038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923928" y="1744702"/>
            <a:ext cx="3419336" cy="34193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83316" y="2899548"/>
            <a:ext cx="3100559" cy="10156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精简银行卡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仅保留一张借记卡一张信用卡。</a:t>
            </a:r>
          </a:p>
        </p:txBody>
      </p:sp>
    </p:spTree>
    <p:extLst>
      <p:ext uri="{BB962C8B-B14F-4D97-AF65-F5344CB8AC3E}">
        <p14:creationId xmlns:p14="http://schemas.microsoft.com/office/powerpoint/2010/main" val="312516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550" y="26105"/>
            <a:ext cx="3428364" cy="51435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4351529" y="332252"/>
            <a:ext cx="1992083" cy="1992083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99992" y="415750"/>
            <a:ext cx="18695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信息</a:t>
            </a:r>
            <a:endParaRPr lang="en-US" altLang="zh-CN" sz="6000" dirty="0" smtClean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zh-CN" altLang="en-US" sz="60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极简</a:t>
            </a:r>
            <a:endParaRPr lang="zh-CN" altLang="en-US" sz="60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947195" y="2016430"/>
            <a:ext cx="4536504" cy="3127070"/>
          </a:xfrm>
          <a:custGeom>
            <a:avLst/>
            <a:gdLst>
              <a:gd name="connsiteX0" fmla="*/ 2268252 w 4536504"/>
              <a:gd name="connsiteY0" fmla="*/ 0 h 3127070"/>
              <a:gd name="connsiteX1" fmla="*/ 4536504 w 4536504"/>
              <a:gd name="connsiteY1" fmla="*/ 2268252 h 3127070"/>
              <a:gd name="connsiteX2" fmla="*/ 4434528 w 4536504"/>
              <a:gd name="connsiteY2" fmla="*/ 2942761 h 3127070"/>
              <a:gd name="connsiteX3" fmla="*/ 4367071 w 4536504"/>
              <a:gd name="connsiteY3" fmla="*/ 3127070 h 3127070"/>
              <a:gd name="connsiteX4" fmla="*/ 169434 w 4536504"/>
              <a:gd name="connsiteY4" fmla="*/ 3127070 h 3127070"/>
              <a:gd name="connsiteX5" fmla="*/ 101976 w 4536504"/>
              <a:gd name="connsiteY5" fmla="*/ 2942761 h 3127070"/>
              <a:gd name="connsiteX6" fmla="*/ 0 w 4536504"/>
              <a:gd name="connsiteY6" fmla="*/ 2268252 h 3127070"/>
              <a:gd name="connsiteX7" fmla="*/ 2268252 w 4536504"/>
              <a:gd name="connsiteY7" fmla="*/ 0 h 3127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36504" h="3127070">
                <a:moveTo>
                  <a:pt x="2268252" y="0"/>
                </a:moveTo>
                <a:cubicBezTo>
                  <a:pt x="3520973" y="0"/>
                  <a:pt x="4536504" y="1015531"/>
                  <a:pt x="4536504" y="2268252"/>
                </a:cubicBezTo>
                <a:cubicBezTo>
                  <a:pt x="4536504" y="2503137"/>
                  <a:pt x="4500802" y="2729684"/>
                  <a:pt x="4434528" y="2942761"/>
                </a:cubicBezTo>
                <a:lnTo>
                  <a:pt x="4367071" y="3127070"/>
                </a:lnTo>
                <a:lnTo>
                  <a:pt x="169434" y="3127070"/>
                </a:lnTo>
                <a:lnTo>
                  <a:pt x="101976" y="2942761"/>
                </a:lnTo>
                <a:cubicBezTo>
                  <a:pt x="35702" y="2729684"/>
                  <a:pt x="0" y="2503137"/>
                  <a:pt x="0" y="2268252"/>
                </a:cubicBezTo>
                <a:cubicBezTo>
                  <a:pt x="0" y="1015531"/>
                  <a:pt x="1015531" y="0"/>
                  <a:pt x="226825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93205" y="3507854"/>
            <a:ext cx="3844483" cy="13234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精简信息输入源头，减少使用社交网络、即时通讯。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少看微博、朋友圈。 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定期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远离互联网、远离手机，避免信息骚扰。 </a:t>
            </a:r>
          </a:p>
        </p:txBody>
      </p:sp>
    </p:spTree>
    <p:extLst>
      <p:ext uri="{BB962C8B-B14F-4D97-AF65-F5344CB8AC3E}">
        <p14:creationId xmlns:p14="http://schemas.microsoft.com/office/powerpoint/2010/main" val="232210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863" b="89976" l="1778" r="94666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630" y="-596602"/>
            <a:ext cx="7715250" cy="51435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856169" y="1404804"/>
            <a:ext cx="3419336" cy="34193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139952" y="1991086"/>
            <a:ext cx="2851769" cy="224676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不关注与己无关的娱乐、社会新闻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</a:t>
            </a:r>
            <a:r>
              <a:rPr lang="zh-CN" altLang="en-US" sz="2000" dirty="0" smtClean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精简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电子邮箱数量。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 </a:t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endParaRPr lang="zh-CN" altLang="en-US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116630" y="-7475"/>
            <a:ext cx="4197637" cy="1409434"/>
          </a:xfrm>
          <a:custGeom>
            <a:avLst/>
            <a:gdLst>
              <a:gd name="connsiteX0" fmla="*/ 0 w 4197637"/>
              <a:gd name="connsiteY0" fmla="*/ 0 h 1409434"/>
              <a:gd name="connsiteX1" fmla="*/ 4197637 w 4197637"/>
              <a:gd name="connsiteY1" fmla="*/ 0 h 1409434"/>
              <a:gd name="connsiteX2" fmla="*/ 4188820 w 4197637"/>
              <a:gd name="connsiteY2" fmla="*/ 24088 h 1409434"/>
              <a:gd name="connsiteX3" fmla="*/ 2098818 w 4197637"/>
              <a:gd name="connsiteY3" fmla="*/ 1409434 h 1409434"/>
              <a:gd name="connsiteX4" fmla="*/ 8816 w 4197637"/>
              <a:gd name="connsiteY4" fmla="*/ 24088 h 1409434"/>
              <a:gd name="connsiteX5" fmla="*/ 0 w 4197637"/>
              <a:gd name="connsiteY5" fmla="*/ 0 h 1409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7637" h="1409434">
                <a:moveTo>
                  <a:pt x="0" y="0"/>
                </a:moveTo>
                <a:lnTo>
                  <a:pt x="4197637" y="0"/>
                </a:lnTo>
                <a:lnTo>
                  <a:pt x="4188820" y="24088"/>
                </a:lnTo>
                <a:cubicBezTo>
                  <a:pt x="3844480" y="838198"/>
                  <a:pt x="3038359" y="1409434"/>
                  <a:pt x="2098818" y="1409434"/>
                </a:cubicBezTo>
                <a:cubicBezTo>
                  <a:pt x="1159277" y="1409434"/>
                  <a:pt x="353156" y="838198"/>
                  <a:pt x="8816" y="240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93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638" y="-11904"/>
            <a:ext cx="6130128" cy="600759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95536" y="699542"/>
            <a:ext cx="4290354" cy="429035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55576" y="2001161"/>
            <a:ext cx="3774542" cy="13234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关注少而精，宁缺毋滥。时间线干净。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 </a:t>
            </a:r>
            <a:r>
              <a:rPr lang="en-US" altLang="zh-CN" sz="2000" dirty="0" smtClean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APP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使用少而精，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删除长期不使用的应用。</a:t>
            </a:r>
          </a:p>
        </p:txBody>
      </p:sp>
    </p:spTree>
    <p:extLst>
      <p:ext uri="{BB962C8B-B14F-4D97-AF65-F5344CB8AC3E}">
        <p14:creationId xmlns:p14="http://schemas.microsoft.com/office/powerpoint/2010/main" val="48587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4927" b="100000" l="9927" r="94044">
                        <a14:foregroundMark x1="67816" y1="17124" x2="75967" y2="20840"/>
                        <a14:foregroundMark x1="42006" y1="77948" x2="40439" y2="92326"/>
                        <a14:foregroundMark x1="66249" y1="28998" x2="74713" y2="25202"/>
                        <a14:foregroundMark x1="73877" y1="30210" x2="71473" y2="395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4954" y="145364"/>
            <a:ext cx="3975512" cy="51435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141187" y="725031"/>
            <a:ext cx="1992083" cy="1992083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9650" y="808529"/>
            <a:ext cx="18695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表达</a:t>
            </a:r>
            <a:endParaRPr lang="en-US" altLang="zh-CN" sz="6000" dirty="0" smtClean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zh-CN" altLang="en-US" sz="60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极简</a:t>
            </a:r>
            <a:endParaRPr lang="zh-CN" altLang="en-US" sz="60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33270" y="1750798"/>
            <a:ext cx="3230382" cy="323038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25047" y="2717114"/>
            <a:ext cx="2874786" cy="13234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写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东西、说话，尽可能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简单、直接、清楚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。多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用名词、动词。少用形容词、副词。</a:t>
            </a:r>
          </a:p>
        </p:txBody>
      </p:sp>
    </p:spTree>
    <p:extLst>
      <p:ext uri="{BB962C8B-B14F-4D97-AF65-F5344CB8AC3E}">
        <p14:creationId xmlns:p14="http://schemas.microsoft.com/office/powerpoint/2010/main" val="120803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>
                        <a14:backgroundMark x1="35651" y1="14794" x2="26031" y2="21746"/>
                        <a14:backgroundMark x1="77445" y1="17542" x2="86015" y2="29911"/>
                        <a14:backgroundMark x1="84559" y1="65643" x2="72999" y2="81245"/>
                        <a14:backgroundMark x1="20857" y1="63703" x2="26516" y2="76314"/>
                        <a14:backgroundMark x1="26711" y1="32902" x2="22149" y2="45028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86048" y="802852"/>
            <a:ext cx="4757952" cy="433329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396027" y="183996"/>
            <a:ext cx="1992083" cy="1992083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44490" y="267494"/>
            <a:ext cx="18695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工作</a:t>
            </a:r>
            <a:endParaRPr lang="en-US" altLang="zh-CN" sz="6000" dirty="0" smtClean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zh-CN" altLang="en-US" sz="60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极简</a:t>
            </a:r>
            <a:endParaRPr lang="zh-CN" altLang="en-US" sz="60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96570" y="1888278"/>
            <a:ext cx="4474912" cy="3255222"/>
          </a:xfrm>
          <a:custGeom>
            <a:avLst/>
            <a:gdLst>
              <a:gd name="connsiteX0" fmla="*/ 2237456 w 4474912"/>
              <a:gd name="connsiteY0" fmla="*/ 0 h 3255222"/>
              <a:gd name="connsiteX1" fmla="*/ 4474912 w 4474912"/>
              <a:gd name="connsiteY1" fmla="*/ 2237456 h 3255222"/>
              <a:gd name="connsiteX2" fmla="*/ 4299082 w 4474912"/>
              <a:gd name="connsiteY2" fmla="*/ 3108375 h 3255222"/>
              <a:gd name="connsiteX3" fmla="*/ 4228342 w 4474912"/>
              <a:gd name="connsiteY3" fmla="*/ 3255222 h 3255222"/>
              <a:gd name="connsiteX4" fmla="*/ 246570 w 4474912"/>
              <a:gd name="connsiteY4" fmla="*/ 3255222 h 3255222"/>
              <a:gd name="connsiteX5" fmla="*/ 175830 w 4474912"/>
              <a:gd name="connsiteY5" fmla="*/ 3108375 h 3255222"/>
              <a:gd name="connsiteX6" fmla="*/ 0 w 4474912"/>
              <a:gd name="connsiteY6" fmla="*/ 2237456 h 3255222"/>
              <a:gd name="connsiteX7" fmla="*/ 2237456 w 4474912"/>
              <a:gd name="connsiteY7" fmla="*/ 0 h 32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74912" h="3255222">
                <a:moveTo>
                  <a:pt x="2237456" y="0"/>
                </a:moveTo>
                <a:cubicBezTo>
                  <a:pt x="3473169" y="0"/>
                  <a:pt x="4474912" y="1001743"/>
                  <a:pt x="4474912" y="2237456"/>
                </a:cubicBezTo>
                <a:cubicBezTo>
                  <a:pt x="4474912" y="2546384"/>
                  <a:pt x="4412303" y="2840690"/>
                  <a:pt x="4299082" y="3108375"/>
                </a:cubicBezTo>
                <a:lnTo>
                  <a:pt x="4228342" y="3255222"/>
                </a:lnTo>
                <a:lnTo>
                  <a:pt x="246570" y="3255222"/>
                </a:lnTo>
                <a:lnTo>
                  <a:pt x="175830" y="3108375"/>
                </a:lnTo>
                <a:cubicBezTo>
                  <a:pt x="62609" y="2840690"/>
                  <a:pt x="0" y="2546384"/>
                  <a:pt x="0" y="2237456"/>
                </a:cubicBezTo>
                <a:cubicBezTo>
                  <a:pt x="0" y="1001743"/>
                  <a:pt x="1001743" y="0"/>
                  <a:pt x="22374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2700" y="3116338"/>
            <a:ext cx="4308782" cy="16312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      </a:t>
            </a:r>
          </a:p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使用有效的</a:t>
            </a:r>
            <a:r>
              <a:rPr lang="en-US" altLang="zh-CN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GTD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方法，不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拖延。 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及时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清理电子邮件，不要让它们堆积起来。 </a:t>
            </a:r>
            <a:r>
              <a:rPr lang="zh-CN" altLang="en-US" sz="2000" dirty="0" smtClean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一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次只专注做一件事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，尽可能不做</a:t>
            </a:r>
            <a:r>
              <a:rPr lang="en-US" altLang="zh-CN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Multi-task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3373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343140" y="-2250"/>
            <a:ext cx="3981772" cy="1219690"/>
          </a:xfrm>
          <a:custGeom>
            <a:avLst/>
            <a:gdLst>
              <a:gd name="connsiteX0" fmla="*/ 0 w 3981772"/>
              <a:gd name="connsiteY0" fmla="*/ 0 h 1219690"/>
              <a:gd name="connsiteX1" fmla="*/ 3981772 w 3981772"/>
              <a:gd name="connsiteY1" fmla="*/ 0 h 1219690"/>
              <a:gd name="connsiteX2" fmla="*/ 3958293 w 3981772"/>
              <a:gd name="connsiteY2" fmla="*/ 48738 h 1219690"/>
              <a:gd name="connsiteX3" fmla="*/ 1990886 w 3981772"/>
              <a:gd name="connsiteY3" fmla="*/ 1219690 h 1219690"/>
              <a:gd name="connsiteX4" fmla="*/ 23479 w 3981772"/>
              <a:gd name="connsiteY4" fmla="*/ 48738 h 1219690"/>
              <a:gd name="connsiteX5" fmla="*/ 0 w 3981772"/>
              <a:gd name="connsiteY5" fmla="*/ 0 h 121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772" h="1219690">
                <a:moveTo>
                  <a:pt x="0" y="0"/>
                </a:moveTo>
                <a:lnTo>
                  <a:pt x="3981772" y="0"/>
                </a:lnTo>
                <a:lnTo>
                  <a:pt x="3958293" y="48738"/>
                </a:lnTo>
                <a:cubicBezTo>
                  <a:pt x="3579404" y="746210"/>
                  <a:pt x="2840439" y="1219690"/>
                  <a:pt x="1990886" y="1219690"/>
                </a:cubicBezTo>
                <a:cubicBezTo>
                  <a:pt x="1141333" y="1219690"/>
                  <a:pt x="402368" y="746210"/>
                  <a:pt x="23479" y="4873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83726" y="746673"/>
            <a:ext cx="1992083" cy="1992083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32189" y="830171"/>
            <a:ext cx="18695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生活</a:t>
            </a:r>
            <a:endParaRPr lang="en-US" altLang="zh-CN" sz="6000" dirty="0" smtClean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zh-CN" altLang="en-US" sz="60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极简</a:t>
            </a:r>
            <a:endParaRPr lang="zh-CN" altLang="en-US" sz="60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48" y="284567"/>
            <a:ext cx="3273556" cy="4908378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364087" y="2489516"/>
            <a:ext cx="2170465" cy="217046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664392" y="3068255"/>
            <a:ext cx="2177150" cy="10156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慢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生活。 </a:t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不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做无效社交。 </a:t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 smtClean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锻炼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。 </a:t>
            </a:r>
          </a:p>
        </p:txBody>
      </p:sp>
    </p:spTree>
    <p:extLst>
      <p:ext uri="{BB962C8B-B14F-4D97-AF65-F5344CB8AC3E}">
        <p14:creationId xmlns:p14="http://schemas.microsoft.com/office/powerpoint/2010/main" val="333225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1235204" y="942757"/>
            <a:ext cx="1518871" cy="1518870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2" name="文本框 4"/>
          <p:cNvSpPr txBox="1">
            <a:spLocks noChangeArrowheads="1"/>
          </p:cNvSpPr>
          <p:nvPr/>
        </p:nvSpPr>
        <p:spPr bwMode="auto">
          <a:xfrm>
            <a:off x="1115616" y="983451"/>
            <a:ext cx="177436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断</a:t>
            </a:r>
            <a:endParaRPr lang="en-US" altLang="zh-CN" sz="96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946938" y="964361"/>
            <a:ext cx="1518871" cy="1518871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78358" y="954029"/>
            <a:ext cx="1518871" cy="1518870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3805747" y="983451"/>
            <a:ext cx="177436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舍</a:t>
            </a:r>
            <a:endParaRPr lang="en-US" altLang="zh-CN" sz="96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6" name="文本框 13"/>
          <p:cNvSpPr txBox="1">
            <a:spLocks noChangeArrowheads="1"/>
          </p:cNvSpPr>
          <p:nvPr/>
        </p:nvSpPr>
        <p:spPr bwMode="auto">
          <a:xfrm>
            <a:off x="6469104" y="961847"/>
            <a:ext cx="17753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离</a:t>
            </a:r>
            <a:endParaRPr lang="en-US" altLang="zh-CN" sz="960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0587" y="2656421"/>
            <a:ext cx="27162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断绝不需要的东西</a:t>
            </a:r>
            <a:endParaRPr lang="en-US" altLang="zh-CN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57788" y="2656666"/>
            <a:ext cx="23314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defRPr>
            </a:lvl1pPr>
          </a:lstStyle>
          <a:p>
            <a:r>
              <a:rPr lang="zh-CN" altLang="en-US" sz="2000" dirty="0"/>
              <a:t>舍弃多余的物品</a:t>
            </a:r>
            <a:endParaRPr lang="en-US" altLang="zh-CN" sz="2000" dirty="0"/>
          </a:p>
        </p:txBody>
      </p:sp>
      <p:sp>
        <p:nvSpPr>
          <p:cNvPr id="19" name="文本框 18"/>
          <p:cNvSpPr txBox="1"/>
          <p:nvPr/>
        </p:nvSpPr>
        <p:spPr>
          <a:xfrm>
            <a:off x="6062733" y="2634365"/>
            <a:ext cx="28354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脱离对物品的执念 </a:t>
            </a:r>
            <a:endParaRPr lang="en-US" altLang="zh-CN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3664151" y="3723878"/>
            <a:ext cx="20362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dirty="0" smtClean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实践篇</a:t>
            </a:r>
            <a:endParaRPr lang="en-US" altLang="zh-CN" sz="4800" dirty="0">
              <a:solidFill>
                <a:srgbClr val="332D33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99312" y="4067368"/>
            <a:ext cx="1551127" cy="72008"/>
          </a:xfrm>
          <a:prstGeom prst="rect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973201" y="4067368"/>
            <a:ext cx="1551127" cy="72008"/>
          </a:xfrm>
          <a:prstGeom prst="rect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1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218" y="21055"/>
            <a:ext cx="3429000" cy="51435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555776" y="754095"/>
            <a:ext cx="2654318" cy="265431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63688" y="1265646"/>
            <a:ext cx="4572000" cy="16312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穿着简洁、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不花哨。 </a:t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endParaRPr lang="zh-CN" altLang="en-US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883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995936" y="336075"/>
            <a:ext cx="3332813" cy="333281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160397" y="725208"/>
            <a:ext cx="3168352" cy="255454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少吃含有添加剂的食品。 </a:t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 smtClean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喝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白水和纯果汁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，不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喝添加了大量化学成分的碳酸饮料和果汁。 </a:t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endParaRPr lang="zh-CN" altLang="en-US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60" y="319956"/>
            <a:ext cx="3215099" cy="482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8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113934" y="123478"/>
            <a:ext cx="5267908" cy="51396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6449" b="100000" l="2045" r="96608">
                        <a14:foregroundMark x1="29676" y1="49399" x2="32369" y2="48531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481"/>
          <a:stretch/>
        </p:blipFill>
        <p:spPr>
          <a:xfrm>
            <a:off x="833022" y="1203598"/>
            <a:ext cx="7477956" cy="39399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2411760" y="771550"/>
            <a:ext cx="489110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实践极简主义的方法、</a:t>
            </a:r>
            <a:endParaRPr lang="en-US" altLang="zh-CN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algn="ctr"/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角度有很多，</a:t>
            </a:r>
            <a:endParaRPr lang="en-US" altLang="zh-CN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algn="ctr"/>
            <a:r>
              <a:rPr lang="zh-CN" altLang="en-US" sz="44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关键是要行动起来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1102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0" y="3910789"/>
            <a:ext cx="9144000" cy="1232711"/>
          </a:xfrm>
          <a:prstGeom prst="rect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0" name="任意多边形 59"/>
          <p:cNvSpPr/>
          <p:nvPr/>
        </p:nvSpPr>
        <p:spPr>
          <a:xfrm>
            <a:off x="664618" y="2591293"/>
            <a:ext cx="8038829" cy="1567008"/>
          </a:xfrm>
          <a:custGeom>
            <a:avLst/>
            <a:gdLst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283700 w 12376813"/>
              <a:gd name="connsiteY20" fmla="*/ 153279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051944 w 12376813"/>
              <a:gd name="connsiteY20" fmla="*/ 23786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956587 h 2134387"/>
              <a:gd name="connsiteX1" fmla="*/ 50800 w 12376813"/>
              <a:gd name="connsiteY1" fmla="*/ 1918487 h 2134387"/>
              <a:gd name="connsiteX2" fmla="*/ 355600 w 12376813"/>
              <a:gd name="connsiteY2" fmla="*/ 1664487 h 2134387"/>
              <a:gd name="connsiteX3" fmla="*/ 825500 w 12376813"/>
              <a:gd name="connsiteY3" fmla="*/ 1410487 h 2134387"/>
              <a:gd name="connsiteX4" fmla="*/ 1739900 w 12376813"/>
              <a:gd name="connsiteY4" fmla="*/ 1562887 h 2134387"/>
              <a:gd name="connsiteX5" fmla="*/ 2336800 w 12376813"/>
              <a:gd name="connsiteY5" fmla="*/ 940587 h 2134387"/>
              <a:gd name="connsiteX6" fmla="*/ 2743200 w 12376813"/>
              <a:gd name="connsiteY6" fmla="*/ 838987 h 2134387"/>
              <a:gd name="connsiteX7" fmla="*/ 3136900 w 12376813"/>
              <a:gd name="connsiteY7" fmla="*/ 711987 h 2134387"/>
              <a:gd name="connsiteX8" fmla="*/ 3683000 w 12376813"/>
              <a:gd name="connsiteY8" fmla="*/ 648487 h 2134387"/>
              <a:gd name="connsiteX9" fmla="*/ 4152900 w 12376813"/>
              <a:gd name="connsiteY9" fmla="*/ 483387 h 2134387"/>
              <a:gd name="connsiteX10" fmla="*/ 4584700 w 12376813"/>
              <a:gd name="connsiteY10" fmla="*/ 254787 h 2134387"/>
              <a:gd name="connsiteX11" fmla="*/ 4597400 w 12376813"/>
              <a:gd name="connsiteY11" fmla="*/ 242087 h 2134387"/>
              <a:gd name="connsiteX12" fmla="*/ 4711700 w 12376813"/>
              <a:gd name="connsiteY12" fmla="*/ 191287 h 2134387"/>
              <a:gd name="connsiteX13" fmla="*/ 5130800 w 12376813"/>
              <a:gd name="connsiteY13" fmla="*/ 229387 h 2134387"/>
              <a:gd name="connsiteX14" fmla="*/ 5892800 w 12376813"/>
              <a:gd name="connsiteY14" fmla="*/ 216687 h 2134387"/>
              <a:gd name="connsiteX15" fmla="*/ 6121400 w 12376813"/>
              <a:gd name="connsiteY15" fmla="*/ 203987 h 2134387"/>
              <a:gd name="connsiteX16" fmla="*/ 6565900 w 12376813"/>
              <a:gd name="connsiteY16" fmla="*/ 203987 h 2134387"/>
              <a:gd name="connsiteX17" fmla="*/ 7467600 w 12376813"/>
              <a:gd name="connsiteY17" fmla="*/ 292887 h 2134387"/>
              <a:gd name="connsiteX18" fmla="*/ 8267700 w 12376813"/>
              <a:gd name="connsiteY18" fmla="*/ 292887 h 2134387"/>
              <a:gd name="connsiteX19" fmla="*/ 8966200 w 12376813"/>
              <a:gd name="connsiteY19" fmla="*/ 292887 h 2134387"/>
              <a:gd name="connsiteX20" fmla="*/ 9051944 w 12376813"/>
              <a:gd name="connsiteY20" fmla="*/ 87194 h 2134387"/>
              <a:gd name="connsiteX21" fmla="*/ 9080860 w 12376813"/>
              <a:gd name="connsiteY21" fmla="*/ 203 h 2134387"/>
              <a:gd name="connsiteX22" fmla="*/ 9575800 w 12376813"/>
              <a:gd name="connsiteY22" fmla="*/ 64287 h 2134387"/>
              <a:gd name="connsiteX23" fmla="*/ 9626600 w 12376813"/>
              <a:gd name="connsiteY23" fmla="*/ 102387 h 2134387"/>
              <a:gd name="connsiteX24" fmla="*/ 9664700 w 12376813"/>
              <a:gd name="connsiteY24" fmla="*/ 153187 h 2134387"/>
              <a:gd name="connsiteX25" fmla="*/ 9677400 w 12376813"/>
              <a:gd name="connsiteY25" fmla="*/ 191287 h 2134387"/>
              <a:gd name="connsiteX26" fmla="*/ 9804400 w 12376813"/>
              <a:gd name="connsiteY26" fmla="*/ 267487 h 2134387"/>
              <a:gd name="connsiteX27" fmla="*/ 10007600 w 12376813"/>
              <a:gd name="connsiteY27" fmla="*/ 330987 h 2134387"/>
              <a:gd name="connsiteX28" fmla="*/ 10541000 w 12376813"/>
              <a:gd name="connsiteY28" fmla="*/ 356387 h 2134387"/>
              <a:gd name="connsiteX29" fmla="*/ 10998200 w 12376813"/>
              <a:gd name="connsiteY29" fmla="*/ 483387 h 2134387"/>
              <a:gd name="connsiteX30" fmla="*/ 11226800 w 12376813"/>
              <a:gd name="connsiteY30" fmla="*/ 661187 h 2134387"/>
              <a:gd name="connsiteX31" fmla="*/ 11607800 w 12376813"/>
              <a:gd name="connsiteY31" fmla="*/ 1232687 h 2134387"/>
              <a:gd name="connsiteX32" fmla="*/ 11734800 w 12376813"/>
              <a:gd name="connsiteY32" fmla="*/ 1334287 h 2134387"/>
              <a:gd name="connsiteX33" fmla="*/ 12065000 w 12376813"/>
              <a:gd name="connsiteY33" fmla="*/ 1740687 h 2134387"/>
              <a:gd name="connsiteX34" fmla="*/ 12255500 w 12376813"/>
              <a:gd name="connsiteY34" fmla="*/ 2007387 h 2134387"/>
              <a:gd name="connsiteX35" fmla="*/ 10096500 w 12376813"/>
              <a:gd name="connsiteY35" fmla="*/ 2096287 h 2134387"/>
              <a:gd name="connsiteX36" fmla="*/ 2362200 w 12376813"/>
              <a:gd name="connsiteY36" fmla="*/ 2134387 h 2134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" b="33429"/>
          <a:stretch/>
        </p:blipFill>
        <p:spPr>
          <a:xfrm>
            <a:off x="2048220" y="484924"/>
            <a:ext cx="1245891" cy="1245891"/>
          </a:xfrm>
          <a:prstGeom prst="ellipse">
            <a:avLst/>
          </a:prstGeom>
          <a:solidFill>
            <a:schemeClr val="tx1"/>
          </a:solidFill>
          <a:ln w="38100">
            <a:noFill/>
          </a:ln>
          <a:effectLst>
            <a:softEdge rad="31750"/>
          </a:effectLst>
        </p:spPr>
      </p:pic>
      <p:sp>
        <p:nvSpPr>
          <p:cNvPr id="62" name="梯形 2"/>
          <p:cNvSpPr/>
          <p:nvPr/>
        </p:nvSpPr>
        <p:spPr>
          <a:xfrm>
            <a:off x="2430884" y="1530509"/>
            <a:ext cx="581828" cy="1220697"/>
          </a:xfrm>
          <a:custGeom>
            <a:avLst/>
            <a:gdLst>
              <a:gd name="connsiteX0" fmla="*/ 0 w 932688"/>
              <a:gd name="connsiteY0" fmla="*/ 1956816 h 1956816"/>
              <a:gd name="connsiteX1" fmla="*/ 173639 w 932688"/>
              <a:gd name="connsiteY1" fmla="*/ 0 h 1956816"/>
              <a:gd name="connsiteX2" fmla="*/ 759049 w 932688"/>
              <a:gd name="connsiteY2" fmla="*/ 0 h 1956816"/>
              <a:gd name="connsiteX3" fmla="*/ 932688 w 932688"/>
              <a:gd name="connsiteY3" fmla="*/ 1956816 h 1956816"/>
              <a:gd name="connsiteX4" fmla="*/ 0 w 932688"/>
              <a:gd name="connsiteY4" fmla="*/ 1956816 h 1956816"/>
              <a:gd name="connsiteX0" fmla="*/ 0 w 932688"/>
              <a:gd name="connsiteY0" fmla="*/ 1956816 h 1956816"/>
              <a:gd name="connsiteX1" fmla="*/ 73462 w 932688"/>
              <a:gd name="connsiteY1" fmla="*/ 332594 h 1956816"/>
              <a:gd name="connsiteX2" fmla="*/ 173639 w 932688"/>
              <a:gd name="connsiteY2" fmla="*/ 0 h 1956816"/>
              <a:gd name="connsiteX3" fmla="*/ 759049 w 932688"/>
              <a:gd name="connsiteY3" fmla="*/ 0 h 1956816"/>
              <a:gd name="connsiteX4" fmla="*/ 932688 w 932688"/>
              <a:gd name="connsiteY4" fmla="*/ 1956816 h 1956816"/>
              <a:gd name="connsiteX5" fmla="*/ 0 w 932688"/>
              <a:gd name="connsiteY5" fmla="*/ 1956816 h 195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688" h="1956816">
                <a:moveTo>
                  <a:pt x="0" y="1956816"/>
                </a:moveTo>
                <a:cubicBezTo>
                  <a:pt x="34820" y="1425741"/>
                  <a:pt x="38642" y="863669"/>
                  <a:pt x="73462" y="332594"/>
                </a:cubicBezTo>
                <a:lnTo>
                  <a:pt x="173639" y="0"/>
                </a:lnTo>
                <a:lnTo>
                  <a:pt x="759049" y="0"/>
                </a:lnTo>
                <a:lnTo>
                  <a:pt x="932688" y="1956816"/>
                </a:lnTo>
                <a:lnTo>
                  <a:pt x="0" y="1956816"/>
                </a:ln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63" name="梯形 57"/>
          <p:cNvSpPr/>
          <p:nvPr/>
        </p:nvSpPr>
        <p:spPr>
          <a:xfrm flipV="1">
            <a:off x="2560603" y="2531338"/>
            <a:ext cx="376477" cy="650278"/>
          </a:xfrm>
          <a:custGeom>
            <a:avLst/>
            <a:gdLst>
              <a:gd name="connsiteX0" fmla="*/ 0 w 694944"/>
              <a:gd name="connsiteY0" fmla="*/ 1042416 h 1042416"/>
              <a:gd name="connsiteX1" fmla="*/ 129378 w 694944"/>
              <a:gd name="connsiteY1" fmla="*/ 0 h 1042416"/>
              <a:gd name="connsiteX2" fmla="*/ 565566 w 694944"/>
              <a:gd name="connsiteY2" fmla="*/ 0 h 1042416"/>
              <a:gd name="connsiteX3" fmla="*/ 694944 w 694944"/>
              <a:gd name="connsiteY3" fmla="*/ 1042416 h 1042416"/>
              <a:gd name="connsiteX4" fmla="*/ 0 w 694944"/>
              <a:gd name="connsiteY4" fmla="*/ 1042416 h 1042416"/>
              <a:gd name="connsiteX0" fmla="*/ 0 w 603504"/>
              <a:gd name="connsiteY0" fmla="*/ 1042416 h 1042416"/>
              <a:gd name="connsiteX1" fmla="*/ 37938 w 603504"/>
              <a:gd name="connsiteY1" fmla="*/ 0 h 1042416"/>
              <a:gd name="connsiteX2" fmla="*/ 474126 w 603504"/>
              <a:gd name="connsiteY2" fmla="*/ 0 h 1042416"/>
              <a:gd name="connsiteX3" fmla="*/ 603504 w 603504"/>
              <a:gd name="connsiteY3" fmla="*/ 1042416 h 1042416"/>
              <a:gd name="connsiteX4" fmla="*/ 0 w 603504"/>
              <a:gd name="connsiteY4" fmla="*/ 1042416 h 1042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504" h="1042416">
                <a:moveTo>
                  <a:pt x="0" y="1042416"/>
                </a:moveTo>
                <a:lnTo>
                  <a:pt x="37938" y="0"/>
                </a:lnTo>
                <a:lnTo>
                  <a:pt x="474126" y="0"/>
                </a:lnTo>
                <a:lnTo>
                  <a:pt x="603504" y="1042416"/>
                </a:lnTo>
                <a:lnTo>
                  <a:pt x="0" y="1042416"/>
                </a:ln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4" name="任意多边形 63"/>
          <p:cNvSpPr/>
          <p:nvPr/>
        </p:nvSpPr>
        <p:spPr>
          <a:xfrm>
            <a:off x="3218394" y="2170955"/>
            <a:ext cx="3479114" cy="927400"/>
          </a:xfrm>
          <a:custGeom>
            <a:avLst/>
            <a:gdLst>
              <a:gd name="connsiteX0" fmla="*/ 413028 w 7138639"/>
              <a:gd name="connsiteY0" fmla="*/ 1693769 h 1805664"/>
              <a:gd name="connsiteX1" fmla="*/ 622891 w 7138639"/>
              <a:gd name="connsiteY1" fmla="*/ 1513887 h 1805664"/>
              <a:gd name="connsiteX2" fmla="*/ 832753 w 7138639"/>
              <a:gd name="connsiteY2" fmla="*/ 1348995 h 1805664"/>
              <a:gd name="connsiteX3" fmla="*/ 1132556 w 7138639"/>
              <a:gd name="connsiteY3" fmla="*/ 1214084 h 1805664"/>
              <a:gd name="connsiteX4" fmla="*/ 1777133 w 7138639"/>
              <a:gd name="connsiteY4" fmla="*/ 1184103 h 1805664"/>
              <a:gd name="connsiteX5" fmla="*/ 2211848 w 7138639"/>
              <a:gd name="connsiteY5" fmla="*/ 1154123 h 1805664"/>
              <a:gd name="connsiteX6" fmla="*/ 2601592 w 7138639"/>
              <a:gd name="connsiteY6" fmla="*/ 1004221 h 1805664"/>
              <a:gd name="connsiteX7" fmla="*/ 3081278 w 7138639"/>
              <a:gd name="connsiteY7" fmla="*/ 884300 h 1805664"/>
              <a:gd name="connsiteX8" fmla="*/ 3456032 w 7138639"/>
              <a:gd name="connsiteY8" fmla="*/ 839330 h 1805664"/>
              <a:gd name="connsiteX9" fmla="*/ 3950707 w 7138639"/>
              <a:gd name="connsiteY9" fmla="*/ 779369 h 1805664"/>
              <a:gd name="connsiteX10" fmla="*/ 4550314 w 7138639"/>
              <a:gd name="connsiteY10" fmla="*/ 479566 h 1805664"/>
              <a:gd name="connsiteX11" fmla="*/ 4880097 w 7138639"/>
              <a:gd name="connsiteY11" fmla="*/ 389625 h 1805664"/>
              <a:gd name="connsiteX12" fmla="*/ 5614615 w 7138639"/>
              <a:gd name="connsiteY12" fmla="*/ 359644 h 1805664"/>
              <a:gd name="connsiteX13" fmla="*/ 5989369 w 7138639"/>
              <a:gd name="connsiteY13" fmla="*/ 239723 h 1805664"/>
              <a:gd name="connsiteX14" fmla="*/ 6334143 w 7138639"/>
              <a:gd name="connsiteY14" fmla="*/ 104812 h 1805664"/>
              <a:gd name="connsiteX15" fmla="*/ 6633946 w 7138639"/>
              <a:gd name="connsiteY15" fmla="*/ 29861 h 1805664"/>
              <a:gd name="connsiteX16" fmla="*/ 6648937 w 7138639"/>
              <a:gd name="connsiteY16" fmla="*/ 44851 h 1805664"/>
              <a:gd name="connsiteX17" fmla="*/ 6663927 w 7138639"/>
              <a:gd name="connsiteY17" fmla="*/ 539526 h 1805664"/>
              <a:gd name="connsiteX18" fmla="*/ 6663927 w 7138639"/>
              <a:gd name="connsiteY18" fmla="*/ 944261 h 1805664"/>
              <a:gd name="connsiteX19" fmla="*/ 6678917 w 7138639"/>
              <a:gd name="connsiteY19" fmla="*/ 1753730 h 1805664"/>
              <a:gd name="connsiteX20" fmla="*/ 413028 w 7138639"/>
              <a:gd name="connsiteY20" fmla="*/ 1693769 h 1805664"/>
              <a:gd name="connsiteX0" fmla="*/ 413028 w 7138639"/>
              <a:gd name="connsiteY0" fmla="*/ 1774348 h 1886243"/>
              <a:gd name="connsiteX1" fmla="*/ 622891 w 7138639"/>
              <a:gd name="connsiteY1" fmla="*/ 1594466 h 1886243"/>
              <a:gd name="connsiteX2" fmla="*/ 832753 w 7138639"/>
              <a:gd name="connsiteY2" fmla="*/ 1429574 h 1886243"/>
              <a:gd name="connsiteX3" fmla="*/ 1132556 w 7138639"/>
              <a:gd name="connsiteY3" fmla="*/ 1294663 h 1886243"/>
              <a:gd name="connsiteX4" fmla="*/ 1777133 w 7138639"/>
              <a:gd name="connsiteY4" fmla="*/ 1264682 h 1886243"/>
              <a:gd name="connsiteX5" fmla="*/ 2211848 w 7138639"/>
              <a:gd name="connsiteY5" fmla="*/ 1234702 h 1886243"/>
              <a:gd name="connsiteX6" fmla="*/ 2601592 w 7138639"/>
              <a:gd name="connsiteY6" fmla="*/ 1084800 h 1886243"/>
              <a:gd name="connsiteX7" fmla="*/ 3081278 w 7138639"/>
              <a:gd name="connsiteY7" fmla="*/ 964879 h 1886243"/>
              <a:gd name="connsiteX8" fmla="*/ 3456032 w 7138639"/>
              <a:gd name="connsiteY8" fmla="*/ 919909 h 1886243"/>
              <a:gd name="connsiteX9" fmla="*/ 3950707 w 7138639"/>
              <a:gd name="connsiteY9" fmla="*/ 859948 h 1886243"/>
              <a:gd name="connsiteX10" fmla="*/ 4550314 w 7138639"/>
              <a:gd name="connsiteY10" fmla="*/ 560145 h 1886243"/>
              <a:gd name="connsiteX11" fmla="*/ 4880097 w 7138639"/>
              <a:gd name="connsiteY11" fmla="*/ 470204 h 1886243"/>
              <a:gd name="connsiteX12" fmla="*/ 5614615 w 7138639"/>
              <a:gd name="connsiteY12" fmla="*/ 440223 h 1886243"/>
              <a:gd name="connsiteX13" fmla="*/ 5989369 w 7138639"/>
              <a:gd name="connsiteY13" fmla="*/ 320302 h 1886243"/>
              <a:gd name="connsiteX14" fmla="*/ 6334143 w 7138639"/>
              <a:gd name="connsiteY14" fmla="*/ 185391 h 1886243"/>
              <a:gd name="connsiteX15" fmla="*/ 6633946 w 7138639"/>
              <a:gd name="connsiteY15" fmla="*/ 110440 h 1886243"/>
              <a:gd name="connsiteX16" fmla="*/ 6648937 w 7138639"/>
              <a:gd name="connsiteY16" fmla="*/ 125430 h 1886243"/>
              <a:gd name="connsiteX17" fmla="*/ 6663927 w 7138639"/>
              <a:gd name="connsiteY17" fmla="*/ 620105 h 1886243"/>
              <a:gd name="connsiteX18" fmla="*/ 6663927 w 7138639"/>
              <a:gd name="connsiteY18" fmla="*/ 1024840 h 1886243"/>
              <a:gd name="connsiteX19" fmla="*/ 6678917 w 7138639"/>
              <a:gd name="connsiteY19" fmla="*/ 1834309 h 1886243"/>
              <a:gd name="connsiteX20" fmla="*/ 413028 w 7138639"/>
              <a:gd name="connsiteY20" fmla="*/ 1774348 h 1886243"/>
              <a:gd name="connsiteX0" fmla="*/ 413028 w 7138639"/>
              <a:gd name="connsiteY0" fmla="*/ 1685413 h 1797308"/>
              <a:gd name="connsiteX1" fmla="*/ 622891 w 7138639"/>
              <a:gd name="connsiteY1" fmla="*/ 1505531 h 1797308"/>
              <a:gd name="connsiteX2" fmla="*/ 832753 w 7138639"/>
              <a:gd name="connsiteY2" fmla="*/ 1340639 h 1797308"/>
              <a:gd name="connsiteX3" fmla="*/ 1132556 w 7138639"/>
              <a:gd name="connsiteY3" fmla="*/ 1205728 h 1797308"/>
              <a:gd name="connsiteX4" fmla="*/ 1777133 w 7138639"/>
              <a:gd name="connsiteY4" fmla="*/ 1175747 h 1797308"/>
              <a:gd name="connsiteX5" fmla="*/ 2211848 w 7138639"/>
              <a:gd name="connsiteY5" fmla="*/ 1145767 h 1797308"/>
              <a:gd name="connsiteX6" fmla="*/ 2601592 w 7138639"/>
              <a:gd name="connsiteY6" fmla="*/ 995865 h 1797308"/>
              <a:gd name="connsiteX7" fmla="*/ 3081278 w 7138639"/>
              <a:gd name="connsiteY7" fmla="*/ 875944 h 1797308"/>
              <a:gd name="connsiteX8" fmla="*/ 3456032 w 7138639"/>
              <a:gd name="connsiteY8" fmla="*/ 830974 h 1797308"/>
              <a:gd name="connsiteX9" fmla="*/ 3950707 w 7138639"/>
              <a:gd name="connsiteY9" fmla="*/ 771013 h 1797308"/>
              <a:gd name="connsiteX10" fmla="*/ 4550314 w 7138639"/>
              <a:gd name="connsiteY10" fmla="*/ 471210 h 1797308"/>
              <a:gd name="connsiteX11" fmla="*/ 4880097 w 7138639"/>
              <a:gd name="connsiteY11" fmla="*/ 381269 h 1797308"/>
              <a:gd name="connsiteX12" fmla="*/ 5614615 w 7138639"/>
              <a:gd name="connsiteY12" fmla="*/ 351288 h 1797308"/>
              <a:gd name="connsiteX13" fmla="*/ 5989369 w 7138639"/>
              <a:gd name="connsiteY13" fmla="*/ 231367 h 1797308"/>
              <a:gd name="connsiteX14" fmla="*/ 6334143 w 7138639"/>
              <a:gd name="connsiteY14" fmla="*/ 96456 h 1797308"/>
              <a:gd name="connsiteX15" fmla="*/ 6633946 w 7138639"/>
              <a:gd name="connsiteY15" fmla="*/ 21505 h 1797308"/>
              <a:gd name="connsiteX16" fmla="*/ 6648937 w 7138639"/>
              <a:gd name="connsiteY16" fmla="*/ 36495 h 1797308"/>
              <a:gd name="connsiteX17" fmla="*/ 6663927 w 7138639"/>
              <a:gd name="connsiteY17" fmla="*/ 531170 h 1797308"/>
              <a:gd name="connsiteX18" fmla="*/ 6663927 w 7138639"/>
              <a:gd name="connsiteY18" fmla="*/ 935905 h 1797308"/>
              <a:gd name="connsiteX19" fmla="*/ 6678917 w 7138639"/>
              <a:gd name="connsiteY19" fmla="*/ 1745374 h 1797308"/>
              <a:gd name="connsiteX20" fmla="*/ 413028 w 7138639"/>
              <a:gd name="connsiteY20" fmla="*/ 1685413 h 1797308"/>
              <a:gd name="connsiteX0" fmla="*/ 413028 w 7138639"/>
              <a:gd name="connsiteY0" fmla="*/ 1697892 h 1809787"/>
              <a:gd name="connsiteX1" fmla="*/ 622891 w 7138639"/>
              <a:gd name="connsiteY1" fmla="*/ 1518010 h 1809787"/>
              <a:gd name="connsiteX2" fmla="*/ 832753 w 7138639"/>
              <a:gd name="connsiteY2" fmla="*/ 1353118 h 1809787"/>
              <a:gd name="connsiteX3" fmla="*/ 1132556 w 7138639"/>
              <a:gd name="connsiteY3" fmla="*/ 1218207 h 1809787"/>
              <a:gd name="connsiteX4" fmla="*/ 1777133 w 7138639"/>
              <a:gd name="connsiteY4" fmla="*/ 1188226 h 1809787"/>
              <a:gd name="connsiteX5" fmla="*/ 2211848 w 7138639"/>
              <a:gd name="connsiteY5" fmla="*/ 1158246 h 1809787"/>
              <a:gd name="connsiteX6" fmla="*/ 2601592 w 7138639"/>
              <a:gd name="connsiteY6" fmla="*/ 1008344 h 1809787"/>
              <a:gd name="connsiteX7" fmla="*/ 3081278 w 7138639"/>
              <a:gd name="connsiteY7" fmla="*/ 888423 h 1809787"/>
              <a:gd name="connsiteX8" fmla="*/ 3456032 w 7138639"/>
              <a:gd name="connsiteY8" fmla="*/ 843453 h 1809787"/>
              <a:gd name="connsiteX9" fmla="*/ 3950707 w 7138639"/>
              <a:gd name="connsiteY9" fmla="*/ 783492 h 1809787"/>
              <a:gd name="connsiteX10" fmla="*/ 4550314 w 7138639"/>
              <a:gd name="connsiteY10" fmla="*/ 483689 h 1809787"/>
              <a:gd name="connsiteX11" fmla="*/ 4880097 w 7138639"/>
              <a:gd name="connsiteY11" fmla="*/ 393748 h 1809787"/>
              <a:gd name="connsiteX12" fmla="*/ 5614615 w 7138639"/>
              <a:gd name="connsiteY12" fmla="*/ 363767 h 1809787"/>
              <a:gd name="connsiteX13" fmla="*/ 5989369 w 7138639"/>
              <a:gd name="connsiteY13" fmla="*/ 243846 h 1809787"/>
              <a:gd name="connsiteX14" fmla="*/ 6334143 w 7138639"/>
              <a:gd name="connsiteY14" fmla="*/ 108935 h 1809787"/>
              <a:gd name="connsiteX15" fmla="*/ 6633946 w 7138639"/>
              <a:gd name="connsiteY15" fmla="*/ 33984 h 1809787"/>
              <a:gd name="connsiteX16" fmla="*/ 6648937 w 7138639"/>
              <a:gd name="connsiteY16" fmla="*/ 48974 h 1809787"/>
              <a:gd name="connsiteX17" fmla="*/ 6915387 w 7138639"/>
              <a:gd name="connsiteY17" fmla="*/ 600799 h 1809787"/>
              <a:gd name="connsiteX18" fmla="*/ 6663927 w 7138639"/>
              <a:gd name="connsiteY18" fmla="*/ 948384 h 1809787"/>
              <a:gd name="connsiteX19" fmla="*/ 6678917 w 7138639"/>
              <a:gd name="connsiteY19" fmla="*/ 1757853 h 1809787"/>
              <a:gd name="connsiteX20" fmla="*/ 413028 w 7138639"/>
              <a:gd name="connsiteY20" fmla="*/ 1697892 h 1809787"/>
              <a:gd name="connsiteX0" fmla="*/ 413028 w 7324392"/>
              <a:gd name="connsiteY0" fmla="*/ 1697892 h 1815961"/>
              <a:gd name="connsiteX1" fmla="*/ 622891 w 7324392"/>
              <a:gd name="connsiteY1" fmla="*/ 1518010 h 1815961"/>
              <a:gd name="connsiteX2" fmla="*/ 832753 w 7324392"/>
              <a:gd name="connsiteY2" fmla="*/ 1353118 h 1815961"/>
              <a:gd name="connsiteX3" fmla="*/ 1132556 w 7324392"/>
              <a:gd name="connsiteY3" fmla="*/ 1218207 h 1815961"/>
              <a:gd name="connsiteX4" fmla="*/ 1777133 w 7324392"/>
              <a:gd name="connsiteY4" fmla="*/ 1188226 h 1815961"/>
              <a:gd name="connsiteX5" fmla="*/ 2211848 w 7324392"/>
              <a:gd name="connsiteY5" fmla="*/ 1158246 h 1815961"/>
              <a:gd name="connsiteX6" fmla="*/ 2601592 w 7324392"/>
              <a:gd name="connsiteY6" fmla="*/ 1008344 h 1815961"/>
              <a:gd name="connsiteX7" fmla="*/ 3081278 w 7324392"/>
              <a:gd name="connsiteY7" fmla="*/ 888423 h 1815961"/>
              <a:gd name="connsiteX8" fmla="*/ 3456032 w 7324392"/>
              <a:gd name="connsiteY8" fmla="*/ 843453 h 1815961"/>
              <a:gd name="connsiteX9" fmla="*/ 3950707 w 7324392"/>
              <a:gd name="connsiteY9" fmla="*/ 783492 h 1815961"/>
              <a:gd name="connsiteX10" fmla="*/ 4550314 w 7324392"/>
              <a:gd name="connsiteY10" fmla="*/ 483689 h 1815961"/>
              <a:gd name="connsiteX11" fmla="*/ 4880097 w 7324392"/>
              <a:gd name="connsiteY11" fmla="*/ 393748 h 1815961"/>
              <a:gd name="connsiteX12" fmla="*/ 5614615 w 7324392"/>
              <a:gd name="connsiteY12" fmla="*/ 363767 h 1815961"/>
              <a:gd name="connsiteX13" fmla="*/ 5989369 w 7324392"/>
              <a:gd name="connsiteY13" fmla="*/ 243846 h 1815961"/>
              <a:gd name="connsiteX14" fmla="*/ 6334143 w 7324392"/>
              <a:gd name="connsiteY14" fmla="*/ 108935 h 1815961"/>
              <a:gd name="connsiteX15" fmla="*/ 6633946 w 7324392"/>
              <a:gd name="connsiteY15" fmla="*/ 33984 h 1815961"/>
              <a:gd name="connsiteX16" fmla="*/ 6648937 w 7324392"/>
              <a:gd name="connsiteY16" fmla="*/ 48974 h 1815961"/>
              <a:gd name="connsiteX17" fmla="*/ 6915387 w 7324392"/>
              <a:gd name="connsiteY17" fmla="*/ 600799 h 1815961"/>
              <a:gd name="connsiteX18" fmla="*/ 7121127 w 7324392"/>
              <a:gd name="connsiteY18" fmla="*/ 834084 h 1815961"/>
              <a:gd name="connsiteX19" fmla="*/ 6678917 w 7324392"/>
              <a:gd name="connsiteY19" fmla="*/ 1757853 h 1815961"/>
              <a:gd name="connsiteX20" fmla="*/ 413028 w 7324392"/>
              <a:gd name="connsiteY20" fmla="*/ 1697892 h 1815961"/>
              <a:gd name="connsiteX0" fmla="*/ 413028 w 7324392"/>
              <a:gd name="connsiteY0" fmla="*/ 1823255 h 1941324"/>
              <a:gd name="connsiteX1" fmla="*/ 622891 w 7324392"/>
              <a:gd name="connsiteY1" fmla="*/ 1643373 h 1941324"/>
              <a:gd name="connsiteX2" fmla="*/ 832753 w 7324392"/>
              <a:gd name="connsiteY2" fmla="*/ 1478481 h 1941324"/>
              <a:gd name="connsiteX3" fmla="*/ 1132556 w 7324392"/>
              <a:gd name="connsiteY3" fmla="*/ 1343570 h 1941324"/>
              <a:gd name="connsiteX4" fmla="*/ 1777133 w 7324392"/>
              <a:gd name="connsiteY4" fmla="*/ 1313589 h 1941324"/>
              <a:gd name="connsiteX5" fmla="*/ 2211848 w 7324392"/>
              <a:gd name="connsiteY5" fmla="*/ 1283609 h 1941324"/>
              <a:gd name="connsiteX6" fmla="*/ 2601592 w 7324392"/>
              <a:gd name="connsiteY6" fmla="*/ 1133707 h 1941324"/>
              <a:gd name="connsiteX7" fmla="*/ 3081278 w 7324392"/>
              <a:gd name="connsiteY7" fmla="*/ 1013786 h 1941324"/>
              <a:gd name="connsiteX8" fmla="*/ 3456032 w 7324392"/>
              <a:gd name="connsiteY8" fmla="*/ 968816 h 1941324"/>
              <a:gd name="connsiteX9" fmla="*/ 3950707 w 7324392"/>
              <a:gd name="connsiteY9" fmla="*/ 908855 h 1941324"/>
              <a:gd name="connsiteX10" fmla="*/ 4550314 w 7324392"/>
              <a:gd name="connsiteY10" fmla="*/ 609052 h 1941324"/>
              <a:gd name="connsiteX11" fmla="*/ 4880097 w 7324392"/>
              <a:gd name="connsiteY11" fmla="*/ 519111 h 1941324"/>
              <a:gd name="connsiteX12" fmla="*/ 5614615 w 7324392"/>
              <a:gd name="connsiteY12" fmla="*/ 489130 h 1941324"/>
              <a:gd name="connsiteX13" fmla="*/ 5989369 w 7324392"/>
              <a:gd name="connsiteY13" fmla="*/ 369209 h 1941324"/>
              <a:gd name="connsiteX14" fmla="*/ 6334143 w 7324392"/>
              <a:gd name="connsiteY14" fmla="*/ 234298 h 1941324"/>
              <a:gd name="connsiteX15" fmla="*/ 6633946 w 7324392"/>
              <a:gd name="connsiteY15" fmla="*/ 159347 h 1941324"/>
              <a:gd name="connsiteX16" fmla="*/ 6774667 w 7324392"/>
              <a:gd name="connsiteY16" fmla="*/ 25747 h 1941324"/>
              <a:gd name="connsiteX17" fmla="*/ 6915387 w 7324392"/>
              <a:gd name="connsiteY17" fmla="*/ 726162 h 1941324"/>
              <a:gd name="connsiteX18" fmla="*/ 7121127 w 7324392"/>
              <a:gd name="connsiteY18" fmla="*/ 959447 h 1941324"/>
              <a:gd name="connsiteX19" fmla="*/ 6678917 w 7324392"/>
              <a:gd name="connsiteY19" fmla="*/ 1883216 h 1941324"/>
              <a:gd name="connsiteX20" fmla="*/ 413028 w 7324392"/>
              <a:gd name="connsiteY20" fmla="*/ 1823255 h 1941324"/>
              <a:gd name="connsiteX0" fmla="*/ 413028 w 7324392"/>
              <a:gd name="connsiteY0" fmla="*/ 1814899 h 1932968"/>
              <a:gd name="connsiteX1" fmla="*/ 622891 w 7324392"/>
              <a:gd name="connsiteY1" fmla="*/ 1635017 h 1932968"/>
              <a:gd name="connsiteX2" fmla="*/ 832753 w 7324392"/>
              <a:gd name="connsiteY2" fmla="*/ 1470125 h 1932968"/>
              <a:gd name="connsiteX3" fmla="*/ 1132556 w 7324392"/>
              <a:gd name="connsiteY3" fmla="*/ 1335214 h 1932968"/>
              <a:gd name="connsiteX4" fmla="*/ 1777133 w 7324392"/>
              <a:gd name="connsiteY4" fmla="*/ 1305233 h 1932968"/>
              <a:gd name="connsiteX5" fmla="*/ 2211848 w 7324392"/>
              <a:gd name="connsiteY5" fmla="*/ 1275253 h 1932968"/>
              <a:gd name="connsiteX6" fmla="*/ 2601592 w 7324392"/>
              <a:gd name="connsiteY6" fmla="*/ 1125351 h 1932968"/>
              <a:gd name="connsiteX7" fmla="*/ 3081278 w 7324392"/>
              <a:gd name="connsiteY7" fmla="*/ 1005430 h 1932968"/>
              <a:gd name="connsiteX8" fmla="*/ 3456032 w 7324392"/>
              <a:gd name="connsiteY8" fmla="*/ 960460 h 1932968"/>
              <a:gd name="connsiteX9" fmla="*/ 3950707 w 7324392"/>
              <a:gd name="connsiteY9" fmla="*/ 900499 h 1932968"/>
              <a:gd name="connsiteX10" fmla="*/ 4550314 w 7324392"/>
              <a:gd name="connsiteY10" fmla="*/ 600696 h 1932968"/>
              <a:gd name="connsiteX11" fmla="*/ 4880097 w 7324392"/>
              <a:gd name="connsiteY11" fmla="*/ 510755 h 1932968"/>
              <a:gd name="connsiteX12" fmla="*/ 5614615 w 7324392"/>
              <a:gd name="connsiteY12" fmla="*/ 480774 h 1932968"/>
              <a:gd name="connsiteX13" fmla="*/ 5989369 w 7324392"/>
              <a:gd name="connsiteY13" fmla="*/ 360853 h 1932968"/>
              <a:gd name="connsiteX14" fmla="*/ 6334143 w 7324392"/>
              <a:gd name="connsiteY14" fmla="*/ 225942 h 1932968"/>
              <a:gd name="connsiteX15" fmla="*/ 6633946 w 7324392"/>
              <a:gd name="connsiteY15" fmla="*/ 150991 h 1932968"/>
              <a:gd name="connsiteX16" fmla="*/ 6774667 w 7324392"/>
              <a:gd name="connsiteY16" fmla="*/ 17391 h 1932968"/>
              <a:gd name="connsiteX17" fmla="*/ 6915387 w 7324392"/>
              <a:gd name="connsiteY17" fmla="*/ 717806 h 1932968"/>
              <a:gd name="connsiteX18" fmla="*/ 7121127 w 7324392"/>
              <a:gd name="connsiteY18" fmla="*/ 951091 h 1932968"/>
              <a:gd name="connsiteX19" fmla="*/ 6678917 w 7324392"/>
              <a:gd name="connsiteY19" fmla="*/ 1874860 h 1932968"/>
              <a:gd name="connsiteX20" fmla="*/ 413028 w 7324392"/>
              <a:gd name="connsiteY20" fmla="*/ 1814899 h 1932968"/>
              <a:gd name="connsiteX0" fmla="*/ 413028 w 7324392"/>
              <a:gd name="connsiteY0" fmla="*/ 1834336 h 1952405"/>
              <a:gd name="connsiteX1" fmla="*/ 622891 w 7324392"/>
              <a:gd name="connsiteY1" fmla="*/ 1654454 h 1952405"/>
              <a:gd name="connsiteX2" fmla="*/ 832753 w 7324392"/>
              <a:gd name="connsiteY2" fmla="*/ 1489562 h 1952405"/>
              <a:gd name="connsiteX3" fmla="*/ 1132556 w 7324392"/>
              <a:gd name="connsiteY3" fmla="*/ 1354651 h 1952405"/>
              <a:gd name="connsiteX4" fmla="*/ 1777133 w 7324392"/>
              <a:gd name="connsiteY4" fmla="*/ 1324670 h 1952405"/>
              <a:gd name="connsiteX5" fmla="*/ 2211848 w 7324392"/>
              <a:gd name="connsiteY5" fmla="*/ 1294690 h 1952405"/>
              <a:gd name="connsiteX6" fmla="*/ 2601592 w 7324392"/>
              <a:gd name="connsiteY6" fmla="*/ 1144788 h 1952405"/>
              <a:gd name="connsiteX7" fmla="*/ 3081278 w 7324392"/>
              <a:gd name="connsiteY7" fmla="*/ 1024867 h 1952405"/>
              <a:gd name="connsiteX8" fmla="*/ 3456032 w 7324392"/>
              <a:gd name="connsiteY8" fmla="*/ 979897 h 1952405"/>
              <a:gd name="connsiteX9" fmla="*/ 3950707 w 7324392"/>
              <a:gd name="connsiteY9" fmla="*/ 919936 h 1952405"/>
              <a:gd name="connsiteX10" fmla="*/ 4550314 w 7324392"/>
              <a:gd name="connsiteY10" fmla="*/ 620133 h 1952405"/>
              <a:gd name="connsiteX11" fmla="*/ 4880097 w 7324392"/>
              <a:gd name="connsiteY11" fmla="*/ 530192 h 1952405"/>
              <a:gd name="connsiteX12" fmla="*/ 5614615 w 7324392"/>
              <a:gd name="connsiteY12" fmla="*/ 500211 h 1952405"/>
              <a:gd name="connsiteX13" fmla="*/ 5989369 w 7324392"/>
              <a:gd name="connsiteY13" fmla="*/ 380290 h 1952405"/>
              <a:gd name="connsiteX14" fmla="*/ 6334143 w 7324392"/>
              <a:gd name="connsiteY14" fmla="*/ 245379 h 1952405"/>
              <a:gd name="connsiteX15" fmla="*/ 6496786 w 7324392"/>
              <a:gd name="connsiteY15" fmla="*/ 113278 h 1952405"/>
              <a:gd name="connsiteX16" fmla="*/ 6774667 w 7324392"/>
              <a:gd name="connsiteY16" fmla="*/ 36828 h 1952405"/>
              <a:gd name="connsiteX17" fmla="*/ 6915387 w 7324392"/>
              <a:gd name="connsiteY17" fmla="*/ 737243 h 1952405"/>
              <a:gd name="connsiteX18" fmla="*/ 7121127 w 7324392"/>
              <a:gd name="connsiteY18" fmla="*/ 970528 h 1952405"/>
              <a:gd name="connsiteX19" fmla="*/ 6678917 w 7324392"/>
              <a:gd name="connsiteY19" fmla="*/ 1894297 h 1952405"/>
              <a:gd name="connsiteX20" fmla="*/ 413028 w 7324392"/>
              <a:gd name="connsiteY20" fmla="*/ 1834336 h 195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65" name="圆角矩形 64"/>
          <p:cNvSpPr/>
          <p:nvPr/>
        </p:nvSpPr>
        <p:spPr>
          <a:xfrm rot="208816">
            <a:off x="4015740" y="1968578"/>
            <a:ext cx="154762" cy="716383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 rot="2989043">
            <a:off x="5492503" y="2213408"/>
            <a:ext cx="137929" cy="329082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67" name="矩形 5"/>
          <p:cNvSpPr/>
          <p:nvPr/>
        </p:nvSpPr>
        <p:spPr>
          <a:xfrm rot="795048">
            <a:off x="5641503" y="1742008"/>
            <a:ext cx="324228" cy="514100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304052 w 682580"/>
              <a:gd name="connsiteY0" fmla="*/ 45486 h 1171976"/>
              <a:gd name="connsiteX1" fmla="*/ 682580 w 682580"/>
              <a:gd name="connsiteY1" fmla="*/ -1 h 1171976"/>
              <a:gd name="connsiteX2" fmla="*/ 682580 w 682580"/>
              <a:gd name="connsiteY2" fmla="*/ 1171976 h 1171976"/>
              <a:gd name="connsiteX3" fmla="*/ 0 w 682580"/>
              <a:gd name="connsiteY3" fmla="*/ 1171976 h 1171976"/>
              <a:gd name="connsiteX4" fmla="*/ 304052 w 682580"/>
              <a:gd name="connsiteY4" fmla="*/ 45486 h 1171976"/>
              <a:gd name="connsiteX0" fmla="*/ 545328 w 682580"/>
              <a:gd name="connsiteY0" fmla="*/ 1 h 1568838"/>
              <a:gd name="connsiteX1" fmla="*/ 682580 w 682580"/>
              <a:gd name="connsiteY1" fmla="*/ 396861 h 1568838"/>
              <a:gd name="connsiteX2" fmla="*/ 682580 w 682580"/>
              <a:gd name="connsiteY2" fmla="*/ 1568838 h 1568838"/>
              <a:gd name="connsiteX3" fmla="*/ 0 w 682580"/>
              <a:gd name="connsiteY3" fmla="*/ 1568838 h 1568838"/>
              <a:gd name="connsiteX4" fmla="*/ 545328 w 682580"/>
              <a:gd name="connsiteY4" fmla="*/ 1 h 1568838"/>
              <a:gd name="connsiteX0" fmla="*/ 545328 w 682580"/>
              <a:gd name="connsiteY0" fmla="*/ 0 h 1568837"/>
              <a:gd name="connsiteX1" fmla="*/ 682580 w 682580"/>
              <a:gd name="connsiteY1" fmla="*/ 396860 h 1568837"/>
              <a:gd name="connsiteX2" fmla="*/ 682580 w 682580"/>
              <a:gd name="connsiteY2" fmla="*/ 1568837 h 1568837"/>
              <a:gd name="connsiteX3" fmla="*/ 0 w 682580"/>
              <a:gd name="connsiteY3" fmla="*/ 1568837 h 1568837"/>
              <a:gd name="connsiteX4" fmla="*/ 225163 w 682580"/>
              <a:gd name="connsiteY4" fmla="*/ 605412 h 1568837"/>
              <a:gd name="connsiteX5" fmla="*/ 545328 w 682580"/>
              <a:gd name="connsiteY5" fmla="*/ 0 h 156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68" name="圆角矩形 67"/>
          <p:cNvSpPr/>
          <p:nvPr/>
        </p:nvSpPr>
        <p:spPr>
          <a:xfrm rot="2027726">
            <a:off x="5647444" y="1968660"/>
            <a:ext cx="138230" cy="454723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69" name="圆角矩形 68"/>
          <p:cNvSpPr/>
          <p:nvPr/>
        </p:nvSpPr>
        <p:spPr>
          <a:xfrm rot="1196737">
            <a:off x="5976246" y="2105960"/>
            <a:ext cx="137929" cy="329082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70" name="圆角矩形 69"/>
          <p:cNvSpPr/>
          <p:nvPr/>
        </p:nvSpPr>
        <p:spPr>
          <a:xfrm rot="4772133">
            <a:off x="5855925" y="1989277"/>
            <a:ext cx="140209" cy="445190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71" name="圆角矩形 70"/>
          <p:cNvSpPr/>
          <p:nvPr/>
        </p:nvSpPr>
        <p:spPr>
          <a:xfrm rot="13717336">
            <a:off x="5572615" y="1811277"/>
            <a:ext cx="117344" cy="291752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72" name="圆角矩形 71"/>
          <p:cNvSpPr/>
          <p:nvPr/>
        </p:nvSpPr>
        <p:spPr>
          <a:xfrm rot="9097851">
            <a:off x="5934215" y="1922139"/>
            <a:ext cx="136782" cy="293633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73" name="圆角矩形 72"/>
          <p:cNvSpPr/>
          <p:nvPr/>
        </p:nvSpPr>
        <p:spPr>
          <a:xfrm rot="15813182">
            <a:off x="5744323" y="1733345"/>
            <a:ext cx="126515" cy="306366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819534" y="1705262"/>
            <a:ext cx="305982" cy="305982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75" name="圆角矩形 74"/>
          <p:cNvSpPr/>
          <p:nvPr/>
        </p:nvSpPr>
        <p:spPr>
          <a:xfrm rot="1115351">
            <a:off x="4534398" y="1239034"/>
            <a:ext cx="157166" cy="797762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76" name="矩形 5"/>
          <p:cNvSpPr/>
          <p:nvPr/>
        </p:nvSpPr>
        <p:spPr>
          <a:xfrm>
            <a:off x="4282944" y="1728718"/>
            <a:ext cx="345043" cy="662365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473576 w 682580"/>
              <a:gd name="connsiteY1" fmla="*/ 1958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601300 w 682580"/>
              <a:gd name="connsiteY1" fmla="*/ 4697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77" name="圆角矩形 76"/>
          <p:cNvSpPr/>
          <p:nvPr/>
        </p:nvSpPr>
        <p:spPr>
          <a:xfrm rot="2208308">
            <a:off x="4633496" y="1274233"/>
            <a:ext cx="158855" cy="716908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78" name="矩形 5"/>
          <p:cNvSpPr/>
          <p:nvPr/>
        </p:nvSpPr>
        <p:spPr>
          <a:xfrm rot="794223">
            <a:off x="4760646" y="1760056"/>
            <a:ext cx="345043" cy="603994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87405 w 682580"/>
              <a:gd name="connsiteY0" fmla="*/ 0 h 1475073"/>
              <a:gd name="connsiteX1" fmla="*/ 682580 w 682580"/>
              <a:gd name="connsiteY1" fmla="*/ 303096 h 1475073"/>
              <a:gd name="connsiteX2" fmla="*/ 682580 w 682580"/>
              <a:gd name="connsiteY2" fmla="*/ 1475073 h 1475073"/>
              <a:gd name="connsiteX3" fmla="*/ 0 w 682580"/>
              <a:gd name="connsiteY3" fmla="*/ 1475073 h 1475073"/>
              <a:gd name="connsiteX4" fmla="*/ 287405 w 682580"/>
              <a:gd name="connsiteY4" fmla="*/ 0 h 147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79" name="圆角矩形 78"/>
          <p:cNvSpPr/>
          <p:nvPr/>
        </p:nvSpPr>
        <p:spPr>
          <a:xfrm rot="5836768">
            <a:off x="5074007" y="1946401"/>
            <a:ext cx="145693" cy="429938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80" name="圆角矩形 79"/>
          <p:cNvSpPr/>
          <p:nvPr/>
        </p:nvSpPr>
        <p:spPr>
          <a:xfrm rot="509839">
            <a:off x="4712739" y="2192830"/>
            <a:ext cx="154762" cy="400061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81" name="圆角矩形 80"/>
          <p:cNvSpPr/>
          <p:nvPr/>
        </p:nvSpPr>
        <p:spPr>
          <a:xfrm rot="1196737">
            <a:off x="4663641" y="2431233"/>
            <a:ext cx="151109" cy="350210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82" name="圆角矩形 81"/>
          <p:cNvSpPr/>
          <p:nvPr/>
        </p:nvSpPr>
        <p:spPr>
          <a:xfrm rot="9644826">
            <a:off x="4850522" y="2139839"/>
            <a:ext cx="145693" cy="432078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83" name="圆角矩形 82"/>
          <p:cNvSpPr/>
          <p:nvPr/>
        </p:nvSpPr>
        <p:spPr>
          <a:xfrm rot="11324641">
            <a:off x="4875578" y="2414110"/>
            <a:ext cx="152058" cy="368624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84" name="圆角矩形 83"/>
          <p:cNvSpPr/>
          <p:nvPr/>
        </p:nvSpPr>
        <p:spPr>
          <a:xfrm rot="12708901">
            <a:off x="5288891" y="1875509"/>
            <a:ext cx="145693" cy="390075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959563" y="1745333"/>
            <a:ext cx="325627" cy="325628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86" name="圆角矩形 85"/>
          <p:cNvSpPr/>
          <p:nvPr/>
        </p:nvSpPr>
        <p:spPr>
          <a:xfrm rot="692939">
            <a:off x="4905663" y="1450012"/>
            <a:ext cx="145693" cy="614220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87" name="圆角矩形 86"/>
          <p:cNvSpPr/>
          <p:nvPr/>
        </p:nvSpPr>
        <p:spPr>
          <a:xfrm rot="9644826">
            <a:off x="4450969" y="2167197"/>
            <a:ext cx="145693" cy="432078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88" name="圆角矩形 87"/>
          <p:cNvSpPr/>
          <p:nvPr/>
        </p:nvSpPr>
        <p:spPr>
          <a:xfrm rot="11324641">
            <a:off x="4481894" y="2447337"/>
            <a:ext cx="152058" cy="368624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89" name="圆角矩形 88"/>
          <p:cNvSpPr/>
          <p:nvPr/>
        </p:nvSpPr>
        <p:spPr>
          <a:xfrm rot="208816">
            <a:off x="4315365" y="1893587"/>
            <a:ext cx="154762" cy="720594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90" name="圆角矩形 89"/>
          <p:cNvSpPr/>
          <p:nvPr/>
        </p:nvSpPr>
        <p:spPr>
          <a:xfrm rot="1196737">
            <a:off x="4261910" y="2471858"/>
            <a:ext cx="146784" cy="350210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4264826" y="1578021"/>
            <a:ext cx="325627" cy="325628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92" name="矩形 5"/>
          <p:cNvSpPr/>
          <p:nvPr/>
        </p:nvSpPr>
        <p:spPr>
          <a:xfrm>
            <a:off x="3949073" y="1809968"/>
            <a:ext cx="386130" cy="657419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545946 w 682580"/>
              <a:gd name="connsiteY1" fmla="*/ 86330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48704 w 763859"/>
              <a:gd name="connsiteY0" fmla="*/ 0 h 1306351"/>
              <a:gd name="connsiteX1" fmla="*/ 627225 w 763859"/>
              <a:gd name="connsiteY1" fmla="*/ 86330 h 1306351"/>
              <a:gd name="connsiteX2" fmla="*/ 763859 w 763859"/>
              <a:gd name="connsiteY2" fmla="*/ 1236372 h 1306351"/>
              <a:gd name="connsiteX3" fmla="*/ 0 w 763859"/>
              <a:gd name="connsiteY3" fmla="*/ 1306351 h 1306351"/>
              <a:gd name="connsiteX4" fmla="*/ 248704 w 763859"/>
              <a:gd name="connsiteY4" fmla="*/ 0 h 130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93" name="圆角矩形 92"/>
          <p:cNvSpPr/>
          <p:nvPr/>
        </p:nvSpPr>
        <p:spPr>
          <a:xfrm rot="1387365">
            <a:off x="4228803" y="1207686"/>
            <a:ext cx="164655" cy="746636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94" name="圆角矩形 93"/>
          <p:cNvSpPr/>
          <p:nvPr/>
        </p:nvSpPr>
        <p:spPr>
          <a:xfrm rot="1196737">
            <a:off x="3968027" y="2552711"/>
            <a:ext cx="146784" cy="350210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95" name="圆角矩形 94"/>
          <p:cNvSpPr/>
          <p:nvPr/>
        </p:nvSpPr>
        <p:spPr>
          <a:xfrm rot="9644826">
            <a:off x="4184493" y="2156080"/>
            <a:ext cx="145693" cy="432078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96" name="圆角矩形 95"/>
          <p:cNvSpPr/>
          <p:nvPr/>
        </p:nvSpPr>
        <p:spPr>
          <a:xfrm rot="11324641">
            <a:off x="4215419" y="2447959"/>
            <a:ext cx="152058" cy="368624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3940153" y="1569097"/>
            <a:ext cx="325627" cy="325628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 rot="2887028">
            <a:off x="3563337" y="1557995"/>
            <a:ext cx="3173902" cy="5791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4085813" y="246227"/>
            <a:ext cx="1983191" cy="951962"/>
            <a:chOff x="5446627" y="801316"/>
            <a:chExt cx="3179117" cy="1526024"/>
          </a:xfrm>
        </p:grpSpPr>
        <p:sp>
          <p:nvSpPr>
            <p:cNvPr id="100" name="任意多边形 99"/>
            <p:cNvSpPr/>
            <p:nvPr/>
          </p:nvSpPr>
          <p:spPr>
            <a:xfrm>
              <a:off x="5446627" y="801316"/>
              <a:ext cx="3179117" cy="1526024"/>
            </a:xfrm>
            <a:custGeom>
              <a:avLst/>
              <a:gdLst>
                <a:gd name="connsiteX0" fmla="*/ 10078 w 4175105"/>
                <a:gd name="connsiteY0" fmla="*/ 314843 h 2004112"/>
                <a:gd name="connsiteX1" fmla="*/ 130000 w 4175105"/>
                <a:gd name="connsiteY1" fmla="*/ 239892 h 2004112"/>
                <a:gd name="connsiteX2" fmla="*/ 924478 w 4175105"/>
                <a:gd name="connsiteY2" fmla="*/ 49 h 2004112"/>
                <a:gd name="connsiteX3" fmla="*/ 2273593 w 4175105"/>
                <a:gd name="connsiteY3" fmla="*/ 224902 h 2004112"/>
                <a:gd name="connsiteX4" fmla="*/ 2933160 w 4175105"/>
                <a:gd name="connsiteY4" fmla="*/ 15039 h 2004112"/>
                <a:gd name="connsiteX5" fmla="*/ 3787600 w 4175105"/>
                <a:gd name="connsiteY5" fmla="*/ 60010 h 2004112"/>
                <a:gd name="connsiteX6" fmla="*/ 3847560 w 4175105"/>
                <a:gd name="connsiteY6" fmla="*/ 404784 h 2004112"/>
                <a:gd name="connsiteX7" fmla="*/ 4162354 w 4175105"/>
                <a:gd name="connsiteY7" fmla="*/ 824508 h 2004112"/>
                <a:gd name="connsiteX8" fmla="*/ 4102393 w 4175105"/>
                <a:gd name="connsiteY8" fmla="*/ 1409125 h 2004112"/>
                <a:gd name="connsiteX9" fmla="*/ 3997462 w 4175105"/>
                <a:gd name="connsiteY9" fmla="*/ 1514056 h 2004112"/>
                <a:gd name="connsiteX10" fmla="*/ 3622708 w 4175105"/>
                <a:gd name="connsiteY10" fmla="*/ 1544036 h 2004112"/>
                <a:gd name="connsiteX11" fmla="*/ 2753278 w 4175105"/>
                <a:gd name="connsiteY11" fmla="*/ 1993741 h 2004112"/>
                <a:gd name="connsiteX12" fmla="*/ 2573396 w 4175105"/>
                <a:gd name="connsiteY12" fmla="*/ 1858830 h 2004112"/>
                <a:gd name="connsiteX13" fmla="*/ 2018760 w 4175105"/>
                <a:gd name="connsiteY13" fmla="*/ 1843839 h 2004112"/>
                <a:gd name="connsiteX14" fmla="*/ 1524085 w 4175105"/>
                <a:gd name="connsiteY14" fmla="*/ 1933780 h 2004112"/>
                <a:gd name="connsiteX15" fmla="*/ 1359193 w 4175105"/>
                <a:gd name="connsiteY15" fmla="*/ 1918790 h 200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75105" h="2004112">
                  <a:moveTo>
                    <a:pt x="10078" y="314843"/>
                  </a:moveTo>
                  <a:cubicBezTo>
                    <a:pt x="-6161" y="303600"/>
                    <a:pt x="-22400" y="292358"/>
                    <a:pt x="130000" y="239892"/>
                  </a:cubicBezTo>
                  <a:cubicBezTo>
                    <a:pt x="282400" y="187426"/>
                    <a:pt x="567213" y="2547"/>
                    <a:pt x="924478" y="49"/>
                  </a:cubicBezTo>
                  <a:cubicBezTo>
                    <a:pt x="1281743" y="-2449"/>
                    <a:pt x="1938813" y="222404"/>
                    <a:pt x="2273593" y="224902"/>
                  </a:cubicBezTo>
                  <a:cubicBezTo>
                    <a:pt x="2608373" y="227400"/>
                    <a:pt x="2680826" y="42521"/>
                    <a:pt x="2933160" y="15039"/>
                  </a:cubicBezTo>
                  <a:cubicBezTo>
                    <a:pt x="3185494" y="-12443"/>
                    <a:pt x="3635200" y="-4948"/>
                    <a:pt x="3787600" y="60010"/>
                  </a:cubicBezTo>
                  <a:cubicBezTo>
                    <a:pt x="3940000" y="124967"/>
                    <a:pt x="3785101" y="277368"/>
                    <a:pt x="3847560" y="404784"/>
                  </a:cubicBezTo>
                  <a:cubicBezTo>
                    <a:pt x="3910019" y="532200"/>
                    <a:pt x="4119882" y="657118"/>
                    <a:pt x="4162354" y="824508"/>
                  </a:cubicBezTo>
                  <a:cubicBezTo>
                    <a:pt x="4204826" y="991898"/>
                    <a:pt x="4129875" y="1294200"/>
                    <a:pt x="4102393" y="1409125"/>
                  </a:cubicBezTo>
                  <a:cubicBezTo>
                    <a:pt x="4074911" y="1524050"/>
                    <a:pt x="4077410" y="1491571"/>
                    <a:pt x="3997462" y="1514056"/>
                  </a:cubicBezTo>
                  <a:cubicBezTo>
                    <a:pt x="3917514" y="1536541"/>
                    <a:pt x="3830072" y="1464089"/>
                    <a:pt x="3622708" y="1544036"/>
                  </a:cubicBezTo>
                  <a:cubicBezTo>
                    <a:pt x="3415344" y="1623983"/>
                    <a:pt x="2928163" y="1941275"/>
                    <a:pt x="2753278" y="1993741"/>
                  </a:cubicBezTo>
                  <a:cubicBezTo>
                    <a:pt x="2578393" y="2046207"/>
                    <a:pt x="2695816" y="1883814"/>
                    <a:pt x="2573396" y="1858830"/>
                  </a:cubicBezTo>
                  <a:cubicBezTo>
                    <a:pt x="2450976" y="1833846"/>
                    <a:pt x="2193645" y="1831347"/>
                    <a:pt x="2018760" y="1843839"/>
                  </a:cubicBezTo>
                  <a:cubicBezTo>
                    <a:pt x="1843875" y="1856331"/>
                    <a:pt x="1634013" y="1921288"/>
                    <a:pt x="1524085" y="1933780"/>
                  </a:cubicBezTo>
                  <a:cubicBezTo>
                    <a:pt x="1414157" y="1946272"/>
                    <a:pt x="1386675" y="1932531"/>
                    <a:pt x="1359193" y="1918790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91">
                <a:solidFill>
                  <a:schemeClr val="bg1"/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 rot="20621796">
              <a:off x="6803960" y="1068277"/>
              <a:ext cx="1025810" cy="12581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4500" b="1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 rot="20638096">
              <a:off x="7538578" y="954083"/>
              <a:ext cx="989835" cy="11470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T</a:t>
              </a:r>
              <a:endParaRPr lang="zh-CN" altLang="en-US" sz="4050" b="1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 rot="19404814">
              <a:off x="5909749" y="811628"/>
              <a:ext cx="1172281" cy="14801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5400" b="1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3756389" y="3137131"/>
            <a:ext cx="2703625" cy="317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63" b="1" dirty="0">
                <a:ln w="1270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</a:t>
            </a:r>
            <a:r>
              <a:rPr lang="en-US" altLang="zh-CN" sz="1406" dirty="0">
                <a:ln w="1270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miaoshouweixin</a:t>
            </a:r>
          </a:p>
        </p:txBody>
      </p:sp>
      <p:sp>
        <p:nvSpPr>
          <p:cNvPr id="105" name="矩形 104"/>
          <p:cNvSpPr/>
          <p:nvPr/>
        </p:nvSpPr>
        <p:spPr>
          <a:xfrm>
            <a:off x="2662150" y="3438196"/>
            <a:ext cx="4722768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75" dirty="0">
                <a:ln w="1270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唯学才能登高望 笃思方可</a:t>
            </a:r>
            <a:r>
              <a:rPr lang="zh-CN" altLang="en-US" sz="2475" dirty="0">
                <a:ln w="12700">
                  <a:noFill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树一帜</a:t>
            </a:r>
            <a:endParaRPr lang="en-US" altLang="zh-CN" sz="2475" dirty="0">
              <a:ln w="12700">
                <a:noFill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3061772" y="1231469"/>
            <a:ext cx="368579" cy="36857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3061772" y="1645023"/>
            <a:ext cx="368579" cy="36857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3061772" y="2044316"/>
            <a:ext cx="368579" cy="36857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3061772" y="2443609"/>
            <a:ext cx="368579" cy="36857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3018388" y="1632710"/>
            <a:ext cx="49519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手      </a:t>
            </a:r>
          </a:p>
        </p:txBody>
      </p:sp>
      <p:sp>
        <p:nvSpPr>
          <p:cNvPr id="114" name="矩形 113"/>
          <p:cNvSpPr/>
          <p:nvPr/>
        </p:nvSpPr>
        <p:spPr>
          <a:xfrm>
            <a:off x="3557854" y="3409378"/>
            <a:ext cx="3583820" cy="38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任意多边形 114"/>
          <p:cNvSpPr/>
          <p:nvPr/>
        </p:nvSpPr>
        <p:spPr>
          <a:xfrm>
            <a:off x="664618" y="2591293"/>
            <a:ext cx="8038829" cy="1567008"/>
          </a:xfrm>
          <a:custGeom>
            <a:avLst/>
            <a:gdLst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283700 w 12376813"/>
              <a:gd name="connsiteY20" fmla="*/ 153279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051944 w 12376813"/>
              <a:gd name="connsiteY20" fmla="*/ 23786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956587 h 2134387"/>
              <a:gd name="connsiteX1" fmla="*/ 50800 w 12376813"/>
              <a:gd name="connsiteY1" fmla="*/ 1918487 h 2134387"/>
              <a:gd name="connsiteX2" fmla="*/ 355600 w 12376813"/>
              <a:gd name="connsiteY2" fmla="*/ 1664487 h 2134387"/>
              <a:gd name="connsiteX3" fmla="*/ 825500 w 12376813"/>
              <a:gd name="connsiteY3" fmla="*/ 1410487 h 2134387"/>
              <a:gd name="connsiteX4" fmla="*/ 1739900 w 12376813"/>
              <a:gd name="connsiteY4" fmla="*/ 1562887 h 2134387"/>
              <a:gd name="connsiteX5" fmla="*/ 2336800 w 12376813"/>
              <a:gd name="connsiteY5" fmla="*/ 940587 h 2134387"/>
              <a:gd name="connsiteX6" fmla="*/ 2743200 w 12376813"/>
              <a:gd name="connsiteY6" fmla="*/ 838987 h 2134387"/>
              <a:gd name="connsiteX7" fmla="*/ 3136900 w 12376813"/>
              <a:gd name="connsiteY7" fmla="*/ 711987 h 2134387"/>
              <a:gd name="connsiteX8" fmla="*/ 3683000 w 12376813"/>
              <a:gd name="connsiteY8" fmla="*/ 648487 h 2134387"/>
              <a:gd name="connsiteX9" fmla="*/ 4152900 w 12376813"/>
              <a:gd name="connsiteY9" fmla="*/ 483387 h 2134387"/>
              <a:gd name="connsiteX10" fmla="*/ 4584700 w 12376813"/>
              <a:gd name="connsiteY10" fmla="*/ 254787 h 2134387"/>
              <a:gd name="connsiteX11" fmla="*/ 4597400 w 12376813"/>
              <a:gd name="connsiteY11" fmla="*/ 242087 h 2134387"/>
              <a:gd name="connsiteX12" fmla="*/ 4711700 w 12376813"/>
              <a:gd name="connsiteY12" fmla="*/ 191287 h 2134387"/>
              <a:gd name="connsiteX13" fmla="*/ 5130800 w 12376813"/>
              <a:gd name="connsiteY13" fmla="*/ 229387 h 2134387"/>
              <a:gd name="connsiteX14" fmla="*/ 5892800 w 12376813"/>
              <a:gd name="connsiteY14" fmla="*/ 216687 h 2134387"/>
              <a:gd name="connsiteX15" fmla="*/ 6121400 w 12376813"/>
              <a:gd name="connsiteY15" fmla="*/ 203987 h 2134387"/>
              <a:gd name="connsiteX16" fmla="*/ 6565900 w 12376813"/>
              <a:gd name="connsiteY16" fmla="*/ 203987 h 2134387"/>
              <a:gd name="connsiteX17" fmla="*/ 7467600 w 12376813"/>
              <a:gd name="connsiteY17" fmla="*/ 292887 h 2134387"/>
              <a:gd name="connsiteX18" fmla="*/ 8267700 w 12376813"/>
              <a:gd name="connsiteY18" fmla="*/ 292887 h 2134387"/>
              <a:gd name="connsiteX19" fmla="*/ 8966200 w 12376813"/>
              <a:gd name="connsiteY19" fmla="*/ 292887 h 2134387"/>
              <a:gd name="connsiteX20" fmla="*/ 9051944 w 12376813"/>
              <a:gd name="connsiteY20" fmla="*/ 87194 h 2134387"/>
              <a:gd name="connsiteX21" fmla="*/ 9080860 w 12376813"/>
              <a:gd name="connsiteY21" fmla="*/ 203 h 2134387"/>
              <a:gd name="connsiteX22" fmla="*/ 9575800 w 12376813"/>
              <a:gd name="connsiteY22" fmla="*/ 64287 h 2134387"/>
              <a:gd name="connsiteX23" fmla="*/ 9626600 w 12376813"/>
              <a:gd name="connsiteY23" fmla="*/ 102387 h 2134387"/>
              <a:gd name="connsiteX24" fmla="*/ 9664700 w 12376813"/>
              <a:gd name="connsiteY24" fmla="*/ 153187 h 2134387"/>
              <a:gd name="connsiteX25" fmla="*/ 9677400 w 12376813"/>
              <a:gd name="connsiteY25" fmla="*/ 191287 h 2134387"/>
              <a:gd name="connsiteX26" fmla="*/ 9804400 w 12376813"/>
              <a:gd name="connsiteY26" fmla="*/ 267487 h 2134387"/>
              <a:gd name="connsiteX27" fmla="*/ 10007600 w 12376813"/>
              <a:gd name="connsiteY27" fmla="*/ 330987 h 2134387"/>
              <a:gd name="connsiteX28" fmla="*/ 10541000 w 12376813"/>
              <a:gd name="connsiteY28" fmla="*/ 356387 h 2134387"/>
              <a:gd name="connsiteX29" fmla="*/ 10998200 w 12376813"/>
              <a:gd name="connsiteY29" fmla="*/ 483387 h 2134387"/>
              <a:gd name="connsiteX30" fmla="*/ 11226800 w 12376813"/>
              <a:gd name="connsiteY30" fmla="*/ 661187 h 2134387"/>
              <a:gd name="connsiteX31" fmla="*/ 11607800 w 12376813"/>
              <a:gd name="connsiteY31" fmla="*/ 1232687 h 2134387"/>
              <a:gd name="connsiteX32" fmla="*/ 11734800 w 12376813"/>
              <a:gd name="connsiteY32" fmla="*/ 1334287 h 2134387"/>
              <a:gd name="connsiteX33" fmla="*/ 12065000 w 12376813"/>
              <a:gd name="connsiteY33" fmla="*/ 1740687 h 2134387"/>
              <a:gd name="connsiteX34" fmla="*/ 12255500 w 12376813"/>
              <a:gd name="connsiteY34" fmla="*/ 2007387 h 2134387"/>
              <a:gd name="connsiteX35" fmla="*/ 10096500 w 12376813"/>
              <a:gd name="connsiteY35" fmla="*/ 2096287 h 2134387"/>
              <a:gd name="connsiteX36" fmla="*/ 2362200 w 12376813"/>
              <a:gd name="connsiteY36" fmla="*/ 2134387 h 2134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9" name="任意多边形 118"/>
          <p:cNvSpPr/>
          <p:nvPr/>
        </p:nvSpPr>
        <p:spPr>
          <a:xfrm>
            <a:off x="3218394" y="2170955"/>
            <a:ext cx="3479114" cy="927400"/>
          </a:xfrm>
          <a:custGeom>
            <a:avLst/>
            <a:gdLst>
              <a:gd name="connsiteX0" fmla="*/ 413028 w 7138639"/>
              <a:gd name="connsiteY0" fmla="*/ 1693769 h 1805664"/>
              <a:gd name="connsiteX1" fmla="*/ 622891 w 7138639"/>
              <a:gd name="connsiteY1" fmla="*/ 1513887 h 1805664"/>
              <a:gd name="connsiteX2" fmla="*/ 832753 w 7138639"/>
              <a:gd name="connsiteY2" fmla="*/ 1348995 h 1805664"/>
              <a:gd name="connsiteX3" fmla="*/ 1132556 w 7138639"/>
              <a:gd name="connsiteY3" fmla="*/ 1214084 h 1805664"/>
              <a:gd name="connsiteX4" fmla="*/ 1777133 w 7138639"/>
              <a:gd name="connsiteY4" fmla="*/ 1184103 h 1805664"/>
              <a:gd name="connsiteX5" fmla="*/ 2211848 w 7138639"/>
              <a:gd name="connsiteY5" fmla="*/ 1154123 h 1805664"/>
              <a:gd name="connsiteX6" fmla="*/ 2601592 w 7138639"/>
              <a:gd name="connsiteY6" fmla="*/ 1004221 h 1805664"/>
              <a:gd name="connsiteX7" fmla="*/ 3081278 w 7138639"/>
              <a:gd name="connsiteY7" fmla="*/ 884300 h 1805664"/>
              <a:gd name="connsiteX8" fmla="*/ 3456032 w 7138639"/>
              <a:gd name="connsiteY8" fmla="*/ 839330 h 1805664"/>
              <a:gd name="connsiteX9" fmla="*/ 3950707 w 7138639"/>
              <a:gd name="connsiteY9" fmla="*/ 779369 h 1805664"/>
              <a:gd name="connsiteX10" fmla="*/ 4550314 w 7138639"/>
              <a:gd name="connsiteY10" fmla="*/ 479566 h 1805664"/>
              <a:gd name="connsiteX11" fmla="*/ 4880097 w 7138639"/>
              <a:gd name="connsiteY11" fmla="*/ 389625 h 1805664"/>
              <a:gd name="connsiteX12" fmla="*/ 5614615 w 7138639"/>
              <a:gd name="connsiteY12" fmla="*/ 359644 h 1805664"/>
              <a:gd name="connsiteX13" fmla="*/ 5989369 w 7138639"/>
              <a:gd name="connsiteY13" fmla="*/ 239723 h 1805664"/>
              <a:gd name="connsiteX14" fmla="*/ 6334143 w 7138639"/>
              <a:gd name="connsiteY14" fmla="*/ 104812 h 1805664"/>
              <a:gd name="connsiteX15" fmla="*/ 6633946 w 7138639"/>
              <a:gd name="connsiteY15" fmla="*/ 29861 h 1805664"/>
              <a:gd name="connsiteX16" fmla="*/ 6648937 w 7138639"/>
              <a:gd name="connsiteY16" fmla="*/ 44851 h 1805664"/>
              <a:gd name="connsiteX17" fmla="*/ 6663927 w 7138639"/>
              <a:gd name="connsiteY17" fmla="*/ 539526 h 1805664"/>
              <a:gd name="connsiteX18" fmla="*/ 6663927 w 7138639"/>
              <a:gd name="connsiteY18" fmla="*/ 944261 h 1805664"/>
              <a:gd name="connsiteX19" fmla="*/ 6678917 w 7138639"/>
              <a:gd name="connsiteY19" fmla="*/ 1753730 h 1805664"/>
              <a:gd name="connsiteX20" fmla="*/ 413028 w 7138639"/>
              <a:gd name="connsiteY20" fmla="*/ 1693769 h 1805664"/>
              <a:gd name="connsiteX0" fmla="*/ 413028 w 7138639"/>
              <a:gd name="connsiteY0" fmla="*/ 1774348 h 1886243"/>
              <a:gd name="connsiteX1" fmla="*/ 622891 w 7138639"/>
              <a:gd name="connsiteY1" fmla="*/ 1594466 h 1886243"/>
              <a:gd name="connsiteX2" fmla="*/ 832753 w 7138639"/>
              <a:gd name="connsiteY2" fmla="*/ 1429574 h 1886243"/>
              <a:gd name="connsiteX3" fmla="*/ 1132556 w 7138639"/>
              <a:gd name="connsiteY3" fmla="*/ 1294663 h 1886243"/>
              <a:gd name="connsiteX4" fmla="*/ 1777133 w 7138639"/>
              <a:gd name="connsiteY4" fmla="*/ 1264682 h 1886243"/>
              <a:gd name="connsiteX5" fmla="*/ 2211848 w 7138639"/>
              <a:gd name="connsiteY5" fmla="*/ 1234702 h 1886243"/>
              <a:gd name="connsiteX6" fmla="*/ 2601592 w 7138639"/>
              <a:gd name="connsiteY6" fmla="*/ 1084800 h 1886243"/>
              <a:gd name="connsiteX7" fmla="*/ 3081278 w 7138639"/>
              <a:gd name="connsiteY7" fmla="*/ 964879 h 1886243"/>
              <a:gd name="connsiteX8" fmla="*/ 3456032 w 7138639"/>
              <a:gd name="connsiteY8" fmla="*/ 919909 h 1886243"/>
              <a:gd name="connsiteX9" fmla="*/ 3950707 w 7138639"/>
              <a:gd name="connsiteY9" fmla="*/ 859948 h 1886243"/>
              <a:gd name="connsiteX10" fmla="*/ 4550314 w 7138639"/>
              <a:gd name="connsiteY10" fmla="*/ 560145 h 1886243"/>
              <a:gd name="connsiteX11" fmla="*/ 4880097 w 7138639"/>
              <a:gd name="connsiteY11" fmla="*/ 470204 h 1886243"/>
              <a:gd name="connsiteX12" fmla="*/ 5614615 w 7138639"/>
              <a:gd name="connsiteY12" fmla="*/ 440223 h 1886243"/>
              <a:gd name="connsiteX13" fmla="*/ 5989369 w 7138639"/>
              <a:gd name="connsiteY13" fmla="*/ 320302 h 1886243"/>
              <a:gd name="connsiteX14" fmla="*/ 6334143 w 7138639"/>
              <a:gd name="connsiteY14" fmla="*/ 185391 h 1886243"/>
              <a:gd name="connsiteX15" fmla="*/ 6633946 w 7138639"/>
              <a:gd name="connsiteY15" fmla="*/ 110440 h 1886243"/>
              <a:gd name="connsiteX16" fmla="*/ 6648937 w 7138639"/>
              <a:gd name="connsiteY16" fmla="*/ 125430 h 1886243"/>
              <a:gd name="connsiteX17" fmla="*/ 6663927 w 7138639"/>
              <a:gd name="connsiteY17" fmla="*/ 620105 h 1886243"/>
              <a:gd name="connsiteX18" fmla="*/ 6663927 w 7138639"/>
              <a:gd name="connsiteY18" fmla="*/ 1024840 h 1886243"/>
              <a:gd name="connsiteX19" fmla="*/ 6678917 w 7138639"/>
              <a:gd name="connsiteY19" fmla="*/ 1834309 h 1886243"/>
              <a:gd name="connsiteX20" fmla="*/ 413028 w 7138639"/>
              <a:gd name="connsiteY20" fmla="*/ 1774348 h 1886243"/>
              <a:gd name="connsiteX0" fmla="*/ 413028 w 7138639"/>
              <a:gd name="connsiteY0" fmla="*/ 1685413 h 1797308"/>
              <a:gd name="connsiteX1" fmla="*/ 622891 w 7138639"/>
              <a:gd name="connsiteY1" fmla="*/ 1505531 h 1797308"/>
              <a:gd name="connsiteX2" fmla="*/ 832753 w 7138639"/>
              <a:gd name="connsiteY2" fmla="*/ 1340639 h 1797308"/>
              <a:gd name="connsiteX3" fmla="*/ 1132556 w 7138639"/>
              <a:gd name="connsiteY3" fmla="*/ 1205728 h 1797308"/>
              <a:gd name="connsiteX4" fmla="*/ 1777133 w 7138639"/>
              <a:gd name="connsiteY4" fmla="*/ 1175747 h 1797308"/>
              <a:gd name="connsiteX5" fmla="*/ 2211848 w 7138639"/>
              <a:gd name="connsiteY5" fmla="*/ 1145767 h 1797308"/>
              <a:gd name="connsiteX6" fmla="*/ 2601592 w 7138639"/>
              <a:gd name="connsiteY6" fmla="*/ 995865 h 1797308"/>
              <a:gd name="connsiteX7" fmla="*/ 3081278 w 7138639"/>
              <a:gd name="connsiteY7" fmla="*/ 875944 h 1797308"/>
              <a:gd name="connsiteX8" fmla="*/ 3456032 w 7138639"/>
              <a:gd name="connsiteY8" fmla="*/ 830974 h 1797308"/>
              <a:gd name="connsiteX9" fmla="*/ 3950707 w 7138639"/>
              <a:gd name="connsiteY9" fmla="*/ 771013 h 1797308"/>
              <a:gd name="connsiteX10" fmla="*/ 4550314 w 7138639"/>
              <a:gd name="connsiteY10" fmla="*/ 471210 h 1797308"/>
              <a:gd name="connsiteX11" fmla="*/ 4880097 w 7138639"/>
              <a:gd name="connsiteY11" fmla="*/ 381269 h 1797308"/>
              <a:gd name="connsiteX12" fmla="*/ 5614615 w 7138639"/>
              <a:gd name="connsiteY12" fmla="*/ 351288 h 1797308"/>
              <a:gd name="connsiteX13" fmla="*/ 5989369 w 7138639"/>
              <a:gd name="connsiteY13" fmla="*/ 231367 h 1797308"/>
              <a:gd name="connsiteX14" fmla="*/ 6334143 w 7138639"/>
              <a:gd name="connsiteY14" fmla="*/ 96456 h 1797308"/>
              <a:gd name="connsiteX15" fmla="*/ 6633946 w 7138639"/>
              <a:gd name="connsiteY15" fmla="*/ 21505 h 1797308"/>
              <a:gd name="connsiteX16" fmla="*/ 6648937 w 7138639"/>
              <a:gd name="connsiteY16" fmla="*/ 36495 h 1797308"/>
              <a:gd name="connsiteX17" fmla="*/ 6663927 w 7138639"/>
              <a:gd name="connsiteY17" fmla="*/ 531170 h 1797308"/>
              <a:gd name="connsiteX18" fmla="*/ 6663927 w 7138639"/>
              <a:gd name="connsiteY18" fmla="*/ 935905 h 1797308"/>
              <a:gd name="connsiteX19" fmla="*/ 6678917 w 7138639"/>
              <a:gd name="connsiteY19" fmla="*/ 1745374 h 1797308"/>
              <a:gd name="connsiteX20" fmla="*/ 413028 w 7138639"/>
              <a:gd name="connsiteY20" fmla="*/ 1685413 h 1797308"/>
              <a:gd name="connsiteX0" fmla="*/ 413028 w 7138639"/>
              <a:gd name="connsiteY0" fmla="*/ 1697892 h 1809787"/>
              <a:gd name="connsiteX1" fmla="*/ 622891 w 7138639"/>
              <a:gd name="connsiteY1" fmla="*/ 1518010 h 1809787"/>
              <a:gd name="connsiteX2" fmla="*/ 832753 w 7138639"/>
              <a:gd name="connsiteY2" fmla="*/ 1353118 h 1809787"/>
              <a:gd name="connsiteX3" fmla="*/ 1132556 w 7138639"/>
              <a:gd name="connsiteY3" fmla="*/ 1218207 h 1809787"/>
              <a:gd name="connsiteX4" fmla="*/ 1777133 w 7138639"/>
              <a:gd name="connsiteY4" fmla="*/ 1188226 h 1809787"/>
              <a:gd name="connsiteX5" fmla="*/ 2211848 w 7138639"/>
              <a:gd name="connsiteY5" fmla="*/ 1158246 h 1809787"/>
              <a:gd name="connsiteX6" fmla="*/ 2601592 w 7138639"/>
              <a:gd name="connsiteY6" fmla="*/ 1008344 h 1809787"/>
              <a:gd name="connsiteX7" fmla="*/ 3081278 w 7138639"/>
              <a:gd name="connsiteY7" fmla="*/ 888423 h 1809787"/>
              <a:gd name="connsiteX8" fmla="*/ 3456032 w 7138639"/>
              <a:gd name="connsiteY8" fmla="*/ 843453 h 1809787"/>
              <a:gd name="connsiteX9" fmla="*/ 3950707 w 7138639"/>
              <a:gd name="connsiteY9" fmla="*/ 783492 h 1809787"/>
              <a:gd name="connsiteX10" fmla="*/ 4550314 w 7138639"/>
              <a:gd name="connsiteY10" fmla="*/ 483689 h 1809787"/>
              <a:gd name="connsiteX11" fmla="*/ 4880097 w 7138639"/>
              <a:gd name="connsiteY11" fmla="*/ 393748 h 1809787"/>
              <a:gd name="connsiteX12" fmla="*/ 5614615 w 7138639"/>
              <a:gd name="connsiteY12" fmla="*/ 363767 h 1809787"/>
              <a:gd name="connsiteX13" fmla="*/ 5989369 w 7138639"/>
              <a:gd name="connsiteY13" fmla="*/ 243846 h 1809787"/>
              <a:gd name="connsiteX14" fmla="*/ 6334143 w 7138639"/>
              <a:gd name="connsiteY14" fmla="*/ 108935 h 1809787"/>
              <a:gd name="connsiteX15" fmla="*/ 6633946 w 7138639"/>
              <a:gd name="connsiteY15" fmla="*/ 33984 h 1809787"/>
              <a:gd name="connsiteX16" fmla="*/ 6648937 w 7138639"/>
              <a:gd name="connsiteY16" fmla="*/ 48974 h 1809787"/>
              <a:gd name="connsiteX17" fmla="*/ 6915387 w 7138639"/>
              <a:gd name="connsiteY17" fmla="*/ 600799 h 1809787"/>
              <a:gd name="connsiteX18" fmla="*/ 6663927 w 7138639"/>
              <a:gd name="connsiteY18" fmla="*/ 948384 h 1809787"/>
              <a:gd name="connsiteX19" fmla="*/ 6678917 w 7138639"/>
              <a:gd name="connsiteY19" fmla="*/ 1757853 h 1809787"/>
              <a:gd name="connsiteX20" fmla="*/ 413028 w 7138639"/>
              <a:gd name="connsiteY20" fmla="*/ 1697892 h 1809787"/>
              <a:gd name="connsiteX0" fmla="*/ 413028 w 7324392"/>
              <a:gd name="connsiteY0" fmla="*/ 1697892 h 1815961"/>
              <a:gd name="connsiteX1" fmla="*/ 622891 w 7324392"/>
              <a:gd name="connsiteY1" fmla="*/ 1518010 h 1815961"/>
              <a:gd name="connsiteX2" fmla="*/ 832753 w 7324392"/>
              <a:gd name="connsiteY2" fmla="*/ 1353118 h 1815961"/>
              <a:gd name="connsiteX3" fmla="*/ 1132556 w 7324392"/>
              <a:gd name="connsiteY3" fmla="*/ 1218207 h 1815961"/>
              <a:gd name="connsiteX4" fmla="*/ 1777133 w 7324392"/>
              <a:gd name="connsiteY4" fmla="*/ 1188226 h 1815961"/>
              <a:gd name="connsiteX5" fmla="*/ 2211848 w 7324392"/>
              <a:gd name="connsiteY5" fmla="*/ 1158246 h 1815961"/>
              <a:gd name="connsiteX6" fmla="*/ 2601592 w 7324392"/>
              <a:gd name="connsiteY6" fmla="*/ 1008344 h 1815961"/>
              <a:gd name="connsiteX7" fmla="*/ 3081278 w 7324392"/>
              <a:gd name="connsiteY7" fmla="*/ 888423 h 1815961"/>
              <a:gd name="connsiteX8" fmla="*/ 3456032 w 7324392"/>
              <a:gd name="connsiteY8" fmla="*/ 843453 h 1815961"/>
              <a:gd name="connsiteX9" fmla="*/ 3950707 w 7324392"/>
              <a:gd name="connsiteY9" fmla="*/ 783492 h 1815961"/>
              <a:gd name="connsiteX10" fmla="*/ 4550314 w 7324392"/>
              <a:gd name="connsiteY10" fmla="*/ 483689 h 1815961"/>
              <a:gd name="connsiteX11" fmla="*/ 4880097 w 7324392"/>
              <a:gd name="connsiteY11" fmla="*/ 393748 h 1815961"/>
              <a:gd name="connsiteX12" fmla="*/ 5614615 w 7324392"/>
              <a:gd name="connsiteY12" fmla="*/ 363767 h 1815961"/>
              <a:gd name="connsiteX13" fmla="*/ 5989369 w 7324392"/>
              <a:gd name="connsiteY13" fmla="*/ 243846 h 1815961"/>
              <a:gd name="connsiteX14" fmla="*/ 6334143 w 7324392"/>
              <a:gd name="connsiteY14" fmla="*/ 108935 h 1815961"/>
              <a:gd name="connsiteX15" fmla="*/ 6633946 w 7324392"/>
              <a:gd name="connsiteY15" fmla="*/ 33984 h 1815961"/>
              <a:gd name="connsiteX16" fmla="*/ 6648937 w 7324392"/>
              <a:gd name="connsiteY16" fmla="*/ 48974 h 1815961"/>
              <a:gd name="connsiteX17" fmla="*/ 6915387 w 7324392"/>
              <a:gd name="connsiteY17" fmla="*/ 600799 h 1815961"/>
              <a:gd name="connsiteX18" fmla="*/ 7121127 w 7324392"/>
              <a:gd name="connsiteY18" fmla="*/ 834084 h 1815961"/>
              <a:gd name="connsiteX19" fmla="*/ 6678917 w 7324392"/>
              <a:gd name="connsiteY19" fmla="*/ 1757853 h 1815961"/>
              <a:gd name="connsiteX20" fmla="*/ 413028 w 7324392"/>
              <a:gd name="connsiteY20" fmla="*/ 1697892 h 1815961"/>
              <a:gd name="connsiteX0" fmla="*/ 413028 w 7324392"/>
              <a:gd name="connsiteY0" fmla="*/ 1823255 h 1941324"/>
              <a:gd name="connsiteX1" fmla="*/ 622891 w 7324392"/>
              <a:gd name="connsiteY1" fmla="*/ 1643373 h 1941324"/>
              <a:gd name="connsiteX2" fmla="*/ 832753 w 7324392"/>
              <a:gd name="connsiteY2" fmla="*/ 1478481 h 1941324"/>
              <a:gd name="connsiteX3" fmla="*/ 1132556 w 7324392"/>
              <a:gd name="connsiteY3" fmla="*/ 1343570 h 1941324"/>
              <a:gd name="connsiteX4" fmla="*/ 1777133 w 7324392"/>
              <a:gd name="connsiteY4" fmla="*/ 1313589 h 1941324"/>
              <a:gd name="connsiteX5" fmla="*/ 2211848 w 7324392"/>
              <a:gd name="connsiteY5" fmla="*/ 1283609 h 1941324"/>
              <a:gd name="connsiteX6" fmla="*/ 2601592 w 7324392"/>
              <a:gd name="connsiteY6" fmla="*/ 1133707 h 1941324"/>
              <a:gd name="connsiteX7" fmla="*/ 3081278 w 7324392"/>
              <a:gd name="connsiteY7" fmla="*/ 1013786 h 1941324"/>
              <a:gd name="connsiteX8" fmla="*/ 3456032 w 7324392"/>
              <a:gd name="connsiteY8" fmla="*/ 968816 h 1941324"/>
              <a:gd name="connsiteX9" fmla="*/ 3950707 w 7324392"/>
              <a:gd name="connsiteY9" fmla="*/ 908855 h 1941324"/>
              <a:gd name="connsiteX10" fmla="*/ 4550314 w 7324392"/>
              <a:gd name="connsiteY10" fmla="*/ 609052 h 1941324"/>
              <a:gd name="connsiteX11" fmla="*/ 4880097 w 7324392"/>
              <a:gd name="connsiteY11" fmla="*/ 519111 h 1941324"/>
              <a:gd name="connsiteX12" fmla="*/ 5614615 w 7324392"/>
              <a:gd name="connsiteY12" fmla="*/ 489130 h 1941324"/>
              <a:gd name="connsiteX13" fmla="*/ 5989369 w 7324392"/>
              <a:gd name="connsiteY13" fmla="*/ 369209 h 1941324"/>
              <a:gd name="connsiteX14" fmla="*/ 6334143 w 7324392"/>
              <a:gd name="connsiteY14" fmla="*/ 234298 h 1941324"/>
              <a:gd name="connsiteX15" fmla="*/ 6633946 w 7324392"/>
              <a:gd name="connsiteY15" fmla="*/ 159347 h 1941324"/>
              <a:gd name="connsiteX16" fmla="*/ 6774667 w 7324392"/>
              <a:gd name="connsiteY16" fmla="*/ 25747 h 1941324"/>
              <a:gd name="connsiteX17" fmla="*/ 6915387 w 7324392"/>
              <a:gd name="connsiteY17" fmla="*/ 726162 h 1941324"/>
              <a:gd name="connsiteX18" fmla="*/ 7121127 w 7324392"/>
              <a:gd name="connsiteY18" fmla="*/ 959447 h 1941324"/>
              <a:gd name="connsiteX19" fmla="*/ 6678917 w 7324392"/>
              <a:gd name="connsiteY19" fmla="*/ 1883216 h 1941324"/>
              <a:gd name="connsiteX20" fmla="*/ 413028 w 7324392"/>
              <a:gd name="connsiteY20" fmla="*/ 1823255 h 1941324"/>
              <a:gd name="connsiteX0" fmla="*/ 413028 w 7324392"/>
              <a:gd name="connsiteY0" fmla="*/ 1814899 h 1932968"/>
              <a:gd name="connsiteX1" fmla="*/ 622891 w 7324392"/>
              <a:gd name="connsiteY1" fmla="*/ 1635017 h 1932968"/>
              <a:gd name="connsiteX2" fmla="*/ 832753 w 7324392"/>
              <a:gd name="connsiteY2" fmla="*/ 1470125 h 1932968"/>
              <a:gd name="connsiteX3" fmla="*/ 1132556 w 7324392"/>
              <a:gd name="connsiteY3" fmla="*/ 1335214 h 1932968"/>
              <a:gd name="connsiteX4" fmla="*/ 1777133 w 7324392"/>
              <a:gd name="connsiteY4" fmla="*/ 1305233 h 1932968"/>
              <a:gd name="connsiteX5" fmla="*/ 2211848 w 7324392"/>
              <a:gd name="connsiteY5" fmla="*/ 1275253 h 1932968"/>
              <a:gd name="connsiteX6" fmla="*/ 2601592 w 7324392"/>
              <a:gd name="connsiteY6" fmla="*/ 1125351 h 1932968"/>
              <a:gd name="connsiteX7" fmla="*/ 3081278 w 7324392"/>
              <a:gd name="connsiteY7" fmla="*/ 1005430 h 1932968"/>
              <a:gd name="connsiteX8" fmla="*/ 3456032 w 7324392"/>
              <a:gd name="connsiteY8" fmla="*/ 960460 h 1932968"/>
              <a:gd name="connsiteX9" fmla="*/ 3950707 w 7324392"/>
              <a:gd name="connsiteY9" fmla="*/ 900499 h 1932968"/>
              <a:gd name="connsiteX10" fmla="*/ 4550314 w 7324392"/>
              <a:gd name="connsiteY10" fmla="*/ 600696 h 1932968"/>
              <a:gd name="connsiteX11" fmla="*/ 4880097 w 7324392"/>
              <a:gd name="connsiteY11" fmla="*/ 510755 h 1932968"/>
              <a:gd name="connsiteX12" fmla="*/ 5614615 w 7324392"/>
              <a:gd name="connsiteY12" fmla="*/ 480774 h 1932968"/>
              <a:gd name="connsiteX13" fmla="*/ 5989369 w 7324392"/>
              <a:gd name="connsiteY13" fmla="*/ 360853 h 1932968"/>
              <a:gd name="connsiteX14" fmla="*/ 6334143 w 7324392"/>
              <a:gd name="connsiteY14" fmla="*/ 225942 h 1932968"/>
              <a:gd name="connsiteX15" fmla="*/ 6633946 w 7324392"/>
              <a:gd name="connsiteY15" fmla="*/ 150991 h 1932968"/>
              <a:gd name="connsiteX16" fmla="*/ 6774667 w 7324392"/>
              <a:gd name="connsiteY16" fmla="*/ 17391 h 1932968"/>
              <a:gd name="connsiteX17" fmla="*/ 6915387 w 7324392"/>
              <a:gd name="connsiteY17" fmla="*/ 717806 h 1932968"/>
              <a:gd name="connsiteX18" fmla="*/ 7121127 w 7324392"/>
              <a:gd name="connsiteY18" fmla="*/ 951091 h 1932968"/>
              <a:gd name="connsiteX19" fmla="*/ 6678917 w 7324392"/>
              <a:gd name="connsiteY19" fmla="*/ 1874860 h 1932968"/>
              <a:gd name="connsiteX20" fmla="*/ 413028 w 7324392"/>
              <a:gd name="connsiteY20" fmla="*/ 1814899 h 1932968"/>
              <a:gd name="connsiteX0" fmla="*/ 413028 w 7324392"/>
              <a:gd name="connsiteY0" fmla="*/ 1834336 h 1952405"/>
              <a:gd name="connsiteX1" fmla="*/ 622891 w 7324392"/>
              <a:gd name="connsiteY1" fmla="*/ 1654454 h 1952405"/>
              <a:gd name="connsiteX2" fmla="*/ 832753 w 7324392"/>
              <a:gd name="connsiteY2" fmla="*/ 1489562 h 1952405"/>
              <a:gd name="connsiteX3" fmla="*/ 1132556 w 7324392"/>
              <a:gd name="connsiteY3" fmla="*/ 1354651 h 1952405"/>
              <a:gd name="connsiteX4" fmla="*/ 1777133 w 7324392"/>
              <a:gd name="connsiteY4" fmla="*/ 1324670 h 1952405"/>
              <a:gd name="connsiteX5" fmla="*/ 2211848 w 7324392"/>
              <a:gd name="connsiteY5" fmla="*/ 1294690 h 1952405"/>
              <a:gd name="connsiteX6" fmla="*/ 2601592 w 7324392"/>
              <a:gd name="connsiteY6" fmla="*/ 1144788 h 1952405"/>
              <a:gd name="connsiteX7" fmla="*/ 3081278 w 7324392"/>
              <a:gd name="connsiteY7" fmla="*/ 1024867 h 1952405"/>
              <a:gd name="connsiteX8" fmla="*/ 3456032 w 7324392"/>
              <a:gd name="connsiteY8" fmla="*/ 979897 h 1952405"/>
              <a:gd name="connsiteX9" fmla="*/ 3950707 w 7324392"/>
              <a:gd name="connsiteY9" fmla="*/ 919936 h 1952405"/>
              <a:gd name="connsiteX10" fmla="*/ 4550314 w 7324392"/>
              <a:gd name="connsiteY10" fmla="*/ 620133 h 1952405"/>
              <a:gd name="connsiteX11" fmla="*/ 4880097 w 7324392"/>
              <a:gd name="connsiteY11" fmla="*/ 530192 h 1952405"/>
              <a:gd name="connsiteX12" fmla="*/ 5614615 w 7324392"/>
              <a:gd name="connsiteY12" fmla="*/ 500211 h 1952405"/>
              <a:gd name="connsiteX13" fmla="*/ 5989369 w 7324392"/>
              <a:gd name="connsiteY13" fmla="*/ 380290 h 1952405"/>
              <a:gd name="connsiteX14" fmla="*/ 6334143 w 7324392"/>
              <a:gd name="connsiteY14" fmla="*/ 245379 h 1952405"/>
              <a:gd name="connsiteX15" fmla="*/ 6496786 w 7324392"/>
              <a:gd name="connsiteY15" fmla="*/ 113278 h 1952405"/>
              <a:gd name="connsiteX16" fmla="*/ 6774667 w 7324392"/>
              <a:gd name="connsiteY16" fmla="*/ 36828 h 1952405"/>
              <a:gd name="connsiteX17" fmla="*/ 6915387 w 7324392"/>
              <a:gd name="connsiteY17" fmla="*/ 737243 h 1952405"/>
              <a:gd name="connsiteX18" fmla="*/ 7121127 w 7324392"/>
              <a:gd name="connsiteY18" fmla="*/ 970528 h 1952405"/>
              <a:gd name="connsiteX19" fmla="*/ 6678917 w 7324392"/>
              <a:gd name="connsiteY19" fmla="*/ 1894297 h 1952405"/>
              <a:gd name="connsiteX20" fmla="*/ 413028 w 7324392"/>
              <a:gd name="connsiteY20" fmla="*/ 1834336 h 195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20" name="圆角矩形 119"/>
          <p:cNvSpPr/>
          <p:nvPr/>
        </p:nvSpPr>
        <p:spPr>
          <a:xfrm rot="208816">
            <a:off x="4015740" y="1968578"/>
            <a:ext cx="154762" cy="716383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21" name="圆角矩形 120"/>
          <p:cNvSpPr/>
          <p:nvPr/>
        </p:nvSpPr>
        <p:spPr>
          <a:xfrm rot="2989043">
            <a:off x="5492503" y="2213408"/>
            <a:ext cx="137929" cy="329082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22" name="矩形 5"/>
          <p:cNvSpPr/>
          <p:nvPr/>
        </p:nvSpPr>
        <p:spPr>
          <a:xfrm rot="795048">
            <a:off x="5641503" y="1742008"/>
            <a:ext cx="324228" cy="514100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304052 w 682580"/>
              <a:gd name="connsiteY0" fmla="*/ 45486 h 1171976"/>
              <a:gd name="connsiteX1" fmla="*/ 682580 w 682580"/>
              <a:gd name="connsiteY1" fmla="*/ -1 h 1171976"/>
              <a:gd name="connsiteX2" fmla="*/ 682580 w 682580"/>
              <a:gd name="connsiteY2" fmla="*/ 1171976 h 1171976"/>
              <a:gd name="connsiteX3" fmla="*/ 0 w 682580"/>
              <a:gd name="connsiteY3" fmla="*/ 1171976 h 1171976"/>
              <a:gd name="connsiteX4" fmla="*/ 304052 w 682580"/>
              <a:gd name="connsiteY4" fmla="*/ 45486 h 1171976"/>
              <a:gd name="connsiteX0" fmla="*/ 545328 w 682580"/>
              <a:gd name="connsiteY0" fmla="*/ 1 h 1568838"/>
              <a:gd name="connsiteX1" fmla="*/ 682580 w 682580"/>
              <a:gd name="connsiteY1" fmla="*/ 396861 h 1568838"/>
              <a:gd name="connsiteX2" fmla="*/ 682580 w 682580"/>
              <a:gd name="connsiteY2" fmla="*/ 1568838 h 1568838"/>
              <a:gd name="connsiteX3" fmla="*/ 0 w 682580"/>
              <a:gd name="connsiteY3" fmla="*/ 1568838 h 1568838"/>
              <a:gd name="connsiteX4" fmla="*/ 545328 w 682580"/>
              <a:gd name="connsiteY4" fmla="*/ 1 h 1568838"/>
              <a:gd name="connsiteX0" fmla="*/ 545328 w 682580"/>
              <a:gd name="connsiteY0" fmla="*/ 0 h 1568837"/>
              <a:gd name="connsiteX1" fmla="*/ 682580 w 682580"/>
              <a:gd name="connsiteY1" fmla="*/ 396860 h 1568837"/>
              <a:gd name="connsiteX2" fmla="*/ 682580 w 682580"/>
              <a:gd name="connsiteY2" fmla="*/ 1568837 h 1568837"/>
              <a:gd name="connsiteX3" fmla="*/ 0 w 682580"/>
              <a:gd name="connsiteY3" fmla="*/ 1568837 h 1568837"/>
              <a:gd name="connsiteX4" fmla="*/ 225163 w 682580"/>
              <a:gd name="connsiteY4" fmla="*/ 605412 h 1568837"/>
              <a:gd name="connsiteX5" fmla="*/ 545328 w 682580"/>
              <a:gd name="connsiteY5" fmla="*/ 0 h 156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23" name="圆角矩形 122"/>
          <p:cNvSpPr/>
          <p:nvPr/>
        </p:nvSpPr>
        <p:spPr>
          <a:xfrm rot="2027726">
            <a:off x="5647444" y="1968660"/>
            <a:ext cx="138230" cy="454723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24" name="圆角矩形 123"/>
          <p:cNvSpPr/>
          <p:nvPr/>
        </p:nvSpPr>
        <p:spPr>
          <a:xfrm rot="1196737">
            <a:off x="5976246" y="2105960"/>
            <a:ext cx="137929" cy="329082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25" name="圆角矩形 124"/>
          <p:cNvSpPr/>
          <p:nvPr/>
        </p:nvSpPr>
        <p:spPr>
          <a:xfrm rot="4772133">
            <a:off x="5855925" y="1989277"/>
            <a:ext cx="140209" cy="445190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26" name="圆角矩形 125"/>
          <p:cNvSpPr/>
          <p:nvPr/>
        </p:nvSpPr>
        <p:spPr>
          <a:xfrm rot="13717336">
            <a:off x="5572615" y="1811277"/>
            <a:ext cx="117344" cy="291752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27" name="圆角矩形 126"/>
          <p:cNvSpPr/>
          <p:nvPr/>
        </p:nvSpPr>
        <p:spPr>
          <a:xfrm rot="9097851">
            <a:off x="5934215" y="1922139"/>
            <a:ext cx="136782" cy="293633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28" name="圆角矩形 127"/>
          <p:cNvSpPr/>
          <p:nvPr/>
        </p:nvSpPr>
        <p:spPr>
          <a:xfrm rot="15813182">
            <a:off x="5744323" y="1733345"/>
            <a:ext cx="126515" cy="306366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5819534" y="1705262"/>
            <a:ext cx="305982" cy="305982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30" name="圆角矩形 129"/>
          <p:cNvSpPr/>
          <p:nvPr/>
        </p:nvSpPr>
        <p:spPr>
          <a:xfrm rot="1115351">
            <a:off x="4534398" y="1239034"/>
            <a:ext cx="157166" cy="797762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31" name="矩形 5"/>
          <p:cNvSpPr/>
          <p:nvPr/>
        </p:nvSpPr>
        <p:spPr>
          <a:xfrm>
            <a:off x="4282944" y="1728718"/>
            <a:ext cx="345043" cy="662365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473576 w 682580"/>
              <a:gd name="connsiteY1" fmla="*/ 1958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601300 w 682580"/>
              <a:gd name="connsiteY1" fmla="*/ 4697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32" name="圆角矩形 131"/>
          <p:cNvSpPr/>
          <p:nvPr/>
        </p:nvSpPr>
        <p:spPr>
          <a:xfrm rot="2208308">
            <a:off x="4633496" y="1274233"/>
            <a:ext cx="158855" cy="716908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33" name="矩形 5"/>
          <p:cNvSpPr/>
          <p:nvPr/>
        </p:nvSpPr>
        <p:spPr>
          <a:xfrm rot="794223">
            <a:off x="4760646" y="1760056"/>
            <a:ext cx="345043" cy="603994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87405 w 682580"/>
              <a:gd name="connsiteY0" fmla="*/ 0 h 1475073"/>
              <a:gd name="connsiteX1" fmla="*/ 682580 w 682580"/>
              <a:gd name="connsiteY1" fmla="*/ 303096 h 1475073"/>
              <a:gd name="connsiteX2" fmla="*/ 682580 w 682580"/>
              <a:gd name="connsiteY2" fmla="*/ 1475073 h 1475073"/>
              <a:gd name="connsiteX3" fmla="*/ 0 w 682580"/>
              <a:gd name="connsiteY3" fmla="*/ 1475073 h 1475073"/>
              <a:gd name="connsiteX4" fmla="*/ 287405 w 682580"/>
              <a:gd name="connsiteY4" fmla="*/ 0 h 147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34" name="圆角矩形 133"/>
          <p:cNvSpPr/>
          <p:nvPr/>
        </p:nvSpPr>
        <p:spPr>
          <a:xfrm rot="5836768">
            <a:off x="5074007" y="1946401"/>
            <a:ext cx="145693" cy="429938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35" name="圆角矩形 134"/>
          <p:cNvSpPr/>
          <p:nvPr/>
        </p:nvSpPr>
        <p:spPr>
          <a:xfrm rot="509839">
            <a:off x="4712739" y="2192830"/>
            <a:ext cx="154762" cy="400061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36" name="圆角矩形 135"/>
          <p:cNvSpPr/>
          <p:nvPr/>
        </p:nvSpPr>
        <p:spPr>
          <a:xfrm rot="1196737">
            <a:off x="4663641" y="2431233"/>
            <a:ext cx="151109" cy="350210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37" name="圆角矩形 136"/>
          <p:cNvSpPr/>
          <p:nvPr/>
        </p:nvSpPr>
        <p:spPr>
          <a:xfrm rot="9644826">
            <a:off x="4850522" y="2139839"/>
            <a:ext cx="145693" cy="432078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38" name="圆角矩形 137"/>
          <p:cNvSpPr/>
          <p:nvPr/>
        </p:nvSpPr>
        <p:spPr>
          <a:xfrm rot="11324641">
            <a:off x="4875578" y="2414110"/>
            <a:ext cx="152058" cy="368624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39" name="圆角矩形 138"/>
          <p:cNvSpPr/>
          <p:nvPr/>
        </p:nvSpPr>
        <p:spPr>
          <a:xfrm rot="12708901">
            <a:off x="5288891" y="1875509"/>
            <a:ext cx="145693" cy="390075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4959563" y="1745333"/>
            <a:ext cx="325627" cy="325628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41" name="圆角矩形 140"/>
          <p:cNvSpPr/>
          <p:nvPr/>
        </p:nvSpPr>
        <p:spPr>
          <a:xfrm rot="692939">
            <a:off x="4905663" y="1450012"/>
            <a:ext cx="145693" cy="614220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42" name="圆角矩形 141"/>
          <p:cNvSpPr/>
          <p:nvPr/>
        </p:nvSpPr>
        <p:spPr>
          <a:xfrm rot="9644826">
            <a:off x="4450969" y="2167197"/>
            <a:ext cx="145693" cy="432078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43" name="圆角矩形 142"/>
          <p:cNvSpPr/>
          <p:nvPr/>
        </p:nvSpPr>
        <p:spPr>
          <a:xfrm rot="11324641">
            <a:off x="4481894" y="2447337"/>
            <a:ext cx="152058" cy="368624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44" name="圆角矩形 143"/>
          <p:cNvSpPr/>
          <p:nvPr/>
        </p:nvSpPr>
        <p:spPr>
          <a:xfrm rot="208816">
            <a:off x="4315365" y="1893587"/>
            <a:ext cx="154762" cy="720594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45" name="圆角矩形 144"/>
          <p:cNvSpPr/>
          <p:nvPr/>
        </p:nvSpPr>
        <p:spPr>
          <a:xfrm rot="1196737">
            <a:off x="4261910" y="2471858"/>
            <a:ext cx="146784" cy="350210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46" name="椭圆 145"/>
          <p:cNvSpPr/>
          <p:nvPr/>
        </p:nvSpPr>
        <p:spPr>
          <a:xfrm>
            <a:off x="4264826" y="1578021"/>
            <a:ext cx="325627" cy="325628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47" name="矩形 5"/>
          <p:cNvSpPr/>
          <p:nvPr/>
        </p:nvSpPr>
        <p:spPr>
          <a:xfrm>
            <a:off x="3949073" y="1809968"/>
            <a:ext cx="386130" cy="657419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545946 w 682580"/>
              <a:gd name="connsiteY1" fmla="*/ 86330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48704 w 763859"/>
              <a:gd name="connsiteY0" fmla="*/ 0 h 1306351"/>
              <a:gd name="connsiteX1" fmla="*/ 627225 w 763859"/>
              <a:gd name="connsiteY1" fmla="*/ 86330 h 1306351"/>
              <a:gd name="connsiteX2" fmla="*/ 763859 w 763859"/>
              <a:gd name="connsiteY2" fmla="*/ 1236372 h 1306351"/>
              <a:gd name="connsiteX3" fmla="*/ 0 w 763859"/>
              <a:gd name="connsiteY3" fmla="*/ 1306351 h 1306351"/>
              <a:gd name="connsiteX4" fmla="*/ 248704 w 763859"/>
              <a:gd name="connsiteY4" fmla="*/ 0 h 130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48" name="圆角矩形 147"/>
          <p:cNvSpPr/>
          <p:nvPr/>
        </p:nvSpPr>
        <p:spPr>
          <a:xfrm rot="1387365">
            <a:off x="4228803" y="1207686"/>
            <a:ext cx="164655" cy="746636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49" name="圆角矩形 148"/>
          <p:cNvSpPr/>
          <p:nvPr/>
        </p:nvSpPr>
        <p:spPr>
          <a:xfrm rot="1196737">
            <a:off x="3968027" y="2552711"/>
            <a:ext cx="146784" cy="350210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50" name="圆角矩形 149"/>
          <p:cNvSpPr/>
          <p:nvPr/>
        </p:nvSpPr>
        <p:spPr>
          <a:xfrm rot="9644826">
            <a:off x="4184493" y="2156080"/>
            <a:ext cx="145693" cy="432078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51" name="圆角矩形 150"/>
          <p:cNvSpPr/>
          <p:nvPr/>
        </p:nvSpPr>
        <p:spPr>
          <a:xfrm rot="11324641">
            <a:off x="4215419" y="2447959"/>
            <a:ext cx="152058" cy="368624"/>
          </a:xfrm>
          <a:prstGeom prst="roundRect">
            <a:avLst>
              <a:gd name="adj" fmla="val 50000"/>
            </a:avLst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3940153" y="1569097"/>
            <a:ext cx="325627" cy="325628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sp>
        <p:nvSpPr>
          <p:cNvPr id="153" name="矩形 152"/>
          <p:cNvSpPr/>
          <p:nvPr/>
        </p:nvSpPr>
        <p:spPr>
          <a:xfrm rot="2887028">
            <a:off x="3563337" y="1557995"/>
            <a:ext cx="3173902" cy="57912"/>
          </a:xfrm>
          <a:prstGeom prst="rect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91">
              <a:solidFill>
                <a:schemeClr val="bg1"/>
              </a:solidFill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4085813" y="246227"/>
            <a:ext cx="1983191" cy="951962"/>
            <a:chOff x="5446627" y="801316"/>
            <a:chExt cx="3179117" cy="1526024"/>
          </a:xfrm>
        </p:grpSpPr>
        <p:sp>
          <p:nvSpPr>
            <p:cNvPr id="155" name="任意多边形 154"/>
            <p:cNvSpPr/>
            <p:nvPr/>
          </p:nvSpPr>
          <p:spPr>
            <a:xfrm>
              <a:off x="5446627" y="801316"/>
              <a:ext cx="3179117" cy="1526024"/>
            </a:xfrm>
            <a:custGeom>
              <a:avLst/>
              <a:gdLst>
                <a:gd name="connsiteX0" fmla="*/ 10078 w 4175105"/>
                <a:gd name="connsiteY0" fmla="*/ 314843 h 2004112"/>
                <a:gd name="connsiteX1" fmla="*/ 130000 w 4175105"/>
                <a:gd name="connsiteY1" fmla="*/ 239892 h 2004112"/>
                <a:gd name="connsiteX2" fmla="*/ 924478 w 4175105"/>
                <a:gd name="connsiteY2" fmla="*/ 49 h 2004112"/>
                <a:gd name="connsiteX3" fmla="*/ 2273593 w 4175105"/>
                <a:gd name="connsiteY3" fmla="*/ 224902 h 2004112"/>
                <a:gd name="connsiteX4" fmla="*/ 2933160 w 4175105"/>
                <a:gd name="connsiteY4" fmla="*/ 15039 h 2004112"/>
                <a:gd name="connsiteX5" fmla="*/ 3787600 w 4175105"/>
                <a:gd name="connsiteY5" fmla="*/ 60010 h 2004112"/>
                <a:gd name="connsiteX6" fmla="*/ 3847560 w 4175105"/>
                <a:gd name="connsiteY6" fmla="*/ 404784 h 2004112"/>
                <a:gd name="connsiteX7" fmla="*/ 4162354 w 4175105"/>
                <a:gd name="connsiteY7" fmla="*/ 824508 h 2004112"/>
                <a:gd name="connsiteX8" fmla="*/ 4102393 w 4175105"/>
                <a:gd name="connsiteY8" fmla="*/ 1409125 h 2004112"/>
                <a:gd name="connsiteX9" fmla="*/ 3997462 w 4175105"/>
                <a:gd name="connsiteY9" fmla="*/ 1514056 h 2004112"/>
                <a:gd name="connsiteX10" fmla="*/ 3622708 w 4175105"/>
                <a:gd name="connsiteY10" fmla="*/ 1544036 h 2004112"/>
                <a:gd name="connsiteX11" fmla="*/ 2753278 w 4175105"/>
                <a:gd name="connsiteY11" fmla="*/ 1993741 h 2004112"/>
                <a:gd name="connsiteX12" fmla="*/ 2573396 w 4175105"/>
                <a:gd name="connsiteY12" fmla="*/ 1858830 h 2004112"/>
                <a:gd name="connsiteX13" fmla="*/ 2018760 w 4175105"/>
                <a:gd name="connsiteY13" fmla="*/ 1843839 h 2004112"/>
                <a:gd name="connsiteX14" fmla="*/ 1524085 w 4175105"/>
                <a:gd name="connsiteY14" fmla="*/ 1933780 h 2004112"/>
                <a:gd name="connsiteX15" fmla="*/ 1359193 w 4175105"/>
                <a:gd name="connsiteY15" fmla="*/ 1918790 h 200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75105" h="2004112">
                  <a:moveTo>
                    <a:pt x="10078" y="314843"/>
                  </a:moveTo>
                  <a:cubicBezTo>
                    <a:pt x="-6161" y="303600"/>
                    <a:pt x="-22400" y="292358"/>
                    <a:pt x="130000" y="239892"/>
                  </a:cubicBezTo>
                  <a:cubicBezTo>
                    <a:pt x="282400" y="187426"/>
                    <a:pt x="567213" y="2547"/>
                    <a:pt x="924478" y="49"/>
                  </a:cubicBezTo>
                  <a:cubicBezTo>
                    <a:pt x="1281743" y="-2449"/>
                    <a:pt x="1938813" y="222404"/>
                    <a:pt x="2273593" y="224902"/>
                  </a:cubicBezTo>
                  <a:cubicBezTo>
                    <a:pt x="2608373" y="227400"/>
                    <a:pt x="2680826" y="42521"/>
                    <a:pt x="2933160" y="15039"/>
                  </a:cubicBezTo>
                  <a:cubicBezTo>
                    <a:pt x="3185494" y="-12443"/>
                    <a:pt x="3635200" y="-4948"/>
                    <a:pt x="3787600" y="60010"/>
                  </a:cubicBezTo>
                  <a:cubicBezTo>
                    <a:pt x="3940000" y="124967"/>
                    <a:pt x="3785101" y="277368"/>
                    <a:pt x="3847560" y="404784"/>
                  </a:cubicBezTo>
                  <a:cubicBezTo>
                    <a:pt x="3910019" y="532200"/>
                    <a:pt x="4119882" y="657118"/>
                    <a:pt x="4162354" y="824508"/>
                  </a:cubicBezTo>
                  <a:cubicBezTo>
                    <a:pt x="4204826" y="991898"/>
                    <a:pt x="4129875" y="1294200"/>
                    <a:pt x="4102393" y="1409125"/>
                  </a:cubicBezTo>
                  <a:cubicBezTo>
                    <a:pt x="4074911" y="1524050"/>
                    <a:pt x="4077410" y="1491571"/>
                    <a:pt x="3997462" y="1514056"/>
                  </a:cubicBezTo>
                  <a:cubicBezTo>
                    <a:pt x="3917514" y="1536541"/>
                    <a:pt x="3830072" y="1464089"/>
                    <a:pt x="3622708" y="1544036"/>
                  </a:cubicBezTo>
                  <a:cubicBezTo>
                    <a:pt x="3415344" y="1623983"/>
                    <a:pt x="2928163" y="1941275"/>
                    <a:pt x="2753278" y="1993741"/>
                  </a:cubicBezTo>
                  <a:cubicBezTo>
                    <a:pt x="2578393" y="2046207"/>
                    <a:pt x="2695816" y="1883814"/>
                    <a:pt x="2573396" y="1858830"/>
                  </a:cubicBezTo>
                  <a:cubicBezTo>
                    <a:pt x="2450976" y="1833846"/>
                    <a:pt x="2193645" y="1831347"/>
                    <a:pt x="2018760" y="1843839"/>
                  </a:cubicBezTo>
                  <a:cubicBezTo>
                    <a:pt x="1843875" y="1856331"/>
                    <a:pt x="1634013" y="1921288"/>
                    <a:pt x="1524085" y="1933780"/>
                  </a:cubicBezTo>
                  <a:cubicBezTo>
                    <a:pt x="1414157" y="1946272"/>
                    <a:pt x="1386675" y="1932531"/>
                    <a:pt x="1359193" y="1918790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91">
                <a:solidFill>
                  <a:schemeClr val="bg1"/>
                </a:solidFill>
              </a:endParaRPr>
            </a:p>
          </p:txBody>
        </p:sp>
        <p:sp>
          <p:nvSpPr>
            <p:cNvPr id="156" name="矩形 155"/>
            <p:cNvSpPr/>
            <p:nvPr/>
          </p:nvSpPr>
          <p:spPr>
            <a:xfrm rot="20621796">
              <a:off x="6752567" y="1068275"/>
              <a:ext cx="1128596" cy="12581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P</a:t>
              </a:r>
              <a:endParaRPr lang="zh-CN" altLang="en-US" sz="4500" b="1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 rot="20638096">
              <a:off x="7551425" y="954083"/>
              <a:ext cx="964138" cy="11470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T</a:t>
              </a:r>
              <a:endParaRPr lang="zh-CN" altLang="en-US" sz="4050" b="1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 rot="19404814">
              <a:off x="5848077" y="811627"/>
              <a:ext cx="1295626" cy="14801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P</a:t>
              </a:r>
              <a:endParaRPr lang="zh-CN" altLang="en-US" sz="5400" b="1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sp>
        <p:nvSpPr>
          <p:cNvPr id="160" name="矩形 159"/>
          <p:cNvSpPr/>
          <p:nvPr/>
        </p:nvSpPr>
        <p:spPr>
          <a:xfrm>
            <a:off x="3085521" y="3122924"/>
            <a:ext cx="461376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500" dirty="0">
                <a:ln w="12700">
                  <a:noFill/>
                </a:ln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唯学才能登高望 </a:t>
            </a:r>
            <a:r>
              <a:rPr lang="en-US" altLang="zh-CN" sz="4500" dirty="0">
                <a:ln w="12700">
                  <a:noFill/>
                </a:ln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  </a:t>
            </a:r>
          </a:p>
          <a:p>
            <a:r>
              <a:rPr lang="zh-CN" altLang="en-US" sz="4500" dirty="0">
                <a:ln w="12700">
                  <a:noFill/>
                </a:ln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笃思方可</a:t>
            </a:r>
            <a:r>
              <a:rPr lang="zh-CN" altLang="en-US" sz="4500" dirty="0">
                <a:ln w="12700">
                  <a:noFill/>
                </a:ln>
                <a:solidFill>
                  <a:srgbClr val="FF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树一帜</a:t>
            </a:r>
            <a:endParaRPr lang="en-US" altLang="zh-CN" sz="4500" dirty="0">
              <a:ln w="12700">
                <a:noFill/>
              </a:ln>
              <a:solidFill>
                <a:srgbClr val="FF0000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61" name="椭圆 160"/>
          <p:cNvSpPr/>
          <p:nvPr/>
        </p:nvSpPr>
        <p:spPr>
          <a:xfrm>
            <a:off x="3061772" y="1231469"/>
            <a:ext cx="368579" cy="368579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62" name="椭圆 161"/>
          <p:cNvSpPr/>
          <p:nvPr/>
        </p:nvSpPr>
        <p:spPr>
          <a:xfrm>
            <a:off x="3061772" y="1645023"/>
            <a:ext cx="368579" cy="368579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3061772" y="2044316"/>
            <a:ext cx="368579" cy="368579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3061772" y="2443609"/>
            <a:ext cx="368579" cy="368579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42684" y="1256861"/>
            <a:ext cx="514657" cy="1561470"/>
            <a:chOff x="3332381" y="1235176"/>
            <a:chExt cx="514657" cy="1561470"/>
          </a:xfrm>
        </p:grpSpPr>
        <p:sp>
          <p:nvSpPr>
            <p:cNvPr id="165" name="文本框 164"/>
            <p:cNvSpPr txBox="1"/>
            <p:nvPr/>
          </p:nvSpPr>
          <p:spPr>
            <a:xfrm>
              <a:off x="3343990" y="1235176"/>
              <a:ext cx="4951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rgbClr val="C86813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妙      </a:t>
              </a: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3351844" y="1640004"/>
              <a:ext cx="4951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rgbClr val="C86813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手      </a:t>
              </a: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3332381" y="2427314"/>
              <a:ext cx="4951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rgbClr val="C86813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春      </a:t>
              </a: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3339500" y="2026281"/>
              <a:ext cx="4951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rgbClr val="C86813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回 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850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0" y="2"/>
            <a:ext cx="9144000" cy="3148883"/>
          </a:xfrm>
          <a:custGeom>
            <a:avLst/>
            <a:gdLst>
              <a:gd name="connsiteX0" fmla="*/ 0 w 12192000"/>
              <a:gd name="connsiteY0" fmla="*/ 0 h 4523808"/>
              <a:gd name="connsiteX1" fmla="*/ 12192000 w 12192000"/>
              <a:gd name="connsiteY1" fmla="*/ 0 h 4523808"/>
              <a:gd name="connsiteX2" fmla="*/ 12192000 w 12192000"/>
              <a:gd name="connsiteY2" fmla="*/ 4523808 h 4523808"/>
              <a:gd name="connsiteX3" fmla="*/ 0 w 12192000"/>
              <a:gd name="connsiteY3" fmla="*/ 4523808 h 452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523808">
                <a:moveTo>
                  <a:pt x="0" y="0"/>
                </a:moveTo>
                <a:lnTo>
                  <a:pt x="12192000" y="0"/>
                </a:lnTo>
                <a:lnTo>
                  <a:pt x="12192000" y="4523808"/>
                </a:lnTo>
                <a:lnTo>
                  <a:pt x="0" y="4523808"/>
                </a:lnTo>
                <a:close/>
              </a:path>
            </a:pathLst>
          </a:cu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587" dirty="0"/>
          </a:p>
        </p:txBody>
      </p:sp>
      <p:sp>
        <p:nvSpPr>
          <p:cNvPr id="6" name="文本框 5"/>
          <p:cNvSpPr txBox="1"/>
          <p:nvPr/>
        </p:nvSpPr>
        <p:spPr>
          <a:xfrm>
            <a:off x="4572000" y="3827505"/>
            <a:ext cx="4130630" cy="635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64" b="1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骆驼之死的启示</a:t>
            </a:r>
            <a:endParaRPr lang="en-US" altLang="zh-CN" sz="1764" b="1" dirty="0">
              <a:solidFill>
                <a:srgbClr val="332D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764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扫描微信账号</a:t>
            </a:r>
            <a:r>
              <a:rPr lang="en-US" altLang="zh-CN" sz="1764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64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回复数字“</a:t>
            </a:r>
            <a:r>
              <a:rPr lang="en-US" altLang="zh-CN" sz="1764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1764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”查看</a:t>
            </a:r>
            <a:endParaRPr lang="en-US" altLang="zh-CN" sz="1764" dirty="0">
              <a:solidFill>
                <a:srgbClr val="332D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" t="4574" r="4819" b="5046"/>
          <a:stretch/>
        </p:blipFill>
        <p:spPr>
          <a:xfrm>
            <a:off x="3245476" y="149308"/>
            <a:ext cx="2839502" cy="28226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44879" y="3319908"/>
            <a:ext cx="1454244" cy="47230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zh-CN" altLang="en-US" sz="2469" b="1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代表作品</a:t>
            </a:r>
            <a:endParaRPr lang="en-US" altLang="zh-CN" sz="2469" b="1" dirty="0">
              <a:solidFill>
                <a:srgbClr val="332D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628" y="3827505"/>
            <a:ext cx="4476155" cy="635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764" b="1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励志的鸡蛋</a:t>
            </a:r>
            <a:endParaRPr lang="en-US" altLang="zh-CN" sz="1764" b="1" dirty="0">
              <a:solidFill>
                <a:srgbClr val="332D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764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扫描微信账号</a:t>
            </a:r>
            <a:r>
              <a:rPr lang="en-US" altLang="zh-CN" sz="1764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64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回复数字“</a:t>
            </a:r>
            <a:r>
              <a:rPr lang="en-US" altLang="zh-CN" sz="1764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764" dirty="0">
                <a:solidFill>
                  <a:srgbClr val="332D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”查看</a:t>
            </a:r>
            <a:endParaRPr lang="en-US" altLang="zh-CN" sz="1764" dirty="0">
              <a:solidFill>
                <a:srgbClr val="332D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572000" y="3870439"/>
            <a:ext cx="0" cy="514664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929921" y="3767420"/>
            <a:ext cx="1284159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483768" y="6244158"/>
            <a:ext cx="291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93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320"/>
          <a:stretch/>
        </p:blipFill>
        <p:spPr>
          <a:xfrm>
            <a:off x="-34844" y="915566"/>
            <a:ext cx="6178229" cy="42959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椭圆 5"/>
          <p:cNvSpPr/>
          <p:nvPr/>
        </p:nvSpPr>
        <p:spPr>
          <a:xfrm>
            <a:off x="4629252" y="226991"/>
            <a:ext cx="1992083" cy="1992083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774121" y="294039"/>
            <a:ext cx="21693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欲望</a:t>
            </a:r>
            <a:endParaRPr lang="en-US" altLang="zh-CN" sz="6000" dirty="0" smtClean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zh-CN" altLang="en-US" sz="60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极</a:t>
            </a:r>
            <a:r>
              <a:rPr lang="zh-CN" altLang="en-US" sz="60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简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5712757" y="2787774"/>
            <a:ext cx="3198828" cy="2355726"/>
          </a:xfrm>
          <a:custGeom>
            <a:avLst/>
            <a:gdLst>
              <a:gd name="connsiteX0" fmla="*/ 1599414 w 3198828"/>
              <a:gd name="connsiteY0" fmla="*/ 0 h 2355726"/>
              <a:gd name="connsiteX1" fmla="*/ 3198828 w 3198828"/>
              <a:gd name="connsiteY1" fmla="*/ 1599414 h 2355726"/>
              <a:gd name="connsiteX2" fmla="*/ 3073138 w 3198828"/>
              <a:gd name="connsiteY2" fmla="*/ 2221978 h 2355726"/>
              <a:gd name="connsiteX3" fmla="*/ 3008708 w 3198828"/>
              <a:gd name="connsiteY3" fmla="*/ 2355726 h 2355726"/>
              <a:gd name="connsiteX4" fmla="*/ 190120 w 3198828"/>
              <a:gd name="connsiteY4" fmla="*/ 2355726 h 2355726"/>
              <a:gd name="connsiteX5" fmla="*/ 125690 w 3198828"/>
              <a:gd name="connsiteY5" fmla="*/ 2221978 h 2355726"/>
              <a:gd name="connsiteX6" fmla="*/ 0 w 3198828"/>
              <a:gd name="connsiteY6" fmla="*/ 1599414 h 2355726"/>
              <a:gd name="connsiteX7" fmla="*/ 1599414 w 3198828"/>
              <a:gd name="connsiteY7" fmla="*/ 0 h 2355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98828" h="2355726">
                <a:moveTo>
                  <a:pt x="1599414" y="0"/>
                </a:moveTo>
                <a:cubicBezTo>
                  <a:pt x="2482746" y="0"/>
                  <a:pt x="3198828" y="716082"/>
                  <a:pt x="3198828" y="1599414"/>
                </a:cubicBezTo>
                <a:cubicBezTo>
                  <a:pt x="3198828" y="1820247"/>
                  <a:pt x="3154073" y="2030627"/>
                  <a:pt x="3073138" y="2221978"/>
                </a:cubicBezTo>
                <a:lnTo>
                  <a:pt x="3008708" y="2355726"/>
                </a:lnTo>
                <a:lnTo>
                  <a:pt x="190120" y="2355726"/>
                </a:lnTo>
                <a:lnTo>
                  <a:pt x="125690" y="2221978"/>
                </a:lnTo>
                <a:cubicBezTo>
                  <a:pt x="44755" y="2030627"/>
                  <a:pt x="0" y="1820247"/>
                  <a:pt x="0" y="1599414"/>
                </a:cubicBezTo>
                <a:cubicBezTo>
                  <a:pt x="0" y="716082"/>
                  <a:pt x="716082" y="0"/>
                  <a:pt x="159941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93094" y="3867894"/>
            <a:ext cx="2638154" cy="10156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了解自己的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真实欲望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</a:t>
            </a:r>
            <a:endParaRPr lang="en-US" altLang="zh-CN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不受外在潮流的影响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</a:t>
            </a:r>
            <a:endParaRPr lang="en-US" altLang="zh-CN" sz="2000" dirty="0" smtClean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不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盲从，不跟风。</a:t>
            </a:r>
          </a:p>
        </p:txBody>
      </p:sp>
    </p:spTree>
    <p:extLst>
      <p:ext uri="{BB962C8B-B14F-4D97-AF65-F5344CB8AC3E}">
        <p14:creationId xmlns:p14="http://schemas.microsoft.com/office/powerpoint/2010/main" val="149815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38886" y="940871"/>
            <a:ext cx="6305114" cy="4202630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732958" y="2589486"/>
            <a:ext cx="3686488" cy="2554015"/>
          </a:xfrm>
          <a:custGeom>
            <a:avLst/>
            <a:gdLst>
              <a:gd name="connsiteX0" fmla="*/ 1843244 w 3686488"/>
              <a:gd name="connsiteY0" fmla="*/ 0 h 2554015"/>
              <a:gd name="connsiteX1" fmla="*/ 3686488 w 3686488"/>
              <a:gd name="connsiteY1" fmla="*/ 1843244 h 2554015"/>
              <a:gd name="connsiteX2" fmla="*/ 3603619 w 3686488"/>
              <a:gd name="connsiteY2" fmla="*/ 2391369 h 2554015"/>
              <a:gd name="connsiteX3" fmla="*/ 3544091 w 3686488"/>
              <a:gd name="connsiteY3" fmla="*/ 2554015 h 2554015"/>
              <a:gd name="connsiteX4" fmla="*/ 142398 w 3686488"/>
              <a:gd name="connsiteY4" fmla="*/ 2554015 h 2554015"/>
              <a:gd name="connsiteX5" fmla="*/ 82869 w 3686488"/>
              <a:gd name="connsiteY5" fmla="*/ 2391369 h 2554015"/>
              <a:gd name="connsiteX6" fmla="*/ 0 w 3686488"/>
              <a:gd name="connsiteY6" fmla="*/ 1843244 h 2554015"/>
              <a:gd name="connsiteX7" fmla="*/ 1843244 w 3686488"/>
              <a:gd name="connsiteY7" fmla="*/ 0 h 255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6488" h="2554015">
                <a:moveTo>
                  <a:pt x="1843244" y="0"/>
                </a:moveTo>
                <a:cubicBezTo>
                  <a:pt x="2861240" y="0"/>
                  <a:pt x="3686488" y="825248"/>
                  <a:pt x="3686488" y="1843244"/>
                </a:cubicBezTo>
                <a:cubicBezTo>
                  <a:pt x="3686488" y="2034118"/>
                  <a:pt x="3657476" y="2218216"/>
                  <a:pt x="3603619" y="2391369"/>
                </a:cubicBezTo>
                <a:lnTo>
                  <a:pt x="3544091" y="2554015"/>
                </a:lnTo>
                <a:lnTo>
                  <a:pt x="142398" y="2554015"/>
                </a:lnTo>
                <a:lnTo>
                  <a:pt x="82869" y="2391369"/>
                </a:lnTo>
                <a:cubicBezTo>
                  <a:pt x="29013" y="2218216"/>
                  <a:pt x="0" y="2034118"/>
                  <a:pt x="0" y="1843244"/>
                </a:cubicBezTo>
                <a:cubicBezTo>
                  <a:pt x="0" y="825248"/>
                  <a:pt x="825248" y="0"/>
                  <a:pt x="184324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022" y="3695522"/>
            <a:ext cx="3240359" cy="13234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把自己的精力全部用在自己最迫切的欲望上，如提升专业素养、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照顾家庭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、关心朋友、追求美食等。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5902877" y="-7475"/>
            <a:ext cx="2818588" cy="843102"/>
          </a:xfrm>
          <a:custGeom>
            <a:avLst/>
            <a:gdLst>
              <a:gd name="connsiteX0" fmla="*/ 0 w 2818588"/>
              <a:gd name="connsiteY0" fmla="*/ 0 h 843102"/>
              <a:gd name="connsiteX1" fmla="*/ 2818588 w 2818588"/>
              <a:gd name="connsiteY1" fmla="*/ 0 h 843102"/>
              <a:gd name="connsiteX2" fmla="*/ 2815667 w 2818588"/>
              <a:gd name="connsiteY2" fmla="*/ 6064 h 843102"/>
              <a:gd name="connsiteX3" fmla="*/ 1409294 w 2818588"/>
              <a:gd name="connsiteY3" fmla="*/ 843102 h 843102"/>
              <a:gd name="connsiteX4" fmla="*/ 2921 w 2818588"/>
              <a:gd name="connsiteY4" fmla="*/ 6064 h 843102"/>
              <a:gd name="connsiteX5" fmla="*/ 0 w 2818588"/>
              <a:gd name="connsiteY5" fmla="*/ 0 h 84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18588" h="843102">
                <a:moveTo>
                  <a:pt x="0" y="0"/>
                </a:moveTo>
                <a:lnTo>
                  <a:pt x="2818588" y="0"/>
                </a:lnTo>
                <a:lnTo>
                  <a:pt x="2815667" y="6064"/>
                </a:lnTo>
                <a:cubicBezTo>
                  <a:pt x="2544824" y="504642"/>
                  <a:pt x="2016585" y="843102"/>
                  <a:pt x="1409294" y="843102"/>
                </a:cubicBezTo>
                <a:cubicBezTo>
                  <a:pt x="802003" y="843102"/>
                  <a:pt x="273765" y="504642"/>
                  <a:pt x="2921" y="606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8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4644008" y="2355726"/>
            <a:ext cx="4034956" cy="2787774"/>
          </a:xfrm>
          <a:custGeom>
            <a:avLst/>
            <a:gdLst>
              <a:gd name="connsiteX0" fmla="*/ 2017478 w 4034956"/>
              <a:gd name="connsiteY0" fmla="*/ 0 h 2787774"/>
              <a:gd name="connsiteX1" fmla="*/ 4034956 w 4034956"/>
              <a:gd name="connsiteY1" fmla="*/ 2017478 h 2787774"/>
              <a:gd name="connsiteX2" fmla="*/ 3944254 w 4034956"/>
              <a:gd name="connsiteY2" fmla="*/ 2617414 h 2787774"/>
              <a:gd name="connsiteX3" fmla="*/ 3881902 w 4034956"/>
              <a:gd name="connsiteY3" fmla="*/ 2787774 h 2787774"/>
              <a:gd name="connsiteX4" fmla="*/ 153054 w 4034956"/>
              <a:gd name="connsiteY4" fmla="*/ 2787774 h 2787774"/>
              <a:gd name="connsiteX5" fmla="*/ 90702 w 4034956"/>
              <a:gd name="connsiteY5" fmla="*/ 2617414 h 2787774"/>
              <a:gd name="connsiteX6" fmla="*/ 0 w 4034956"/>
              <a:gd name="connsiteY6" fmla="*/ 2017478 h 2787774"/>
              <a:gd name="connsiteX7" fmla="*/ 2017478 w 4034956"/>
              <a:gd name="connsiteY7" fmla="*/ 0 h 278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34956" h="2787774">
                <a:moveTo>
                  <a:pt x="2017478" y="0"/>
                </a:moveTo>
                <a:cubicBezTo>
                  <a:pt x="3131700" y="0"/>
                  <a:pt x="4034956" y="903256"/>
                  <a:pt x="4034956" y="2017478"/>
                </a:cubicBezTo>
                <a:cubicBezTo>
                  <a:pt x="4034956" y="2226395"/>
                  <a:pt x="4003201" y="2427895"/>
                  <a:pt x="3944254" y="2617414"/>
                </a:cubicBezTo>
                <a:lnTo>
                  <a:pt x="3881902" y="2787774"/>
                </a:lnTo>
                <a:lnTo>
                  <a:pt x="153054" y="2787774"/>
                </a:lnTo>
                <a:lnTo>
                  <a:pt x="90702" y="2617414"/>
                </a:lnTo>
                <a:cubicBezTo>
                  <a:pt x="31755" y="2427895"/>
                  <a:pt x="0" y="2226395"/>
                  <a:pt x="0" y="2017478"/>
                </a:cubicBezTo>
                <a:cubicBezTo>
                  <a:pt x="0" y="903256"/>
                  <a:pt x="903256" y="0"/>
                  <a:pt x="20174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89810" y="733031"/>
            <a:ext cx="1992083" cy="1992083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8273" y="816529"/>
            <a:ext cx="18695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精神</a:t>
            </a:r>
            <a:endParaRPr lang="en-US" altLang="zh-CN" sz="6000" dirty="0" smtClean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zh-CN" altLang="en-US" sz="60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极简</a:t>
            </a:r>
            <a:endParaRPr lang="zh-CN" altLang="en-US" sz="60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2040" y="3439494"/>
            <a:ext cx="3608561" cy="16312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 </a:t>
            </a:r>
          </a:p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了解、选择、专注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于一到三项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自己真正想从事的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精神活动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，充分学习、提高。不盲目浪费自己的时间与精力。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875357" y="-7475"/>
            <a:ext cx="3401693" cy="1132473"/>
          </a:xfrm>
          <a:custGeom>
            <a:avLst/>
            <a:gdLst>
              <a:gd name="connsiteX0" fmla="*/ 0 w 3401693"/>
              <a:gd name="connsiteY0" fmla="*/ 0 h 1132473"/>
              <a:gd name="connsiteX1" fmla="*/ 3401693 w 3401693"/>
              <a:gd name="connsiteY1" fmla="*/ 0 h 1132473"/>
              <a:gd name="connsiteX2" fmla="*/ 3399239 w 3401693"/>
              <a:gd name="connsiteY2" fmla="*/ 6703 h 1132473"/>
              <a:gd name="connsiteX3" fmla="*/ 1700846 w 3401693"/>
              <a:gd name="connsiteY3" fmla="*/ 1132473 h 1132473"/>
              <a:gd name="connsiteX4" fmla="*/ 2453 w 3401693"/>
              <a:gd name="connsiteY4" fmla="*/ 6703 h 1132473"/>
              <a:gd name="connsiteX5" fmla="*/ 0 w 3401693"/>
              <a:gd name="connsiteY5" fmla="*/ 0 h 1132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01693" h="1132473">
                <a:moveTo>
                  <a:pt x="0" y="0"/>
                </a:moveTo>
                <a:lnTo>
                  <a:pt x="3401693" y="0"/>
                </a:lnTo>
                <a:lnTo>
                  <a:pt x="3399239" y="6703"/>
                </a:lnTo>
                <a:cubicBezTo>
                  <a:pt x="3119419" y="668271"/>
                  <a:pt x="2464343" y="1132473"/>
                  <a:pt x="1700846" y="1132473"/>
                </a:cubicBezTo>
                <a:cubicBezTo>
                  <a:pt x="937349" y="1132473"/>
                  <a:pt x="282273" y="668271"/>
                  <a:pt x="2453" y="670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616250"/>
            <a:ext cx="4067000" cy="61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48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062" y="853827"/>
            <a:ext cx="4155926" cy="4155926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724303" y="2366766"/>
            <a:ext cx="4205054" cy="2776734"/>
          </a:xfrm>
          <a:custGeom>
            <a:avLst/>
            <a:gdLst>
              <a:gd name="connsiteX0" fmla="*/ 2102527 w 4205054"/>
              <a:gd name="connsiteY0" fmla="*/ 0 h 2776734"/>
              <a:gd name="connsiteX1" fmla="*/ 4205054 w 4205054"/>
              <a:gd name="connsiteY1" fmla="*/ 2102527 h 2776734"/>
              <a:gd name="connsiteX2" fmla="*/ 4110529 w 4205054"/>
              <a:gd name="connsiteY2" fmla="*/ 2727754 h 2776734"/>
              <a:gd name="connsiteX3" fmla="*/ 4092602 w 4205054"/>
              <a:gd name="connsiteY3" fmla="*/ 2776734 h 2776734"/>
              <a:gd name="connsiteX4" fmla="*/ 112452 w 4205054"/>
              <a:gd name="connsiteY4" fmla="*/ 2776734 h 2776734"/>
              <a:gd name="connsiteX5" fmla="*/ 94525 w 4205054"/>
              <a:gd name="connsiteY5" fmla="*/ 2727754 h 2776734"/>
              <a:gd name="connsiteX6" fmla="*/ 0 w 4205054"/>
              <a:gd name="connsiteY6" fmla="*/ 2102527 h 2776734"/>
              <a:gd name="connsiteX7" fmla="*/ 2102527 w 4205054"/>
              <a:gd name="connsiteY7" fmla="*/ 0 h 277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05054" h="2776734">
                <a:moveTo>
                  <a:pt x="2102527" y="0"/>
                </a:moveTo>
                <a:cubicBezTo>
                  <a:pt x="3263721" y="0"/>
                  <a:pt x="4205054" y="941333"/>
                  <a:pt x="4205054" y="2102527"/>
                </a:cubicBezTo>
                <a:cubicBezTo>
                  <a:pt x="4205054" y="2320251"/>
                  <a:pt x="4171961" y="2530246"/>
                  <a:pt x="4110529" y="2727754"/>
                </a:cubicBezTo>
                <a:lnTo>
                  <a:pt x="4092602" y="2776734"/>
                </a:lnTo>
                <a:lnTo>
                  <a:pt x="112452" y="2776734"/>
                </a:lnTo>
                <a:lnTo>
                  <a:pt x="94525" y="2727754"/>
                </a:lnTo>
                <a:cubicBezTo>
                  <a:pt x="33094" y="2530246"/>
                  <a:pt x="0" y="2320251"/>
                  <a:pt x="0" y="2102527"/>
                </a:cubicBezTo>
                <a:cubicBezTo>
                  <a:pt x="0" y="941333"/>
                  <a:pt x="941333" y="0"/>
                  <a:pt x="21025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911369" y="472028"/>
            <a:ext cx="1992083" cy="1992083"/>
          </a:xfrm>
          <a:prstGeom prst="ellipse">
            <a:avLst/>
          </a:prstGeom>
          <a:solidFill>
            <a:srgbClr val="332D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59832" y="555526"/>
            <a:ext cx="18695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物质</a:t>
            </a:r>
            <a:endParaRPr lang="en-US" altLang="zh-CN" sz="6000" dirty="0" smtClean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zh-CN" altLang="en-US" sz="6000" dirty="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极简</a:t>
            </a:r>
            <a:endParaRPr lang="zh-CN" altLang="en-US" sz="60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9630" y="3807573"/>
            <a:ext cx="3834400" cy="13234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将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家中超过一年不用的物品丢弃、送人、出售或捐赠。比如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看过的杂志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、书，不再穿的衣服，早先收到的各种礼物或装饰品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</a:t>
            </a:r>
            <a:endParaRPr lang="zh-CN" altLang="en-US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797062" y="-4072"/>
            <a:ext cx="3728848" cy="1247182"/>
          </a:xfrm>
          <a:custGeom>
            <a:avLst/>
            <a:gdLst>
              <a:gd name="connsiteX0" fmla="*/ 0 w 3728848"/>
              <a:gd name="connsiteY0" fmla="*/ 0 h 1247182"/>
              <a:gd name="connsiteX1" fmla="*/ 3728848 w 3728848"/>
              <a:gd name="connsiteY1" fmla="*/ 0 h 1247182"/>
              <a:gd name="connsiteX2" fmla="*/ 3723359 w 3728848"/>
              <a:gd name="connsiteY2" fmla="*/ 14997 h 1247182"/>
              <a:gd name="connsiteX3" fmla="*/ 1864424 w 3728848"/>
              <a:gd name="connsiteY3" fmla="*/ 1247182 h 1247182"/>
              <a:gd name="connsiteX4" fmla="*/ 5489 w 3728848"/>
              <a:gd name="connsiteY4" fmla="*/ 14997 h 1247182"/>
              <a:gd name="connsiteX5" fmla="*/ 0 w 3728848"/>
              <a:gd name="connsiteY5" fmla="*/ 0 h 124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28848" h="1247182">
                <a:moveTo>
                  <a:pt x="0" y="0"/>
                </a:moveTo>
                <a:lnTo>
                  <a:pt x="3728848" y="0"/>
                </a:lnTo>
                <a:lnTo>
                  <a:pt x="3723359" y="14997"/>
                </a:lnTo>
                <a:cubicBezTo>
                  <a:pt x="3417089" y="739101"/>
                  <a:pt x="2700091" y="1247182"/>
                  <a:pt x="1864424" y="1247182"/>
                </a:cubicBezTo>
                <a:cubicBezTo>
                  <a:pt x="1028758" y="1247182"/>
                  <a:pt x="311760" y="739101"/>
                  <a:pt x="5489" y="1499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17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4001867" y="1203598"/>
            <a:ext cx="5112568" cy="3939902"/>
          </a:xfrm>
          <a:custGeom>
            <a:avLst/>
            <a:gdLst>
              <a:gd name="connsiteX0" fmla="*/ 2556284 w 5112568"/>
              <a:gd name="connsiteY0" fmla="*/ 0 h 3939902"/>
              <a:gd name="connsiteX1" fmla="*/ 5112568 w 5112568"/>
              <a:gd name="connsiteY1" fmla="*/ 2556284 h 3939902"/>
              <a:gd name="connsiteX2" fmla="*/ 4804038 w 5112568"/>
              <a:gd name="connsiteY2" fmla="*/ 3774761 h 3939902"/>
              <a:gd name="connsiteX3" fmla="*/ 4703713 w 5112568"/>
              <a:gd name="connsiteY3" fmla="*/ 3939902 h 3939902"/>
              <a:gd name="connsiteX4" fmla="*/ 408855 w 5112568"/>
              <a:gd name="connsiteY4" fmla="*/ 3939902 h 3939902"/>
              <a:gd name="connsiteX5" fmla="*/ 308530 w 5112568"/>
              <a:gd name="connsiteY5" fmla="*/ 3774761 h 3939902"/>
              <a:gd name="connsiteX6" fmla="*/ 0 w 5112568"/>
              <a:gd name="connsiteY6" fmla="*/ 2556284 h 3939902"/>
              <a:gd name="connsiteX7" fmla="*/ 2556284 w 5112568"/>
              <a:gd name="connsiteY7" fmla="*/ 0 h 393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12568" h="3939902">
                <a:moveTo>
                  <a:pt x="2556284" y="0"/>
                </a:moveTo>
                <a:cubicBezTo>
                  <a:pt x="3968081" y="0"/>
                  <a:pt x="5112568" y="1144487"/>
                  <a:pt x="5112568" y="2556284"/>
                </a:cubicBezTo>
                <a:cubicBezTo>
                  <a:pt x="5112568" y="2997471"/>
                  <a:pt x="5000802" y="3412553"/>
                  <a:pt x="4804038" y="3774761"/>
                </a:cubicBezTo>
                <a:lnTo>
                  <a:pt x="4703713" y="3939902"/>
                </a:lnTo>
                <a:lnTo>
                  <a:pt x="408855" y="3939902"/>
                </a:lnTo>
                <a:lnTo>
                  <a:pt x="308530" y="3774761"/>
                </a:lnTo>
                <a:cubicBezTo>
                  <a:pt x="111766" y="3412553"/>
                  <a:pt x="0" y="2997471"/>
                  <a:pt x="0" y="2556284"/>
                </a:cubicBezTo>
                <a:cubicBezTo>
                  <a:pt x="0" y="1144487"/>
                  <a:pt x="1144487" y="0"/>
                  <a:pt x="255628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98800" y="2636497"/>
            <a:ext cx="4225003" cy="224676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明确自己的欲望和需求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，不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买不需要的物品。 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确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有必要的物品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，买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最好的，充分使用它。 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不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囤东西，不用便宜货、次品。 </a:t>
            </a:r>
            <a:r>
              <a:rPr lang="zh-CN" altLang="en-US" sz="2000" dirty="0" smtClean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用</a:t>
            </a: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布袋，代替塑料袋和纸袋。 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endParaRPr lang="zh-CN" altLang="en-US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836755" y="4688"/>
            <a:ext cx="3980150" cy="1428320"/>
          </a:xfrm>
          <a:custGeom>
            <a:avLst/>
            <a:gdLst>
              <a:gd name="connsiteX0" fmla="*/ 0 w 3980150"/>
              <a:gd name="connsiteY0" fmla="*/ 0 h 1428320"/>
              <a:gd name="connsiteX1" fmla="*/ 3980150 w 3980150"/>
              <a:gd name="connsiteY1" fmla="*/ 0 h 1428320"/>
              <a:gd name="connsiteX2" fmla="*/ 3927375 w 3980150"/>
              <a:gd name="connsiteY2" fmla="*/ 144192 h 1428320"/>
              <a:gd name="connsiteX3" fmla="*/ 1990075 w 3980150"/>
              <a:gd name="connsiteY3" fmla="*/ 1428320 h 1428320"/>
              <a:gd name="connsiteX4" fmla="*/ 52775 w 3980150"/>
              <a:gd name="connsiteY4" fmla="*/ 144192 h 1428320"/>
              <a:gd name="connsiteX5" fmla="*/ 0 w 3980150"/>
              <a:gd name="connsiteY5" fmla="*/ 0 h 142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0150" h="1428320">
                <a:moveTo>
                  <a:pt x="0" y="0"/>
                </a:moveTo>
                <a:lnTo>
                  <a:pt x="3980150" y="0"/>
                </a:lnTo>
                <a:lnTo>
                  <a:pt x="3927375" y="144192"/>
                </a:lnTo>
                <a:cubicBezTo>
                  <a:pt x="3608194" y="898820"/>
                  <a:pt x="2860971" y="1428320"/>
                  <a:pt x="1990075" y="1428320"/>
                </a:cubicBezTo>
                <a:cubicBezTo>
                  <a:pt x="1119180" y="1428320"/>
                  <a:pt x="371956" y="898820"/>
                  <a:pt x="52775" y="14419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83" y="-107349"/>
            <a:ext cx="3499917" cy="525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3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9832" y="267494"/>
            <a:ext cx="5879453" cy="3918964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1041711" y="2588690"/>
            <a:ext cx="3597410" cy="2554811"/>
          </a:xfrm>
          <a:custGeom>
            <a:avLst/>
            <a:gdLst>
              <a:gd name="connsiteX0" fmla="*/ 1798705 w 3597410"/>
              <a:gd name="connsiteY0" fmla="*/ 0 h 2554811"/>
              <a:gd name="connsiteX1" fmla="*/ 3597410 w 3597410"/>
              <a:gd name="connsiteY1" fmla="*/ 1798705 h 2554811"/>
              <a:gd name="connsiteX2" fmla="*/ 3456059 w 3597410"/>
              <a:gd name="connsiteY2" fmla="*/ 2498842 h 2554811"/>
              <a:gd name="connsiteX3" fmla="*/ 3429097 w 3597410"/>
              <a:gd name="connsiteY3" fmla="*/ 2554811 h 2554811"/>
              <a:gd name="connsiteX4" fmla="*/ 168313 w 3597410"/>
              <a:gd name="connsiteY4" fmla="*/ 2554811 h 2554811"/>
              <a:gd name="connsiteX5" fmla="*/ 141351 w 3597410"/>
              <a:gd name="connsiteY5" fmla="*/ 2498842 h 2554811"/>
              <a:gd name="connsiteX6" fmla="*/ 0 w 3597410"/>
              <a:gd name="connsiteY6" fmla="*/ 1798705 h 2554811"/>
              <a:gd name="connsiteX7" fmla="*/ 1798705 w 3597410"/>
              <a:gd name="connsiteY7" fmla="*/ 0 h 255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97410" h="2554811">
                <a:moveTo>
                  <a:pt x="1798705" y="0"/>
                </a:moveTo>
                <a:cubicBezTo>
                  <a:pt x="2792102" y="0"/>
                  <a:pt x="3597410" y="805308"/>
                  <a:pt x="3597410" y="1798705"/>
                </a:cubicBezTo>
                <a:cubicBezTo>
                  <a:pt x="3597410" y="2047054"/>
                  <a:pt x="3547078" y="2283648"/>
                  <a:pt x="3456059" y="2498842"/>
                </a:cubicBezTo>
                <a:lnTo>
                  <a:pt x="3429097" y="2554811"/>
                </a:lnTo>
                <a:lnTo>
                  <a:pt x="168313" y="2554811"/>
                </a:lnTo>
                <a:lnTo>
                  <a:pt x="141351" y="2498842"/>
                </a:lnTo>
                <a:cubicBezTo>
                  <a:pt x="50332" y="2283648"/>
                  <a:pt x="0" y="2047054"/>
                  <a:pt x="0" y="1798705"/>
                </a:cubicBezTo>
                <a:cubicBezTo>
                  <a:pt x="0" y="805308"/>
                  <a:pt x="805308" y="0"/>
                  <a:pt x="17987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47664" y="3417898"/>
            <a:ext cx="3559570" cy="193899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用一支好用的钢笔</a:t>
            </a:r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</a:t>
            </a:r>
            <a:endParaRPr lang="en-US" altLang="zh-CN" sz="2000" dirty="0" smtClean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替代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堆积如山的中性笔。 </a:t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endParaRPr lang="zh-CN" altLang="en-US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410722" y="-20538"/>
            <a:ext cx="4294858" cy="1172666"/>
          </a:xfrm>
          <a:custGeom>
            <a:avLst/>
            <a:gdLst>
              <a:gd name="connsiteX0" fmla="*/ 0 w 4294858"/>
              <a:gd name="connsiteY0" fmla="*/ 0 h 1172666"/>
              <a:gd name="connsiteX1" fmla="*/ 4294858 w 4294858"/>
              <a:gd name="connsiteY1" fmla="*/ 0 h 1172666"/>
              <a:gd name="connsiteX2" fmla="*/ 4267140 w 4294858"/>
              <a:gd name="connsiteY2" fmla="*/ 45625 h 1172666"/>
              <a:gd name="connsiteX3" fmla="*/ 2147429 w 4294858"/>
              <a:gd name="connsiteY3" fmla="*/ 1172666 h 1172666"/>
              <a:gd name="connsiteX4" fmla="*/ 27718 w 4294858"/>
              <a:gd name="connsiteY4" fmla="*/ 45625 h 1172666"/>
              <a:gd name="connsiteX5" fmla="*/ 0 w 4294858"/>
              <a:gd name="connsiteY5" fmla="*/ 0 h 117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858" h="1172666">
                <a:moveTo>
                  <a:pt x="0" y="0"/>
                </a:moveTo>
                <a:lnTo>
                  <a:pt x="4294858" y="0"/>
                </a:lnTo>
                <a:lnTo>
                  <a:pt x="4267140" y="45625"/>
                </a:lnTo>
                <a:cubicBezTo>
                  <a:pt x="3807758" y="725601"/>
                  <a:pt x="3029802" y="1172666"/>
                  <a:pt x="2147429" y="1172666"/>
                </a:cubicBezTo>
                <a:cubicBezTo>
                  <a:pt x="1265056" y="1172666"/>
                  <a:pt x="487101" y="725601"/>
                  <a:pt x="27718" y="4562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4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843558"/>
            <a:ext cx="5200812" cy="346802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572000" y="2063466"/>
            <a:ext cx="3079394" cy="30793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69119" y="2758452"/>
            <a:ext cx="3237896" cy="16312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用瓷杯</a:t>
            </a: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、钢杯代替纸杯。 </a:t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/>
            </a:r>
            <a:br>
              <a:rPr lang="zh-CN" altLang="en-US" sz="2000" dirty="0">
                <a:solidFill>
                  <a:srgbClr val="332D3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</a:br>
            <a:endParaRPr lang="zh-CN" altLang="en-US" sz="2000" dirty="0">
              <a:solidFill>
                <a:srgbClr val="332D3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210024" y="-782"/>
            <a:ext cx="3260784" cy="1042599"/>
          </a:xfrm>
          <a:custGeom>
            <a:avLst/>
            <a:gdLst>
              <a:gd name="connsiteX0" fmla="*/ 0 w 3260784"/>
              <a:gd name="connsiteY0" fmla="*/ 0 h 1042599"/>
              <a:gd name="connsiteX1" fmla="*/ 3260784 w 3260784"/>
              <a:gd name="connsiteY1" fmla="*/ 0 h 1042599"/>
              <a:gd name="connsiteX2" fmla="*/ 3212003 w 3260784"/>
              <a:gd name="connsiteY2" fmla="*/ 101263 h 1042599"/>
              <a:gd name="connsiteX3" fmla="*/ 1630392 w 3260784"/>
              <a:gd name="connsiteY3" fmla="*/ 1042599 h 1042599"/>
              <a:gd name="connsiteX4" fmla="*/ 48781 w 3260784"/>
              <a:gd name="connsiteY4" fmla="*/ 101263 h 1042599"/>
              <a:gd name="connsiteX5" fmla="*/ 0 w 3260784"/>
              <a:gd name="connsiteY5" fmla="*/ 0 h 104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0784" h="1042599">
                <a:moveTo>
                  <a:pt x="0" y="0"/>
                </a:moveTo>
                <a:lnTo>
                  <a:pt x="3260784" y="0"/>
                </a:lnTo>
                <a:lnTo>
                  <a:pt x="3212003" y="101263"/>
                </a:lnTo>
                <a:cubicBezTo>
                  <a:pt x="2907412" y="661965"/>
                  <a:pt x="2313353" y="1042599"/>
                  <a:pt x="1630392" y="1042599"/>
                </a:cubicBezTo>
                <a:cubicBezTo>
                  <a:pt x="947432" y="1042599"/>
                  <a:pt x="353373" y="661965"/>
                  <a:pt x="48781" y="10126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39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</TotalTime>
  <Words>445</Words>
  <Application>Microsoft Office PowerPoint</Application>
  <PresentationFormat>全屏显示(16:9)</PresentationFormat>
  <Paragraphs>83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宋体</vt:lpstr>
      <vt:lpstr>造字工房力黑（非商用）常规体</vt:lpstr>
      <vt:lpstr>Calibri</vt:lpstr>
      <vt:lpstr>方正粗黑宋简体</vt:lpstr>
      <vt:lpstr>方正幼线简体</vt:lpstr>
      <vt:lpstr>Arial</vt:lpstr>
      <vt:lpstr>方正正大黑简体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101</cp:revision>
  <dcterms:created xsi:type="dcterms:W3CDTF">2014-03-22T10:32:08Z</dcterms:created>
  <dcterms:modified xsi:type="dcterms:W3CDTF">2018-05-28T10:31:45Z</dcterms:modified>
</cp:coreProperties>
</file>