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3"/>
  </p:notesMasterIdLst>
  <p:sldIdLst>
    <p:sldId id="262" r:id="rId3"/>
    <p:sldId id="277" r:id="rId4"/>
    <p:sldId id="276" r:id="rId5"/>
    <p:sldId id="279" r:id="rId6"/>
    <p:sldId id="285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84" r:id="rId16"/>
    <p:sldId id="283" r:id="rId17"/>
    <p:sldId id="281" r:id="rId18"/>
    <p:sldId id="282" r:id="rId19"/>
    <p:sldId id="270" r:id="rId20"/>
    <p:sldId id="296" r:id="rId21"/>
    <p:sldId id="297" r:id="rId22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82">
          <p15:clr>
            <a:srgbClr val="A4A3A4"/>
          </p15:clr>
        </p15:guide>
        <p15:guide id="2" orient="horz" pos="2300">
          <p15:clr>
            <a:srgbClr val="A4A3A4"/>
          </p15:clr>
        </p15:guide>
        <p15:guide id="3" pos="669">
          <p15:clr>
            <a:srgbClr val="A4A3A4"/>
          </p15:clr>
        </p15:guide>
        <p15:guide id="4" pos="2852">
          <p15:clr>
            <a:srgbClr val="A4A3A4"/>
          </p15:clr>
        </p15:guide>
        <p15:guide id="5" pos="27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1" d="100"/>
          <a:sy n="141" d="100"/>
        </p:scale>
        <p:origin x="744" y="114"/>
      </p:cViewPr>
      <p:guideLst>
        <p:guide orient="horz" pos="882"/>
        <p:guide orient="horz" pos="2300"/>
        <p:guide pos="669"/>
        <p:guide pos="2852"/>
        <p:guide pos="27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3" cy="45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4644C7BB-A9FF-4DA1-B5D4-072823652B7A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207834D8-54D3-46C5-AB9B-37523E8E4D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017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EA0BFD8-8E53-4112-8F39-8DF768DC9411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20</a:t>
            </a:fld>
            <a:endParaRPr lang="zh-CN" altLang="en-US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982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0704B-B441-459D-ACFF-B49A95DF34C9}" type="datetime1">
              <a:rPr lang="zh-CN" altLang="en-US"/>
              <a:pPr>
                <a:defRPr/>
              </a:pPr>
              <a:t>2018/5/28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546EE-B33E-4519-A600-6601D53DC5D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056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EFFF7-3FE4-4B7B-A884-301D6F662F6C}" type="datetime1">
              <a:rPr lang="zh-CN" altLang="en-US"/>
              <a:pPr>
                <a:defRPr/>
              </a:pPr>
              <a:t>2018/5/28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FCFBE-405A-4513-B0DC-351684BD185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474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BCFDD-7E07-4C10-AD7E-5AD2449DEDDD}" type="datetime1">
              <a:rPr lang="zh-CN" altLang="en-US"/>
              <a:pPr>
                <a:defRPr/>
              </a:pPr>
              <a:t>2018/5/28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76799-7367-4264-AB7E-AF7322D13C2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4671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6DF41-CA56-4F3F-913D-E2BC1BF1FE15}" type="datetime1">
              <a:rPr lang="zh-CN" altLang="en-US"/>
              <a:pPr>
                <a:defRPr/>
              </a:pPr>
              <a:t>2018/5/28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DCE18-ADDC-4E04-8410-B70A504DC51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650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DC94DE7-AFA5-4261-8619-5E6C7B4D91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4074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EB073AC-C29D-4F84-AFB8-2ADCC58507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492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62A7973-5A23-4BD5-821B-026247EED5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28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AC6F0A5-31EF-4824-8BC5-B5F4B787AA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480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D0C6B05-2A77-4207-BB78-92B1D148BC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466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1F0A9C2-7426-4152-80DE-408056830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9318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7B9698E-6BB4-4EB3-A392-0AC97223B2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256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FD94E-0D3E-4D82-A2E0-F248AE4908CB}" type="datetime1">
              <a:rPr lang="zh-CN" altLang="en-US"/>
              <a:pPr>
                <a:defRPr/>
              </a:pPr>
              <a:t>2018/5/28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714D3-2B0E-4A47-92A0-7171A1C3E72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7891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E935B60-4333-4903-9CEE-02CEC11C35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2758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74F0AA1-1818-44C9-9F5A-9099CDC4A4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173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15E0218-0840-4C93-9F40-30E676D640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2061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35B25CD-80D4-4F62-B6F5-69A25A77A1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813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61CD3-525C-4D97-95DF-BE98B09AC131}" type="datetime1">
              <a:rPr lang="zh-CN" altLang="en-US"/>
              <a:pPr>
                <a:defRPr/>
              </a:pPr>
              <a:t>2018/5/28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C87A8-59F6-4243-AC9B-28273739308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938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F2464-FBAA-43D6-A5F3-642D29A60AA0}" type="datetime1">
              <a:rPr lang="zh-CN" altLang="en-US"/>
              <a:pPr>
                <a:defRPr/>
              </a:pPr>
              <a:t>2018/5/28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730ED-0B6E-4D03-BDF9-E9C7FB2EF4C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738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F3577-E6CB-42FB-B875-6E9E16E17246}" type="datetime1">
              <a:rPr lang="zh-CN" altLang="en-US"/>
              <a:pPr>
                <a:defRPr/>
              </a:pPr>
              <a:t>2018/5/28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1B9B8-9D76-4BC1-A21F-C78A61D2277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837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76C0E-E190-4FC3-BDB3-A37D5642779F}" type="datetime1">
              <a:rPr lang="zh-CN" altLang="en-US"/>
              <a:pPr>
                <a:defRPr/>
              </a:pPr>
              <a:t>2018/5/28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A4D61-391B-41AF-9385-155FD679882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830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3CCBD4-C5A3-4593-AE25-BAF5877B0F06}" type="datetime1">
              <a:rPr lang="zh-CN" altLang="en-US"/>
              <a:pPr>
                <a:defRPr/>
              </a:pPr>
              <a:t>2018/5/28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8E46A-35D6-4E54-9F96-02D9AA102B6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962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DB973-762D-4DC5-9598-BAFB8252DF73}" type="datetime1">
              <a:rPr lang="zh-CN" altLang="en-US"/>
              <a:pPr>
                <a:defRPr/>
              </a:pPr>
              <a:t>2018/5/28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0705D-EB4C-4EE2-9A4E-796F7CFCA41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646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5D1A1-33DB-4C67-8CEA-52EFACEF73E9}" type="datetime1">
              <a:rPr lang="zh-CN" altLang="en-US"/>
              <a:pPr>
                <a:defRPr/>
              </a:pPr>
              <a:t>2018/5/28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94DA9-6FBD-4BBB-83DB-930582D92C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309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CCEDC7"/>
            </a:gs>
            <a:gs pos="6999">
              <a:srgbClr val="CCEDC7"/>
            </a:gs>
            <a:gs pos="79999">
              <a:srgbClr val="BCE7B6"/>
            </a:gs>
            <a:gs pos="100000">
              <a:srgbClr val="BCE7B6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4D3D443-5018-4239-A03C-777EDB94D033}" type="datetime1">
              <a:rPr lang="zh-CN" altLang="en-US"/>
              <a:pPr>
                <a:defRPr/>
              </a:pPr>
              <a:t>2018/5/28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BA39C4B-4FA9-44EA-977B-79A65182CFA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2E5DC4D1-77EC-4F32-B4BD-F6560DD80B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30.jpeg"/><Relationship Id="rId4" Type="http://schemas.openxmlformats.org/officeDocument/2006/relationships/image" Target="../media/image4.jpeg"/><Relationship Id="rId9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32.jpeg"/><Relationship Id="rId4" Type="http://schemas.openxmlformats.org/officeDocument/2006/relationships/image" Target="../media/image4.jpeg"/><Relationship Id="rId9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34.jpeg"/><Relationship Id="rId4" Type="http://schemas.openxmlformats.org/officeDocument/2006/relationships/image" Target="../media/image4.jpeg"/><Relationship Id="rId9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36.jpeg"/><Relationship Id="rId4" Type="http://schemas.openxmlformats.org/officeDocument/2006/relationships/image" Target="../media/image4.jpeg"/><Relationship Id="rId9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4.jpeg"/><Relationship Id="rId9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40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11" Type="http://schemas.openxmlformats.org/officeDocument/2006/relationships/image" Target="../media/image38.pn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18" Type="http://schemas.openxmlformats.org/officeDocument/2006/relationships/image" Target="../media/image58.png"/><Relationship Id="rId3" Type="http://schemas.openxmlformats.org/officeDocument/2006/relationships/image" Target="../media/image43.png"/><Relationship Id="rId21" Type="http://schemas.openxmlformats.org/officeDocument/2006/relationships/image" Target="../media/image61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17" Type="http://schemas.openxmlformats.org/officeDocument/2006/relationships/image" Target="../media/image57.png"/><Relationship Id="rId2" Type="http://schemas.openxmlformats.org/officeDocument/2006/relationships/image" Target="../media/image42.png"/><Relationship Id="rId16" Type="http://schemas.openxmlformats.org/officeDocument/2006/relationships/image" Target="../media/image56.png"/><Relationship Id="rId20" Type="http://schemas.openxmlformats.org/officeDocument/2006/relationships/image" Target="../media/image6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19" Type="http://schemas.openxmlformats.org/officeDocument/2006/relationships/image" Target="../media/image59.png"/><Relationship Id="rId4" Type="http://schemas.openxmlformats.org/officeDocument/2006/relationships/image" Target="../media/image44.jpeg"/><Relationship Id="rId9" Type="http://schemas.openxmlformats.org/officeDocument/2006/relationships/image" Target="../media/image49.png"/><Relationship Id="rId14" Type="http://schemas.openxmlformats.org/officeDocument/2006/relationships/image" Target="../media/image54.png"/><Relationship Id="rId22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4.jpeg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8.jpeg"/><Relationship Id="rId4" Type="http://schemas.openxmlformats.org/officeDocument/2006/relationships/image" Target="../media/image4.jpe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20.jpeg"/><Relationship Id="rId4" Type="http://schemas.openxmlformats.org/officeDocument/2006/relationships/image" Target="../media/image4.jpeg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22.jpeg"/><Relationship Id="rId4" Type="http://schemas.openxmlformats.org/officeDocument/2006/relationships/image" Target="../media/image4.jpe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24.jpeg"/><Relationship Id="rId4" Type="http://schemas.openxmlformats.org/officeDocument/2006/relationships/image" Target="../media/image4.jpe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26.jpeg"/><Relationship Id="rId4" Type="http://schemas.openxmlformats.org/officeDocument/2006/relationships/image" Target="../media/image4.jpeg"/><Relationship Id="rId9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28.jpeg"/><Relationship Id="rId4" Type="http://schemas.openxmlformats.org/officeDocument/2006/relationships/image" Target="../media/image4.jpeg"/><Relationship Id="rId9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 noChangeAspect="1"/>
          </p:cNvGrpSpPr>
          <p:nvPr/>
        </p:nvGrpSpPr>
        <p:grpSpPr bwMode="auto">
          <a:xfrm>
            <a:off x="0" y="0"/>
            <a:ext cx="9172575" cy="5143500"/>
            <a:chOff x="0" y="0"/>
            <a:chExt cx="9172271" cy="5143500"/>
          </a:xfrm>
        </p:grpSpPr>
        <p:pic>
          <p:nvPicPr>
            <p:cNvPr id="15377" name="图片 1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8465" y="0"/>
              <a:ext cx="2210260" cy="294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8" name="Picture 2" descr="D:\缓存区\神木垒\2176952_133859096499_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6" r="3008" b="6621"/>
            <a:stretch>
              <a:fillRect/>
            </a:stretch>
          </p:blipFill>
          <p:spPr bwMode="auto">
            <a:xfrm>
              <a:off x="0" y="1"/>
              <a:ext cx="3131840" cy="1761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9" name="图片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742344"/>
              <a:ext cx="1961710" cy="1314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0" name="图片 1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750"/>
            <a:stretch>
              <a:fillRect/>
            </a:stretch>
          </p:blipFill>
          <p:spPr bwMode="auto">
            <a:xfrm>
              <a:off x="5295461" y="2947013"/>
              <a:ext cx="3876810" cy="2196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1" name="图片 1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00" t="23198" r="217" b="18503"/>
            <a:stretch>
              <a:fillRect/>
            </a:stretch>
          </p:blipFill>
          <p:spPr bwMode="auto">
            <a:xfrm>
              <a:off x="3098465" y="0"/>
              <a:ext cx="3840000" cy="176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2" name="图片 1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98" t="797" r="25536" b="6827"/>
            <a:stretch>
              <a:fillRect/>
            </a:stretch>
          </p:blipFill>
          <p:spPr bwMode="auto">
            <a:xfrm>
              <a:off x="0" y="3041379"/>
              <a:ext cx="1961710" cy="2102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3" name="图片 1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59" t="37973" r="5692" b="7149"/>
            <a:stretch>
              <a:fillRect/>
            </a:stretch>
          </p:blipFill>
          <p:spPr bwMode="auto">
            <a:xfrm>
              <a:off x="5295460" y="1761660"/>
              <a:ext cx="1643005" cy="1185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4" name="图片 1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96"/>
            <a:stretch>
              <a:fillRect/>
            </a:stretch>
          </p:blipFill>
          <p:spPr bwMode="auto">
            <a:xfrm>
              <a:off x="1961710" y="1761661"/>
              <a:ext cx="3333750" cy="2295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5" name="图片 2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41" t="20596" r="5434" b="45862"/>
            <a:stretch>
              <a:fillRect/>
            </a:stretch>
          </p:blipFill>
          <p:spPr bwMode="auto">
            <a:xfrm>
              <a:off x="1961709" y="4045256"/>
              <a:ext cx="3333751" cy="1098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63" name="矩形 48"/>
          <p:cNvSpPr>
            <a:spLocks noChangeArrowheads="1"/>
          </p:cNvSpPr>
          <p:nvPr/>
        </p:nvSpPr>
        <p:spPr bwMode="auto">
          <a:xfrm>
            <a:off x="525463" y="444500"/>
            <a:ext cx="6416675" cy="3613150"/>
          </a:xfrm>
          <a:prstGeom prst="rect">
            <a:avLst/>
          </a:prstGeom>
          <a:solidFill>
            <a:srgbClr val="CCEDC7">
              <a:alpha val="870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4" name="TextBox 49"/>
          <p:cNvSpPr>
            <a:spLocks noChangeArrowheads="1"/>
          </p:cNvSpPr>
          <p:nvPr/>
        </p:nvSpPr>
        <p:spPr bwMode="auto">
          <a:xfrm>
            <a:off x="669925" y="444500"/>
            <a:ext cx="2070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ADCE37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神木垒</a:t>
            </a:r>
          </a:p>
        </p:txBody>
      </p:sp>
      <p:sp>
        <p:nvSpPr>
          <p:cNvPr id="15365" name="矩形 50"/>
          <p:cNvSpPr>
            <a:spLocks noChangeArrowheads="1"/>
          </p:cNvSpPr>
          <p:nvPr/>
        </p:nvSpPr>
        <p:spPr bwMode="auto">
          <a:xfrm>
            <a:off x="704850" y="2376488"/>
            <a:ext cx="45720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7F7F7F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旅行是快乐的</a:t>
            </a:r>
            <a:r>
              <a:rPr lang="en-US" altLang="zh-CN" sz="1100">
                <a:solidFill>
                  <a:srgbClr val="7F7F7F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~ </a:t>
            </a:r>
            <a:endParaRPr lang="zh-CN" altLang="en-US" sz="1100">
              <a:solidFill>
                <a:srgbClr val="7F7F7F"/>
              </a:solidFill>
              <a:latin typeface="方正韵动中黑简体" panose="02000000000000000000" pitchFamily="2" charset="-122"/>
              <a:ea typeface="方正韵动中黑简体" panose="02000000000000000000" pitchFamily="2" charset="-122"/>
              <a:sym typeface="方正韵动中黑简体" panose="02000000000000000000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7F7F7F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神马工作鸭梨，神马情绪统统抛开</a:t>
            </a:r>
            <a:r>
              <a:rPr lang="en-US" altLang="zh-CN" sz="1100">
                <a:solidFill>
                  <a:srgbClr val="7F7F7F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……</a:t>
            </a:r>
            <a:endParaRPr lang="zh-CN" altLang="en-US" sz="1100">
              <a:solidFill>
                <a:srgbClr val="7F7F7F"/>
              </a:solidFill>
              <a:latin typeface="方正韵动中黑简体" panose="02000000000000000000" pitchFamily="2" charset="-122"/>
              <a:ea typeface="方正韵动中黑简体" panose="02000000000000000000" pitchFamily="2" charset="-122"/>
              <a:sym typeface="方正韵动中黑简体" panose="02000000000000000000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7F7F7F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这次的神木垒两日游，虽然很短暂。</a:t>
            </a:r>
            <a:endParaRPr lang="en-US" altLang="zh-CN" sz="1100">
              <a:solidFill>
                <a:srgbClr val="7F7F7F"/>
              </a:solidFill>
              <a:latin typeface="方正韵动中黑简体" panose="02000000000000000000" pitchFamily="2" charset="-122"/>
              <a:ea typeface="方正韵动中黑简体" panose="02000000000000000000" pitchFamily="2" charset="-122"/>
              <a:sym typeface="方正韵动中黑简体" panose="02000000000000000000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7F7F7F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但是更多的是我们一起开心的记录。</a:t>
            </a:r>
          </a:p>
        </p:txBody>
      </p:sp>
      <p:grpSp>
        <p:nvGrpSpPr>
          <p:cNvPr id="15366" name="Group 15"/>
          <p:cNvGrpSpPr>
            <a:grpSpLocks noChangeAspect="1"/>
          </p:cNvGrpSpPr>
          <p:nvPr/>
        </p:nvGrpSpPr>
        <p:grpSpPr bwMode="auto">
          <a:xfrm>
            <a:off x="809625" y="1439863"/>
            <a:ext cx="5295900" cy="885825"/>
            <a:chOff x="0" y="0"/>
            <a:chExt cx="5165998" cy="864000"/>
          </a:xfrm>
        </p:grpSpPr>
        <p:pic>
          <p:nvPicPr>
            <p:cNvPr id="15373" name="Picture 2" descr="D:\缓存区\神木垒\那几个美女\wKgBpU5dHlnU0eVRAAc_Dbl9BnU62_groupinfo_w600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99384" cy="86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4" name="Picture 3" descr="D:\缓存区\神木垒\那几个美女\wKgBpU5dH1rmFRo_AAZS8VUGETI88_groupinfo_w600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9769" y="0"/>
              <a:ext cx="1299384" cy="86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5" name="Picture 4" descr="D:\缓存区\神木垒\那几个美女\wKgBpU5dH-2rxj21AAM0VX6MRlc60_groupinfo_w600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9538" y="0"/>
              <a:ext cx="1146691" cy="86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6" name="Picture 5" descr="D:\缓存区\神木垒\那几个美女\wKgBpU5dH1-In-cdAAcw4R_Y8iU49_groupinfo_w600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6614" y="0"/>
              <a:ext cx="1299384" cy="86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67" name="TextBox 56"/>
          <p:cNvSpPr>
            <a:spLocks noChangeArrowheads="1"/>
          </p:cNvSpPr>
          <p:nvPr/>
        </p:nvSpPr>
        <p:spPr bwMode="auto">
          <a:xfrm>
            <a:off x="698500" y="944563"/>
            <a:ext cx="55451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ADCE37"/>
                </a:solidFill>
                <a:latin typeface="Copperplate Gothic Bold" pitchFamily="34" charset="0"/>
                <a:sym typeface="Copperplate Gothic Bold" pitchFamily="34" charset="0"/>
              </a:rPr>
              <a:t>Shenmulei Happy together</a:t>
            </a:r>
            <a:endParaRPr lang="zh-CN" altLang="en-US" sz="2400">
              <a:solidFill>
                <a:srgbClr val="ADCE37"/>
              </a:solidFill>
              <a:latin typeface="Copperplate Gothic Bold" pitchFamily="34" charset="0"/>
              <a:sym typeface="Copperplate Gothic Bold" pitchFamily="34" charset="0"/>
            </a:endParaRPr>
          </a:p>
        </p:txBody>
      </p:sp>
      <p:sp>
        <p:nvSpPr>
          <p:cNvPr id="15368" name="矩形 57"/>
          <p:cNvSpPr>
            <a:spLocks noChangeArrowheads="1"/>
          </p:cNvSpPr>
          <p:nvPr/>
        </p:nvSpPr>
        <p:spPr bwMode="auto">
          <a:xfrm>
            <a:off x="2212975" y="796925"/>
            <a:ext cx="4572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ADCE37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  <a:sym typeface="方正粗圆简体" panose="03000509000000000000" pitchFamily="65" charset="-122"/>
              </a:rPr>
              <a:t>心灵和身体都在路上</a:t>
            </a:r>
          </a:p>
        </p:txBody>
      </p:sp>
      <p:grpSp>
        <p:nvGrpSpPr>
          <p:cNvPr id="15369" name="Group 22"/>
          <p:cNvGrpSpPr>
            <a:grpSpLocks/>
          </p:cNvGrpSpPr>
          <p:nvPr/>
        </p:nvGrpSpPr>
        <p:grpSpPr bwMode="auto">
          <a:xfrm>
            <a:off x="723900" y="3292475"/>
            <a:ext cx="3117850" cy="457200"/>
            <a:chOff x="0" y="0"/>
            <a:chExt cx="3118482" cy="457946"/>
          </a:xfrm>
        </p:grpSpPr>
        <p:sp>
          <p:nvSpPr>
            <p:cNvPr id="15371" name="TextBox 59"/>
            <p:cNvSpPr>
              <a:spLocks noChangeArrowheads="1"/>
            </p:cNvSpPr>
            <p:nvPr/>
          </p:nvSpPr>
          <p:spPr bwMode="auto">
            <a:xfrm>
              <a:off x="760" y="242502"/>
              <a:ext cx="3117722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595959"/>
                  </a:solidFill>
                  <a:latin typeface="方正韵动中黑简体" panose="02000000000000000000" pitchFamily="2" charset="-122"/>
                  <a:ea typeface="方正韵动中黑简体" panose="02000000000000000000" pitchFamily="2" charset="-122"/>
                  <a:sym typeface="方正韵动中黑简体" panose="02000000000000000000" pitchFamily="2" charset="-122"/>
                </a:rPr>
                <a:t>背景音乐：路上</a:t>
              </a:r>
              <a:r>
                <a:rPr lang="en-US" altLang="zh-CN" sz="800">
                  <a:solidFill>
                    <a:srgbClr val="595959"/>
                  </a:solidFill>
                  <a:latin typeface="方正韵动中黑简体" panose="02000000000000000000" pitchFamily="2" charset="-122"/>
                  <a:ea typeface="方正韵动中黑简体" panose="02000000000000000000" pitchFamily="2" charset="-122"/>
                  <a:sym typeface="方正韵动中黑简体" panose="02000000000000000000" pitchFamily="2" charset="-122"/>
                </a:rPr>
                <a:t>-</a:t>
              </a:r>
              <a:r>
                <a:rPr lang="zh-CN" altLang="en-US" sz="800">
                  <a:solidFill>
                    <a:srgbClr val="595959"/>
                  </a:solidFill>
                  <a:latin typeface="方正韵动中黑简体" panose="02000000000000000000" pitchFamily="2" charset="-122"/>
                  <a:ea typeface="方正韵动中黑简体" panose="02000000000000000000" pitchFamily="2" charset="-122"/>
                  <a:sym typeface="方正韵动中黑简体" panose="02000000000000000000" pitchFamily="2" charset="-122"/>
                </a:rPr>
                <a:t>杨佳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5372" name="TextBox 60"/>
            <p:cNvSpPr>
              <a:spLocks noChangeArrowheads="1"/>
            </p:cNvSpPr>
            <p:nvPr/>
          </p:nvSpPr>
          <p:spPr bwMode="auto">
            <a:xfrm>
              <a:off x="0" y="0"/>
              <a:ext cx="3117722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595959"/>
                  </a:solidFill>
                  <a:latin typeface="方正韵动中黑简体" panose="02000000000000000000" pitchFamily="2" charset="-122"/>
                  <a:ea typeface="方正韵动中黑简体" panose="02000000000000000000" pitchFamily="2" charset="-122"/>
                  <a:sym typeface="方正韵动中黑简体" panose="02000000000000000000" pitchFamily="2" charset="-122"/>
                </a:rPr>
                <a:t>相关材料来自网络：</a:t>
              </a:r>
            </a:p>
          </p:txBody>
        </p:sp>
      </p:grpSp>
      <p:sp>
        <p:nvSpPr>
          <p:cNvPr id="15370" name="直接连接符 4"/>
          <p:cNvSpPr>
            <a:spLocks noChangeShapeType="1"/>
          </p:cNvSpPr>
          <p:nvPr/>
        </p:nvSpPr>
        <p:spPr bwMode="auto">
          <a:xfrm>
            <a:off x="809625" y="3292475"/>
            <a:ext cx="755650" cy="0"/>
          </a:xfrm>
          <a:prstGeom prst="line">
            <a:avLst/>
          </a:prstGeom>
          <a:noFill/>
          <a:ln w="9525">
            <a:solidFill>
              <a:srgbClr val="43A43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 noChangeAspect="1"/>
          </p:cNvGrpSpPr>
          <p:nvPr/>
        </p:nvGrpSpPr>
        <p:grpSpPr bwMode="auto">
          <a:xfrm>
            <a:off x="0" y="-4763"/>
            <a:ext cx="9144000" cy="5160963"/>
            <a:chOff x="0" y="0"/>
            <a:chExt cx="9144000" cy="5162155"/>
          </a:xfrm>
        </p:grpSpPr>
        <p:pic>
          <p:nvPicPr>
            <p:cNvPr id="24585" name="Picture 2" descr="D:\缓存区\神木垒\2176952_133859096499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61" t="1244" r="49152" b="5597"/>
            <a:stretch>
              <a:fillRect/>
            </a:stretch>
          </p:blipFill>
          <p:spPr bwMode="auto">
            <a:xfrm>
              <a:off x="0" y="2108270"/>
              <a:ext cx="2276745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6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01" t="11583" r="16301" b="1244"/>
            <a:stretch>
              <a:fillRect/>
            </a:stretch>
          </p:blipFill>
          <p:spPr bwMode="auto">
            <a:xfrm>
              <a:off x="6711125" y="0"/>
              <a:ext cx="2432875" cy="2108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7" name="图片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06" t="420" b="14171"/>
            <a:stretch>
              <a:fillRect/>
            </a:stretch>
          </p:blipFill>
          <p:spPr bwMode="auto">
            <a:xfrm>
              <a:off x="0" y="6149"/>
              <a:ext cx="3401870" cy="2102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8" name="图片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0" t="797" r="430" b="6827"/>
            <a:stretch>
              <a:fillRect/>
            </a:stretch>
          </p:blipFill>
          <p:spPr bwMode="auto">
            <a:xfrm>
              <a:off x="3401870" y="6149"/>
              <a:ext cx="3309256" cy="2102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9" name="图片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99" t="10599" r="11171" b="2339"/>
            <a:stretch>
              <a:fillRect/>
            </a:stretch>
          </p:blipFill>
          <p:spPr bwMode="auto">
            <a:xfrm>
              <a:off x="2276745" y="2118381"/>
              <a:ext cx="2430056" cy="3043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90" name="图片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96"/>
            <a:stretch>
              <a:fillRect/>
            </a:stretch>
          </p:blipFill>
          <p:spPr bwMode="auto">
            <a:xfrm>
              <a:off x="4707015" y="2108270"/>
              <a:ext cx="4434206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579" name="矩形 47"/>
          <p:cNvSpPr>
            <a:spLocks noChangeArrowheads="1"/>
          </p:cNvSpPr>
          <p:nvPr/>
        </p:nvSpPr>
        <p:spPr bwMode="auto">
          <a:xfrm>
            <a:off x="525463" y="444500"/>
            <a:ext cx="6416675" cy="3613150"/>
          </a:xfrm>
          <a:prstGeom prst="rect">
            <a:avLst/>
          </a:prstGeom>
          <a:solidFill>
            <a:srgbClr val="CCEDC7">
              <a:alpha val="9607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0" name="矩形 48"/>
          <p:cNvSpPr>
            <a:spLocks noChangeArrowheads="1"/>
          </p:cNvSpPr>
          <p:nvPr/>
        </p:nvSpPr>
        <p:spPr bwMode="auto">
          <a:xfrm>
            <a:off x="504825" y="815975"/>
            <a:ext cx="6438900" cy="396875"/>
          </a:xfrm>
          <a:prstGeom prst="rect">
            <a:avLst/>
          </a:prstGeom>
          <a:solidFill>
            <a:srgbClr val="62C75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458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658813"/>
            <a:ext cx="7493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4582" name="TextBox 50"/>
          <p:cNvSpPr>
            <a:spLocks noChangeArrowheads="1"/>
          </p:cNvSpPr>
          <p:nvPr/>
        </p:nvSpPr>
        <p:spPr bwMode="auto">
          <a:xfrm>
            <a:off x="1776413" y="774700"/>
            <a:ext cx="1868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沿途风景</a:t>
            </a:r>
          </a:p>
        </p:txBody>
      </p:sp>
      <p:pic>
        <p:nvPicPr>
          <p:cNvPr id="24583" name="图片 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550" y="1401763"/>
            <a:ext cx="1516063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图片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1412875"/>
            <a:ext cx="3375025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 noChangeAspect="1"/>
          </p:cNvGrpSpPr>
          <p:nvPr/>
        </p:nvGrpSpPr>
        <p:grpSpPr bwMode="auto">
          <a:xfrm>
            <a:off x="0" y="-4763"/>
            <a:ext cx="9144000" cy="5160963"/>
            <a:chOff x="0" y="0"/>
            <a:chExt cx="9144000" cy="5162155"/>
          </a:xfrm>
        </p:grpSpPr>
        <p:pic>
          <p:nvPicPr>
            <p:cNvPr id="25609" name="Picture 2" descr="D:\缓存区\神木垒\2176952_133859096499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61" t="1244" r="49152" b="5597"/>
            <a:stretch>
              <a:fillRect/>
            </a:stretch>
          </p:blipFill>
          <p:spPr bwMode="auto">
            <a:xfrm>
              <a:off x="0" y="2108270"/>
              <a:ext cx="2276745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0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01" t="11583" r="16301" b="1244"/>
            <a:stretch>
              <a:fillRect/>
            </a:stretch>
          </p:blipFill>
          <p:spPr bwMode="auto">
            <a:xfrm>
              <a:off x="6711125" y="0"/>
              <a:ext cx="2432875" cy="2108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1" name="图片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06" t="420" b="14171"/>
            <a:stretch>
              <a:fillRect/>
            </a:stretch>
          </p:blipFill>
          <p:spPr bwMode="auto">
            <a:xfrm>
              <a:off x="0" y="6149"/>
              <a:ext cx="3401870" cy="2102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2" name="图片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0" t="797" r="430" b="6827"/>
            <a:stretch>
              <a:fillRect/>
            </a:stretch>
          </p:blipFill>
          <p:spPr bwMode="auto">
            <a:xfrm>
              <a:off x="3401870" y="6149"/>
              <a:ext cx="3309256" cy="2102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3" name="图片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99" t="10599" r="11171" b="2339"/>
            <a:stretch>
              <a:fillRect/>
            </a:stretch>
          </p:blipFill>
          <p:spPr bwMode="auto">
            <a:xfrm>
              <a:off x="2276745" y="2118381"/>
              <a:ext cx="2430056" cy="3043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4" name="图片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96"/>
            <a:stretch>
              <a:fillRect/>
            </a:stretch>
          </p:blipFill>
          <p:spPr bwMode="auto">
            <a:xfrm>
              <a:off x="4707015" y="2108270"/>
              <a:ext cx="4434206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03" name="矩形 47"/>
          <p:cNvSpPr>
            <a:spLocks noChangeArrowheads="1"/>
          </p:cNvSpPr>
          <p:nvPr/>
        </p:nvSpPr>
        <p:spPr bwMode="auto">
          <a:xfrm>
            <a:off x="525463" y="444500"/>
            <a:ext cx="6416675" cy="3613150"/>
          </a:xfrm>
          <a:prstGeom prst="rect">
            <a:avLst/>
          </a:prstGeom>
          <a:solidFill>
            <a:srgbClr val="CCEDC7">
              <a:alpha val="9607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4" name="矩形 48"/>
          <p:cNvSpPr>
            <a:spLocks noChangeArrowheads="1"/>
          </p:cNvSpPr>
          <p:nvPr/>
        </p:nvSpPr>
        <p:spPr bwMode="auto">
          <a:xfrm>
            <a:off x="504825" y="815975"/>
            <a:ext cx="6438900" cy="396875"/>
          </a:xfrm>
          <a:prstGeom prst="rect">
            <a:avLst/>
          </a:prstGeom>
          <a:solidFill>
            <a:srgbClr val="62C75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658813"/>
            <a:ext cx="7493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5606" name="TextBox 50"/>
          <p:cNvSpPr>
            <a:spLocks noChangeArrowheads="1"/>
          </p:cNvSpPr>
          <p:nvPr/>
        </p:nvSpPr>
        <p:spPr bwMode="auto">
          <a:xfrm>
            <a:off x="1776413" y="774700"/>
            <a:ext cx="1868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沿途风景</a:t>
            </a:r>
          </a:p>
        </p:txBody>
      </p:sp>
      <p:pic>
        <p:nvPicPr>
          <p:cNvPr id="25607" name="图片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550" y="1401763"/>
            <a:ext cx="150495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图片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1401763"/>
            <a:ext cx="3375025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 noChangeAspect="1"/>
          </p:cNvGrpSpPr>
          <p:nvPr/>
        </p:nvGrpSpPr>
        <p:grpSpPr bwMode="auto">
          <a:xfrm>
            <a:off x="0" y="-4763"/>
            <a:ext cx="9144000" cy="5160963"/>
            <a:chOff x="0" y="0"/>
            <a:chExt cx="9144000" cy="5162155"/>
          </a:xfrm>
        </p:grpSpPr>
        <p:pic>
          <p:nvPicPr>
            <p:cNvPr id="26633" name="Picture 2" descr="D:\缓存区\神木垒\2176952_133859096499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61" t="1244" r="49152" b="5597"/>
            <a:stretch>
              <a:fillRect/>
            </a:stretch>
          </p:blipFill>
          <p:spPr bwMode="auto">
            <a:xfrm>
              <a:off x="0" y="2108270"/>
              <a:ext cx="2276745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4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01" t="11583" r="16301" b="1244"/>
            <a:stretch>
              <a:fillRect/>
            </a:stretch>
          </p:blipFill>
          <p:spPr bwMode="auto">
            <a:xfrm>
              <a:off x="6711125" y="0"/>
              <a:ext cx="2432875" cy="2108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5" name="图片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06" t="420" b="14171"/>
            <a:stretch>
              <a:fillRect/>
            </a:stretch>
          </p:blipFill>
          <p:spPr bwMode="auto">
            <a:xfrm>
              <a:off x="0" y="6149"/>
              <a:ext cx="3401870" cy="2102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6" name="图片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0" t="797" r="430" b="6827"/>
            <a:stretch>
              <a:fillRect/>
            </a:stretch>
          </p:blipFill>
          <p:spPr bwMode="auto">
            <a:xfrm>
              <a:off x="3401870" y="6149"/>
              <a:ext cx="3309256" cy="2102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7" name="图片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99" t="10599" r="11171" b="2339"/>
            <a:stretch>
              <a:fillRect/>
            </a:stretch>
          </p:blipFill>
          <p:spPr bwMode="auto">
            <a:xfrm>
              <a:off x="2276745" y="2118381"/>
              <a:ext cx="2430056" cy="3043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8" name="图片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96"/>
            <a:stretch>
              <a:fillRect/>
            </a:stretch>
          </p:blipFill>
          <p:spPr bwMode="auto">
            <a:xfrm>
              <a:off x="4707015" y="2108270"/>
              <a:ext cx="4434206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27" name="矩形 47"/>
          <p:cNvSpPr>
            <a:spLocks noChangeArrowheads="1"/>
          </p:cNvSpPr>
          <p:nvPr/>
        </p:nvSpPr>
        <p:spPr bwMode="auto">
          <a:xfrm>
            <a:off x="525463" y="444500"/>
            <a:ext cx="6416675" cy="3613150"/>
          </a:xfrm>
          <a:prstGeom prst="rect">
            <a:avLst/>
          </a:prstGeom>
          <a:solidFill>
            <a:srgbClr val="CCEDC7">
              <a:alpha val="9607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8" name="矩形 48"/>
          <p:cNvSpPr>
            <a:spLocks noChangeArrowheads="1"/>
          </p:cNvSpPr>
          <p:nvPr/>
        </p:nvSpPr>
        <p:spPr bwMode="auto">
          <a:xfrm>
            <a:off x="504825" y="815975"/>
            <a:ext cx="6438900" cy="396875"/>
          </a:xfrm>
          <a:prstGeom prst="rect">
            <a:avLst/>
          </a:prstGeom>
          <a:solidFill>
            <a:srgbClr val="62C75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658813"/>
            <a:ext cx="7493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6630" name="TextBox 50"/>
          <p:cNvSpPr>
            <a:spLocks noChangeArrowheads="1"/>
          </p:cNvSpPr>
          <p:nvPr/>
        </p:nvSpPr>
        <p:spPr bwMode="auto">
          <a:xfrm>
            <a:off x="1776413" y="774700"/>
            <a:ext cx="1868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沿途风景</a:t>
            </a:r>
          </a:p>
        </p:txBody>
      </p:sp>
      <p:pic>
        <p:nvPicPr>
          <p:cNvPr id="26631" name="图片 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0" y="1401763"/>
            <a:ext cx="3363913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图片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550" y="1401763"/>
            <a:ext cx="1489075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 noChangeAspect="1"/>
          </p:cNvGrpSpPr>
          <p:nvPr/>
        </p:nvGrpSpPr>
        <p:grpSpPr bwMode="auto">
          <a:xfrm>
            <a:off x="0" y="-4763"/>
            <a:ext cx="9144000" cy="5160963"/>
            <a:chOff x="0" y="0"/>
            <a:chExt cx="9144000" cy="5162155"/>
          </a:xfrm>
        </p:grpSpPr>
        <p:pic>
          <p:nvPicPr>
            <p:cNvPr id="27657" name="Picture 2" descr="D:\缓存区\神木垒\2176952_133859096499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61" t="1244" r="49152" b="5597"/>
            <a:stretch>
              <a:fillRect/>
            </a:stretch>
          </p:blipFill>
          <p:spPr bwMode="auto">
            <a:xfrm>
              <a:off x="0" y="2108270"/>
              <a:ext cx="2276745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8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01" t="11583" r="16301" b="1244"/>
            <a:stretch>
              <a:fillRect/>
            </a:stretch>
          </p:blipFill>
          <p:spPr bwMode="auto">
            <a:xfrm>
              <a:off x="6711125" y="0"/>
              <a:ext cx="2432875" cy="2108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9" name="图片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06" t="420" b="14171"/>
            <a:stretch>
              <a:fillRect/>
            </a:stretch>
          </p:blipFill>
          <p:spPr bwMode="auto">
            <a:xfrm>
              <a:off x="0" y="6149"/>
              <a:ext cx="3401870" cy="2102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0" name="图片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0" t="797" r="430" b="6827"/>
            <a:stretch>
              <a:fillRect/>
            </a:stretch>
          </p:blipFill>
          <p:spPr bwMode="auto">
            <a:xfrm>
              <a:off x="3401870" y="6149"/>
              <a:ext cx="3309256" cy="2102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1" name="图片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99" t="10599" r="11171" b="2339"/>
            <a:stretch>
              <a:fillRect/>
            </a:stretch>
          </p:blipFill>
          <p:spPr bwMode="auto">
            <a:xfrm>
              <a:off x="2276745" y="2118381"/>
              <a:ext cx="2430056" cy="3043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2" name="图片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96"/>
            <a:stretch>
              <a:fillRect/>
            </a:stretch>
          </p:blipFill>
          <p:spPr bwMode="auto">
            <a:xfrm>
              <a:off x="4707015" y="2108270"/>
              <a:ext cx="4434206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1" name="矩形 47"/>
          <p:cNvSpPr>
            <a:spLocks noChangeArrowheads="1"/>
          </p:cNvSpPr>
          <p:nvPr/>
        </p:nvSpPr>
        <p:spPr bwMode="auto">
          <a:xfrm>
            <a:off x="525463" y="444500"/>
            <a:ext cx="6416675" cy="3613150"/>
          </a:xfrm>
          <a:prstGeom prst="rect">
            <a:avLst/>
          </a:prstGeom>
          <a:solidFill>
            <a:srgbClr val="CCEDC7">
              <a:alpha val="9607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2" name="矩形 48"/>
          <p:cNvSpPr>
            <a:spLocks noChangeArrowheads="1"/>
          </p:cNvSpPr>
          <p:nvPr/>
        </p:nvSpPr>
        <p:spPr bwMode="auto">
          <a:xfrm>
            <a:off x="504825" y="815975"/>
            <a:ext cx="6438900" cy="396875"/>
          </a:xfrm>
          <a:prstGeom prst="rect">
            <a:avLst/>
          </a:prstGeom>
          <a:solidFill>
            <a:srgbClr val="62C75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658813"/>
            <a:ext cx="7493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7654" name="TextBox 50"/>
          <p:cNvSpPr>
            <a:spLocks noChangeArrowheads="1"/>
          </p:cNvSpPr>
          <p:nvPr/>
        </p:nvSpPr>
        <p:spPr bwMode="auto">
          <a:xfrm>
            <a:off x="1776413" y="774700"/>
            <a:ext cx="1868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沿途风景</a:t>
            </a:r>
          </a:p>
        </p:txBody>
      </p:sp>
      <p:pic>
        <p:nvPicPr>
          <p:cNvPr id="27655" name="图片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363" y="1401763"/>
            <a:ext cx="1479550" cy="223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图片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25" y="1401763"/>
            <a:ext cx="3348038" cy="224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D:\缓存区\神木垒\2176952_133859096499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1" t="1244" r="49152" b="5597"/>
          <a:stretch>
            <a:fillRect/>
          </a:stretch>
        </p:blipFill>
        <p:spPr bwMode="auto">
          <a:xfrm>
            <a:off x="0" y="2101850"/>
            <a:ext cx="2276475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1" t="11583" r="16301" b="1244"/>
          <a:stretch>
            <a:fillRect/>
          </a:stretch>
        </p:blipFill>
        <p:spPr bwMode="auto">
          <a:xfrm>
            <a:off x="6711950" y="-4763"/>
            <a:ext cx="2432050" cy="210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6" t="420" b="14171"/>
          <a:stretch>
            <a:fillRect/>
          </a:stretch>
        </p:blipFill>
        <p:spPr bwMode="auto">
          <a:xfrm>
            <a:off x="0" y="0"/>
            <a:ext cx="3402013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" t="797" r="430" b="6827"/>
          <a:stretch>
            <a:fillRect/>
          </a:stretch>
        </p:blipFill>
        <p:spPr bwMode="auto">
          <a:xfrm>
            <a:off x="3402013" y="0"/>
            <a:ext cx="3308350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图片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99" t="10599" r="11171" b="2339"/>
          <a:stretch>
            <a:fillRect/>
          </a:stretch>
        </p:blipFill>
        <p:spPr bwMode="auto">
          <a:xfrm>
            <a:off x="2276475" y="2111375"/>
            <a:ext cx="2430463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图片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6"/>
          <a:stretch>
            <a:fillRect/>
          </a:stretch>
        </p:blipFill>
        <p:spPr bwMode="auto">
          <a:xfrm>
            <a:off x="4706938" y="2101850"/>
            <a:ext cx="4433887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0" name="矩形 47"/>
          <p:cNvSpPr>
            <a:spLocks noChangeArrowheads="1"/>
          </p:cNvSpPr>
          <p:nvPr/>
        </p:nvSpPr>
        <p:spPr bwMode="auto">
          <a:xfrm>
            <a:off x="525463" y="444500"/>
            <a:ext cx="6416675" cy="3613150"/>
          </a:xfrm>
          <a:prstGeom prst="rect">
            <a:avLst/>
          </a:prstGeom>
          <a:solidFill>
            <a:srgbClr val="CCEDC7">
              <a:alpha val="9607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1" name="矩形 48"/>
          <p:cNvSpPr>
            <a:spLocks noChangeArrowheads="1"/>
          </p:cNvSpPr>
          <p:nvPr/>
        </p:nvSpPr>
        <p:spPr bwMode="auto">
          <a:xfrm>
            <a:off x="504825" y="815975"/>
            <a:ext cx="6438900" cy="396875"/>
          </a:xfrm>
          <a:prstGeom prst="rect">
            <a:avLst/>
          </a:prstGeom>
          <a:solidFill>
            <a:srgbClr val="62C75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868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658813"/>
            <a:ext cx="7493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8683" name="TextBox 50"/>
          <p:cNvSpPr>
            <a:spLocks noChangeArrowheads="1"/>
          </p:cNvSpPr>
          <p:nvPr/>
        </p:nvSpPr>
        <p:spPr bwMode="auto">
          <a:xfrm>
            <a:off x="1776413" y="774700"/>
            <a:ext cx="9350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感悟</a:t>
            </a:r>
          </a:p>
        </p:txBody>
      </p:sp>
      <p:sp>
        <p:nvSpPr>
          <p:cNvPr id="28684" name="矩形 13"/>
          <p:cNvSpPr>
            <a:spLocks noChangeArrowheads="1"/>
          </p:cNvSpPr>
          <p:nvPr/>
        </p:nvSpPr>
        <p:spPr bwMode="auto">
          <a:xfrm>
            <a:off x="946150" y="1355725"/>
            <a:ext cx="560546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《</a:t>
            </a:r>
            <a:r>
              <a:rPr lang="zh-CN" altLang="en-US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自驾游神木垒</a:t>
            </a:r>
            <a:r>
              <a:rPr lang="en-US" altLang="zh-CN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》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午饭后出发，到了神木垒大概晚上七点左右。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然后收拾整理下，晚上早点休息。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第二天一大早。开车到售票点。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买了票后，然后可以选择步行，也可以选择骑马，到山的中央。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然后继续往上爬。就能看到神仙般居住的地方。。。真的很漂亮吖。。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当时我们去的时候，天气还不是很好。没有遇到蓝天白云神马的。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如果是天气很好，更完美啦。（冬天上去景色也很不错哟）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最后我们几个女生在上面各种拍啊。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下午下山之后，吃了当地的烤全羊。（建议最好还是不要吃啊。一只烤全羊</a:t>
            </a:r>
            <a:r>
              <a:rPr lang="en-US" altLang="zh-CN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1000</a:t>
            </a:r>
            <a:r>
              <a:rPr lang="zh-CN" altLang="en-US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多，又不是很好吃的。浪费啊。。。）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第三天早上起来呼吸下新鲜空气。可以选择早上离开。也可以吃了午饭后离开。。。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总之神木垒这个地方价格又便宜，景色也相当不错。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还是值得啊。。。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因为是朋友开车去的。所以没计算邮费。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7A9224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总共花费四百元。。。所以这个地方还是很不错的啦。又不会用太多钱，而且只需要两三天时间。景色也相当不错。值得去唷。。。哈哈哈</a:t>
            </a:r>
          </a:p>
        </p:txBody>
      </p:sp>
      <p:pic>
        <p:nvPicPr>
          <p:cNvPr id="28685" name="图片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6" t="28690" r="17876" b="28691"/>
          <a:stretch>
            <a:fillRect/>
          </a:stretch>
        </p:blipFill>
        <p:spPr bwMode="auto">
          <a:xfrm>
            <a:off x="5856288" y="1328738"/>
            <a:ext cx="6000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6" name="TextBox 2"/>
          <p:cNvSpPr>
            <a:spLocks noChangeArrowheads="1"/>
          </p:cNvSpPr>
          <p:nvPr/>
        </p:nvSpPr>
        <p:spPr bwMode="auto">
          <a:xfrm>
            <a:off x="5781675" y="1892300"/>
            <a:ext cx="11080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FA6C96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小雪</a:t>
            </a:r>
            <a:r>
              <a:rPr lang="en-US" altLang="zh-CN" sz="900">
                <a:solidFill>
                  <a:srgbClr val="FA6C96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DANA</a:t>
            </a:r>
            <a:endParaRPr lang="zh-CN" altLang="en-US" sz="900">
              <a:solidFill>
                <a:srgbClr val="FA6C96"/>
              </a:solidFill>
              <a:latin typeface="方正粗倩简体" panose="03000509000000000000" pitchFamily="65" charset="-122"/>
              <a:ea typeface="方正粗倩简体" panose="03000509000000000000" pitchFamily="65" charset="-122"/>
              <a:sym typeface="方正粗倩简体" panose="03000509000000000000" pitchFamily="65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 noChangeAspect="1"/>
          </p:cNvGrpSpPr>
          <p:nvPr/>
        </p:nvGrpSpPr>
        <p:grpSpPr bwMode="auto">
          <a:xfrm>
            <a:off x="0" y="0"/>
            <a:ext cx="9172575" cy="5143500"/>
            <a:chOff x="0" y="0"/>
            <a:chExt cx="9172271" cy="5143500"/>
          </a:xfrm>
        </p:grpSpPr>
        <p:pic>
          <p:nvPicPr>
            <p:cNvPr id="29705" name="图片 1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8465" y="0"/>
              <a:ext cx="2210260" cy="294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6" name="Picture 2" descr="D:\缓存区\神木垒\2176952_133859096499_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6" r="3008" b="6621"/>
            <a:stretch>
              <a:fillRect/>
            </a:stretch>
          </p:blipFill>
          <p:spPr bwMode="auto">
            <a:xfrm>
              <a:off x="0" y="1"/>
              <a:ext cx="3131840" cy="1761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7" name="图片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742344"/>
              <a:ext cx="1961710" cy="1314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8" name="图片 1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750"/>
            <a:stretch>
              <a:fillRect/>
            </a:stretch>
          </p:blipFill>
          <p:spPr bwMode="auto">
            <a:xfrm>
              <a:off x="5295461" y="2947013"/>
              <a:ext cx="3876810" cy="2196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9" name="图片 1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00" t="23198" r="217" b="18503"/>
            <a:stretch>
              <a:fillRect/>
            </a:stretch>
          </p:blipFill>
          <p:spPr bwMode="auto">
            <a:xfrm>
              <a:off x="3098465" y="0"/>
              <a:ext cx="3840000" cy="176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0" name="图片 1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98" t="797" r="25536" b="6827"/>
            <a:stretch>
              <a:fillRect/>
            </a:stretch>
          </p:blipFill>
          <p:spPr bwMode="auto">
            <a:xfrm>
              <a:off x="0" y="3041379"/>
              <a:ext cx="1961710" cy="2102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1" name="图片 1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59" t="37973" r="5692" b="7149"/>
            <a:stretch>
              <a:fillRect/>
            </a:stretch>
          </p:blipFill>
          <p:spPr bwMode="auto">
            <a:xfrm>
              <a:off x="5295460" y="1761660"/>
              <a:ext cx="1643005" cy="1185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2" name="图片 1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96"/>
            <a:stretch>
              <a:fillRect/>
            </a:stretch>
          </p:blipFill>
          <p:spPr bwMode="auto">
            <a:xfrm>
              <a:off x="1961710" y="1761661"/>
              <a:ext cx="3333750" cy="2295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3" name="图片 2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41" t="20596" r="5434" b="45862"/>
            <a:stretch>
              <a:fillRect/>
            </a:stretch>
          </p:blipFill>
          <p:spPr bwMode="auto">
            <a:xfrm>
              <a:off x="1961709" y="4045256"/>
              <a:ext cx="3333751" cy="1098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699" name="Group 12"/>
          <p:cNvGrpSpPr>
            <a:grpSpLocks/>
          </p:cNvGrpSpPr>
          <p:nvPr/>
        </p:nvGrpSpPr>
        <p:grpSpPr bwMode="auto">
          <a:xfrm>
            <a:off x="525463" y="444500"/>
            <a:ext cx="6416675" cy="3613150"/>
            <a:chOff x="0" y="0"/>
            <a:chExt cx="6416915" cy="3612545"/>
          </a:xfrm>
        </p:grpSpPr>
        <p:sp>
          <p:nvSpPr>
            <p:cNvPr id="29700" name="矩形 27"/>
            <p:cNvSpPr>
              <a:spLocks noChangeArrowheads="1"/>
            </p:cNvSpPr>
            <p:nvPr/>
          </p:nvSpPr>
          <p:spPr bwMode="auto">
            <a:xfrm>
              <a:off x="0" y="0"/>
              <a:ext cx="6416915" cy="3612545"/>
            </a:xfrm>
            <a:prstGeom prst="rect">
              <a:avLst/>
            </a:prstGeom>
            <a:solidFill>
              <a:srgbClr val="CCEDC7">
                <a:alpha val="8705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CCEDC7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29701" name="Picture 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98197">
              <a:off x="2182968" y="1680115"/>
              <a:ext cx="2715134" cy="1678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29702" name="Picture 3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32241">
              <a:off x="4064246" y="1428876"/>
              <a:ext cx="1843500" cy="1139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29703" name="Picture 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70" r="1286"/>
            <a:stretch>
              <a:fillRect/>
            </a:stretch>
          </p:blipFill>
          <p:spPr bwMode="auto">
            <a:xfrm rot="-226251">
              <a:off x="627812" y="283320"/>
              <a:ext cx="3969666" cy="2107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29704" name="Picture 4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062407">
              <a:off x="780741" y="1739042"/>
              <a:ext cx="1967072" cy="1216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44000" cy="516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30723" name="矩形 93"/>
          <p:cNvSpPr>
            <a:spLocks noChangeArrowheads="1"/>
          </p:cNvSpPr>
          <p:nvPr/>
        </p:nvSpPr>
        <p:spPr bwMode="auto">
          <a:xfrm>
            <a:off x="519113" y="454025"/>
            <a:ext cx="5486400" cy="3870325"/>
          </a:xfrm>
          <a:prstGeom prst="rect">
            <a:avLst/>
          </a:prstGeom>
          <a:solidFill>
            <a:srgbClr val="CCEDC7">
              <a:alpha val="870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72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9" t="7689" r="31035" b="4848"/>
          <a:stretch>
            <a:fillRect/>
          </a:stretch>
        </p:blipFill>
        <p:spPr bwMode="auto">
          <a:xfrm>
            <a:off x="671513" y="638175"/>
            <a:ext cx="352742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78" t="88239" r="31174" b="4367"/>
          <a:stretch>
            <a:fillRect/>
          </a:stretch>
        </p:blipFill>
        <p:spPr bwMode="auto">
          <a:xfrm>
            <a:off x="3619500" y="3848100"/>
            <a:ext cx="5873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5" t="88239" r="79555" b="4367"/>
          <a:stretch>
            <a:fillRect/>
          </a:stretch>
        </p:blipFill>
        <p:spPr bwMode="auto">
          <a:xfrm>
            <a:off x="682625" y="3849688"/>
            <a:ext cx="57785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39"/>
          <a:stretch>
            <a:fillRect/>
          </a:stretch>
        </p:blipFill>
        <p:spPr bwMode="auto">
          <a:xfrm>
            <a:off x="3916363" y="615950"/>
            <a:ext cx="2825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40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38"/>
          <a:stretch>
            <a:fillRect/>
          </a:stretch>
        </p:blipFill>
        <p:spPr bwMode="auto">
          <a:xfrm>
            <a:off x="3916363" y="3562350"/>
            <a:ext cx="2809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41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15"/>
          <a:stretch>
            <a:fillRect/>
          </a:stretch>
        </p:blipFill>
        <p:spPr bwMode="auto">
          <a:xfrm>
            <a:off x="674688" y="3548063"/>
            <a:ext cx="300037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42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 bwMode="auto">
          <a:xfrm>
            <a:off x="682625" y="623888"/>
            <a:ext cx="2968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43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18"/>
          <a:stretch>
            <a:fillRect/>
          </a:stretch>
        </p:blipFill>
        <p:spPr bwMode="auto">
          <a:xfrm>
            <a:off x="669925" y="620713"/>
            <a:ext cx="592138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44" name="Picture 1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 bwMode="auto">
          <a:xfrm>
            <a:off x="3630613" y="627063"/>
            <a:ext cx="592137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45" name="图片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2" t="15080" r="79520" b="70183"/>
          <a:stretch>
            <a:fillRect/>
          </a:stretch>
        </p:blipFill>
        <p:spPr bwMode="auto">
          <a:xfrm>
            <a:off x="682625" y="911225"/>
            <a:ext cx="59055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图片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8" t="73334" r="79546" b="11568"/>
          <a:stretch>
            <a:fillRect/>
          </a:stretch>
        </p:blipFill>
        <p:spPr bwMode="auto">
          <a:xfrm>
            <a:off x="674688" y="3262313"/>
            <a:ext cx="588962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7" name="图片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8" t="7805" r="74637" b="77498"/>
          <a:stretch>
            <a:fillRect/>
          </a:stretch>
        </p:blipFill>
        <p:spPr bwMode="auto">
          <a:xfrm>
            <a:off x="966788" y="615950"/>
            <a:ext cx="58896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8" name="图片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24" t="7805" r="35991" b="77498"/>
          <a:stretch>
            <a:fillRect/>
          </a:stretch>
        </p:blipFill>
        <p:spPr bwMode="auto">
          <a:xfrm>
            <a:off x="3324225" y="615950"/>
            <a:ext cx="59055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9" name="图片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81" t="15120" r="31017" b="69780"/>
          <a:stretch>
            <a:fillRect/>
          </a:stretch>
        </p:blipFill>
        <p:spPr bwMode="auto">
          <a:xfrm>
            <a:off x="3611563" y="911225"/>
            <a:ext cx="611187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0" name="图片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81" t="73711" r="31174" b="11684"/>
          <a:stretch>
            <a:fillRect/>
          </a:stretch>
        </p:blipFill>
        <p:spPr bwMode="auto">
          <a:xfrm>
            <a:off x="3611563" y="3271838"/>
            <a:ext cx="6016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1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3" t="81395" r="35930" b="3770"/>
          <a:stretch>
            <a:fillRect/>
          </a:stretch>
        </p:blipFill>
        <p:spPr bwMode="auto">
          <a:xfrm>
            <a:off x="3317875" y="3559175"/>
            <a:ext cx="58737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2" name="图片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5" t="81395" r="74608" b="3770"/>
          <a:stretch>
            <a:fillRect/>
          </a:stretch>
        </p:blipFill>
        <p:spPr bwMode="auto">
          <a:xfrm>
            <a:off x="965200" y="3563938"/>
            <a:ext cx="59055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3" name="图片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54" t="88239" r="40695" b="4367"/>
          <a:stretch>
            <a:fillRect/>
          </a:stretch>
        </p:blipFill>
        <p:spPr bwMode="auto">
          <a:xfrm>
            <a:off x="3028950" y="3840163"/>
            <a:ext cx="601663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4" name="图片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4" t="88239" r="69812" b="4367"/>
          <a:stretch>
            <a:fillRect/>
          </a:stretch>
        </p:blipFill>
        <p:spPr bwMode="auto">
          <a:xfrm>
            <a:off x="1260475" y="3849688"/>
            <a:ext cx="58737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5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45"/>
          <a:stretch>
            <a:fillRect/>
          </a:stretch>
        </p:blipFill>
        <p:spPr bwMode="auto">
          <a:xfrm>
            <a:off x="3911600" y="1217613"/>
            <a:ext cx="287338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56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3905250" y="2974975"/>
            <a:ext cx="293688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57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81"/>
          <a:stretch>
            <a:fillRect/>
          </a:stretch>
        </p:blipFill>
        <p:spPr bwMode="auto">
          <a:xfrm>
            <a:off x="665163" y="2965450"/>
            <a:ext cx="306387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58" name="Picture 1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 bwMode="auto">
          <a:xfrm>
            <a:off x="684213" y="1203325"/>
            <a:ext cx="293687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59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55"/>
          <a:stretch>
            <a:fillRect/>
          </a:stretch>
        </p:blipFill>
        <p:spPr bwMode="auto">
          <a:xfrm>
            <a:off x="1260475" y="627063"/>
            <a:ext cx="58578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60" name="Picture 1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98"/>
          <a:stretch>
            <a:fillRect/>
          </a:stretch>
        </p:blipFill>
        <p:spPr bwMode="auto">
          <a:xfrm>
            <a:off x="3036888" y="620713"/>
            <a:ext cx="585787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61" name="图片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8" t="59198" r="79491" b="26146"/>
          <a:stretch>
            <a:fillRect/>
          </a:stretch>
        </p:blipFill>
        <p:spPr bwMode="auto">
          <a:xfrm>
            <a:off x="674688" y="2679700"/>
            <a:ext cx="58737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2" name="图片 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5" t="7805" r="64970" b="77498"/>
          <a:stretch>
            <a:fillRect/>
          </a:stretch>
        </p:blipFill>
        <p:spPr bwMode="auto">
          <a:xfrm>
            <a:off x="1555750" y="619125"/>
            <a:ext cx="58896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3" name="图片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66" t="14946" r="40878" b="70183"/>
          <a:stretch>
            <a:fillRect/>
          </a:stretch>
        </p:blipFill>
        <p:spPr bwMode="auto">
          <a:xfrm>
            <a:off x="3028950" y="909638"/>
            <a:ext cx="59055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4" name="图片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2" t="15080" r="69843" b="70183"/>
          <a:stretch>
            <a:fillRect/>
          </a:stretch>
        </p:blipFill>
        <p:spPr bwMode="auto">
          <a:xfrm>
            <a:off x="1262063" y="911225"/>
            <a:ext cx="58896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5" name="图片 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1" t="29886" r="79553" b="55086"/>
          <a:stretch>
            <a:fillRect/>
          </a:stretch>
        </p:blipFill>
        <p:spPr bwMode="auto">
          <a:xfrm>
            <a:off x="674688" y="1501775"/>
            <a:ext cx="606425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6" name="图片 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61" t="73674" r="40837" b="11568"/>
          <a:stretch>
            <a:fillRect/>
          </a:stretch>
        </p:blipFill>
        <p:spPr bwMode="auto">
          <a:xfrm>
            <a:off x="3028950" y="3271838"/>
            <a:ext cx="592138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7" name="图片 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06" t="73499" r="69879" b="11568"/>
          <a:stretch>
            <a:fillRect/>
          </a:stretch>
        </p:blipFill>
        <p:spPr bwMode="auto">
          <a:xfrm>
            <a:off x="1254125" y="3262313"/>
            <a:ext cx="60642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8" name="图片 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0" t="7805" r="45699" b="77498"/>
          <a:stretch>
            <a:fillRect/>
          </a:stretch>
        </p:blipFill>
        <p:spPr bwMode="auto">
          <a:xfrm>
            <a:off x="2736850" y="615950"/>
            <a:ext cx="5873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9" name="图片 3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62" t="22345" r="36052" b="62848"/>
          <a:stretch>
            <a:fillRect/>
          </a:stretch>
        </p:blipFill>
        <p:spPr bwMode="auto">
          <a:xfrm>
            <a:off x="3324225" y="1209675"/>
            <a:ext cx="5905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70" name="图片 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2" t="22345" r="74609" b="62848"/>
          <a:stretch>
            <a:fillRect/>
          </a:stretch>
        </p:blipFill>
        <p:spPr bwMode="auto">
          <a:xfrm>
            <a:off x="976313" y="1198563"/>
            <a:ext cx="588962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71" name="图片 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3" t="66719" r="35930" b="18604"/>
          <a:stretch>
            <a:fillRect/>
          </a:stretch>
        </p:blipFill>
        <p:spPr bwMode="auto">
          <a:xfrm>
            <a:off x="3325813" y="2976563"/>
            <a:ext cx="587375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72" name="图片 3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3" t="66719" r="74603" b="18604"/>
          <a:stretch>
            <a:fillRect/>
          </a:stretch>
        </p:blipFill>
        <p:spPr bwMode="auto">
          <a:xfrm>
            <a:off x="969963" y="2970213"/>
            <a:ext cx="58578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73" name="图片 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78" t="30125" r="31174" b="55208"/>
          <a:stretch>
            <a:fillRect/>
          </a:stretch>
        </p:blipFill>
        <p:spPr bwMode="auto">
          <a:xfrm>
            <a:off x="3624263" y="1497013"/>
            <a:ext cx="588962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74" name="图片 3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81" t="58998" r="31174" b="26193"/>
          <a:stretch>
            <a:fillRect/>
          </a:stretch>
        </p:blipFill>
        <p:spPr bwMode="auto">
          <a:xfrm>
            <a:off x="3611563" y="2678113"/>
            <a:ext cx="601662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75" name="图片 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1" t="81395" r="45493" b="3770"/>
          <a:stretch>
            <a:fillRect/>
          </a:stretch>
        </p:blipFill>
        <p:spPr bwMode="auto">
          <a:xfrm>
            <a:off x="2733675" y="3567113"/>
            <a:ext cx="595313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76" name="图片 4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3" t="81395" r="64799" b="3770"/>
          <a:stretch>
            <a:fillRect/>
          </a:stretch>
        </p:blipFill>
        <p:spPr bwMode="auto">
          <a:xfrm>
            <a:off x="1555750" y="3559175"/>
            <a:ext cx="593725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77" name="图片 4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09" t="88239" r="50478" b="4367"/>
          <a:stretch>
            <a:fillRect/>
          </a:stretch>
        </p:blipFill>
        <p:spPr bwMode="auto">
          <a:xfrm>
            <a:off x="2441575" y="3843338"/>
            <a:ext cx="592138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78" name="图片 4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9" t="88239" r="60188" b="4367"/>
          <a:stretch>
            <a:fillRect/>
          </a:stretch>
        </p:blipFill>
        <p:spPr bwMode="auto">
          <a:xfrm>
            <a:off x="1855788" y="3849688"/>
            <a:ext cx="585787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79" name="Picture 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36"/>
          <a:stretch>
            <a:fillRect/>
          </a:stretch>
        </p:blipFill>
        <p:spPr bwMode="auto">
          <a:xfrm>
            <a:off x="3905250" y="1797050"/>
            <a:ext cx="293688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80" name="Picture 5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39"/>
          <a:stretch>
            <a:fillRect/>
          </a:stretch>
        </p:blipFill>
        <p:spPr bwMode="auto">
          <a:xfrm>
            <a:off x="3906838" y="2393950"/>
            <a:ext cx="2825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81" name="Picture 10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19"/>
          <a:stretch>
            <a:fillRect/>
          </a:stretch>
        </p:blipFill>
        <p:spPr bwMode="auto">
          <a:xfrm>
            <a:off x="682625" y="2384425"/>
            <a:ext cx="2889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82" name="Picture 11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9"/>
          <a:stretch>
            <a:fillRect/>
          </a:stretch>
        </p:blipFill>
        <p:spPr bwMode="auto">
          <a:xfrm>
            <a:off x="682625" y="1797050"/>
            <a:ext cx="282575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83" name="Picture 16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18"/>
          <a:stretch>
            <a:fillRect/>
          </a:stretch>
        </p:blipFill>
        <p:spPr bwMode="auto">
          <a:xfrm>
            <a:off x="1855788" y="633413"/>
            <a:ext cx="59213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84" name="Picture 17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81"/>
          <a:stretch>
            <a:fillRect/>
          </a:stretch>
        </p:blipFill>
        <p:spPr bwMode="auto">
          <a:xfrm>
            <a:off x="2441575" y="631825"/>
            <a:ext cx="59213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8485" name="图片 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7" t="44518" r="79218" b="40782"/>
          <a:stretch>
            <a:fillRect/>
          </a:stretch>
        </p:blipFill>
        <p:spPr bwMode="auto">
          <a:xfrm>
            <a:off x="676275" y="2090738"/>
            <a:ext cx="59055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86" name="图片 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60" t="59198" r="40883" b="25806"/>
          <a:stretch>
            <a:fillRect/>
          </a:stretch>
        </p:blipFill>
        <p:spPr bwMode="auto">
          <a:xfrm>
            <a:off x="3028950" y="2670175"/>
            <a:ext cx="59055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87" name="图片 5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8" t="58755" r="69858" b="26146"/>
          <a:stretch>
            <a:fillRect/>
          </a:stretch>
        </p:blipFill>
        <p:spPr bwMode="auto">
          <a:xfrm>
            <a:off x="1263650" y="2662238"/>
            <a:ext cx="5873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88" name="图片 5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73" t="51955" r="35970" b="33455"/>
          <a:stretch>
            <a:fillRect/>
          </a:stretch>
        </p:blipFill>
        <p:spPr bwMode="auto">
          <a:xfrm>
            <a:off x="3324225" y="2384425"/>
            <a:ext cx="5889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89" name="图片 5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0" t="51955" r="74663" b="33455"/>
          <a:stretch>
            <a:fillRect/>
          </a:stretch>
        </p:blipFill>
        <p:spPr bwMode="auto">
          <a:xfrm>
            <a:off x="968375" y="2384425"/>
            <a:ext cx="5889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90" name="图片 5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22" t="15080" r="60100" b="70183"/>
          <a:stretch>
            <a:fillRect/>
          </a:stretch>
        </p:blipFill>
        <p:spPr bwMode="auto">
          <a:xfrm>
            <a:off x="1852613" y="912813"/>
            <a:ext cx="59055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91" name="图片 5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58" t="73549" r="60159" b="11568"/>
          <a:stretch>
            <a:fillRect/>
          </a:stretch>
        </p:blipFill>
        <p:spPr bwMode="auto">
          <a:xfrm>
            <a:off x="1846263" y="3262313"/>
            <a:ext cx="5969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92" name="图片 5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7" t="22345" r="64970" b="62848"/>
          <a:stretch>
            <a:fillRect/>
          </a:stretch>
        </p:blipFill>
        <p:spPr bwMode="auto">
          <a:xfrm>
            <a:off x="1552575" y="1206500"/>
            <a:ext cx="601663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93" name="图片 5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77" t="15080" r="50511" b="70183"/>
          <a:stretch>
            <a:fillRect/>
          </a:stretch>
        </p:blipFill>
        <p:spPr bwMode="auto">
          <a:xfrm>
            <a:off x="2443163" y="911225"/>
            <a:ext cx="5873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94" name="图片 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66" t="29886" r="40845" b="55449"/>
          <a:stretch>
            <a:fillRect/>
          </a:stretch>
        </p:blipFill>
        <p:spPr bwMode="auto">
          <a:xfrm>
            <a:off x="3028950" y="1501775"/>
            <a:ext cx="592138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95" name="图片 6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5" t="73674" r="50526" b="11568"/>
          <a:stretch>
            <a:fillRect/>
          </a:stretch>
        </p:blipFill>
        <p:spPr bwMode="auto">
          <a:xfrm>
            <a:off x="2441575" y="3271838"/>
            <a:ext cx="590550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96" name="图片 6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2" t="8527" r="55251" b="76830"/>
          <a:stretch>
            <a:fillRect/>
          </a:stretch>
        </p:blipFill>
        <p:spPr bwMode="auto">
          <a:xfrm>
            <a:off x="2149475" y="619125"/>
            <a:ext cx="58737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97" name="图片 6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30" t="22345" r="45689" b="62848"/>
          <a:stretch>
            <a:fillRect/>
          </a:stretch>
        </p:blipFill>
        <p:spPr bwMode="auto">
          <a:xfrm>
            <a:off x="2735263" y="1198563"/>
            <a:ext cx="5905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98" name="图片 6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76" t="37076" r="36098" b="48044"/>
          <a:stretch>
            <a:fillRect/>
          </a:stretch>
        </p:blipFill>
        <p:spPr bwMode="auto">
          <a:xfrm>
            <a:off x="3325813" y="1789113"/>
            <a:ext cx="587375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99" name="图片 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5" t="37076" r="74608" b="48044"/>
          <a:stretch>
            <a:fillRect/>
          </a:stretch>
        </p:blipFill>
        <p:spPr bwMode="auto">
          <a:xfrm>
            <a:off x="976313" y="1800225"/>
            <a:ext cx="588962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0" name="图片 6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94" t="66719" r="45532" b="18604"/>
          <a:stretch>
            <a:fillRect/>
          </a:stretch>
        </p:blipFill>
        <p:spPr bwMode="auto">
          <a:xfrm>
            <a:off x="2733675" y="2973388"/>
            <a:ext cx="59055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1" name="图片 6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2" t="29886" r="69843" b="55449"/>
          <a:stretch>
            <a:fillRect/>
          </a:stretch>
        </p:blipFill>
        <p:spPr bwMode="auto">
          <a:xfrm>
            <a:off x="1254125" y="1504950"/>
            <a:ext cx="60642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2" name="图片 6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39" t="66719" r="64900" b="18604"/>
          <a:stretch>
            <a:fillRect/>
          </a:stretch>
        </p:blipFill>
        <p:spPr bwMode="auto">
          <a:xfrm>
            <a:off x="1560513" y="2970213"/>
            <a:ext cx="5842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3" name="图片 6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81" t="44315" r="31174" b="40906"/>
          <a:stretch>
            <a:fillRect/>
          </a:stretch>
        </p:blipFill>
        <p:spPr bwMode="auto">
          <a:xfrm>
            <a:off x="3611563" y="2085975"/>
            <a:ext cx="601662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4" name="图片 6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20" t="81395" r="55226" b="3770"/>
          <a:stretch>
            <a:fillRect/>
          </a:stretch>
        </p:blipFill>
        <p:spPr bwMode="auto">
          <a:xfrm>
            <a:off x="2143125" y="3567113"/>
            <a:ext cx="595313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5" name="图片 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9" t="51955" r="45650" b="33170"/>
          <a:stretch>
            <a:fillRect/>
          </a:stretch>
        </p:blipFill>
        <p:spPr bwMode="auto">
          <a:xfrm>
            <a:off x="2736850" y="2371725"/>
            <a:ext cx="587375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6" name="图片 7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5" t="51955" r="64970" b="33455"/>
          <a:stretch>
            <a:fillRect/>
          </a:stretch>
        </p:blipFill>
        <p:spPr bwMode="auto">
          <a:xfrm>
            <a:off x="1558925" y="2370138"/>
            <a:ext cx="587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7" name="图片 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 t="58713" r="60159" b="26146"/>
          <a:stretch>
            <a:fillRect/>
          </a:stretch>
        </p:blipFill>
        <p:spPr bwMode="auto">
          <a:xfrm>
            <a:off x="1851025" y="2662238"/>
            <a:ext cx="5905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8" name="图片 7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7" t="44518" r="69591" b="40782"/>
          <a:stretch>
            <a:fillRect/>
          </a:stretch>
        </p:blipFill>
        <p:spPr bwMode="auto">
          <a:xfrm>
            <a:off x="1254125" y="2093913"/>
            <a:ext cx="601663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9" name="图片 7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50" t="58667" r="50482" b="26146"/>
          <a:stretch>
            <a:fillRect/>
          </a:stretch>
        </p:blipFill>
        <p:spPr bwMode="auto">
          <a:xfrm>
            <a:off x="2441575" y="2662238"/>
            <a:ext cx="5905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10" name="图片 7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18" t="29886" r="60100" b="55086"/>
          <a:stretch>
            <a:fillRect/>
          </a:stretch>
        </p:blipFill>
        <p:spPr bwMode="auto">
          <a:xfrm>
            <a:off x="1846263" y="1501775"/>
            <a:ext cx="5969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11" name="图片 7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5" t="37076" r="64970" b="48044"/>
          <a:stretch>
            <a:fillRect/>
          </a:stretch>
        </p:blipFill>
        <p:spPr bwMode="auto">
          <a:xfrm>
            <a:off x="1555750" y="1795463"/>
            <a:ext cx="588963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12" name="图片 7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77" t="29886" r="50511" b="55449"/>
          <a:stretch>
            <a:fillRect/>
          </a:stretch>
        </p:blipFill>
        <p:spPr bwMode="auto">
          <a:xfrm>
            <a:off x="2443163" y="1501775"/>
            <a:ext cx="58737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13" name="图片 7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0" t="22345" r="55334" b="62848"/>
          <a:stretch>
            <a:fillRect/>
          </a:stretch>
        </p:blipFill>
        <p:spPr bwMode="auto">
          <a:xfrm>
            <a:off x="2149475" y="1203325"/>
            <a:ext cx="58737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14" name="图片 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49" t="37076" r="45731" b="48044"/>
          <a:stretch>
            <a:fillRect/>
          </a:stretch>
        </p:blipFill>
        <p:spPr bwMode="auto">
          <a:xfrm>
            <a:off x="2736850" y="1792288"/>
            <a:ext cx="587375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15" name="图片 8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23" t="66719" r="55266" b="18604"/>
          <a:stretch>
            <a:fillRect/>
          </a:stretch>
        </p:blipFill>
        <p:spPr bwMode="auto">
          <a:xfrm>
            <a:off x="2149475" y="2970213"/>
            <a:ext cx="585788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16" name="图片 8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76" t="44518" r="40491" b="40782"/>
          <a:stretch>
            <a:fillRect/>
          </a:stretch>
        </p:blipFill>
        <p:spPr bwMode="auto">
          <a:xfrm>
            <a:off x="3024188" y="2090738"/>
            <a:ext cx="604837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17" name="图片 8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8" t="51671" r="55266" b="33455"/>
          <a:stretch>
            <a:fillRect/>
          </a:stretch>
        </p:blipFill>
        <p:spPr bwMode="auto">
          <a:xfrm>
            <a:off x="2147888" y="2371725"/>
            <a:ext cx="588962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18" name="图片 8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99" t="44518" r="50490" b="40782"/>
          <a:stretch>
            <a:fillRect/>
          </a:stretch>
        </p:blipFill>
        <p:spPr bwMode="auto">
          <a:xfrm>
            <a:off x="2446338" y="2090738"/>
            <a:ext cx="585787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19" name="图片 8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28" t="37076" r="55362" b="48044"/>
          <a:stretch>
            <a:fillRect/>
          </a:stretch>
        </p:blipFill>
        <p:spPr bwMode="auto">
          <a:xfrm>
            <a:off x="2159000" y="1790700"/>
            <a:ext cx="585788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20" name="图片 8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22" t="44518" r="60100" b="40782"/>
          <a:stretch>
            <a:fillRect/>
          </a:stretch>
        </p:blipFill>
        <p:spPr bwMode="auto">
          <a:xfrm>
            <a:off x="1852613" y="2081213"/>
            <a:ext cx="59055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9" name="TextBox 92"/>
          <p:cNvSpPr>
            <a:spLocks noChangeArrowheads="1"/>
          </p:cNvSpPr>
          <p:nvPr/>
        </p:nvSpPr>
        <p:spPr bwMode="auto">
          <a:xfrm>
            <a:off x="4481513" y="3481388"/>
            <a:ext cx="1216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latin typeface="方正大黑简体" panose="03000509000000000000" pitchFamily="65" charset="-122"/>
                <a:ea typeface="方正大黑简体" panose="03000509000000000000" pitchFamily="65" charset="-122"/>
                <a:sym typeface="方正大黑简体" panose="03000509000000000000" pitchFamily="65" charset="-122"/>
              </a:rPr>
              <a:t>更多精彩等你发现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6" dur="1000" fill="hold"/>
                                        <p:tgtEl>
                                          <p:spTgt spid="18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8" dur="1000" fill="hold"/>
                                        <p:tgtEl>
                                          <p:spTgt spid="18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0" dur="1000" fill="hold"/>
                                        <p:tgtEl>
                                          <p:spTgt spid="18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2" dur="1000" fill="hold"/>
                                        <p:tgtEl>
                                          <p:spTgt spid="18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4" dur="1000" fill="hold"/>
                                        <p:tgtEl>
                                          <p:spTgt spid="18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6" dur="1000" fill="hold"/>
                                        <p:tgtEl>
                                          <p:spTgt spid="18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8" dur="1000" fill="hold"/>
                                        <p:tgtEl>
                                          <p:spTgt spid="18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20" dur="1000" fill="hold"/>
                                        <p:tgtEl>
                                          <p:spTgt spid="1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22" dur="1000" fill="hold"/>
                                        <p:tgtEl>
                                          <p:spTgt spid="18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24" dur="1000" fill="hold"/>
                                        <p:tgtEl>
                                          <p:spTgt spid="1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26" dur="1000" fill="hold"/>
                                        <p:tgtEl>
                                          <p:spTgt spid="18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28" dur="1000" fill="hold"/>
                                        <p:tgtEl>
                                          <p:spTgt spid="18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30" dur="1000" fill="hold"/>
                                        <p:tgtEl>
                                          <p:spTgt spid="18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indefinite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32" dur="1000" fill="hold"/>
                                        <p:tgtEl>
                                          <p:spTgt spid="18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34" dur="1000" fill="hold"/>
                                        <p:tgtEl>
                                          <p:spTgt spid="18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36" dur="1000" fill="hold"/>
                                        <p:tgtEl>
                                          <p:spTgt spid="18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fmla" valueType="str">
                                      <p:cBhvr>
                                        <p:cTn id="38" dur="1000" fill="hold"/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40" dur="1000" fill="hold"/>
                                        <p:tgtEl>
                                          <p:spTgt spid="18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42" dur="1000" fill="hold"/>
                                        <p:tgtEl>
                                          <p:spTgt spid="18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44" dur="1000" fill="hold"/>
                                        <p:tgtEl>
                                          <p:spTgt spid="1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46" dur="1000" fill="hold"/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48" dur="1000" fill="hold"/>
                                        <p:tgtEl>
                                          <p:spTgt spid="18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50" dur="1000" fill="hold"/>
                                        <p:tgtEl>
                                          <p:spTgt spid="1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52" dur="1000" fill="hold"/>
                                        <p:tgtEl>
                                          <p:spTgt spid="18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54" dur="1000" fill="hold"/>
                                        <p:tgtEl>
                                          <p:spTgt spid="1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indefinite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56" dur="1000" fill="hold"/>
                                        <p:tgtEl>
                                          <p:spTgt spid="1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58" dur="1000" fill="hold"/>
                                        <p:tgtEl>
                                          <p:spTgt spid="18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60" dur="10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62" dur="1000" fill="hold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64" dur="1000" fill="hold"/>
                                        <p:tgtEl>
                                          <p:spTgt spid="1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66" dur="1000" fill="hold"/>
                                        <p:tgtEl>
                                          <p:spTgt spid="18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68" dur="1000" fill="hold"/>
                                        <p:tgtEl>
                                          <p:spTgt spid="18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70" dur="1000" fill="hold"/>
                                        <p:tgtEl>
                                          <p:spTgt spid="1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72" dur="1000" fill="hold"/>
                                        <p:tgtEl>
                                          <p:spTgt spid="18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74" dur="1000" fill="hold"/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76" dur="1000" fill="hold"/>
                                        <p:tgtEl>
                                          <p:spTgt spid="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78" dur="1000" fill="hold"/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80" dur="10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82" dur="10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mp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84" dur="10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5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86" dur="10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5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88" dur="10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mph" presetSubtype="0" repeatCount="indefinite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90" dur="10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5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92" dur="10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94" dur="10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96" dur="1000" fill="hold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98" dur="10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5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00" dur="1000" fill="hold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02" dur="1000" fill="hold"/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5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04" dur="10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5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06" dur="10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5" presetClass="emph" presetSubtype="0" repeatCount="indefinite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08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5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10" dur="10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12" dur="1000" fill="hold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5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14" dur="1000" fill="hold"/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5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16" dur="10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5" presetClass="emph" presetSubtype="0" repeatCount="indefinite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18" dur="1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5" presetClass="emph" presetSubtype="0" repeatCount="indefinite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20" dur="10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emph" presetSubtype="0" repeatCount="indefinite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22" dur="10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35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24" dur="10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26" dur="10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35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28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35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30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5" presetClass="emp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32" dur="1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5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34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5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36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5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38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5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40" dur="1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35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42" dur="1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5" presetClass="emph" presetSubtype="0" repeatCount="indefinite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44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5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46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35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48" dur="10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emph" presetSubtype="0" repeatCount="indefinite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50" dur="10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5" presetClass="emph" presetSubtype="0" repeatCount="indefinite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52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35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54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5" presetClass="emph" presetSubtype="0" repeatCount="indefinite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56" dur="1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5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58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5" presetClass="emp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60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35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62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5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64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35" presetClass="emp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66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35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6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35" presetClass="emph" presetSubtype="0" repeatCount="indefinite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70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35" presetClass="emph" presetSubtype="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72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"/>
          <p:cNvSpPr>
            <a:spLocks noChangeArrowheads="1"/>
          </p:cNvSpPr>
          <p:nvPr/>
        </p:nvSpPr>
        <p:spPr bwMode="auto">
          <a:xfrm>
            <a:off x="1835150" y="2025650"/>
            <a:ext cx="6299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3F3F3F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祝国庆快乐</a:t>
            </a:r>
            <a:r>
              <a:rPr lang="en-US" altLang="zh-CN" sz="2800">
                <a:solidFill>
                  <a:srgbClr val="3F3F3F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O(∩_∩)O~</a:t>
            </a:r>
            <a:endParaRPr lang="zh-CN" altLang="en-US" sz="2800">
              <a:solidFill>
                <a:srgbClr val="3F3F3F"/>
              </a:solidFill>
              <a:latin typeface="方正粗倩简体" panose="03000509000000000000" pitchFamily="65" charset="-122"/>
              <a:ea typeface="方正粗倩简体" panose="03000509000000000000" pitchFamily="65" charset="-122"/>
              <a:sym typeface="方正粗倩简体" panose="03000509000000000000" pitchFamily="65" charset="-122"/>
            </a:endParaRPr>
          </a:p>
        </p:txBody>
      </p:sp>
      <p:sp>
        <p:nvSpPr>
          <p:cNvPr id="31747" name="TextBox 2"/>
          <p:cNvSpPr>
            <a:spLocks noChangeArrowheads="1"/>
          </p:cNvSpPr>
          <p:nvPr/>
        </p:nvSpPr>
        <p:spPr bwMode="auto">
          <a:xfrm>
            <a:off x="5381625" y="2576513"/>
            <a:ext cx="2971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3F3F3F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——</a:t>
            </a:r>
            <a:r>
              <a:rPr lang="zh-CN" altLang="en-US" sz="1800">
                <a:solidFill>
                  <a:srgbClr val="3F3F3F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二鹏（</a:t>
            </a:r>
            <a:r>
              <a:rPr lang="en-US" altLang="zh-CN" sz="1800">
                <a:solidFill>
                  <a:srgbClr val="3F3F3F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zzplovezzp</a:t>
            </a:r>
            <a:r>
              <a:rPr lang="zh-CN" altLang="en-US" sz="1800">
                <a:solidFill>
                  <a:srgbClr val="3F3F3F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）</a:t>
            </a:r>
          </a:p>
        </p:txBody>
      </p:sp>
      <p:sp>
        <p:nvSpPr>
          <p:cNvPr id="31748" name="TextBox 3"/>
          <p:cNvSpPr>
            <a:spLocks noChangeArrowheads="1"/>
          </p:cNvSpPr>
          <p:nvPr/>
        </p:nvSpPr>
        <p:spPr bwMode="auto">
          <a:xfrm>
            <a:off x="5876925" y="2955925"/>
            <a:ext cx="24749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3F3F3F"/>
                </a:solidFill>
                <a:latin typeface="方正韵动中黑简体" panose="02000000000000000000" pitchFamily="2" charset="-122"/>
                <a:ea typeface="方正韵动中黑简体" panose="02000000000000000000" pitchFamily="2" charset="-122"/>
                <a:sym typeface="方正韵动中黑简体" panose="02000000000000000000" pitchFamily="2" charset="-122"/>
              </a:rPr>
              <a:t>20130930</a:t>
            </a:r>
            <a:endParaRPr lang="zh-CN" altLang="en-US" sz="1800">
              <a:solidFill>
                <a:srgbClr val="3F3F3F"/>
              </a:solidFill>
              <a:latin typeface="方正韵动中黑简体" panose="02000000000000000000" pitchFamily="2" charset="-122"/>
              <a:ea typeface="方正韵动中黑简体" panose="02000000000000000000" pitchFamily="2" charset="-122"/>
              <a:sym typeface="方正韵动中黑简体" panose="02000000000000000000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206375" y="206375"/>
            <a:ext cx="8696325" cy="4618038"/>
            <a:chOff x="0" y="0"/>
            <a:chExt cx="8696185" cy="4617337"/>
          </a:xfrm>
        </p:grpSpPr>
        <p:sp>
          <p:nvSpPr>
            <p:cNvPr id="32771" name="矩形 24"/>
            <p:cNvSpPr>
              <a:spLocks noChangeArrowheads="1"/>
            </p:cNvSpPr>
            <p:nvPr/>
          </p:nvSpPr>
          <p:spPr bwMode="auto">
            <a:xfrm>
              <a:off x="0" y="0"/>
              <a:ext cx="8696185" cy="4617337"/>
            </a:xfrm>
            <a:prstGeom prst="rect">
              <a:avLst/>
            </a:prstGeom>
            <a:solidFill>
              <a:srgbClr val="BCE7B6"/>
            </a:solidFill>
            <a:ln w="12700">
              <a:solidFill>
                <a:srgbClr val="80D274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CCEDC7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32772" name="Group 4"/>
            <p:cNvGrpSpPr>
              <a:grpSpLocks/>
            </p:cNvGrpSpPr>
            <p:nvPr/>
          </p:nvGrpSpPr>
          <p:grpSpPr bwMode="auto">
            <a:xfrm>
              <a:off x="248532" y="275291"/>
              <a:ext cx="3351868" cy="469436"/>
              <a:chOff x="0" y="0"/>
              <a:chExt cx="2192270" cy="307032"/>
            </a:xfrm>
          </p:grpSpPr>
          <p:sp>
            <p:nvSpPr>
              <p:cNvPr id="32797" name="矩形 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7031" cy="30703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E60000"/>
                </a:solidFill>
                <a:bevel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rgbClr val="3F3F3F"/>
                    </a:solidFill>
                    <a:latin typeface="方正粗圆简体" panose="03000509000000000000" pitchFamily="65" charset="-122"/>
                    <a:ea typeface="方正粗圆简体" panose="03000509000000000000" pitchFamily="65" charset="-122"/>
                    <a:sym typeface="方正粗圆简体" panose="03000509000000000000" pitchFamily="65" charset="-122"/>
                  </a:rPr>
                  <a:t>2</a:t>
                </a:r>
                <a:endParaRPr lang="zh-CN" altLang="en-US" sz="2400">
                  <a:solidFill>
                    <a:srgbClr val="3F3F3F"/>
                  </a:solidFill>
                  <a:latin typeface="方正粗圆简体" panose="03000509000000000000" pitchFamily="65" charset="-122"/>
                  <a:ea typeface="方正粗圆简体" panose="03000509000000000000" pitchFamily="65" charset="-122"/>
                  <a:sym typeface="方正粗圆简体" panose="03000509000000000000" pitchFamily="65" charset="-122"/>
                </a:endParaRPr>
              </a:p>
            </p:txBody>
          </p:sp>
          <p:sp>
            <p:nvSpPr>
              <p:cNvPr id="32798" name="矩形 2"/>
              <p:cNvSpPr>
                <a:spLocks noChangeArrowheads="1"/>
              </p:cNvSpPr>
              <p:nvPr/>
            </p:nvSpPr>
            <p:spPr bwMode="auto">
              <a:xfrm>
                <a:off x="377048" y="0"/>
                <a:ext cx="307031" cy="30703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E60000"/>
                </a:solidFill>
                <a:bevel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rgbClr val="3F3F3F"/>
                    </a:solidFill>
                    <a:latin typeface="方正粗圆简体" panose="03000509000000000000" pitchFamily="65" charset="-122"/>
                    <a:ea typeface="方正粗圆简体" panose="03000509000000000000" pitchFamily="65" charset="-122"/>
                    <a:sym typeface="方正粗圆简体" panose="03000509000000000000" pitchFamily="65" charset="-122"/>
                  </a:rPr>
                  <a:t>0</a:t>
                </a:r>
                <a:endParaRPr lang="zh-CN" altLang="en-US" sz="2400">
                  <a:solidFill>
                    <a:srgbClr val="3F3F3F"/>
                  </a:solidFill>
                  <a:latin typeface="方正粗圆简体" panose="03000509000000000000" pitchFamily="65" charset="-122"/>
                  <a:ea typeface="方正粗圆简体" panose="03000509000000000000" pitchFamily="65" charset="-122"/>
                  <a:sym typeface="方正粗圆简体" panose="03000509000000000000" pitchFamily="65" charset="-122"/>
                </a:endParaRPr>
              </a:p>
            </p:txBody>
          </p:sp>
          <p:sp>
            <p:nvSpPr>
              <p:cNvPr id="32799" name="矩形 3"/>
              <p:cNvSpPr>
                <a:spLocks noChangeArrowheads="1"/>
              </p:cNvSpPr>
              <p:nvPr/>
            </p:nvSpPr>
            <p:spPr bwMode="auto">
              <a:xfrm>
                <a:off x="754097" y="0"/>
                <a:ext cx="307031" cy="30703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E60000"/>
                </a:solidFill>
                <a:bevel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rgbClr val="3F3F3F"/>
                    </a:solidFill>
                    <a:latin typeface="方正粗圆简体" panose="03000509000000000000" pitchFamily="65" charset="-122"/>
                    <a:ea typeface="方正粗圆简体" panose="03000509000000000000" pitchFamily="65" charset="-122"/>
                    <a:sym typeface="方正粗圆简体" panose="03000509000000000000" pitchFamily="65" charset="-122"/>
                  </a:rPr>
                  <a:t>0</a:t>
                </a:r>
                <a:endParaRPr lang="zh-CN" altLang="en-US" sz="2400">
                  <a:solidFill>
                    <a:srgbClr val="3F3F3F"/>
                  </a:solidFill>
                  <a:latin typeface="方正粗圆简体" panose="03000509000000000000" pitchFamily="65" charset="-122"/>
                  <a:ea typeface="方正粗圆简体" panose="03000509000000000000" pitchFamily="65" charset="-122"/>
                  <a:sym typeface="方正粗圆简体" panose="03000509000000000000" pitchFamily="65" charset="-122"/>
                </a:endParaRPr>
              </a:p>
            </p:txBody>
          </p:sp>
          <p:sp>
            <p:nvSpPr>
              <p:cNvPr id="32800" name="矩形 4"/>
              <p:cNvSpPr>
                <a:spLocks noChangeArrowheads="1"/>
              </p:cNvSpPr>
              <p:nvPr/>
            </p:nvSpPr>
            <p:spPr bwMode="auto">
              <a:xfrm>
                <a:off x="1131145" y="0"/>
                <a:ext cx="307031" cy="30703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E60000"/>
                </a:solidFill>
                <a:bevel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rgbClr val="3F3F3F"/>
                    </a:solidFill>
                    <a:latin typeface="方正粗圆简体" panose="03000509000000000000" pitchFamily="65" charset="-122"/>
                    <a:ea typeface="方正粗圆简体" panose="03000509000000000000" pitchFamily="65" charset="-122"/>
                    <a:sym typeface="方正粗圆简体" panose="03000509000000000000" pitchFamily="65" charset="-122"/>
                  </a:rPr>
                  <a:t>0</a:t>
                </a:r>
                <a:endParaRPr lang="zh-CN" altLang="en-US" sz="2400">
                  <a:solidFill>
                    <a:srgbClr val="3F3F3F"/>
                  </a:solidFill>
                  <a:latin typeface="方正粗圆简体" panose="03000509000000000000" pitchFamily="65" charset="-122"/>
                  <a:ea typeface="方正粗圆简体" panose="03000509000000000000" pitchFamily="65" charset="-122"/>
                  <a:sym typeface="方正粗圆简体" panose="03000509000000000000" pitchFamily="65" charset="-122"/>
                </a:endParaRPr>
              </a:p>
            </p:txBody>
          </p:sp>
          <p:sp>
            <p:nvSpPr>
              <p:cNvPr id="32801" name="矩形 5"/>
              <p:cNvSpPr>
                <a:spLocks noChangeArrowheads="1"/>
              </p:cNvSpPr>
              <p:nvPr/>
            </p:nvSpPr>
            <p:spPr bwMode="auto">
              <a:xfrm>
                <a:off x="1508193" y="0"/>
                <a:ext cx="307031" cy="30703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E60000"/>
                </a:solidFill>
                <a:bevel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rgbClr val="3F3F3F"/>
                    </a:solidFill>
                    <a:latin typeface="方正粗圆简体" panose="03000509000000000000" pitchFamily="65" charset="-122"/>
                    <a:ea typeface="方正粗圆简体" panose="03000509000000000000" pitchFamily="65" charset="-122"/>
                    <a:sym typeface="方正粗圆简体" panose="03000509000000000000" pitchFamily="65" charset="-122"/>
                  </a:rPr>
                  <a:t>0</a:t>
                </a:r>
                <a:endParaRPr lang="zh-CN" altLang="en-US" sz="2400">
                  <a:solidFill>
                    <a:srgbClr val="3F3F3F"/>
                  </a:solidFill>
                  <a:latin typeface="方正粗圆简体" panose="03000509000000000000" pitchFamily="65" charset="-122"/>
                  <a:ea typeface="方正粗圆简体" panose="03000509000000000000" pitchFamily="65" charset="-122"/>
                  <a:sym typeface="方正粗圆简体" panose="03000509000000000000" pitchFamily="65" charset="-122"/>
                </a:endParaRPr>
              </a:p>
            </p:txBody>
          </p:sp>
          <p:sp>
            <p:nvSpPr>
              <p:cNvPr id="32802" name="矩形 6"/>
              <p:cNvSpPr>
                <a:spLocks noChangeArrowheads="1"/>
              </p:cNvSpPr>
              <p:nvPr/>
            </p:nvSpPr>
            <p:spPr bwMode="auto">
              <a:xfrm>
                <a:off x="1885239" y="0"/>
                <a:ext cx="307031" cy="30703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E60000"/>
                </a:solidFill>
                <a:bevel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rgbClr val="3F3F3F"/>
                    </a:solidFill>
                    <a:latin typeface="方正粗圆简体" panose="03000509000000000000" pitchFamily="65" charset="-122"/>
                    <a:ea typeface="方正粗圆简体" panose="03000509000000000000" pitchFamily="65" charset="-122"/>
                    <a:sym typeface="方正粗圆简体" panose="03000509000000000000" pitchFamily="65" charset="-122"/>
                  </a:rPr>
                  <a:t>0</a:t>
                </a:r>
                <a:endParaRPr lang="zh-CN" altLang="en-US" sz="2400">
                  <a:solidFill>
                    <a:srgbClr val="3F3F3F"/>
                  </a:solidFill>
                  <a:latin typeface="方正粗圆简体" panose="03000509000000000000" pitchFamily="65" charset="-122"/>
                  <a:ea typeface="方正粗圆简体" panose="03000509000000000000" pitchFamily="65" charset="-122"/>
                  <a:sym typeface="方正粗圆简体" panose="03000509000000000000" pitchFamily="65" charset="-122"/>
                </a:endParaRPr>
              </a:p>
            </p:txBody>
          </p:sp>
        </p:grpSp>
        <p:grpSp>
          <p:nvGrpSpPr>
            <p:cNvPr id="32773" name="Group 11"/>
            <p:cNvGrpSpPr>
              <a:grpSpLocks/>
            </p:cNvGrpSpPr>
            <p:nvPr/>
          </p:nvGrpSpPr>
          <p:grpSpPr bwMode="auto">
            <a:xfrm>
              <a:off x="7335815" y="118989"/>
              <a:ext cx="1230383" cy="1210803"/>
              <a:chOff x="0" y="0"/>
              <a:chExt cx="1230383" cy="1210803"/>
            </a:xfrm>
          </p:grpSpPr>
          <p:sp>
            <p:nvSpPr>
              <p:cNvPr id="32791" name="矩形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11629" cy="1210803"/>
              </a:xfrm>
              <a:custGeom>
                <a:avLst/>
                <a:gdLst>
                  <a:gd name="T0" fmla="*/ 183591 w 1078897"/>
                  <a:gd name="T1" fmla="*/ 49779 h 1078160"/>
                  <a:gd name="T2" fmla="*/ 253852 w 1078897"/>
                  <a:gd name="T3" fmla="*/ 429 h 1078160"/>
                  <a:gd name="T4" fmla="*/ 373549 w 1078897"/>
                  <a:gd name="T5" fmla="*/ 0 h 1078160"/>
                  <a:gd name="T6" fmla="*/ 472072 w 1078897"/>
                  <a:gd name="T7" fmla="*/ 0 h 1078160"/>
                  <a:gd name="T8" fmla="*/ 591769 w 1078897"/>
                  <a:gd name="T9" fmla="*/ 429 h 1078160"/>
                  <a:gd name="T10" fmla="*/ 662029 w 1078897"/>
                  <a:gd name="T11" fmla="*/ 49779 h 1078160"/>
                  <a:gd name="T12" fmla="*/ 732289 w 1078897"/>
                  <a:gd name="T13" fmla="*/ 429 h 1078160"/>
                  <a:gd name="T14" fmla="*/ 851986 w 1078897"/>
                  <a:gd name="T15" fmla="*/ 0 h 1078160"/>
                  <a:gd name="T16" fmla="*/ 950511 w 1078897"/>
                  <a:gd name="T17" fmla="*/ 0 h 1078160"/>
                  <a:gd name="T18" fmla="*/ 1070206 w 1078897"/>
                  <a:gd name="T19" fmla="*/ 429 h 1078160"/>
                  <a:gd name="T20" fmla="*/ 1140466 w 1078897"/>
                  <a:gd name="T21" fmla="*/ 49779 h 1078160"/>
                  <a:gd name="T22" fmla="*/ 1210726 w 1078897"/>
                  <a:gd name="T23" fmla="*/ 429 h 1078160"/>
                  <a:gd name="T24" fmla="*/ 1330422 w 1078897"/>
                  <a:gd name="T25" fmla="*/ 0 h 1078160"/>
                  <a:gd name="T26" fmla="*/ 1428947 w 1078897"/>
                  <a:gd name="T27" fmla="*/ 0 h 1078160"/>
                  <a:gd name="T28" fmla="*/ 1478312 w 1078897"/>
                  <a:gd name="T29" fmla="*/ 86790 h 1078160"/>
                  <a:gd name="T30" fmla="*/ 1527660 w 1078897"/>
                  <a:gd name="T31" fmla="*/ 157051 h 1078160"/>
                  <a:gd name="T32" fmla="*/ 1528090 w 1078897"/>
                  <a:gd name="T33" fmla="*/ 276748 h 1078160"/>
                  <a:gd name="T34" fmla="*/ 1528090 w 1078897"/>
                  <a:gd name="T35" fmla="*/ 375272 h 1078160"/>
                  <a:gd name="T36" fmla="*/ 1527660 w 1078897"/>
                  <a:gd name="T37" fmla="*/ 494969 h 1078160"/>
                  <a:gd name="T38" fmla="*/ 1478312 w 1078897"/>
                  <a:gd name="T39" fmla="*/ 565230 h 1078160"/>
                  <a:gd name="T40" fmla="*/ 1527660 w 1078897"/>
                  <a:gd name="T41" fmla="*/ 635490 h 1078160"/>
                  <a:gd name="T42" fmla="*/ 1528090 w 1078897"/>
                  <a:gd name="T43" fmla="*/ 755186 h 1078160"/>
                  <a:gd name="T44" fmla="*/ 1528090 w 1078897"/>
                  <a:gd name="T45" fmla="*/ 853712 h 1078160"/>
                  <a:gd name="T46" fmla="*/ 1527660 w 1078897"/>
                  <a:gd name="T47" fmla="*/ 973407 h 1078160"/>
                  <a:gd name="T48" fmla="*/ 1478312 w 1078897"/>
                  <a:gd name="T49" fmla="*/ 1043668 h 1078160"/>
                  <a:gd name="T50" fmla="*/ 1527660 w 1078897"/>
                  <a:gd name="T51" fmla="*/ 1113930 h 1078160"/>
                  <a:gd name="T52" fmla="*/ 1528090 w 1078897"/>
                  <a:gd name="T53" fmla="*/ 1233625 h 1078160"/>
                  <a:gd name="T54" fmla="*/ 1528090 w 1078897"/>
                  <a:gd name="T55" fmla="*/ 1332151 h 1078160"/>
                  <a:gd name="T56" fmla="*/ 1527660 w 1078897"/>
                  <a:gd name="T57" fmla="*/ 1451850 h 1078160"/>
                  <a:gd name="T58" fmla="*/ 1501424 w 1078897"/>
                  <a:gd name="T59" fmla="*/ 1483628 h 1078160"/>
                  <a:gd name="T60" fmla="*/ 1373345 w 1078897"/>
                  <a:gd name="T61" fmla="*/ 1480118 h 1078160"/>
                  <a:gd name="T62" fmla="*/ 1205388 w 1078897"/>
                  <a:gd name="T63" fmla="*/ 1527053 h 1078160"/>
                  <a:gd name="T64" fmla="*/ 1062866 w 1078897"/>
                  <a:gd name="T65" fmla="*/ 1527053 h 1078160"/>
                  <a:gd name="T66" fmla="*/ 894908 w 1078897"/>
                  <a:gd name="T67" fmla="*/ 1480118 h 1078160"/>
                  <a:gd name="T68" fmla="*/ 726950 w 1078897"/>
                  <a:gd name="T69" fmla="*/ 1527053 h 1078160"/>
                  <a:gd name="T70" fmla="*/ 584427 w 1078897"/>
                  <a:gd name="T71" fmla="*/ 1527053 h 1078160"/>
                  <a:gd name="T72" fmla="*/ 416471 w 1078897"/>
                  <a:gd name="T73" fmla="*/ 1480118 h 1078160"/>
                  <a:gd name="T74" fmla="*/ 248513 w 1078897"/>
                  <a:gd name="T75" fmla="*/ 1527053 h 1078160"/>
                  <a:gd name="T76" fmla="*/ 105991 w 1078897"/>
                  <a:gd name="T77" fmla="*/ 1527053 h 1078160"/>
                  <a:gd name="T78" fmla="*/ 0 w 1078897"/>
                  <a:gd name="T79" fmla="*/ 1466373 h 1078160"/>
                  <a:gd name="T80" fmla="*/ 44765 w 1078897"/>
                  <a:gd name="T81" fmla="*/ 1299313 h 1078160"/>
                  <a:gd name="T82" fmla="*/ 0 w 1078897"/>
                  <a:gd name="T83" fmla="*/ 1132254 h 1078160"/>
                  <a:gd name="T84" fmla="*/ 0 w 1078897"/>
                  <a:gd name="T85" fmla="*/ 987935 h 1078160"/>
                  <a:gd name="T86" fmla="*/ 44765 w 1078897"/>
                  <a:gd name="T87" fmla="*/ 820874 h 1078160"/>
                  <a:gd name="T88" fmla="*/ 0 w 1078897"/>
                  <a:gd name="T89" fmla="*/ 653815 h 1078160"/>
                  <a:gd name="T90" fmla="*/ 0 w 1078897"/>
                  <a:gd name="T91" fmla="*/ 509496 h 1078160"/>
                  <a:gd name="T92" fmla="*/ 44765 w 1078897"/>
                  <a:gd name="T93" fmla="*/ 342436 h 1078160"/>
                  <a:gd name="T94" fmla="*/ 0 w 1078897"/>
                  <a:gd name="T95" fmla="*/ 175375 h 1078160"/>
                  <a:gd name="T96" fmla="*/ 0 w 1078897"/>
                  <a:gd name="T97" fmla="*/ 31054 h 1078160"/>
                  <a:gd name="T98" fmla="*/ 113246 w 1078897"/>
                  <a:gd name="T99" fmla="*/ 0 h 1078160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78897"/>
                  <a:gd name="T151" fmla="*/ 0 h 1078160"/>
                  <a:gd name="T152" fmla="*/ 1078897 w 1078897"/>
                  <a:gd name="T153" fmla="*/ 1078160 h 1078160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78897" h="1078160">
                    <a:moveTo>
                      <a:pt x="79956" y="0"/>
                    </a:moveTo>
                    <a:lnTo>
                      <a:pt x="94842" y="0"/>
                    </a:lnTo>
                    <a:cubicBezTo>
                      <a:pt x="94781" y="101"/>
                      <a:pt x="94781" y="202"/>
                      <a:pt x="94781" y="303"/>
                    </a:cubicBezTo>
                    <a:cubicBezTo>
                      <a:pt x="94781" y="19547"/>
                      <a:pt x="110380" y="35146"/>
                      <a:pt x="129623" y="35146"/>
                    </a:cubicBezTo>
                    <a:cubicBezTo>
                      <a:pt x="148867" y="35146"/>
                      <a:pt x="164466" y="19547"/>
                      <a:pt x="164466" y="303"/>
                    </a:cubicBezTo>
                    <a:lnTo>
                      <a:pt x="164405" y="0"/>
                    </a:lnTo>
                    <a:lnTo>
                      <a:pt x="179291" y="0"/>
                    </a:lnTo>
                    <a:cubicBezTo>
                      <a:pt x="179231" y="101"/>
                      <a:pt x="179230" y="202"/>
                      <a:pt x="179230" y="303"/>
                    </a:cubicBezTo>
                    <a:cubicBezTo>
                      <a:pt x="179230" y="19547"/>
                      <a:pt x="194830" y="35146"/>
                      <a:pt x="214073" y="35146"/>
                    </a:cubicBezTo>
                    <a:cubicBezTo>
                      <a:pt x="233316" y="35146"/>
                      <a:pt x="248915" y="19547"/>
                      <a:pt x="248915" y="303"/>
                    </a:cubicBezTo>
                    <a:lnTo>
                      <a:pt x="248854" y="0"/>
                    </a:lnTo>
                    <a:lnTo>
                      <a:pt x="263741" y="0"/>
                    </a:lnTo>
                    <a:cubicBezTo>
                      <a:pt x="263680" y="101"/>
                      <a:pt x="263679" y="202"/>
                      <a:pt x="263679" y="303"/>
                    </a:cubicBezTo>
                    <a:cubicBezTo>
                      <a:pt x="263679" y="19547"/>
                      <a:pt x="279279" y="35146"/>
                      <a:pt x="298522" y="35146"/>
                    </a:cubicBezTo>
                    <a:cubicBezTo>
                      <a:pt x="317765" y="35146"/>
                      <a:pt x="333365" y="19547"/>
                      <a:pt x="333365" y="303"/>
                    </a:cubicBezTo>
                    <a:lnTo>
                      <a:pt x="333303" y="0"/>
                    </a:lnTo>
                    <a:lnTo>
                      <a:pt x="348190" y="0"/>
                    </a:lnTo>
                    <a:cubicBezTo>
                      <a:pt x="348129" y="101"/>
                      <a:pt x="348129" y="202"/>
                      <a:pt x="348129" y="303"/>
                    </a:cubicBezTo>
                    <a:cubicBezTo>
                      <a:pt x="348129" y="19547"/>
                      <a:pt x="363728" y="35146"/>
                      <a:pt x="382971" y="35146"/>
                    </a:cubicBezTo>
                    <a:cubicBezTo>
                      <a:pt x="402214" y="35146"/>
                      <a:pt x="417814" y="19547"/>
                      <a:pt x="417814" y="303"/>
                    </a:cubicBezTo>
                    <a:lnTo>
                      <a:pt x="417753" y="0"/>
                    </a:lnTo>
                    <a:lnTo>
                      <a:pt x="432639" y="0"/>
                    </a:lnTo>
                    <a:cubicBezTo>
                      <a:pt x="432579" y="101"/>
                      <a:pt x="432578" y="202"/>
                      <a:pt x="432578" y="303"/>
                    </a:cubicBezTo>
                    <a:cubicBezTo>
                      <a:pt x="432578" y="19547"/>
                      <a:pt x="448178" y="35146"/>
                      <a:pt x="467421" y="35146"/>
                    </a:cubicBezTo>
                    <a:cubicBezTo>
                      <a:pt x="486664" y="35146"/>
                      <a:pt x="502263" y="19547"/>
                      <a:pt x="502263" y="303"/>
                    </a:cubicBezTo>
                    <a:lnTo>
                      <a:pt x="502202" y="0"/>
                    </a:lnTo>
                    <a:lnTo>
                      <a:pt x="517089" y="0"/>
                    </a:lnTo>
                    <a:cubicBezTo>
                      <a:pt x="517028" y="101"/>
                      <a:pt x="517027" y="202"/>
                      <a:pt x="517027" y="303"/>
                    </a:cubicBezTo>
                    <a:cubicBezTo>
                      <a:pt x="517027" y="19547"/>
                      <a:pt x="532627" y="35146"/>
                      <a:pt x="551870" y="35146"/>
                    </a:cubicBezTo>
                    <a:cubicBezTo>
                      <a:pt x="571113" y="35146"/>
                      <a:pt x="586713" y="19547"/>
                      <a:pt x="586713" y="303"/>
                    </a:cubicBezTo>
                    <a:lnTo>
                      <a:pt x="586651" y="0"/>
                    </a:lnTo>
                    <a:lnTo>
                      <a:pt x="601538" y="0"/>
                    </a:lnTo>
                    <a:cubicBezTo>
                      <a:pt x="601477" y="101"/>
                      <a:pt x="601477" y="202"/>
                      <a:pt x="601477" y="303"/>
                    </a:cubicBezTo>
                    <a:cubicBezTo>
                      <a:pt x="601477" y="19547"/>
                      <a:pt x="617076" y="35146"/>
                      <a:pt x="636319" y="35146"/>
                    </a:cubicBezTo>
                    <a:cubicBezTo>
                      <a:pt x="655562" y="35146"/>
                      <a:pt x="671162" y="19547"/>
                      <a:pt x="671162" y="303"/>
                    </a:cubicBezTo>
                    <a:lnTo>
                      <a:pt x="671101" y="0"/>
                    </a:lnTo>
                    <a:lnTo>
                      <a:pt x="685987" y="0"/>
                    </a:lnTo>
                    <a:cubicBezTo>
                      <a:pt x="685926" y="101"/>
                      <a:pt x="685926" y="202"/>
                      <a:pt x="685926" y="303"/>
                    </a:cubicBezTo>
                    <a:cubicBezTo>
                      <a:pt x="685926" y="19547"/>
                      <a:pt x="701525" y="35146"/>
                      <a:pt x="720769" y="35146"/>
                    </a:cubicBezTo>
                    <a:cubicBezTo>
                      <a:pt x="740012" y="35146"/>
                      <a:pt x="755611" y="19547"/>
                      <a:pt x="755611" y="303"/>
                    </a:cubicBezTo>
                    <a:lnTo>
                      <a:pt x="755550" y="0"/>
                    </a:lnTo>
                    <a:lnTo>
                      <a:pt x="770436" y="0"/>
                    </a:lnTo>
                    <a:cubicBezTo>
                      <a:pt x="770376" y="101"/>
                      <a:pt x="770375" y="202"/>
                      <a:pt x="770375" y="303"/>
                    </a:cubicBezTo>
                    <a:cubicBezTo>
                      <a:pt x="770375" y="19547"/>
                      <a:pt x="785975" y="35146"/>
                      <a:pt x="805218" y="35146"/>
                    </a:cubicBezTo>
                    <a:cubicBezTo>
                      <a:pt x="824461" y="35146"/>
                      <a:pt x="840060" y="19547"/>
                      <a:pt x="840060" y="303"/>
                    </a:cubicBezTo>
                    <a:lnTo>
                      <a:pt x="839999" y="0"/>
                    </a:lnTo>
                    <a:lnTo>
                      <a:pt x="854886" y="0"/>
                    </a:lnTo>
                    <a:cubicBezTo>
                      <a:pt x="854825" y="101"/>
                      <a:pt x="854825" y="202"/>
                      <a:pt x="854825" y="303"/>
                    </a:cubicBezTo>
                    <a:cubicBezTo>
                      <a:pt x="854825" y="19547"/>
                      <a:pt x="870424" y="35146"/>
                      <a:pt x="889667" y="35146"/>
                    </a:cubicBezTo>
                    <a:cubicBezTo>
                      <a:pt x="908910" y="35146"/>
                      <a:pt x="924510" y="19547"/>
                      <a:pt x="924510" y="303"/>
                    </a:cubicBezTo>
                    <a:lnTo>
                      <a:pt x="924449" y="0"/>
                    </a:lnTo>
                    <a:lnTo>
                      <a:pt x="939335" y="0"/>
                    </a:lnTo>
                    <a:cubicBezTo>
                      <a:pt x="939274" y="101"/>
                      <a:pt x="939274" y="202"/>
                      <a:pt x="939274" y="303"/>
                    </a:cubicBezTo>
                    <a:cubicBezTo>
                      <a:pt x="939274" y="19547"/>
                      <a:pt x="954873" y="35146"/>
                      <a:pt x="974116" y="35146"/>
                    </a:cubicBezTo>
                    <a:cubicBezTo>
                      <a:pt x="993360" y="35146"/>
                      <a:pt x="1008959" y="19547"/>
                      <a:pt x="1008959" y="303"/>
                    </a:cubicBezTo>
                    <a:lnTo>
                      <a:pt x="1008898" y="0"/>
                    </a:lnTo>
                    <a:lnTo>
                      <a:pt x="1023784" y="0"/>
                    </a:lnTo>
                    <a:cubicBezTo>
                      <a:pt x="1023724" y="101"/>
                      <a:pt x="1023723" y="202"/>
                      <a:pt x="1023723" y="303"/>
                    </a:cubicBezTo>
                    <a:cubicBezTo>
                      <a:pt x="1023723" y="19378"/>
                      <a:pt x="1039051" y="34873"/>
                      <a:pt x="1058064" y="34938"/>
                    </a:cubicBezTo>
                    <a:cubicBezTo>
                      <a:pt x="1049003" y="40172"/>
                      <a:pt x="1043751" y="50111"/>
                      <a:pt x="1043751" y="61277"/>
                    </a:cubicBezTo>
                    <a:cubicBezTo>
                      <a:pt x="1043751" y="80521"/>
                      <a:pt x="1059350" y="96120"/>
                      <a:pt x="1078593" y="96120"/>
                    </a:cubicBezTo>
                    <a:lnTo>
                      <a:pt x="1078897" y="96059"/>
                    </a:lnTo>
                    <a:lnTo>
                      <a:pt x="1078897" y="110945"/>
                    </a:lnTo>
                    <a:cubicBezTo>
                      <a:pt x="1078796" y="110885"/>
                      <a:pt x="1078695" y="110884"/>
                      <a:pt x="1078593" y="110884"/>
                    </a:cubicBezTo>
                    <a:cubicBezTo>
                      <a:pt x="1059350" y="110884"/>
                      <a:pt x="1043751" y="126484"/>
                      <a:pt x="1043751" y="145727"/>
                    </a:cubicBezTo>
                    <a:cubicBezTo>
                      <a:pt x="1043751" y="164970"/>
                      <a:pt x="1059350" y="180569"/>
                      <a:pt x="1078593" y="180569"/>
                    </a:cubicBezTo>
                    <a:lnTo>
                      <a:pt x="1078897" y="180508"/>
                    </a:lnTo>
                    <a:lnTo>
                      <a:pt x="1078897" y="195395"/>
                    </a:lnTo>
                    <a:cubicBezTo>
                      <a:pt x="1078796" y="195334"/>
                      <a:pt x="1078695" y="195333"/>
                      <a:pt x="1078593" y="195333"/>
                    </a:cubicBezTo>
                    <a:cubicBezTo>
                      <a:pt x="1059350" y="195333"/>
                      <a:pt x="1043751" y="210933"/>
                      <a:pt x="1043751" y="230176"/>
                    </a:cubicBezTo>
                    <a:cubicBezTo>
                      <a:pt x="1043751" y="249419"/>
                      <a:pt x="1059350" y="265019"/>
                      <a:pt x="1078593" y="265019"/>
                    </a:cubicBezTo>
                    <a:lnTo>
                      <a:pt x="1078897" y="264957"/>
                    </a:lnTo>
                    <a:lnTo>
                      <a:pt x="1078897" y="279844"/>
                    </a:lnTo>
                    <a:cubicBezTo>
                      <a:pt x="1078796" y="279783"/>
                      <a:pt x="1078695" y="279783"/>
                      <a:pt x="1078593" y="279783"/>
                    </a:cubicBezTo>
                    <a:cubicBezTo>
                      <a:pt x="1059350" y="279783"/>
                      <a:pt x="1043751" y="295382"/>
                      <a:pt x="1043751" y="314625"/>
                    </a:cubicBezTo>
                    <a:cubicBezTo>
                      <a:pt x="1043751" y="333868"/>
                      <a:pt x="1059350" y="349468"/>
                      <a:pt x="1078593" y="349468"/>
                    </a:cubicBezTo>
                    <a:lnTo>
                      <a:pt x="1078897" y="349407"/>
                    </a:lnTo>
                    <a:lnTo>
                      <a:pt x="1078897" y="364293"/>
                    </a:lnTo>
                    <a:cubicBezTo>
                      <a:pt x="1078796" y="364233"/>
                      <a:pt x="1078695" y="364232"/>
                      <a:pt x="1078593" y="364232"/>
                    </a:cubicBezTo>
                    <a:cubicBezTo>
                      <a:pt x="1059350" y="364232"/>
                      <a:pt x="1043751" y="379832"/>
                      <a:pt x="1043751" y="399075"/>
                    </a:cubicBezTo>
                    <a:cubicBezTo>
                      <a:pt x="1043751" y="418318"/>
                      <a:pt x="1059350" y="433917"/>
                      <a:pt x="1078593" y="433917"/>
                    </a:cubicBezTo>
                    <a:lnTo>
                      <a:pt x="1078897" y="433856"/>
                    </a:lnTo>
                    <a:lnTo>
                      <a:pt x="1078897" y="448743"/>
                    </a:lnTo>
                    <a:cubicBezTo>
                      <a:pt x="1078796" y="448682"/>
                      <a:pt x="1078695" y="448681"/>
                      <a:pt x="1078593" y="448681"/>
                    </a:cubicBezTo>
                    <a:cubicBezTo>
                      <a:pt x="1059350" y="448681"/>
                      <a:pt x="1043751" y="464281"/>
                      <a:pt x="1043751" y="483524"/>
                    </a:cubicBezTo>
                    <a:cubicBezTo>
                      <a:pt x="1043751" y="502767"/>
                      <a:pt x="1059350" y="518367"/>
                      <a:pt x="1078593" y="518367"/>
                    </a:cubicBezTo>
                    <a:lnTo>
                      <a:pt x="1078897" y="518305"/>
                    </a:lnTo>
                    <a:lnTo>
                      <a:pt x="1078897" y="533192"/>
                    </a:lnTo>
                    <a:cubicBezTo>
                      <a:pt x="1078796" y="533131"/>
                      <a:pt x="1078695" y="533131"/>
                      <a:pt x="1078593" y="533131"/>
                    </a:cubicBezTo>
                    <a:cubicBezTo>
                      <a:pt x="1059350" y="533131"/>
                      <a:pt x="1043751" y="548730"/>
                      <a:pt x="1043751" y="567973"/>
                    </a:cubicBezTo>
                    <a:cubicBezTo>
                      <a:pt x="1043751" y="587216"/>
                      <a:pt x="1059350" y="602816"/>
                      <a:pt x="1078593" y="602816"/>
                    </a:cubicBezTo>
                    <a:lnTo>
                      <a:pt x="1078897" y="602755"/>
                    </a:lnTo>
                    <a:lnTo>
                      <a:pt x="1078897" y="617641"/>
                    </a:lnTo>
                    <a:cubicBezTo>
                      <a:pt x="1078796" y="617581"/>
                      <a:pt x="1078695" y="617580"/>
                      <a:pt x="1078593" y="617580"/>
                    </a:cubicBezTo>
                    <a:cubicBezTo>
                      <a:pt x="1059350" y="617580"/>
                      <a:pt x="1043751" y="633180"/>
                      <a:pt x="1043751" y="652423"/>
                    </a:cubicBezTo>
                    <a:cubicBezTo>
                      <a:pt x="1043751" y="671666"/>
                      <a:pt x="1059350" y="687265"/>
                      <a:pt x="1078593" y="687265"/>
                    </a:cubicBezTo>
                    <a:lnTo>
                      <a:pt x="1078897" y="687204"/>
                    </a:lnTo>
                    <a:lnTo>
                      <a:pt x="1078897" y="702091"/>
                    </a:lnTo>
                    <a:cubicBezTo>
                      <a:pt x="1078796" y="702030"/>
                      <a:pt x="1078695" y="702029"/>
                      <a:pt x="1078593" y="702029"/>
                    </a:cubicBezTo>
                    <a:cubicBezTo>
                      <a:pt x="1059350" y="702029"/>
                      <a:pt x="1043751" y="717629"/>
                      <a:pt x="1043751" y="736872"/>
                    </a:cubicBezTo>
                    <a:cubicBezTo>
                      <a:pt x="1043751" y="756115"/>
                      <a:pt x="1059350" y="771715"/>
                      <a:pt x="1078593" y="771715"/>
                    </a:cubicBezTo>
                    <a:lnTo>
                      <a:pt x="1078897" y="771653"/>
                    </a:lnTo>
                    <a:lnTo>
                      <a:pt x="1078897" y="786540"/>
                    </a:lnTo>
                    <a:cubicBezTo>
                      <a:pt x="1078796" y="786479"/>
                      <a:pt x="1078695" y="786479"/>
                      <a:pt x="1078593" y="786479"/>
                    </a:cubicBezTo>
                    <a:cubicBezTo>
                      <a:pt x="1059350" y="786479"/>
                      <a:pt x="1043751" y="802078"/>
                      <a:pt x="1043751" y="821321"/>
                    </a:cubicBezTo>
                    <a:cubicBezTo>
                      <a:pt x="1043751" y="840564"/>
                      <a:pt x="1059350" y="856164"/>
                      <a:pt x="1078593" y="856164"/>
                    </a:cubicBezTo>
                    <a:lnTo>
                      <a:pt x="1078897" y="856103"/>
                    </a:lnTo>
                    <a:lnTo>
                      <a:pt x="1078897" y="870989"/>
                    </a:lnTo>
                    <a:cubicBezTo>
                      <a:pt x="1078796" y="870929"/>
                      <a:pt x="1078695" y="870928"/>
                      <a:pt x="1078593" y="870928"/>
                    </a:cubicBezTo>
                    <a:cubicBezTo>
                      <a:pt x="1059350" y="870928"/>
                      <a:pt x="1043751" y="886528"/>
                      <a:pt x="1043751" y="905771"/>
                    </a:cubicBezTo>
                    <a:cubicBezTo>
                      <a:pt x="1043751" y="925014"/>
                      <a:pt x="1059350" y="940613"/>
                      <a:pt x="1078593" y="940613"/>
                    </a:cubicBezTo>
                    <a:lnTo>
                      <a:pt x="1078897" y="940552"/>
                    </a:lnTo>
                    <a:lnTo>
                      <a:pt x="1078897" y="955439"/>
                    </a:lnTo>
                    <a:cubicBezTo>
                      <a:pt x="1078796" y="955378"/>
                      <a:pt x="1078695" y="955377"/>
                      <a:pt x="1078593" y="955377"/>
                    </a:cubicBezTo>
                    <a:cubicBezTo>
                      <a:pt x="1059350" y="955377"/>
                      <a:pt x="1043751" y="970977"/>
                      <a:pt x="1043751" y="990220"/>
                    </a:cubicBezTo>
                    <a:cubicBezTo>
                      <a:pt x="1043751" y="1009463"/>
                      <a:pt x="1059350" y="1025063"/>
                      <a:pt x="1078593" y="1025063"/>
                    </a:cubicBezTo>
                    <a:lnTo>
                      <a:pt x="1078897" y="1025001"/>
                    </a:lnTo>
                    <a:lnTo>
                      <a:pt x="1078897" y="1039888"/>
                    </a:lnTo>
                    <a:cubicBezTo>
                      <a:pt x="1078796" y="1039827"/>
                      <a:pt x="1078695" y="1039827"/>
                      <a:pt x="1078593" y="1039827"/>
                    </a:cubicBezTo>
                    <a:lnTo>
                      <a:pt x="1060069" y="1047500"/>
                    </a:lnTo>
                    <a:cubicBezTo>
                      <a:pt x="1058366" y="1045220"/>
                      <a:pt x="1056251" y="1045023"/>
                      <a:pt x="1054090" y="1045023"/>
                    </a:cubicBezTo>
                    <a:cubicBezTo>
                      <a:pt x="1035430" y="1045023"/>
                      <a:pt x="1020196" y="1059692"/>
                      <a:pt x="1019954" y="1078160"/>
                    </a:cubicBezTo>
                    <a:lnTo>
                      <a:pt x="1003776" y="1078160"/>
                    </a:lnTo>
                    <a:cubicBezTo>
                      <a:pt x="1003534" y="1059692"/>
                      <a:pt x="988300" y="1045023"/>
                      <a:pt x="969640" y="1045023"/>
                    </a:cubicBezTo>
                    <a:cubicBezTo>
                      <a:pt x="950980" y="1045023"/>
                      <a:pt x="935746" y="1059692"/>
                      <a:pt x="935504" y="1078160"/>
                    </a:cubicBezTo>
                    <a:lnTo>
                      <a:pt x="919327" y="1078160"/>
                    </a:lnTo>
                    <a:cubicBezTo>
                      <a:pt x="919085" y="1059692"/>
                      <a:pt x="903851" y="1045023"/>
                      <a:pt x="885191" y="1045023"/>
                    </a:cubicBezTo>
                    <a:cubicBezTo>
                      <a:pt x="866531" y="1045023"/>
                      <a:pt x="851297" y="1059692"/>
                      <a:pt x="851055" y="1078160"/>
                    </a:cubicBezTo>
                    <a:lnTo>
                      <a:pt x="834878" y="1078160"/>
                    </a:lnTo>
                    <a:cubicBezTo>
                      <a:pt x="834636" y="1059692"/>
                      <a:pt x="819402" y="1045023"/>
                      <a:pt x="800742" y="1045023"/>
                    </a:cubicBezTo>
                    <a:cubicBezTo>
                      <a:pt x="782082" y="1045023"/>
                      <a:pt x="766848" y="1059692"/>
                      <a:pt x="766606" y="1078160"/>
                    </a:cubicBezTo>
                    <a:lnTo>
                      <a:pt x="750429" y="1078160"/>
                    </a:lnTo>
                    <a:cubicBezTo>
                      <a:pt x="750187" y="1059692"/>
                      <a:pt x="734953" y="1045023"/>
                      <a:pt x="716292" y="1045023"/>
                    </a:cubicBezTo>
                    <a:cubicBezTo>
                      <a:pt x="697632" y="1045023"/>
                      <a:pt x="682398" y="1059692"/>
                      <a:pt x="682156" y="1078160"/>
                    </a:cubicBezTo>
                    <a:lnTo>
                      <a:pt x="665979" y="1078160"/>
                    </a:lnTo>
                    <a:cubicBezTo>
                      <a:pt x="665737" y="1059692"/>
                      <a:pt x="650503" y="1045023"/>
                      <a:pt x="631843" y="1045023"/>
                    </a:cubicBezTo>
                    <a:cubicBezTo>
                      <a:pt x="613183" y="1045023"/>
                      <a:pt x="597949" y="1059692"/>
                      <a:pt x="597707" y="1078160"/>
                    </a:cubicBezTo>
                    <a:lnTo>
                      <a:pt x="581530" y="1078160"/>
                    </a:lnTo>
                    <a:cubicBezTo>
                      <a:pt x="581288" y="1059692"/>
                      <a:pt x="566054" y="1045023"/>
                      <a:pt x="547394" y="1045023"/>
                    </a:cubicBezTo>
                    <a:cubicBezTo>
                      <a:pt x="528734" y="1045023"/>
                      <a:pt x="513500" y="1059692"/>
                      <a:pt x="513258" y="1078160"/>
                    </a:cubicBezTo>
                    <a:lnTo>
                      <a:pt x="497081" y="1078160"/>
                    </a:lnTo>
                    <a:cubicBezTo>
                      <a:pt x="496839" y="1059692"/>
                      <a:pt x="481605" y="1045023"/>
                      <a:pt x="462945" y="1045023"/>
                    </a:cubicBezTo>
                    <a:cubicBezTo>
                      <a:pt x="444284" y="1045023"/>
                      <a:pt x="429050" y="1059692"/>
                      <a:pt x="428808" y="1078160"/>
                    </a:cubicBezTo>
                    <a:lnTo>
                      <a:pt x="412631" y="1078160"/>
                    </a:lnTo>
                    <a:cubicBezTo>
                      <a:pt x="412389" y="1059692"/>
                      <a:pt x="397155" y="1045023"/>
                      <a:pt x="378495" y="1045023"/>
                    </a:cubicBezTo>
                    <a:cubicBezTo>
                      <a:pt x="359835" y="1045023"/>
                      <a:pt x="344601" y="1059692"/>
                      <a:pt x="344359" y="1078160"/>
                    </a:cubicBezTo>
                    <a:lnTo>
                      <a:pt x="328182" y="1078160"/>
                    </a:lnTo>
                    <a:cubicBezTo>
                      <a:pt x="327940" y="1059692"/>
                      <a:pt x="312706" y="1045023"/>
                      <a:pt x="294046" y="1045023"/>
                    </a:cubicBezTo>
                    <a:cubicBezTo>
                      <a:pt x="275386" y="1045023"/>
                      <a:pt x="260152" y="1059692"/>
                      <a:pt x="259910" y="1078160"/>
                    </a:cubicBezTo>
                    <a:lnTo>
                      <a:pt x="243733" y="1078160"/>
                    </a:lnTo>
                    <a:cubicBezTo>
                      <a:pt x="243491" y="1059692"/>
                      <a:pt x="228257" y="1045023"/>
                      <a:pt x="209597" y="1045023"/>
                    </a:cubicBezTo>
                    <a:cubicBezTo>
                      <a:pt x="190936" y="1045023"/>
                      <a:pt x="175703" y="1059692"/>
                      <a:pt x="175461" y="1078160"/>
                    </a:cubicBezTo>
                    <a:lnTo>
                      <a:pt x="159283" y="1078160"/>
                    </a:lnTo>
                    <a:cubicBezTo>
                      <a:pt x="159041" y="1059692"/>
                      <a:pt x="143807" y="1045023"/>
                      <a:pt x="125147" y="1045023"/>
                    </a:cubicBezTo>
                    <a:cubicBezTo>
                      <a:pt x="106487" y="1045023"/>
                      <a:pt x="91253" y="1059692"/>
                      <a:pt x="91011" y="1078160"/>
                    </a:cubicBezTo>
                    <a:lnTo>
                      <a:pt x="74834" y="1078160"/>
                    </a:lnTo>
                    <a:cubicBezTo>
                      <a:pt x="74592" y="1059692"/>
                      <a:pt x="59358" y="1045023"/>
                      <a:pt x="40698" y="1045023"/>
                    </a:cubicBezTo>
                    <a:cubicBezTo>
                      <a:pt x="29738" y="1045023"/>
                      <a:pt x="19960" y="1050083"/>
                      <a:pt x="14880" y="1058927"/>
                    </a:cubicBezTo>
                    <a:lnTo>
                      <a:pt x="0" y="1052764"/>
                    </a:lnTo>
                    <a:lnTo>
                      <a:pt x="0" y="1035318"/>
                    </a:lnTo>
                    <a:cubicBezTo>
                      <a:pt x="17784" y="1034815"/>
                      <a:pt x="31606" y="1019930"/>
                      <a:pt x="31606" y="1001816"/>
                    </a:cubicBezTo>
                    <a:cubicBezTo>
                      <a:pt x="31606" y="983703"/>
                      <a:pt x="17784" y="968818"/>
                      <a:pt x="0" y="968315"/>
                    </a:cubicBezTo>
                    <a:lnTo>
                      <a:pt x="0" y="950869"/>
                    </a:lnTo>
                    <a:cubicBezTo>
                      <a:pt x="17784" y="950365"/>
                      <a:pt x="31606" y="935480"/>
                      <a:pt x="31606" y="917367"/>
                    </a:cubicBezTo>
                    <a:cubicBezTo>
                      <a:pt x="31606" y="899254"/>
                      <a:pt x="17784" y="884369"/>
                      <a:pt x="0" y="883865"/>
                    </a:cubicBezTo>
                    <a:lnTo>
                      <a:pt x="0" y="866420"/>
                    </a:lnTo>
                    <a:cubicBezTo>
                      <a:pt x="17784" y="865916"/>
                      <a:pt x="31606" y="851031"/>
                      <a:pt x="31606" y="832918"/>
                    </a:cubicBezTo>
                    <a:cubicBezTo>
                      <a:pt x="31606" y="814805"/>
                      <a:pt x="17784" y="799920"/>
                      <a:pt x="0" y="799416"/>
                    </a:cubicBezTo>
                    <a:lnTo>
                      <a:pt x="0" y="781970"/>
                    </a:lnTo>
                    <a:cubicBezTo>
                      <a:pt x="17784" y="781466"/>
                      <a:pt x="31606" y="766582"/>
                      <a:pt x="31606" y="748468"/>
                    </a:cubicBezTo>
                    <a:cubicBezTo>
                      <a:pt x="31606" y="730355"/>
                      <a:pt x="17784" y="715470"/>
                      <a:pt x="0" y="714967"/>
                    </a:cubicBezTo>
                    <a:lnTo>
                      <a:pt x="0" y="697521"/>
                    </a:lnTo>
                    <a:cubicBezTo>
                      <a:pt x="17784" y="697017"/>
                      <a:pt x="31606" y="682132"/>
                      <a:pt x="31606" y="664019"/>
                    </a:cubicBezTo>
                    <a:cubicBezTo>
                      <a:pt x="31606" y="645906"/>
                      <a:pt x="17784" y="631021"/>
                      <a:pt x="0" y="630517"/>
                    </a:cubicBezTo>
                    <a:lnTo>
                      <a:pt x="0" y="613072"/>
                    </a:lnTo>
                    <a:cubicBezTo>
                      <a:pt x="17784" y="612568"/>
                      <a:pt x="31606" y="597683"/>
                      <a:pt x="31606" y="579570"/>
                    </a:cubicBezTo>
                    <a:cubicBezTo>
                      <a:pt x="31606" y="561457"/>
                      <a:pt x="17784" y="546572"/>
                      <a:pt x="0" y="546068"/>
                    </a:cubicBezTo>
                    <a:lnTo>
                      <a:pt x="0" y="528622"/>
                    </a:lnTo>
                    <a:cubicBezTo>
                      <a:pt x="17784" y="528118"/>
                      <a:pt x="31606" y="513234"/>
                      <a:pt x="31606" y="495121"/>
                    </a:cubicBezTo>
                    <a:cubicBezTo>
                      <a:pt x="31606" y="477007"/>
                      <a:pt x="17784" y="462123"/>
                      <a:pt x="0" y="461619"/>
                    </a:cubicBezTo>
                    <a:lnTo>
                      <a:pt x="0" y="444173"/>
                    </a:lnTo>
                    <a:cubicBezTo>
                      <a:pt x="17784" y="443669"/>
                      <a:pt x="31606" y="428784"/>
                      <a:pt x="31606" y="410671"/>
                    </a:cubicBezTo>
                    <a:cubicBezTo>
                      <a:pt x="31606" y="392558"/>
                      <a:pt x="17784" y="377673"/>
                      <a:pt x="0" y="377169"/>
                    </a:cubicBezTo>
                    <a:lnTo>
                      <a:pt x="0" y="359724"/>
                    </a:lnTo>
                    <a:cubicBezTo>
                      <a:pt x="17784" y="359220"/>
                      <a:pt x="31606" y="344335"/>
                      <a:pt x="31606" y="326222"/>
                    </a:cubicBezTo>
                    <a:cubicBezTo>
                      <a:pt x="31606" y="308109"/>
                      <a:pt x="17784" y="293224"/>
                      <a:pt x="0" y="292720"/>
                    </a:cubicBezTo>
                    <a:lnTo>
                      <a:pt x="0" y="275274"/>
                    </a:lnTo>
                    <a:cubicBezTo>
                      <a:pt x="17784" y="274771"/>
                      <a:pt x="31606" y="259886"/>
                      <a:pt x="31606" y="241773"/>
                    </a:cubicBezTo>
                    <a:cubicBezTo>
                      <a:pt x="31606" y="223660"/>
                      <a:pt x="17784" y="208775"/>
                      <a:pt x="0" y="208271"/>
                    </a:cubicBezTo>
                    <a:lnTo>
                      <a:pt x="0" y="190825"/>
                    </a:lnTo>
                    <a:cubicBezTo>
                      <a:pt x="17784" y="190321"/>
                      <a:pt x="31606" y="175436"/>
                      <a:pt x="31606" y="157323"/>
                    </a:cubicBezTo>
                    <a:cubicBezTo>
                      <a:pt x="31606" y="139210"/>
                      <a:pt x="17784" y="124325"/>
                      <a:pt x="0" y="123822"/>
                    </a:cubicBezTo>
                    <a:lnTo>
                      <a:pt x="0" y="106376"/>
                    </a:lnTo>
                    <a:cubicBezTo>
                      <a:pt x="17784" y="105872"/>
                      <a:pt x="31606" y="90987"/>
                      <a:pt x="31606" y="72874"/>
                    </a:cubicBezTo>
                    <a:cubicBezTo>
                      <a:pt x="31606" y="54761"/>
                      <a:pt x="17784" y="39876"/>
                      <a:pt x="0" y="39372"/>
                    </a:cubicBezTo>
                    <a:lnTo>
                      <a:pt x="0" y="21926"/>
                    </a:lnTo>
                    <a:lnTo>
                      <a:pt x="16464" y="15107"/>
                    </a:lnTo>
                    <a:cubicBezTo>
                      <a:pt x="19992" y="27484"/>
                      <a:pt x="31688" y="35146"/>
                      <a:pt x="45174" y="35146"/>
                    </a:cubicBezTo>
                    <a:cubicBezTo>
                      <a:pt x="64417" y="35146"/>
                      <a:pt x="80017" y="19547"/>
                      <a:pt x="80017" y="303"/>
                    </a:cubicBezTo>
                    <a:lnTo>
                      <a:pt x="7995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395E8A"/>
                    </a:solidFill>
                    <a:prstDash val="dash"/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pic>
            <p:nvPicPr>
              <p:cNvPr id="32792" name="图片 5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797" t="827" r="18704" b="3943"/>
              <a:stretch>
                <a:fillRect/>
              </a:stretch>
            </p:blipFill>
            <p:spPr bwMode="auto">
              <a:xfrm>
                <a:off x="68599" y="89044"/>
                <a:ext cx="1063580" cy="1058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793" name="矩形 14"/>
              <p:cNvSpPr>
                <a:spLocks noChangeArrowheads="1"/>
              </p:cNvSpPr>
              <p:nvPr/>
            </p:nvSpPr>
            <p:spPr bwMode="auto">
              <a:xfrm>
                <a:off x="31301" y="878773"/>
                <a:ext cx="386643" cy="169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500">
                    <a:solidFill>
                      <a:schemeClr val="bg1"/>
                    </a:solidFill>
                    <a:latin typeface="方正韵动中黑简体" panose="02000000000000000000" pitchFamily="2" charset="-122"/>
                    <a:ea typeface="方正韵动中黑简体" panose="02000000000000000000" pitchFamily="2" charset="-122"/>
                    <a:sym typeface="方正韵动中黑简体" panose="02000000000000000000" pitchFamily="2" charset="-122"/>
                  </a:rPr>
                  <a:t>CHINA</a:t>
                </a:r>
                <a:endParaRPr lang="zh-CN" altLang="en-US" sz="500">
                  <a:solidFill>
                    <a:schemeClr val="bg1"/>
                  </a:solidFill>
                  <a:latin typeface="方正韵动中黑简体" panose="02000000000000000000" pitchFamily="2" charset="-122"/>
                  <a:ea typeface="方正韵动中黑简体" panose="02000000000000000000" pitchFamily="2" charset="-122"/>
                  <a:sym typeface="方正韵动中黑简体" panose="02000000000000000000" pitchFamily="2" charset="-122"/>
                </a:endParaRPr>
              </a:p>
            </p:txBody>
          </p:sp>
          <p:sp>
            <p:nvSpPr>
              <p:cNvPr id="32794" name="矩形 15"/>
              <p:cNvSpPr>
                <a:spLocks noChangeArrowheads="1"/>
              </p:cNvSpPr>
              <p:nvPr/>
            </p:nvSpPr>
            <p:spPr bwMode="auto">
              <a:xfrm>
                <a:off x="28847" y="955596"/>
                <a:ext cx="1201536" cy="200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700">
                    <a:solidFill>
                      <a:schemeClr val="bg1"/>
                    </a:solidFill>
                    <a:latin typeface="方正韵动中黑简体" panose="02000000000000000000" pitchFamily="2" charset="-122"/>
                    <a:ea typeface="方正韵动中黑简体" panose="02000000000000000000" pitchFamily="2" charset="-122"/>
                    <a:sym typeface="方正韵动中黑简体" panose="02000000000000000000" pitchFamily="2" charset="-122"/>
                  </a:rPr>
                  <a:t>中国邮政</a:t>
                </a: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32795" name="矩形 16"/>
              <p:cNvSpPr>
                <a:spLocks noChangeArrowheads="1"/>
              </p:cNvSpPr>
              <p:nvPr/>
            </p:nvSpPr>
            <p:spPr bwMode="auto">
              <a:xfrm>
                <a:off x="539301" y="89044"/>
                <a:ext cx="48603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>
                    <a:solidFill>
                      <a:schemeClr val="bg1"/>
                    </a:solidFill>
                    <a:latin typeface="方正韵动中黑简体" panose="02000000000000000000" pitchFamily="2" charset="-122"/>
                    <a:ea typeface="方正韵动中黑简体" panose="02000000000000000000" pitchFamily="2" charset="-122"/>
                    <a:sym typeface="方正韵动中黑简体" panose="02000000000000000000" pitchFamily="2" charset="-122"/>
                  </a:rPr>
                  <a:t>60</a:t>
                </a:r>
                <a:endParaRPr lang="zh-CN" altLang="en-US" sz="2000">
                  <a:solidFill>
                    <a:schemeClr val="bg1"/>
                  </a:solidFill>
                  <a:latin typeface="方正韵动中黑简体" panose="02000000000000000000" pitchFamily="2" charset="-122"/>
                  <a:ea typeface="方正韵动中黑简体" panose="02000000000000000000" pitchFamily="2" charset="-122"/>
                  <a:sym typeface="方正韵动中黑简体" panose="02000000000000000000" pitchFamily="2" charset="-122"/>
                </a:endParaRPr>
              </a:p>
            </p:txBody>
          </p:sp>
          <p:sp>
            <p:nvSpPr>
              <p:cNvPr id="32796" name="矩形 17"/>
              <p:cNvSpPr>
                <a:spLocks noChangeArrowheads="1"/>
              </p:cNvSpPr>
              <p:nvPr/>
            </p:nvSpPr>
            <p:spPr bwMode="auto">
              <a:xfrm>
                <a:off x="861529" y="77273"/>
                <a:ext cx="287258" cy="2154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800">
                    <a:solidFill>
                      <a:schemeClr val="bg1"/>
                    </a:solidFill>
                    <a:latin typeface="方正韵动中黑简体" panose="02000000000000000000" pitchFamily="2" charset="-122"/>
                    <a:ea typeface="方正韵动中黑简体" panose="02000000000000000000" pitchFamily="2" charset="-122"/>
                    <a:sym typeface="方正韵动中黑简体" panose="02000000000000000000" pitchFamily="2" charset="-122"/>
                  </a:rPr>
                  <a:t>分</a:t>
                </a: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2774" name="矩形 18"/>
            <p:cNvSpPr>
              <a:spLocks noChangeArrowheads="1"/>
            </p:cNvSpPr>
            <p:nvPr/>
          </p:nvSpPr>
          <p:spPr bwMode="auto">
            <a:xfrm>
              <a:off x="180020" y="3895077"/>
              <a:ext cx="2652023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国家邮政局发行（</a:t>
              </a:r>
              <a:r>
                <a:rPr lang="en-US" altLang="zh-CN" sz="1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2013</a:t>
              </a:r>
              <a:r>
                <a:rPr lang="zh-CN" altLang="en-US" sz="1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）</a:t>
              </a: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Issued by the State Postal Bureau</a:t>
              </a:r>
              <a:endParaRPr lang="zh-CN" altLang="en-US" sz="1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人间仙境</a:t>
              </a:r>
            </a:p>
          </p:txBody>
        </p:sp>
        <p:grpSp>
          <p:nvGrpSpPr>
            <p:cNvPr id="32775" name="Group 19"/>
            <p:cNvGrpSpPr>
              <a:grpSpLocks/>
            </p:cNvGrpSpPr>
            <p:nvPr/>
          </p:nvGrpSpPr>
          <p:grpSpPr bwMode="auto">
            <a:xfrm>
              <a:off x="5765313" y="3990022"/>
              <a:ext cx="1421854" cy="400110"/>
              <a:chOff x="0" y="0"/>
              <a:chExt cx="1421854" cy="400110"/>
            </a:xfrm>
          </p:grpSpPr>
          <p:sp>
            <p:nvSpPr>
              <p:cNvPr id="32789" name="矩形 19"/>
              <p:cNvSpPr>
                <a:spLocks noChangeArrowheads="1"/>
              </p:cNvSpPr>
              <p:nvPr/>
            </p:nvSpPr>
            <p:spPr bwMode="auto">
              <a:xfrm>
                <a:off x="211266" y="0"/>
                <a:ext cx="121058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>
                    <a:solidFill>
                      <a:srgbClr val="595959"/>
                    </a:solidFill>
                    <a:latin typeface="方正韵动中黑简体" panose="02000000000000000000" pitchFamily="2" charset="-122"/>
                    <a:ea typeface="方正韵动中黑简体" panose="02000000000000000000" pitchFamily="2" charset="-122"/>
                    <a:sym typeface="方正光辉特粗简体" pitchFamily="1" charset="-122"/>
                  </a:rPr>
                  <a:t>邮政编码</a:t>
                </a: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32790" name="TextBox 20"/>
              <p:cNvSpPr>
                <a:spLocks noChangeArrowheads="1"/>
              </p:cNvSpPr>
              <p:nvPr/>
            </p:nvSpPr>
            <p:spPr bwMode="auto">
              <a:xfrm>
                <a:off x="0" y="14496"/>
                <a:ext cx="535387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3F3F3F"/>
                    </a:solidFill>
                    <a:latin typeface="方正韵动中黑简体" panose="02000000000000000000" pitchFamily="2" charset="-122"/>
                    <a:ea typeface="方正韵动中黑简体" panose="02000000000000000000" pitchFamily="2" charset="-122"/>
                    <a:sym typeface="方正韵动中黑简体" panose="02000000000000000000" pitchFamily="2" charset="-122"/>
                  </a:rPr>
                  <a:t>23</a:t>
                </a:r>
                <a:endParaRPr lang="zh-CN" altLang="en-US" sz="1200">
                  <a:solidFill>
                    <a:srgbClr val="3F3F3F"/>
                  </a:solidFill>
                  <a:latin typeface="方正韵动中黑简体" panose="02000000000000000000" pitchFamily="2" charset="-122"/>
                  <a:ea typeface="方正韵动中黑简体" panose="02000000000000000000" pitchFamily="2" charset="-122"/>
                  <a:sym typeface="方正韵动中黑简体" panose="02000000000000000000" pitchFamily="2" charset="-122"/>
                </a:endParaRPr>
              </a:p>
            </p:txBody>
          </p:sp>
        </p:grpSp>
        <p:sp>
          <p:nvSpPr>
            <p:cNvPr id="32776" name="直接连接符 41"/>
            <p:cNvSpPr>
              <a:spLocks noChangeShapeType="1"/>
            </p:cNvSpPr>
            <p:nvPr/>
          </p:nvSpPr>
          <p:spPr bwMode="auto">
            <a:xfrm>
              <a:off x="188118" y="3734170"/>
              <a:ext cx="8217365" cy="1"/>
            </a:xfrm>
            <a:prstGeom prst="line">
              <a:avLst/>
            </a:prstGeom>
            <a:noFill/>
            <a:ln w="9525">
              <a:solidFill>
                <a:srgbClr val="80D274"/>
              </a:solidFill>
              <a:prstDash val="sys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7" name="TextBox 49"/>
            <p:cNvSpPr>
              <a:spLocks noChangeArrowheads="1"/>
            </p:cNvSpPr>
            <p:nvPr/>
          </p:nvSpPr>
          <p:spPr bwMode="auto">
            <a:xfrm>
              <a:off x="4201779" y="1499388"/>
              <a:ext cx="3989131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8000">
                  <a:solidFill>
                    <a:srgbClr val="ADCE3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  <a:sym typeface="方正大黑简体" panose="03000509000000000000" pitchFamily="65" charset="-122"/>
                </a:rPr>
                <a:t>神木垒</a:t>
              </a:r>
            </a:p>
          </p:txBody>
        </p:sp>
        <p:sp>
          <p:nvSpPr>
            <p:cNvPr id="32778" name="TextBox 50"/>
            <p:cNvSpPr>
              <a:spLocks noChangeArrowheads="1"/>
            </p:cNvSpPr>
            <p:nvPr/>
          </p:nvSpPr>
          <p:spPr bwMode="auto">
            <a:xfrm>
              <a:off x="6739554" y="3521227"/>
              <a:ext cx="165905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62C753"/>
                  </a:solidFill>
                  <a:latin typeface="方正韵动中黑简体" panose="02000000000000000000" pitchFamily="2" charset="-122"/>
                  <a:ea typeface="方正韵动中黑简体" panose="02000000000000000000" pitchFamily="2" charset="-122"/>
                  <a:sym typeface="方正韵动中黑简体" panose="02000000000000000000" pitchFamily="2" charset="-122"/>
                </a:rPr>
                <a:t>旅游类</a:t>
              </a:r>
              <a:r>
                <a:rPr lang="en-US" altLang="zh-CN" sz="1200">
                  <a:solidFill>
                    <a:srgbClr val="62C753"/>
                  </a:solidFill>
                  <a:latin typeface="方正韵动中黑简体" panose="02000000000000000000" pitchFamily="2" charset="-122"/>
                  <a:ea typeface="方正韵动中黑简体" panose="02000000000000000000" pitchFamily="2" charset="-122"/>
                  <a:sym typeface="方正韵动中黑简体" panose="02000000000000000000" pitchFamily="2" charset="-122"/>
                </a:rPr>
                <a:t>ppt</a:t>
              </a:r>
              <a:r>
                <a:rPr lang="zh-CN" altLang="en-US" sz="1200">
                  <a:solidFill>
                    <a:srgbClr val="62C753"/>
                  </a:solidFill>
                  <a:latin typeface="方正韵动中黑简体" panose="02000000000000000000" pitchFamily="2" charset="-122"/>
                  <a:ea typeface="方正韵动中黑简体" panose="02000000000000000000" pitchFamily="2" charset="-122"/>
                  <a:sym typeface="方正韵动中黑简体" panose="02000000000000000000" pitchFamily="2" charset="-122"/>
                </a:rPr>
                <a:t>模板</a:t>
              </a:r>
            </a:p>
          </p:txBody>
        </p:sp>
        <p:sp>
          <p:nvSpPr>
            <p:cNvPr id="32779" name="TextBox 11"/>
            <p:cNvSpPr>
              <a:spLocks noChangeArrowheads="1"/>
            </p:cNvSpPr>
            <p:nvPr/>
          </p:nvSpPr>
          <p:spPr bwMode="auto">
            <a:xfrm>
              <a:off x="180020" y="1147679"/>
              <a:ext cx="15005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Edwardian Script ITC" panose="030303020407070D0804" pitchFamily="66" charset="0"/>
                  <a:sym typeface="Edwardian Script ITC" panose="030303020407070D0804" pitchFamily="66" charset="0"/>
                </a:rPr>
                <a:t>Dear Friend</a:t>
              </a:r>
              <a:r>
                <a:rPr lang="zh-CN" altLang="en-US" sz="2400">
                  <a:solidFill>
                    <a:srgbClr val="000000"/>
                  </a:solidFill>
                  <a:latin typeface="Edwardian Script ITC" panose="030303020407070D0804" pitchFamily="66" charset="0"/>
                  <a:sym typeface="Edwardian Script ITC" panose="030303020407070D0804" pitchFamily="66" charset="0"/>
                </a:rPr>
                <a:t>：</a:t>
              </a:r>
            </a:p>
          </p:txBody>
        </p:sp>
        <p:sp>
          <p:nvSpPr>
            <p:cNvPr id="32780" name="矩形 13"/>
            <p:cNvSpPr>
              <a:spLocks noChangeArrowheads="1"/>
            </p:cNvSpPr>
            <p:nvPr/>
          </p:nvSpPr>
          <p:spPr bwMode="auto">
            <a:xfrm>
              <a:off x="484884" y="1622499"/>
              <a:ext cx="4572000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方正苏新诗柳楷简体" pitchFamily="2" charset="-122"/>
                  <a:ea typeface="方正苏新诗柳楷简体" pitchFamily="2" charset="-122"/>
                  <a:sym typeface="方正苏新诗柳楷简体" pitchFamily="2" charset="-122"/>
                </a:rPr>
                <a:t>旅行是快乐的</a:t>
              </a:r>
              <a:r>
                <a:rPr lang="en-US" altLang="zh-CN" sz="1600">
                  <a:solidFill>
                    <a:srgbClr val="000000"/>
                  </a:solidFill>
                  <a:latin typeface="方正苏新诗柳楷简体" pitchFamily="2" charset="-122"/>
                  <a:ea typeface="方正苏新诗柳楷简体" pitchFamily="2" charset="-122"/>
                  <a:sym typeface="方正苏新诗柳楷简体" pitchFamily="2" charset="-122"/>
                </a:rPr>
                <a:t>~ </a:t>
              </a:r>
              <a:endParaRPr lang="zh-CN" altLang="en-US" sz="1600">
                <a:solidFill>
                  <a:srgbClr val="000000"/>
                </a:solidFill>
                <a:latin typeface="方正苏新诗柳楷简体" pitchFamily="2" charset="-122"/>
                <a:ea typeface="方正苏新诗柳楷简体" pitchFamily="2" charset="-122"/>
                <a:sym typeface="方正苏新诗柳楷简体" pitchFamily="2" charset="-122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方正苏新诗柳楷简体" pitchFamily="2" charset="-122"/>
                  <a:ea typeface="方正苏新诗柳楷简体" pitchFamily="2" charset="-122"/>
                  <a:sym typeface="方正苏新诗柳楷简体" pitchFamily="2" charset="-122"/>
                </a:rPr>
                <a:t>神马工作鸭梨，神马情绪统统抛开</a:t>
              </a:r>
              <a:r>
                <a:rPr lang="en-US" altLang="zh-CN" sz="1600">
                  <a:solidFill>
                    <a:srgbClr val="000000"/>
                  </a:solidFill>
                  <a:latin typeface="方正苏新诗柳楷简体" pitchFamily="2" charset="-122"/>
                  <a:ea typeface="方正苏新诗柳楷简体" pitchFamily="2" charset="-122"/>
                  <a:sym typeface="方正苏新诗柳楷简体" pitchFamily="2" charset="-122"/>
                </a:rPr>
                <a:t>……</a:t>
              </a:r>
              <a:endParaRPr lang="zh-CN" altLang="en-US" sz="1600">
                <a:solidFill>
                  <a:srgbClr val="000000"/>
                </a:solidFill>
                <a:latin typeface="方正苏新诗柳楷简体" pitchFamily="2" charset="-122"/>
                <a:ea typeface="方正苏新诗柳楷简体" pitchFamily="2" charset="-122"/>
                <a:sym typeface="方正苏新诗柳楷简体" pitchFamily="2" charset="-122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方正苏新诗柳楷简体" pitchFamily="2" charset="-122"/>
                  <a:ea typeface="方正苏新诗柳楷简体" pitchFamily="2" charset="-122"/>
                  <a:sym typeface="方正苏新诗柳楷简体" pitchFamily="2" charset="-122"/>
                </a:rPr>
                <a:t>让我们一起，神木垒两日游。</a:t>
              </a:r>
              <a:endParaRPr lang="en-US" altLang="zh-CN" sz="1600">
                <a:solidFill>
                  <a:srgbClr val="000000"/>
                </a:solidFill>
                <a:latin typeface="方正苏新诗柳楷简体" pitchFamily="2" charset="-122"/>
                <a:ea typeface="方正苏新诗柳楷简体" pitchFamily="2" charset="-122"/>
                <a:sym typeface="方正苏新诗柳楷简体" pitchFamily="2" charset="-122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方正苏新诗柳楷简体" pitchFamily="2" charset="-122"/>
                  <a:ea typeface="方正苏新诗柳楷简体" pitchFamily="2" charset="-122"/>
                  <a:sym typeface="方正苏新诗柳楷简体" pitchFamily="2" charset="-122"/>
                </a:rPr>
                <a:t>一起开心。</a:t>
              </a:r>
            </a:p>
          </p:txBody>
        </p:sp>
        <p:sp>
          <p:nvSpPr>
            <p:cNvPr id="32781" name="任意多边形 52"/>
            <p:cNvSpPr>
              <a:spLocks noChangeArrowheads="1"/>
            </p:cNvSpPr>
            <p:nvPr/>
          </p:nvSpPr>
          <p:spPr bwMode="auto">
            <a:xfrm rot="-1689280">
              <a:off x="7175772" y="838621"/>
              <a:ext cx="465084" cy="639080"/>
            </a:xfrm>
            <a:custGeom>
              <a:avLst/>
              <a:gdLst>
                <a:gd name="T0" fmla="*/ 721 w 1935292"/>
                <a:gd name="T1" fmla="*/ 3741 h 2659324"/>
                <a:gd name="T2" fmla="*/ 3491 w 1935292"/>
                <a:gd name="T3" fmla="*/ 8621 h 2659324"/>
                <a:gd name="T4" fmla="*/ 5855 w 1935292"/>
                <a:gd name="T5" fmla="*/ 8367 h 2659324"/>
                <a:gd name="T6" fmla="*/ 6033 w 1935292"/>
                <a:gd name="T7" fmla="*/ 6690 h 2659324"/>
                <a:gd name="T8" fmla="*/ 4965 w 1935292"/>
                <a:gd name="T9" fmla="*/ 5114 h 2659324"/>
                <a:gd name="T10" fmla="*/ 5575 w 1935292"/>
                <a:gd name="T11" fmla="*/ 3894 h 2659324"/>
                <a:gd name="T12" fmla="*/ 5550 w 1935292"/>
                <a:gd name="T13" fmla="*/ 2852 h 2659324"/>
                <a:gd name="T14" fmla="*/ 6287 w 1935292"/>
                <a:gd name="T15" fmla="*/ 869 h 2659324"/>
                <a:gd name="T16" fmla="*/ 4610 w 1935292"/>
                <a:gd name="T17" fmla="*/ 488 h 2659324"/>
                <a:gd name="T18" fmla="*/ 3745 w 1935292"/>
                <a:gd name="T19" fmla="*/ 6 h 2659324"/>
                <a:gd name="T20" fmla="*/ 2729 w 1935292"/>
                <a:gd name="T21" fmla="*/ 539 h 2659324"/>
                <a:gd name="T22" fmla="*/ 2017 w 1935292"/>
                <a:gd name="T23" fmla="*/ 463 h 2659324"/>
                <a:gd name="T24" fmla="*/ 1458 w 1935292"/>
                <a:gd name="T25" fmla="*/ 1048 h 2659324"/>
                <a:gd name="T26" fmla="*/ 746 w 1935292"/>
                <a:gd name="T27" fmla="*/ 1327 h 2659324"/>
                <a:gd name="T28" fmla="*/ 619 w 1935292"/>
                <a:gd name="T29" fmla="*/ 1937 h 2659324"/>
                <a:gd name="T30" fmla="*/ 9 w 1935292"/>
                <a:gd name="T31" fmla="*/ 2877 h 2659324"/>
                <a:gd name="T32" fmla="*/ 721 w 1935292"/>
                <a:gd name="T33" fmla="*/ 3741 h 26593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35292"/>
                <a:gd name="T52" fmla="*/ 0 h 2659324"/>
                <a:gd name="T53" fmla="*/ 1935292 w 1935292"/>
                <a:gd name="T54" fmla="*/ 2659324 h 26593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35292" h="2659324">
                  <a:moveTo>
                    <a:pt x="216164" y="1121775"/>
                  </a:moveTo>
                  <a:cubicBezTo>
                    <a:pt x="195844" y="1784715"/>
                    <a:pt x="716544" y="2424795"/>
                    <a:pt x="1046744" y="2584815"/>
                  </a:cubicBezTo>
                  <a:cubicBezTo>
                    <a:pt x="1376944" y="2744835"/>
                    <a:pt x="1636024" y="2612755"/>
                    <a:pt x="1755404" y="2508615"/>
                  </a:cubicBezTo>
                  <a:cubicBezTo>
                    <a:pt x="1874784" y="2404475"/>
                    <a:pt x="1883674" y="2153015"/>
                    <a:pt x="1808744" y="2005695"/>
                  </a:cubicBezTo>
                  <a:cubicBezTo>
                    <a:pt x="1733814" y="1858375"/>
                    <a:pt x="1511564" y="1672955"/>
                    <a:pt x="1488704" y="1533255"/>
                  </a:cubicBezTo>
                  <a:cubicBezTo>
                    <a:pt x="1478226" y="1401175"/>
                    <a:pt x="1649519" y="1230994"/>
                    <a:pt x="1671584" y="1167495"/>
                  </a:cubicBezTo>
                  <a:cubicBezTo>
                    <a:pt x="1693649" y="1103996"/>
                    <a:pt x="1717939" y="952388"/>
                    <a:pt x="1663964" y="855075"/>
                  </a:cubicBezTo>
                  <a:cubicBezTo>
                    <a:pt x="1829064" y="810625"/>
                    <a:pt x="2030994" y="485505"/>
                    <a:pt x="1884944" y="260715"/>
                  </a:cubicBezTo>
                  <a:cubicBezTo>
                    <a:pt x="1738894" y="35925"/>
                    <a:pt x="1524264" y="82915"/>
                    <a:pt x="1382024" y="146415"/>
                  </a:cubicBezTo>
                  <a:cubicBezTo>
                    <a:pt x="1341384" y="75295"/>
                    <a:pt x="1262644" y="19415"/>
                    <a:pt x="1122944" y="1635"/>
                  </a:cubicBezTo>
                  <a:cubicBezTo>
                    <a:pt x="983244" y="-16145"/>
                    <a:pt x="881644" y="115935"/>
                    <a:pt x="818144" y="161655"/>
                  </a:cubicBezTo>
                  <a:cubicBezTo>
                    <a:pt x="777504" y="131175"/>
                    <a:pt x="698764" y="100695"/>
                    <a:pt x="604784" y="138795"/>
                  </a:cubicBezTo>
                  <a:cubicBezTo>
                    <a:pt x="510804" y="176895"/>
                    <a:pt x="454924" y="248015"/>
                    <a:pt x="437144" y="314055"/>
                  </a:cubicBezTo>
                  <a:cubicBezTo>
                    <a:pt x="358404" y="311515"/>
                    <a:pt x="272044" y="347075"/>
                    <a:pt x="223784" y="397875"/>
                  </a:cubicBezTo>
                  <a:cubicBezTo>
                    <a:pt x="175524" y="448675"/>
                    <a:pt x="153934" y="510905"/>
                    <a:pt x="185684" y="580755"/>
                  </a:cubicBezTo>
                  <a:cubicBezTo>
                    <a:pt x="101864" y="636635"/>
                    <a:pt x="-20056" y="692515"/>
                    <a:pt x="2804" y="862695"/>
                  </a:cubicBezTo>
                  <a:cubicBezTo>
                    <a:pt x="25664" y="1032875"/>
                    <a:pt x="80274" y="1063355"/>
                    <a:pt x="216164" y="1121775"/>
                  </a:cubicBezTo>
                  <a:close/>
                </a:path>
              </a:pathLst>
            </a:custGeom>
            <a:noFill/>
            <a:ln w="15875" cap="flat" cmpd="sng">
              <a:solidFill>
                <a:srgbClr val="3F3F3F">
                  <a:alpha val="87057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82" name="任意多边形 53"/>
            <p:cNvSpPr>
              <a:spLocks noChangeArrowheads="1"/>
            </p:cNvSpPr>
            <p:nvPr/>
          </p:nvSpPr>
          <p:spPr bwMode="auto">
            <a:xfrm rot="-1689280">
              <a:off x="7304994" y="978478"/>
              <a:ext cx="293280" cy="432840"/>
            </a:xfrm>
            <a:custGeom>
              <a:avLst/>
              <a:gdLst>
                <a:gd name="T0" fmla="*/ 2772 w 1220385"/>
                <a:gd name="T1" fmla="*/ 2899 h 1801122"/>
                <a:gd name="T2" fmla="*/ 3534 w 1220385"/>
                <a:gd name="T3" fmla="*/ 1120 h 1801122"/>
                <a:gd name="T4" fmla="*/ 2772 w 1220385"/>
                <a:gd name="T5" fmla="*/ 154 h 1801122"/>
                <a:gd name="T6" fmla="*/ 1222 w 1220385"/>
                <a:gd name="T7" fmla="*/ 128 h 1801122"/>
                <a:gd name="T8" fmla="*/ 2 w 1220385"/>
                <a:gd name="T9" fmla="*/ 1958 h 1801122"/>
                <a:gd name="T10" fmla="*/ 891 w 1220385"/>
                <a:gd name="T11" fmla="*/ 4449 h 1801122"/>
                <a:gd name="T12" fmla="*/ 2670 w 1220385"/>
                <a:gd name="T13" fmla="*/ 5923 h 1801122"/>
                <a:gd name="T14" fmla="*/ 3992 w 1220385"/>
                <a:gd name="T15" fmla="*/ 5618 h 1801122"/>
                <a:gd name="T16" fmla="*/ 3433 w 1220385"/>
                <a:gd name="T17" fmla="*/ 4169 h 1801122"/>
                <a:gd name="T18" fmla="*/ 2772 w 1220385"/>
                <a:gd name="T19" fmla="*/ 2899 h 18011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20385"/>
                <a:gd name="T31" fmla="*/ 0 h 1801122"/>
                <a:gd name="T32" fmla="*/ 1220385 w 1220385"/>
                <a:gd name="T33" fmla="*/ 1801122 h 18011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20385" h="1801122">
                  <a:moveTo>
                    <a:pt x="831089" y="869079"/>
                  </a:moveTo>
                  <a:cubicBezTo>
                    <a:pt x="859029" y="716679"/>
                    <a:pt x="1059689" y="472839"/>
                    <a:pt x="1059689" y="335679"/>
                  </a:cubicBezTo>
                  <a:cubicBezTo>
                    <a:pt x="1059689" y="198519"/>
                    <a:pt x="908559" y="88027"/>
                    <a:pt x="831089" y="46117"/>
                  </a:cubicBezTo>
                  <a:cubicBezTo>
                    <a:pt x="753619" y="4207"/>
                    <a:pt x="512319" y="-28811"/>
                    <a:pt x="366269" y="38499"/>
                  </a:cubicBezTo>
                  <a:cubicBezTo>
                    <a:pt x="220219" y="105809"/>
                    <a:pt x="10669" y="307739"/>
                    <a:pt x="509" y="587139"/>
                  </a:cubicBezTo>
                  <a:cubicBezTo>
                    <a:pt x="-9651" y="866539"/>
                    <a:pt x="133859" y="1135779"/>
                    <a:pt x="267209" y="1333899"/>
                  </a:cubicBezTo>
                  <a:cubicBezTo>
                    <a:pt x="400559" y="1532019"/>
                    <a:pt x="645670" y="1717438"/>
                    <a:pt x="800610" y="1775858"/>
                  </a:cubicBezTo>
                  <a:cubicBezTo>
                    <a:pt x="986030" y="1819038"/>
                    <a:pt x="1113029" y="1817769"/>
                    <a:pt x="1196849" y="1684419"/>
                  </a:cubicBezTo>
                  <a:cubicBezTo>
                    <a:pt x="1280669" y="1551069"/>
                    <a:pt x="1120649" y="1355489"/>
                    <a:pt x="1029209" y="1250079"/>
                  </a:cubicBezTo>
                  <a:cubicBezTo>
                    <a:pt x="937769" y="1144669"/>
                    <a:pt x="803149" y="1021479"/>
                    <a:pt x="831089" y="869079"/>
                  </a:cubicBezTo>
                  <a:close/>
                </a:path>
              </a:pathLst>
            </a:custGeom>
            <a:solidFill>
              <a:srgbClr val="262626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83" name="椭圆 54"/>
            <p:cNvSpPr>
              <a:spLocks noChangeArrowheads="1"/>
            </p:cNvSpPr>
            <p:nvPr/>
          </p:nvSpPr>
          <p:spPr bwMode="auto">
            <a:xfrm rot="120106">
              <a:off x="7402257" y="849074"/>
              <a:ext cx="75708" cy="118970"/>
            </a:xfrm>
            <a:prstGeom prst="ellipse">
              <a:avLst/>
            </a:prstGeom>
            <a:solidFill>
              <a:srgbClr val="262626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CCEDC7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2784" name="椭圆 55"/>
            <p:cNvSpPr>
              <a:spLocks noChangeArrowheads="1"/>
            </p:cNvSpPr>
            <p:nvPr/>
          </p:nvSpPr>
          <p:spPr bwMode="auto">
            <a:xfrm rot="-1858817">
              <a:off x="7301917" y="893738"/>
              <a:ext cx="54414" cy="85507"/>
            </a:xfrm>
            <a:prstGeom prst="ellipse">
              <a:avLst/>
            </a:prstGeom>
            <a:solidFill>
              <a:srgbClr val="262626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CCEDC7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2785" name="椭圆 56"/>
            <p:cNvSpPr>
              <a:spLocks noChangeArrowheads="1"/>
            </p:cNvSpPr>
            <p:nvPr/>
          </p:nvSpPr>
          <p:spPr bwMode="auto">
            <a:xfrm rot="-2536558">
              <a:off x="7229773" y="956987"/>
              <a:ext cx="51267" cy="80562"/>
            </a:xfrm>
            <a:prstGeom prst="ellipse">
              <a:avLst/>
            </a:prstGeom>
            <a:solidFill>
              <a:srgbClr val="262626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CCEDC7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2786" name="椭圆 57"/>
            <p:cNvSpPr>
              <a:spLocks noChangeArrowheads="1"/>
            </p:cNvSpPr>
            <p:nvPr/>
          </p:nvSpPr>
          <p:spPr bwMode="auto">
            <a:xfrm rot="-3740552">
              <a:off x="7198360" y="1030495"/>
              <a:ext cx="42708" cy="67113"/>
            </a:xfrm>
            <a:prstGeom prst="ellipse">
              <a:avLst/>
            </a:prstGeom>
            <a:solidFill>
              <a:srgbClr val="262626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CCEDC7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2787" name="椭圆 58"/>
            <p:cNvSpPr>
              <a:spLocks noChangeArrowheads="1"/>
            </p:cNvSpPr>
            <p:nvPr/>
          </p:nvSpPr>
          <p:spPr bwMode="auto">
            <a:xfrm rot="-4308257">
              <a:off x="7194950" y="1111238"/>
              <a:ext cx="35355" cy="55556"/>
            </a:xfrm>
            <a:prstGeom prst="ellipse">
              <a:avLst/>
            </a:prstGeom>
            <a:solidFill>
              <a:srgbClr val="262626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CCEDC7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2788" name="TextBox 27"/>
            <p:cNvSpPr>
              <a:spLocks noChangeArrowheads="1"/>
            </p:cNvSpPr>
            <p:nvPr/>
          </p:nvSpPr>
          <p:spPr bwMode="auto">
            <a:xfrm>
              <a:off x="7204978" y="4020800"/>
              <a:ext cx="134597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3F3F3F"/>
                  </a:solidFill>
                  <a:latin typeface="方正苏新诗柳楷简体" pitchFamily="2" charset="-122"/>
                  <a:ea typeface="方正苏新诗柳楷简体" pitchFamily="2" charset="-122"/>
                  <a:sym typeface="方正苏新诗柳楷简体" pitchFamily="2" charset="-122"/>
                </a:rPr>
                <a:t>625013</a:t>
              </a:r>
              <a:endParaRPr lang="zh-CN" altLang="en-US" sz="1800">
                <a:solidFill>
                  <a:srgbClr val="3F3F3F"/>
                </a:solidFill>
                <a:latin typeface="方正苏新诗柳楷简体" pitchFamily="2" charset="-122"/>
                <a:ea typeface="方正苏新诗柳楷简体" pitchFamily="2" charset="-122"/>
                <a:sym typeface="方正苏新诗柳楷简体" pitchFamily="2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53975"/>
            <a:ext cx="7681913" cy="503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缓存区\神木垒\2176952_133859096499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1" t="1244" r="49152" b="5597"/>
          <a:stretch>
            <a:fillRect/>
          </a:stretch>
        </p:blipFill>
        <p:spPr bwMode="auto">
          <a:xfrm>
            <a:off x="0" y="2101850"/>
            <a:ext cx="2276475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1" t="11583" r="16301" b="1244"/>
          <a:stretch>
            <a:fillRect/>
          </a:stretch>
        </p:blipFill>
        <p:spPr bwMode="auto">
          <a:xfrm>
            <a:off x="6711950" y="-4763"/>
            <a:ext cx="2432050" cy="210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6" t="420" b="14171"/>
          <a:stretch>
            <a:fillRect/>
          </a:stretch>
        </p:blipFill>
        <p:spPr bwMode="auto">
          <a:xfrm>
            <a:off x="0" y="0"/>
            <a:ext cx="3402013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" t="797" r="430" b="6827"/>
          <a:stretch>
            <a:fillRect/>
          </a:stretch>
        </p:blipFill>
        <p:spPr bwMode="auto">
          <a:xfrm>
            <a:off x="3402013" y="0"/>
            <a:ext cx="3308350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图片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99" t="10599" r="11171" b="2339"/>
          <a:stretch>
            <a:fillRect/>
          </a:stretch>
        </p:blipFill>
        <p:spPr bwMode="auto">
          <a:xfrm>
            <a:off x="2276475" y="2111375"/>
            <a:ext cx="2430463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6"/>
          <a:stretch>
            <a:fillRect/>
          </a:stretch>
        </p:blipFill>
        <p:spPr bwMode="auto">
          <a:xfrm>
            <a:off x="4706938" y="2101850"/>
            <a:ext cx="4433887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矩形 47"/>
          <p:cNvSpPr>
            <a:spLocks noChangeArrowheads="1"/>
          </p:cNvSpPr>
          <p:nvPr/>
        </p:nvSpPr>
        <p:spPr bwMode="auto">
          <a:xfrm>
            <a:off x="525463" y="444500"/>
            <a:ext cx="6416675" cy="3613150"/>
          </a:xfrm>
          <a:prstGeom prst="rect">
            <a:avLst/>
          </a:prstGeom>
          <a:solidFill>
            <a:srgbClr val="CCEDC7">
              <a:alpha val="870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6393" name="Group 9"/>
          <p:cNvGrpSpPr>
            <a:grpSpLocks/>
          </p:cNvGrpSpPr>
          <p:nvPr/>
        </p:nvGrpSpPr>
        <p:grpSpPr bwMode="auto">
          <a:xfrm>
            <a:off x="1212850" y="1268413"/>
            <a:ext cx="4829175" cy="1843087"/>
            <a:chOff x="0" y="0"/>
            <a:chExt cx="4828234" cy="1843313"/>
          </a:xfrm>
        </p:grpSpPr>
        <p:grpSp>
          <p:nvGrpSpPr>
            <p:cNvPr id="16394" name="Group 10"/>
            <p:cNvGrpSpPr>
              <a:grpSpLocks/>
            </p:cNvGrpSpPr>
            <p:nvPr/>
          </p:nvGrpSpPr>
          <p:grpSpPr bwMode="auto">
            <a:xfrm>
              <a:off x="0" y="0"/>
              <a:ext cx="4828234" cy="1843313"/>
              <a:chOff x="0" y="0"/>
              <a:chExt cx="4828234" cy="1843313"/>
            </a:xfrm>
          </p:grpSpPr>
          <p:grpSp>
            <p:nvGrpSpPr>
              <p:cNvPr id="16398" name="Group 11"/>
              <p:cNvGrpSpPr>
                <a:grpSpLocks/>
              </p:cNvGrpSpPr>
              <p:nvPr/>
            </p:nvGrpSpPr>
            <p:grpSpPr bwMode="auto">
              <a:xfrm>
                <a:off x="0" y="0"/>
                <a:ext cx="2019849" cy="1843313"/>
                <a:chOff x="0" y="0"/>
                <a:chExt cx="2019849" cy="1843313"/>
              </a:xfrm>
            </p:grpSpPr>
            <p:sp>
              <p:nvSpPr>
                <p:cNvPr id="16411" name="圆角矩形 28"/>
                <p:cNvSpPr>
                  <a:spLocks noChangeArrowheads="1"/>
                </p:cNvSpPr>
                <p:nvPr/>
              </p:nvSpPr>
              <p:spPr bwMode="auto">
                <a:xfrm>
                  <a:off x="71934" y="0"/>
                  <a:ext cx="1947915" cy="1843313"/>
                </a:xfrm>
                <a:prstGeom prst="roundRect">
                  <a:avLst>
                    <a:gd name="adj" fmla="val 10704"/>
                  </a:avLst>
                </a:prstGeom>
                <a:solidFill>
                  <a:srgbClr val="ADCE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solidFill>
                      <a:srgbClr val="CCEDC7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grpSp>
              <p:nvGrpSpPr>
                <p:cNvPr id="16412" name="Group 13"/>
                <p:cNvGrpSpPr>
                  <a:grpSpLocks/>
                </p:cNvGrpSpPr>
                <p:nvPr/>
              </p:nvGrpSpPr>
              <p:grpSpPr bwMode="auto">
                <a:xfrm>
                  <a:off x="0" y="196748"/>
                  <a:ext cx="1947915" cy="1480023"/>
                  <a:chOff x="0" y="0"/>
                  <a:chExt cx="1947915" cy="1480023"/>
                </a:xfrm>
              </p:grpSpPr>
              <p:sp>
                <p:nvSpPr>
                  <p:cNvPr id="16413" name="任意多边形 3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935215" cy="705676"/>
                  </a:xfrm>
                  <a:custGeom>
                    <a:avLst/>
                    <a:gdLst>
                      <a:gd name="T0" fmla="*/ 343466 w 3771900"/>
                      <a:gd name="T1" fmla="*/ 61001 h 1375423"/>
                      <a:gd name="T2" fmla="*/ 378198 w 3771900"/>
                      <a:gd name="T3" fmla="*/ 98307 h 1375423"/>
                      <a:gd name="T4" fmla="*/ 405213 w 3771900"/>
                      <a:gd name="T5" fmla="*/ 103452 h 1375423"/>
                      <a:gd name="T6" fmla="*/ 430940 w 3771900"/>
                      <a:gd name="T7" fmla="*/ 160053 h 1375423"/>
                      <a:gd name="T8" fmla="*/ 509410 w 3771900"/>
                      <a:gd name="T9" fmla="*/ 124677 h 1375423"/>
                      <a:gd name="T10" fmla="*/ 429654 w 3771900"/>
                      <a:gd name="T11" fmla="*/ 177420 h 1375423"/>
                      <a:gd name="T12" fmla="*/ 391705 w 3771900"/>
                      <a:gd name="T13" fmla="*/ 115030 h 1375423"/>
                      <a:gd name="T14" fmla="*/ 367264 w 3771900"/>
                      <a:gd name="T15" fmla="*/ 107311 h 1375423"/>
                      <a:gd name="T16" fmla="*/ 345395 w 3771900"/>
                      <a:gd name="T17" fmla="*/ 79010 h 1375423"/>
                      <a:gd name="T18" fmla="*/ 323527 w 3771900"/>
                      <a:gd name="T19" fmla="*/ 110527 h 1375423"/>
                      <a:gd name="T20" fmla="*/ 285578 w 3771900"/>
                      <a:gd name="T21" fmla="*/ 141401 h 1375423"/>
                      <a:gd name="T22" fmla="*/ 335748 w 3771900"/>
                      <a:gd name="T23" fmla="*/ 160053 h 1375423"/>
                      <a:gd name="T24" fmla="*/ 351828 w 3771900"/>
                      <a:gd name="T25" fmla="*/ 139471 h 1375423"/>
                      <a:gd name="T26" fmla="*/ 331245 w 3771900"/>
                      <a:gd name="T27" fmla="*/ 125964 h 1375423"/>
                      <a:gd name="T28" fmla="*/ 365978 w 3771900"/>
                      <a:gd name="T29" fmla="*/ 136255 h 1375423"/>
                      <a:gd name="T30" fmla="*/ 335748 w 3771900"/>
                      <a:gd name="T31" fmla="*/ 165198 h 1375423"/>
                      <a:gd name="T32" fmla="*/ 270785 w 3771900"/>
                      <a:gd name="T33" fmla="*/ 144617 h 1375423"/>
                      <a:gd name="T34" fmla="*/ 315809 w 3771900"/>
                      <a:gd name="T35" fmla="*/ 108598 h 1375423"/>
                      <a:gd name="T36" fmla="*/ 343466 w 3771900"/>
                      <a:gd name="T37" fmla="*/ 61001 h 1375423"/>
                      <a:gd name="T38" fmla="*/ 178808 w 3771900"/>
                      <a:gd name="T39" fmla="*/ 59714 h 1375423"/>
                      <a:gd name="T40" fmla="*/ 130568 w 3771900"/>
                      <a:gd name="T41" fmla="*/ 106989 h 1375423"/>
                      <a:gd name="T42" fmla="*/ 165944 w 3771900"/>
                      <a:gd name="T43" fmla="*/ 112456 h 1375423"/>
                      <a:gd name="T44" fmla="*/ 212254 w 3771900"/>
                      <a:gd name="T45" fmla="*/ 91874 h 1375423"/>
                      <a:gd name="T46" fmla="*/ 237982 w 3771900"/>
                      <a:gd name="T47" fmla="*/ 127893 h 1375423"/>
                      <a:gd name="T48" fmla="*/ 248273 w 3771900"/>
                      <a:gd name="T49" fmla="*/ 151048 h 1375423"/>
                      <a:gd name="T50" fmla="*/ 207752 w 3771900"/>
                      <a:gd name="T51" fmla="*/ 175489 h 1375423"/>
                      <a:gd name="T52" fmla="*/ 156940 w 3771900"/>
                      <a:gd name="T53" fmla="*/ 181922 h 1375423"/>
                      <a:gd name="T54" fmla="*/ 0 w 3771900"/>
                      <a:gd name="T55" fmla="*/ 109884 h 1375423"/>
                      <a:gd name="T56" fmla="*/ 151794 w 3771900"/>
                      <a:gd name="T57" fmla="*/ 163912 h 1375423"/>
                      <a:gd name="T58" fmla="*/ 213540 w 3771900"/>
                      <a:gd name="T59" fmla="*/ 147189 h 1375423"/>
                      <a:gd name="T60" fmla="*/ 172376 w 3771900"/>
                      <a:gd name="T61" fmla="*/ 120175 h 1375423"/>
                      <a:gd name="T62" fmla="*/ 123493 w 3771900"/>
                      <a:gd name="T63" fmla="*/ 118889 h 1375423"/>
                      <a:gd name="T64" fmla="*/ 178808 w 3771900"/>
                      <a:gd name="T65" fmla="*/ 59714 h 1375423"/>
                      <a:gd name="T66" fmla="*/ 263273 w 3771900"/>
                      <a:gd name="T67" fmla="*/ 28 h 1375423"/>
                      <a:gd name="T68" fmla="*/ 271428 w 3771900"/>
                      <a:gd name="T69" fmla="*/ 541 h 1375423"/>
                      <a:gd name="T70" fmla="*/ 305517 w 3771900"/>
                      <a:gd name="T71" fmla="*/ 23696 h 1375423"/>
                      <a:gd name="T72" fmla="*/ 350541 w 3771900"/>
                      <a:gd name="T73" fmla="*/ 10832 h 1375423"/>
                      <a:gd name="T74" fmla="*/ 373696 w 3771900"/>
                      <a:gd name="T75" fmla="*/ 17907 h 1375423"/>
                      <a:gd name="T76" fmla="*/ 380128 w 3771900"/>
                      <a:gd name="T77" fmla="*/ 37846 h 1375423"/>
                      <a:gd name="T78" fmla="*/ 391705 w 3771900"/>
                      <a:gd name="T79" fmla="*/ 52640 h 1375423"/>
                      <a:gd name="T80" fmla="*/ 409071 w 3771900"/>
                      <a:gd name="T81" fmla="*/ 46851 h 1375423"/>
                      <a:gd name="T82" fmla="*/ 413574 w 3771900"/>
                      <a:gd name="T83" fmla="*/ 61001 h 1375423"/>
                      <a:gd name="T84" fmla="*/ 422579 w 3771900"/>
                      <a:gd name="T85" fmla="*/ 56499 h 1375423"/>
                      <a:gd name="T86" fmla="*/ 423865 w 3771900"/>
                      <a:gd name="T87" fmla="*/ 68719 h 1375423"/>
                      <a:gd name="T88" fmla="*/ 432226 w 3771900"/>
                      <a:gd name="T89" fmla="*/ 68077 h 1375423"/>
                      <a:gd name="T90" fmla="*/ 436085 w 3771900"/>
                      <a:gd name="T91" fmla="*/ 82870 h 1375423"/>
                      <a:gd name="T92" fmla="*/ 443804 w 3771900"/>
                      <a:gd name="T93" fmla="*/ 81583 h 1375423"/>
                      <a:gd name="T94" fmla="*/ 449593 w 3771900"/>
                      <a:gd name="T95" fmla="*/ 94447 h 1375423"/>
                      <a:gd name="T96" fmla="*/ 382057 w 3771900"/>
                      <a:gd name="T97" fmla="*/ 58428 h 1375423"/>
                      <a:gd name="T98" fmla="*/ 349897 w 3771900"/>
                      <a:gd name="T99" fmla="*/ 24982 h 1375423"/>
                      <a:gd name="T100" fmla="*/ 340250 w 3771900"/>
                      <a:gd name="T101" fmla="*/ 27555 h 1375423"/>
                      <a:gd name="T102" fmla="*/ 326100 w 3771900"/>
                      <a:gd name="T103" fmla="*/ 34630 h 1375423"/>
                      <a:gd name="T104" fmla="*/ 315808 w 3771900"/>
                      <a:gd name="T105" fmla="*/ 28842 h 1375423"/>
                      <a:gd name="T106" fmla="*/ 292653 w 3771900"/>
                      <a:gd name="T107" fmla="*/ 41705 h 1375423"/>
                      <a:gd name="T108" fmla="*/ 278503 w 3771900"/>
                      <a:gd name="T109" fmla="*/ 31414 h 1375423"/>
                      <a:gd name="T110" fmla="*/ 255991 w 3771900"/>
                      <a:gd name="T111" fmla="*/ 19836 h 1375423"/>
                      <a:gd name="T112" fmla="*/ 227691 w 3771900"/>
                      <a:gd name="T113" fmla="*/ 39776 h 1375423"/>
                      <a:gd name="T114" fmla="*/ 162728 w 3771900"/>
                      <a:gd name="T115" fmla="*/ 83513 h 1375423"/>
                      <a:gd name="T116" fmla="*/ 234766 w 3771900"/>
                      <a:gd name="T117" fmla="*/ 14048 h 1375423"/>
                      <a:gd name="T118" fmla="*/ 263273 w 3771900"/>
                      <a:gd name="T119" fmla="*/ 28 h 1375423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3771900"/>
                      <a:gd name="T181" fmla="*/ 0 h 1375423"/>
                      <a:gd name="T182" fmla="*/ 3771900 w 3771900"/>
                      <a:gd name="T183" fmla="*/ 1375423 h 1375423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3771900" h="1375423">
                        <a:moveTo>
                          <a:pt x="2543175" y="451680"/>
                        </a:moveTo>
                        <a:cubicBezTo>
                          <a:pt x="2754312" y="453268"/>
                          <a:pt x="2809875" y="608843"/>
                          <a:pt x="2800350" y="727905"/>
                        </a:cubicBezTo>
                        <a:cubicBezTo>
                          <a:pt x="2914651" y="675517"/>
                          <a:pt x="2957512" y="729492"/>
                          <a:pt x="3000375" y="766005"/>
                        </a:cubicBezTo>
                        <a:cubicBezTo>
                          <a:pt x="3043238" y="802518"/>
                          <a:pt x="3059113" y="1181929"/>
                          <a:pt x="3190875" y="1185105"/>
                        </a:cubicBezTo>
                        <a:cubicBezTo>
                          <a:pt x="3322637" y="1188281"/>
                          <a:pt x="3435350" y="972379"/>
                          <a:pt x="3771900" y="923168"/>
                        </a:cubicBezTo>
                        <a:cubicBezTo>
                          <a:pt x="3341687" y="1130336"/>
                          <a:pt x="3355182" y="1354174"/>
                          <a:pt x="3181350" y="1313693"/>
                        </a:cubicBezTo>
                        <a:cubicBezTo>
                          <a:pt x="3007518" y="1273212"/>
                          <a:pt x="2896395" y="957299"/>
                          <a:pt x="2900363" y="851730"/>
                        </a:cubicBezTo>
                        <a:cubicBezTo>
                          <a:pt x="2823369" y="765211"/>
                          <a:pt x="2776538" y="839030"/>
                          <a:pt x="2719388" y="794580"/>
                        </a:cubicBezTo>
                        <a:cubicBezTo>
                          <a:pt x="2662238" y="750130"/>
                          <a:pt x="2749551" y="585824"/>
                          <a:pt x="2557463" y="585030"/>
                        </a:cubicBezTo>
                        <a:cubicBezTo>
                          <a:pt x="2365375" y="584236"/>
                          <a:pt x="2455070" y="760449"/>
                          <a:pt x="2395538" y="818393"/>
                        </a:cubicBezTo>
                        <a:cubicBezTo>
                          <a:pt x="2336006" y="876337"/>
                          <a:pt x="2075656" y="914436"/>
                          <a:pt x="2114550" y="1046993"/>
                        </a:cubicBezTo>
                        <a:cubicBezTo>
                          <a:pt x="2153444" y="1179550"/>
                          <a:pt x="2380456" y="1244635"/>
                          <a:pt x="2486025" y="1185105"/>
                        </a:cubicBezTo>
                        <a:cubicBezTo>
                          <a:pt x="2610644" y="1149387"/>
                          <a:pt x="2610644" y="1074774"/>
                          <a:pt x="2605088" y="1032705"/>
                        </a:cubicBezTo>
                        <a:cubicBezTo>
                          <a:pt x="2599532" y="990636"/>
                          <a:pt x="2592387" y="989049"/>
                          <a:pt x="2452688" y="932693"/>
                        </a:cubicBezTo>
                        <a:cubicBezTo>
                          <a:pt x="2543176" y="886656"/>
                          <a:pt x="2670970" y="917612"/>
                          <a:pt x="2709863" y="1008893"/>
                        </a:cubicBezTo>
                        <a:cubicBezTo>
                          <a:pt x="2748756" y="1100174"/>
                          <a:pt x="2627313" y="1227173"/>
                          <a:pt x="2486025" y="1223205"/>
                        </a:cubicBezTo>
                        <a:cubicBezTo>
                          <a:pt x="2339975" y="1276387"/>
                          <a:pt x="2077244" y="1312105"/>
                          <a:pt x="2005013" y="1070805"/>
                        </a:cubicBezTo>
                        <a:cubicBezTo>
                          <a:pt x="1932782" y="829505"/>
                          <a:pt x="2262187" y="756480"/>
                          <a:pt x="2338388" y="804105"/>
                        </a:cubicBezTo>
                        <a:cubicBezTo>
                          <a:pt x="2301875" y="619955"/>
                          <a:pt x="2332038" y="450092"/>
                          <a:pt x="2543175" y="451680"/>
                        </a:cubicBezTo>
                        <a:close/>
                        <a:moveTo>
                          <a:pt x="1323975" y="442153"/>
                        </a:moveTo>
                        <a:cubicBezTo>
                          <a:pt x="1144587" y="500096"/>
                          <a:pt x="930274" y="660435"/>
                          <a:pt x="966787" y="792197"/>
                        </a:cubicBezTo>
                        <a:cubicBezTo>
                          <a:pt x="1003300" y="923959"/>
                          <a:pt x="1113631" y="877525"/>
                          <a:pt x="1228725" y="832678"/>
                        </a:cubicBezTo>
                        <a:cubicBezTo>
                          <a:pt x="1343819" y="787831"/>
                          <a:pt x="1425575" y="644559"/>
                          <a:pt x="1571625" y="680278"/>
                        </a:cubicBezTo>
                        <a:cubicBezTo>
                          <a:pt x="1717675" y="715997"/>
                          <a:pt x="1739107" y="866809"/>
                          <a:pt x="1762125" y="946978"/>
                        </a:cubicBezTo>
                        <a:cubicBezTo>
                          <a:pt x="1828007" y="974760"/>
                          <a:pt x="1866106" y="1021590"/>
                          <a:pt x="1838325" y="1118428"/>
                        </a:cubicBezTo>
                        <a:cubicBezTo>
                          <a:pt x="1810544" y="1215266"/>
                          <a:pt x="1636712" y="1351791"/>
                          <a:pt x="1538287" y="1299403"/>
                        </a:cubicBezTo>
                        <a:cubicBezTo>
                          <a:pt x="1411288" y="1311310"/>
                          <a:pt x="1418431" y="1427990"/>
                          <a:pt x="1162050" y="1347028"/>
                        </a:cubicBezTo>
                        <a:cubicBezTo>
                          <a:pt x="905669" y="1266066"/>
                          <a:pt x="756445" y="958091"/>
                          <a:pt x="0" y="813628"/>
                        </a:cubicBezTo>
                        <a:cubicBezTo>
                          <a:pt x="838993" y="834265"/>
                          <a:pt x="860425" y="1167641"/>
                          <a:pt x="1123950" y="1213678"/>
                        </a:cubicBezTo>
                        <a:cubicBezTo>
                          <a:pt x="1387475" y="1259715"/>
                          <a:pt x="1512888" y="1262891"/>
                          <a:pt x="1581150" y="1089853"/>
                        </a:cubicBezTo>
                        <a:cubicBezTo>
                          <a:pt x="1649412" y="916815"/>
                          <a:pt x="1463675" y="805690"/>
                          <a:pt x="1276350" y="889828"/>
                        </a:cubicBezTo>
                        <a:cubicBezTo>
                          <a:pt x="1089025" y="973966"/>
                          <a:pt x="1013620" y="1012065"/>
                          <a:pt x="914400" y="880303"/>
                        </a:cubicBezTo>
                        <a:cubicBezTo>
                          <a:pt x="815180" y="748541"/>
                          <a:pt x="1005682" y="453266"/>
                          <a:pt x="1323975" y="442153"/>
                        </a:cubicBezTo>
                        <a:close/>
                        <a:moveTo>
                          <a:pt x="1949387" y="210"/>
                        </a:moveTo>
                        <a:cubicBezTo>
                          <a:pt x="1968450" y="-609"/>
                          <a:pt x="1987946" y="1028"/>
                          <a:pt x="2009774" y="4005"/>
                        </a:cubicBezTo>
                        <a:cubicBezTo>
                          <a:pt x="2097086" y="15911"/>
                          <a:pt x="2183606" y="181805"/>
                          <a:pt x="2262187" y="175455"/>
                        </a:cubicBezTo>
                        <a:cubicBezTo>
                          <a:pt x="2359818" y="188155"/>
                          <a:pt x="2544762" y="73062"/>
                          <a:pt x="2595562" y="80205"/>
                        </a:cubicBezTo>
                        <a:cubicBezTo>
                          <a:pt x="2679700" y="73061"/>
                          <a:pt x="2730500" y="99256"/>
                          <a:pt x="2767012" y="132593"/>
                        </a:cubicBezTo>
                        <a:cubicBezTo>
                          <a:pt x="2803525" y="165931"/>
                          <a:pt x="2792412" y="237368"/>
                          <a:pt x="2814637" y="280230"/>
                        </a:cubicBezTo>
                        <a:lnTo>
                          <a:pt x="2900362" y="389768"/>
                        </a:lnTo>
                        <a:cubicBezTo>
                          <a:pt x="2936081" y="400881"/>
                          <a:pt x="3001961" y="336586"/>
                          <a:pt x="3028949" y="346905"/>
                        </a:cubicBezTo>
                        <a:cubicBezTo>
                          <a:pt x="3055937" y="357224"/>
                          <a:pt x="3045618" y="439774"/>
                          <a:pt x="3062287" y="451680"/>
                        </a:cubicBezTo>
                        <a:cubicBezTo>
                          <a:pt x="3078956" y="463586"/>
                          <a:pt x="3116262" y="408818"/>
                          <a:pt x="3128962" y="418343"/>
                        </a:cubicBezTo>
                        <a:cubicBezTo>
                          <a:pt x="3141662" y="427868"/>
                          <a:pt x="3126581" y="494543"/>
                          <a:pt x="3138487" y="508830"/>
                        </a:cubicBezTo>
                        <a:cubicBezTo>
                          <a:pt x="3150393" y="523117"/>
                          <a:pt x="3185318" y="486606"/>
                          <a:pt x="3200399" y="504068"/>
                        </a:cubicBezTo>
                        <a:cubicBezTo>
                          <a:pt x="3215480" y="521530"/>
                          <a:pt x="3214687" y="596936"/>
                          <a:pt x="3228974" y="613605"/>
                        </a:cubicBezTo>
                        <a:cubicBezTo>
                          <a:pt x="3243261" y="630274"/>
                          <a:pt x="3269455" y="589793"/>
                          <a:pt x="3286124" y="604080"/>
                        </a:cubicBezTo>
                        <a:cubicBezTo>
                          <a:pt x="3302793" y="618367"/>
                          <a:pt x="3333749" y="646942"/>
                          <a:pt x="3328987" y="699330"/>
                        </a:cubicBezTo>
                        <a:cubicBezTo>
                          <a:pt x="3252787" y="670755"/>
                          <a:pt x="2932905" y="532642"/>
                          <a:pt x="2828924" y="432630"/>
                        </a:cubicBezTo>
                        <a:cubicBezTo>
                          <a:pt x="2705893" y="346905"/>
                          <a:pt x="2628106" y="180218"/>
                          <a:pt x="2590799" y="184980"/>
                        </a:cubicBezTo>
                        <a:cubicBezTo>
                          <a:pt x="2553492" y="189742"/>
                          <a:pt x="2548731" y="192124"/>
                          <a:pt x="2519362" y="204030"/>
                        </a:cubicBezTo>
                        <a:cubicBezTo>
                          <a:pt x="2489993" y="215936"/>
                          <a:pt x="2444749" y="254831"/>
                          <a:pt x="2414587" y="256418"/>
                        </a:cubicBezTo>
                        <a:cubicBezTo>
                          <a:pt x="2384425" y="258005"/>
                          <a:pt x="2379662" y="204824"/>
                          <a:pt x="2338387" y="213555"/>
                        </a:cubicBezTo>
                        <a:cubicBezTo>
                          <a:pt x="2297112" y="222286"/>
                          <a:pt x="2212974" y="305630"/>
                          <a:pt x="2166937" y="308805"/>
                        </a:cubicBezTo>
                        <a:cubicBezTo>
                          <a:pt x="2120900" y="311980"/>
                          <a:pt x="2107406" y="259592"/>
                          <a:pt x="2062162" y="232605"/>
                        </a:cubicBezTo>
                        <a:cubicBezTo>
                          <a:pt x="2016918" y="205618"/>
                          <a:pt x="1981992" y="117511"/>
                          <a:pt x="1895474" y="146880"/>
                        </a:cubicBezTo>
                        <a:cubicBezTo>
                          <a:pt x="1832768" y="157199"/>
                          <a:pt x="1770061" y="186568"/>
                          <a:pt x="1685924" y="294518"/>
                        </a:cubicBezTo>
                        <a:cubicBezTo>
                          <a:pt x="1601787" y="402468"/>
                          <a:pt x="1503362" y="543755"/>
                          <a:pt x="1204912" y="618368"/>
                        </a:cubicBezTo>
                        <a:cubicBezTo>
                          <a:pt x="1550987" y="447712"/>
                          <a:pt x="1604168" y="206410"/>
                          <a:pt x="1738312" y="104016"/>
                        </a:cubicBezTo>
                        <a:cubicBezTo>
                          <a:pt x="1838920" y="27220"/>
                          <a:pt x="1892201" y="2665"/>
                          <a:pt x="1949387" y="21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>
                        <a:solidFill>
                          <a:srgbClr val="395E8A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14" name="矩形 31"/>
                  <p:cNvSpPr>
                    <a:spLocks noChangeArrowheads="1"/>
                  </p:cNvSpPr>
                  <p:nvPr/>
                </p:nvSpPr>
                <p:spPr bwMode="auto">
                  <a:xfrm>
                    <a:off x="248320" y="639158"/>
                    <a:ext cx="1699595" cy="6463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r>
                      <a:rPr lang="zh-CN" altLang="en-US" sz="3600">
                        <a:solidFill>
                          <a:schemeClr val="bg1"/>
                        </a:solidFill>
                        <a:latin typeface="方正粗倩简体" panose="03000509000000000000" pitchFamily="65" charset="-122"/>
                        <a:ea typeface="方正粗倩简体" panose="03000509000000000000" pitchFamily="65" charset="-122"/>
                        <a:sym typeface="方正粗倩简体" panose="03000509000000000000" pitchFamily="65" charset="-122"/>
                      </a:rPr>
                      <a:t>神木垒</a:t>
                    </a:r>
                    <a:endParaRPr lang="zh-CN" altLang="en-US" sz="180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6415" name="矩形 32"/>
                  <p:cNvSpPr>
                    <a:spLocks noChangeArrowheads="1"/>
                  </p:cNvSpPr>
                  <p:nvPr/>
                </p:nvSpPr>
                <p:spPr bwMode="auto">
                  <a:xfrm>
                    <a:off x="378830" y="1172246"/>
                    <a:ext cx="1438574" cy="3077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1400">
                        <a:solidFill>
                          <a:schemeClr val="bg1"/>
                        </a:solidFill>
                        <a:latin typeface="Harlow Solid Italic" panose="04030604020F02020D02" pitchFamily="82" charset="0"/>
                        <a:ea typeface="方正粗倩简体" panose="03000509000000000000" pitchFamily="65" charset="-122"/>
                        <a:sym typeface="Harlow Solid Italic" panose="04030604020F02020D02" pitchFamily="82" charset="0"/>
                      </a:rPr>
                      <a:t>ShenMuLei</a:t>
                    </a:r>
                    <a:endParaRPr lang="zh-CN" altLang="en-US" sz="1400">
                      <a:solidFill>
                        <a:schemeClr val="bg1"/>
                      </a:solidFill>
                      <a:latin typeface="Harlow Solid Italic" panose="04030604020F02020D02" pitchFamily="82" charset="0"/>
                      <a:ea typeface="方正粗倩简体" panose="03000509000000000000" pitchFamily="65" charset="-122"/>
                      <a:sym typeface="Harlow Solid Italic" panose="04030604020F02020D02" pitchFamily="82" charset="0"/>
                    </a:endParaRPr>
                  </a:p>
                </p:txBody>
              </p:sp>
            </p:grpSp>
          </p:grpSp>
          <p:grpSp>
            <p:nvGrpSpPr>
              <p:cNvPr id="16399" name="Group 17"/>
              <p:cNvGrpSpPr>
                <a:grpSpLocks/>
              </p:cNvGrpSpPr>
              <p:nvPr/>
            </p:nvGrpSpPr>
            <p:grpSpPr bwMode="auto">
              <a:xfrm>
                <a:off x="2503114" y="78143"/>
                <a:ext cx="2325120" cy="492840"/>
                <a:chOff x="0" y="0"/>
                <a:chExt cx="2325120" cy="492840"/>
              </a:xfrm>
            </p:grpSpPr>
            <p:sp>
              <p:nvSpPr>
                <p:cNvPr id="16408" name="椭圆 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22318" cy="467440"/>
                </a:xfrm>
                <a:custGeom>
                  <a:avLst/>
                  <a:gdLst>
                    <a:gd name="T0" fmla="*/ 40290 w 644636"/>
                    <a:gd name="T1" fmla="*/ 0 h 934880"/>
                    <a:gd name="T2" fmla="*/ 80580 w 644636"/>
                    <a:gd name="T3" fmla="*/ 40290 h 934880"/>
                    <a:gd name="T4" fmla="*/ 48176 w 644636"/>
                    <a:gd name="T5" fmla="*/ 79785 h 934880"/>
                    <a:gd name="T6" fmla="*/ 38670 w 644636"/>
                    <a:gd name="T7" fmla="*/ 116860 h 934880"/>
                    <a:gd name="T8" fmla="*/ 29145 w 644636"/>
                    <a:gd name="T9" fmla="*/ 81618 h 934880"/>
                    <a:gd name="T10" fmla="*/ 30023 w 644636"/>
                    <a:gd name="T11" fmla="*/ 79095 h 934880"/>
                    <a:gd name="T12" fmla="*/ 0 w 644636"/>
                    <a:gd name="T13" fmla="*/ 40290 h 934880"/>
                    <a:gd name="T14" fmla="*/ 40290 w 644636"/>
                    <a:gd name="T15" fmla="*/ 0 h 93488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44636"/>
                    <a:gd name="T25" fmla="*/ 0 h 934880"/>
                    <a:gd name="T26" fmla="*/ 644636 w 644636"/>
                    <a:gd name="T27" fmla="*/ 934880 h 93488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44636" h="934880">
                      <a:moveTo>
                        <a:pt x="322318" y="0"/>
                      </a:moveTo>
                      <a:cubicBezTo>
                        <a:pt x="500329" y="0"/>
                        <a:pt x="644636" y="144307"/>
                        <a:pt x="644636" y="322318"/>
                      </a:cubicBezTo>
                      <a:cubicBezTo>
                        <a:pt x="644636" y="478725"/>
                        <a:pt x="533231" y="609112"/>
                        <a:pt x="385408" y="638276"/>
                      </a:cubicBezTo>
                      <a:lnTo>
                        <a:pt x="309355" y="934880"/>
                      </a:lnTo>
                      <a:lnTo>
                        <a:pt x="233155" y="652940"/>
                      </a:lnTo>
                      <a:lnTo>
                        <a:pt x="240177" y="632754"/>
                      </a:lnTo>
                      <a:cubicBezTo>
                        <a:pt x="101792" y="597556"/>
                        <a:pt x="0" y="471824"/>
                        <a:pt x="0" y="322318"/>
                      </a:cubicBezTo>
                      <a:cubicBezTo>
                        <a:pt x="0" y="144307"/>
                        <a:pt x="144307" y="0"/>
                        <a:pt x="322318" y="0"/>
                      </a:cubicBezTo>
                      <a:close/>
                    </a:path>
                  </a:pathLst>
                </a:custGeom>
                <a:solidFill>
                  <a:srgbClr val="ADCE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09" name="直接连接符 26"/>
                <p:cNvSpPr>
                  <a:spLocks noChangeShapeType="1"/>
                </p:cNvSpPr>
                <p:nvPr/>
              </p:nvSpPr>
              <p:spPr bwMode="auto">
                <a:xfrm>
                  <a:off x="161159" y="467440"/>
                  <a:ext cx="2163960" cy="1"/>
                </a:xfrm>
                <a:prstGeom prst="line">
                  <a:avLst/>
                </a:prstGeom>
                <a:noFill/>
                <a:ln w="9525">
                  <a:solidFill>
                    <a:srgbClr val="7A9224"/>
                  </a:solidFill>
                  <a:prstDash val="sysDot"/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0" name="TextBox 27"/>
                <p:cNvSpPr>
                  <a:spLocks noChangeArrowheads="1"/>
                </p:cNvSpPr>
                <p:nvPr/>
              </p:nvSpPr>
              <p:spPr bwMode="auto">
                <a:xfrm>
                  <a:off x="455552" y="31175"/>
                  <a:ext cx="186956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2400">
                      <a:solidFill>
                        <a:srgbClr val="7A9224"/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  <a:sym typeface="方正粗倩简体" panose="03000509000000000000" pitchFamily="65" charset="-122"/>
                    </a:rPr>
                    <a:t>目的地简介</a:t>
                  </a:r>
                </a:p>
              </p:txBody>
            </p:sp>
          </p:grpSp>
          <p:grpSp>
            <p:nvGrpSpPr>
              <p:cNvPr id="16400" name="Group 21"/>
              <p:cNvGrpSpPr>
                <a:grpSpLocks/>
              </p:cNvGrpSpPr>
              <p:nvPr/>
            </p:nvGrpSpPr>
            <p:grpSpPr bwMode="auto">
              <a:xfrm>
                <a:off x="2503114" y="683316"/>
                <a:ext cx="2325120" cy="492840"/>
                <a:chOff x="0" y="0"/>
                <a:chExt cx="2325120" cy="492840"/>
              </a:xfrm>
            </p:grpSpPr>
            <p:sp>
              <p:nvSpPr>
                <p:cNvPr id="16405" name="椭圆 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22318" cy="467440"/>
                </a:xfrm>
                <a:custGeom>
                  <a:avLst/>
                  <a:gdLst>
                    <a:gd name="T0" fmla="*/ 40290 w 644636"/>
                    <a:gd name="T1" fmla="*/ 0 h 934880"/>
                    <a:gd name="T2" fmla="*/ 80580 w 644636"/>
                    <a:gd name="T3" fmla="*/ 40290 h 934880"/>
                    <a:gd name="T4" fmla="*/ 48176 w 644636"/>
                    <a:gd name="T5" fmla="*/ 79785 h 934880"/>
                    <a:gd name="T6" fmla="*/ 38670 w 644636"/>
                    <a:gd name="T7" fmla="*/ 116860 h 934880"/>
                    <a:gd name="T8" fmla="*/ 29145 w 644636"/>
                    <a:gd name="T9" fmla="*/ 81618 h 934880"/>
                    <a:gd name="T10" fmla="*/ 30023 w 644636"/>
                    <a:gd name="T11" fmla="*/ 79095 h 934880"/>
                    <a:gd name="T12" fmla="*/ 0 w 644636"/>
                    <a:gd name="T13" fmla="*/ 40290 h 934880"/>
                    <a:gd name="T14" fmla="*/ 40290 w 644636"/>
                    <a:gd name="T15" fmla="*/ 0 h 93488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44636"/>
                    <a:gd name="T25" fmla="*/ 0 h 934880"/>
                    <a:gd name="T26" fmla="*/ 644636 w 644636"/>
                    <a:gd name="T27" fmla="*/ 934880 h 93488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44636" h="934880">
                      <a:moveTo>
                        <a:pt x="322318" y="0"/>
                      </a:moveTo>
                      <a:cubicBezTo>
                        <a:pt x="500329" y="0"/>
                        <a:pt x="644636" y="144307"/>
                        <a:pt x="644636" y="322318"/>
                      </a:cubicBezTo>
                      <a:cubicBezTo>
                        <a:pt x="644636" y="478725"/>
                        <a:pt x="533231" y="609112"/>
                        <a:pt x="385408" y="638276"/>
                      </a:cubicBezTo>
                      <a:lnTo>
                        <a:pt x="309355" y="934880"/>
                      </a:lnTo>
                      <a:lnTo>
                        <a:pt x="233155" y="652940"/>
                      </a:lnTo>
                      <a:lnTo>
                        <a:pt x="240177" y="632754"/>
                      </a:lnTo>
                      <a:cubicBezTo>
                        <a:pt x="101792" y="597556"/>
                        <a:pt x="0" y="471824"/>
                        <a:pt x="0" y="322318"/>
                      </a:cubicBezTo>
                      <a:cubicBezTo>
                        <a:pt x="0" y="144307"/>
                        <a:pt x="144307" y="0"/>
                        <a:pt x="322318" y="0"/>
                      </a:cubicBezTo>
                      <a:close/>
                    </a:path>
                  </a:pathLst>
                </a:custGeom>
                <a:solidFill>
                  <a:srgbClr val="ADCE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06" name="直接连接符 23"/>
                <p:cNvSpPr>
                  <a:spLocks noChangeShapeType="1"/>
                </p:cNvSpPr>
                <p:nvPr/>
              </p:nvSpPr>
              <p:spPr bwMode="auto">
                <a:xfrm>
                  <a:off x="161159" y="467440"/>
                  <a:ext cx="2163960" cy="1"/>
                </a:xfrm>
                <a:prstGeom prst="line">
                  <a:avLst/>
                </a:prstGeom>
                <a:noFill/>
                <a:ln w="9525">
                  <a:solidFill>
                    <a:srgbClr val="7A9224"/>
                  </a:solidFill>
                  <a:prstDash val="sysDot"/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7" name="TextBox 24"/>
                <p:cNvSpPr>
                  <a:spLocks noChangeArrowheads="1"/>
                </p:cNvSpPr>
                <p:nvPr/>
              </p:nvSpPr>
              <p:spPr bwMode="auto">
                <a:xfrm>
                  <a:off x="455552" y="31175"/>
                  <a:ext cx="186956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2400">
                      <a:solidFill>
                        <a:srgbClr val="7A9224"/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  <a:sym typeface="方正粗倩简体" panose="03000509000000000000" pitchFamily="65" charset="-122"/>
                    </a:rPr>
                    <a:t>沿 途 风 景</a:t>
                  </a:r>
                </a:p>
              </p:txBody>
            </p:sp>
          </p:grpSp>
          <p:grpSp>
            <p:nvGrpSpPr>
              <p:cNvPr id="16401" name="Group 25"/>
              <p:cNvGrpSpPr>
                <a:grpSpLocks/>
              </p:cNvGrpSpPr>
              <p:nvPr/>
            </p:nvGrpSpPr>
            <p:grpSpPr bwMode="auto">
              <a:xfrm>
                <a:off x="2503114" y="1288489"/>
                <a:ext cx="2325120" cy="492897"/>
                <a:chOff x="0" y="0"/>
                <a:chExt cx="2325120" cy="492897"/>
              </a:xfrm>
            </p:grpSpPr>
            <p:sp>
              <p:nvSpPr>
                <p:cNvPr id="16402" name="椭圆 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22318" cy="467440"/>
                </a:xfrm>
                <a:custGeom>
                  <a:avLst/>
                  <a:gdLst>
                    <a:gd name="T0" fmla="*/ 40290 w 644636"/>
                    <a:gd name="T1" fmla="*/ 0 h 934880"/>
                    <a:gd name="T2" fmla="*/ 80580 w 644636"/>
                    <a:gd name="T3" fmla="*/ 40290 h 934880"/>
                    <a:gd name="T4" fmla="*/ 48176 w 644636"/>
                    <a:gd name="T5" fmla="*/ 79785 h 934880"/>
                    <a:gd name="T6" fmla="*/ 38670 w 644636"/>
                    <a:gd name="T7" fmla="*/ 116860 h 934880"/>
                    <a:gd name="T8" fmla="*/ 29145 w 644636"/>
                    <a:gd name="T9" fmla="*/ 81618 h 934880"/>
                    <a:gd name="T10" fmla="*/ 30023 w 644636"/>
                    <a:gd name="T11" fmla="*/ 79095 h 934880"/>
                    <a:gd name="T12" fmla="*/ 0 w 644636"/>
                    <a:gd name="T13" fmla="*/ 40290 h 934880"/>
                    <a:gd name="T14" fmla="*/ 40290 w 644636"/>
                    <a:gd name="T15" fmla="*/ 0 h 93488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44636"/>
                    <a:gd name="T25" fmla="*/ 0 h 934880"/>
                    <a:gd name="T26" fmla="*/ 644636 w 644636"/>
                    <a:gd name="T27" fmla="*/ 934880 h 93488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44636" h="934880">
                      <a:moveTo>
                        <a:pt x="322318" y="0"/>
                      </a:moveTo>
                      <a:cubicBezTo>
                        <a:pt x="500329" y="0"/>
                        <a:pt x="644636" y="144307"/>
                        <a:pt x="644636" y="322318"/>
                      </a:cubicBezTo>
                      <a:cubicBezTo>
                        <a:pt x="644636" y="478725"/>
                        <a:pt x="533231" y="609112"/>
                        <a:pt x="385408" y="638276"/>
                      </a:cubicBezTo>
                      <a:lnTo>
                        <a:pt x="309355" y="934880"/>
                      </a:lnTo>
                      <a:lnTo>
                        <a:pt x="233155" y="652940"/>
                      </a:lnTo>
                      <a:lnTo>
                        <a:pt x="240177" y="632754"/>
                      </a:lnTo>
                      <a:cubicBezTo>
                        <a:pt x="101792" y="597556"/>
                        <a:pt x="0" y="471824"/>
                        <a:pt x="0" y="322318"/>
                      </a:cubicBezTo>
                      <a:cubicBezTo>
                        <a:pt x="0" y="144307"/>
                        <a:pt x="144307" y="0"/>
                        <a:pt x="322318" y="0"/>
                      </a:cubicBezTo>
                      <a:close/>
                    </a:path>
                  </a:pathLst>
                </a:custGeom>
                <a:solidFill>
                  <a:srgbClr val="ADCE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03" name="直接连接符 20"/>
                <p:cNvSpPr>
                  <a:spLocks noChangeShapeType="1"/>
                </p:cNvSpPr>
                <p:nvPr/>
              </p:nvSpPr>
              <p:spPr bwMode="auto">
                <a:xfrm>
                  <a:off x="161159" y="467440"/>
                  <a:ext cx="2163960" cy="1"/>
                </a:xfrm>
                <a:prstGeom prst="line">
                  <a:avLst/>
                </a:prstGeom>
                <a:noFill/>
                <a:ln w="9525">
                  <a:solidFill>
                    <a:srgbClr val="7A9224"/>
                  </a:solidFill>
                  <a:prstDash val="sysDot"/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4" name="TextBox 21"/>
                <p:cNvSpPr>
                  <a:spLocks noChangeArrowheads="1"/>
                </p:cNvSpPr>
                <p:nvPr/>
              </p:nvSpPr>
              <p:spPr bwMode="auto">
                <a:xfrm>
                  <a:off x="455552" y="31175"/>
                  <a:ext cx="1869568" cy="4617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2400">
                      <a:solidFill>
                        <a:srgbClr val="7A9224"/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  <a:sym typeface="方正粗倩简体" panose="03000509000000000000" pitchFamily="65" charset="-122"/>
                    </a:rPr>
                    <a:t>感 悟</a:t>
                  </a:r>
                </a:p>
              </p:txBody>
            </p:sp>
          </p:grpSp>
        </p:grpSp>
        <p:sp>
          <p:nvSpPr>
            <p:cNvPr id="16395" name="TextBox 12"/>
            <p:cNvSpPr>
              <a:spLocks noChangeArrowheads="1"/>
            </p:cNvSpPr>
            <p:nvPr/>
          </p:nvSpPr>
          <p:spPr bwMode="auto">
            <a:xfrm>
              <a:off x="2503115" y="63383"/>
              <a:ext cx="30961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sym typeface="方正粗倩简体" panose="03000509000000000000" pitchFamily="65" charset="-122"/>
                </a:rPr>
                <a:t>1</a:t>
              </a:r>
              <a:endParaRPr lang="zh-CN" altLang="en-US" sz="16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endParaRPr>
            </a:p>
          </p:txBody>
        </p:sp>
        <p:sp>
          <p:nvSpPr>
            <p:cNvPr id="16396" name="TextBox 13"/>
            <p:cNvSpPr>
              <a:spLocks noChangeArrowheads="1"/>
            </p:cNvSpPr>
            <p:nvPr/>
          </p:nvSpPr>
          <p:spPr bwMode="auto">
            <a:xfrm>
              <a:off x="2503114" y="679329"/>
              <a:ext cx="30961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sym typeface="方正粗倩简体" panose="03000509000000000000" pitchFamily="65" charset="-122"/>
                </a:rPr>
                <a:t>2</a:t>
              </a:r>
              <a:endParaRPr lang="zh-CN" altLang="en-US" sz="16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endParaRPr>
            </a:p>
          </p:txBody>
        </p:sp>
        <p:sp>
          <p:nvSpPr>
            <p:cNvPr id="16397" name="TextBox 14"/>
            <p:cNvSpPr>
              <a:spLocks noChangeArrowheads="1"/>
            </p:cNvSpPr>
            <p:nvPr/>
          </p:nvSpPr>
          <p:spPr bwMode="auto">
            <a:xfrm>
              <a:off x="2503114" y="1288489"/>
              <a:ext cx="30961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sym typeface="方正粗倩简体" panose="03000509000000000000" pitchFamily="65" charset="-122"/>
                </a:rPr>
                <a:t>3</a:t>
              </a:r>
              <a:endParaRPr lang="zh-CN" altLang="en-US" sz="16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163" y="2209800"/>
            <a:ext cx="447675" cy="4921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975"/>
            <a:ext cx="7019925" cy="4921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636713"/>
            <a:ext cx="6985000" cy="5810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5000" y="1633538"/>
            <a:ext cx="639763" cy="584200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750" y="2940050"/>
            <a:ext cx="5180013" cy="12700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缓存区\神木垒\2176952_133859096499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1" t="1244" r="49152" b="5597"/>
          <a:stretch>
            <a:fillRect/>
          </a:stretch>
        </p:blipFill>
        <p:spPr bwMode="auto">
          <a:xfrm>
            <a:off x="0" y="2101850"/>
            <a:ext cx="2276475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1" t="11583" r="16301" b="1244"/>
          <a:stretch>
            <a:fillRect/>
          </a:stretch>
        </p:blipFill>
        <p:spPr bwMode="auto">
          <a:xfrm>
            <a:off x="6711950" y="-4763"/>
            <a:ext cx="2432050" cy="210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6" t="420" b="14171"/>
          <a:stretch>
            <a:fillRect/>
          </a:stretch>
        </p:blipFill>
        <p:spPr bwMode="auto">
          <a:xfrm>
            <a:off x="0" y="0"/>
            <a:ext cx="3402013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" t="797" r="430" b="6827"/>
          <a:stretch>
            <a:fillRect/>
          </a:stretch>
        </p:blipFill>
        <p:spPr bwMode="auto">
          <a:xfrm>
            <a:off x="3402013" y="0"/>
            <a:ext cx="3308350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99" t="10599" r="11171" b="2339"/>
          <a:stretch>
            <a:fillRect/>
          </a:stretch>
        </p:blipFill>
        <p:spPr bwMode="auto">
          <a:xfrm>
            <a:off x="2276475" y="2111375"/>
            <a:ext cx="2430463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6"/>
          <a:stretch>
            <a:fillRect/>
          </a:stretch>
        </p:blipFill>
        <p:spPr bwMode="auto">
          <a:xfrm>
            <a:off x="4706938" y="2101850"/>
            <a:ext cx="4433887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矩形 47"/>
          <p:cNvSpPr>
            <a:spLocks noChangeArrowheads="1"/>
          </p:cNvSpPr>
          <p:nvPr/>
        </p:nvSpPr>
        <p:spPr bwMode="auto">
          <a:xfrm>
            <a:off x="525463" y="444500"/>
            <a:ext cx="6416675" cy="3613150"/>
          </a:xfrm>
          <a:prstGeom prst="rect">
            <a:avLst/>
          </a:prstGeom>
          <a:solidFill>
            <a:srgbClr val="CCEDC7">
              <a:alpha val="9607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7" name="矩形 48"/>
          <p:cNvSpPr>
            <a:spLocks noChangeArrowheads="1"/>
          </p:cNvSpPr>
          <p:nvPr/>
        </p:nvSpPr>
        <p:spPr bwMode="auto">
          <a:xfrm>
            <a:off x="504825" y="815975"/>
            <a:ext cx="6438900" cy="396875"/>
          </a:xfrm>
          <a:prstGeom prst="rect">
            <a:avLst/>
          </a:prstGeom>
          <a:solidFill>
            <a:srgbClr val="62C75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741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658813"/>
            <a:ext cx="7493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7419" name="TextBox 50"/>
          <p:cNvSpPr>
            <a:spLocks noChangeArrowheads="1"/>
          </p:cNvSpPr>
          <p:nvPr/>
        </p:nvSpPr>
        <p:spPr bwMode="auto">
          <a:xfrm>
            <a:off x="1776413" y="774700"/>
            <a:ext cx="1868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目的地简介</a:t>
            </a:r>
          </a:p>
        </p:txBody>
      </p:sp>
      <p:sp>
        <p:nvSpPr>
          <p:cNvPr id="17420" name="矩形 52"/>
          <p:cNvSpPr>
            <a:spLocks noChangeArrowheads="1"/>
          </p:cNvSpPr>
          <p:nvPr/>
        </p:nvSpPr>
        <p:spPr bwMode="auto">
          <a:xfrm>
            <a:off x="3098800" y="2166938"/>
            <a:ext cx="343058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7A9224"/>
                </a:solidFill>
                <a:latin typeface="Arial" panose="020B0604020202020204" pitchFamily="34" charset="0"/>
                <a:ea typeface="方正毡笔黑简体" panose="03000509000000000000" pitchFamily="65" charset="-122"/>
                <a:sym typeface="方正毡笔黑简体" panose="03000509000000000000" pitchFamily="65" charset="-122"/>
              </a:rPr>
              <a:t>“</a:t>
            </a:r>
            <a:r>
              <a:rPr lang="zh-CN" altLang="en-US" sz="1100">
                <a:solidFill>
                  <a:srgbClr val="7A9224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  <a:sym typeface="方正毡笔黑简体" panose="03000509000000000000" pitchFamily="65" charset="-122"/>
              </a:rPr>
              <a:t>神木垒</a:t>
            </a:r>
            <a:r>
              <a:rPr lang="zh-CN" altLang="en-US" sz="1100">
                <a:solidFill>
                  <a:srgbClr val="7A9224"/>
                </a:solidFill>
                <a:latin typeface="Arial" panose="020B0604020202020204" pitchFamily="34" charset="0"/>
                <a:ea typeface="方正毡笔黑简体" panose="03000509000000000000" pitchFamily="65" charset="-122"/>
                <a:sym typeface="方正毡笔黑简体" panose="03000509000000000000" pitchFamily="65" charset="-122"/>
              </a:rPr>
              <a:t>”</a:t>
            </a:r>
            <a:r>
              <a:rPr lang="zh-CN" altLang="en-US" sz="1100">
                <a:solidFill>
                  <a:srgbClr val="7A9224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  <a:sym typeface="方正毡笔黑简体" panose="03000509000000000000" pitchFamily="65" charset="-122"/>
              </a:rPr>
              <a:t>是藏语译音，意思是</a:t>
            </a:r>
            <a:r>
              <a:rPr lang="zh-CN" altLang="en-US" sz="1100">
                <a:solidFill>
                  <a:srgbClr val="7A9224"/>
                </a:solidFill>
                <a:latin typeface="Arial" panose="020B0604020202020204" pitchFamily="34" charset="0"/>
                <a:ea typeface="方正毡笔黑简体" panose="03000509000000000000" pitchFamily="65" charset="-122"/>
                <a:sym typeface="方正毡笔黑简体" panose="03000509000000000000" pitchFamily="65" charset="-122"/>
              </a:rPr>
              <a:t>“</a:t>
            </a:r>
            <a:r>
              <a:rPr lang="zh-CN" altLang="en-US" sz="1100">
                <a:solidFill>
                  <a:srgbClr val="7A9224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  <a:sym typeface="方正毡笔黑简体" panose="03000509000000000000" pitchFamily="65" charset="-122"/>
              </a:rPr>
              <a:t>神仙居住和玩耍的地方</a:t>
            </a:r>
            <a:r>
              <a:rPr lang="zh-CN" altLang="en-US" sz="1100">
                <a:solidFill>
                  <a:srgbClr val="7A9224"/>
                </a:solidFill>
                <a:latin typeface="Arial" panose="020B0604020202020204" pitchFamily="34" charset="0"/>
                <a:ea typeface="方正毡笔黑简体" panose="03000509000000000000" pitchFamily="65" charset="-122"/>
                <a:sym typeface="方正毡笔黑简体" panose="03000509000000000000" pitchFamily="65" charset="-122"/>
              </a:rPr>
              <a:t>”</a:t>
            </a:r>
            <a:r>
              <a:rPr lang="zh-CN" altLang="en-US" sz="1100">
                <a:solidFill>
                  <a:srgbClr val="7A9224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  <a:sym typeface="方正毡笔黑简体" panose="03000509000000000000" pitchFamily="65" charset="-122"/>
              </a:rPr>
              <a:t>。行走在这个海拔</a:t>
            </a:r>
            <a:r>
              <a:rPr lang="en-US" altLang="zh-CN" sz="1100">
                <a:solidFill>
                  <a:srgbClr val="7A9224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  <a:sym typeface="方正毡笔黑简体" panose="03000509000000000000" pitchFamily="65" charset="-122"/>
              </a:rPr>
              <a:t>2300</a:t>
            </a:r>
            <a:r>
              <a:rPr lang="zh-CN" altLang="en-US" sz="1100">
                <a:solidFill>
                  <a:srgbClr val="7A9224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  <a:sym typeface="方正毡笔黑简体" panose="03000509000000000000" pitchFamily="65" charset="-122"/>
              </a:rPr>
              <a:t>米以上的景区，拥有红杉林、神木天梯、天然盆景园、神木垒草甸等多个景点，美景无处不在。藏族乡内生活方式、民居建筑、服饰文化、还是饮食特点均保留着独特而浓郁的藏式风情，是体验原生态民俗的绝佳旅游目的地。</a:t>
            </a:r>
          </a:p>
        </p:txBody>
      </p:sp>
      <p:sp>
        <p:nvSpPr>
          <p:cNvPr id="17421" name="矩形 53"/>
          <p:cNvSpPr>
            <a:spLocks noChangeArrowheads="1"/>
          </p:cNvSpPr>
          <p:nvPr/>
        </p:nvSpPr>
        <p:spPr bwMode="auto">
          <a:xfrm>
            <a:off x="965200" y="1663700"/>
            <a:ext cx="55641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7A9224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  <a:sym typeface="方正毡笔黑简体" panose="03000509000000000000" pitchFamily="65" charset="-122"/>
              </a:rPr>
              <a:t>神木垒景区位于四川省雅安市宝兴县硗碛藏族乡境内，隶属于夹金山国家森林公园，是大熊猫栖息地世界自然遗产的一部分。</a:t>
            </a:r>
            <a:endParaRPr lang="en-US" altLang="zh-CN" sz="1100">
              <a:solidFill>
                <a:srgbClr val="7A9224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  <a:sym typeface="方正毡笔黑简体" panose="03000509000000000000" pitchFamily="65" charset="-122"/>
            </a:endParaRPr>
          </a:p>
        </p:txBody>
      </p:sp>
      <p:pic>
        <p:nvPicPr>
          <p:cNvPr id="17422" name="图片 5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2"/>
          <a:stretch>
            <a:fillRect/>
          </a:stretch>
        </p:blipFill>
        <p:spPr bwMode="auto">
          <a:xfrm>
            <a:off x="1058863" y="2166938"/>
            <a:ext cx="1982787" cy="1093787"/>
          </a:xfrm>
          <a:prstGeom prst="rect">
            <a:avLst/>
          </a:prstGeom>
          <a:noFill/>
          <a:ln w="12700">
            <a:solidFill>
              <a:srgbClr val="ADCE37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23" name="矩形 55"/>
          <p:cNvSpPr>
            <a:spLocks noChangeArrowheads="1"/>
          </p:cNvSpPr>
          <p:nvPr/>
        </p:nvSpPr>
        <p:spPr bwMode="auto">
          <a:xfrm>
            <a:off x="965200" y="1604963"/>
            <a:ext cx="5564188" cy="1776412"/>
          </a:xfrm>
          <a:prstGeom prst="rect">
            <a:avLst/>
          </a:prstGeom>
          <a:noFill/>
          <a:ln w="12700">
            <a:solidFill>
              <a:srgbClr val="ADCE37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 noChangeAspect="1"/>
          </p:cNvGrpSpPr>
          <p:nvPr/>
        </p:nvGrpSpPr>
        <p:grpSpPr bwMode="auto">
          <a:xfrm>
            <a:off x="0" y="-4763"/>
            <a:ext cx="9144000" cy="5160963"/>
            <a:chOff x="0" y="0"/>
            <a:chExt cx="9144000" cy="5162155"/>
          </a:xfrm>
        </p:grpSpPr>
        <p:pic>
          <p:nvPicPr>
            <p:cNvPr id="18441" name="Picture 2" descr="D:\缓存区\神木垒\2176952_133859096499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61" t="1244" r="49152" b="5597"/>
            <a:stretch>
              <a:fillRect/>
            </a:stretch>
          </p:blipFill>
          <p:spPr bwMode="auto">
            <a:xfrm>
              <a:off x="0" y="2108270"/>
              <a:ext cx="2276745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2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01" t="11583" r="16301" b="1244"/>
            <a:stretch>
              <a:fillRect/>
            </a:stretch>
          </p:blipFill>
          <p:spPr bwMode="auto">
            <a:xfrm>
              <a:off x="6711125" y="0"/>
              <a:ext cx="2432875" cy="2108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3" name="图片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06" t="420" b="14171"/>
            <a:stretch>
              <a:fillRect/>
            </a:stretch>
          </p:blipFill>
          <p:spPr bwMode="auto">
            <a:xfrm>
              <a:off x="0" y="6149"/>
              <a:ext cx="3401870" cy="2102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4" name="图片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0" t="797" r="430" b="6827"/>
            <a:stretch>
              <a:fillRect/>
            </a:stretch>
          </p:blipFill>
          <p:spPr bwMode="auto">
            <a:xfrm>
              <a:off x="3401870" y="6149"/>
              <a:ext cx="3309256" cy="2102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5" name="图片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99" t="10599" r="11171" b="2339"/>
            <a:stretch>
              <a:fillRect/>
            </a:stretch>
          </p:blipFill>
          <p:spPr bwMode="auto">
            <a:xfrm>
              <a:off x="2276745" y="2118381"/>
              <a:ext cx="2430056" cy="3043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6" name="图片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96"/>
            <a:stretch>
              <a:fillRect/>
            </a:stretch>
          </p:blipFill>
          <p:spPr bwMode="auto">
            <a:xfrm>
              <a:off x="4707015" y="2108270"/>
              <a:ext cx="4434206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5" name="矩形 47"/>
          <p:cNvSpPr>
            <a:spLocks noChangeArrowheads="1"/>
          </p:cNvSpPr>
          <p:nvPr/>
        </p:nvSpPr>
        <p:spPr bwMode="auto">
          <a:xfrm>
            <a:off x="525463" y="444500"/>
            <a:ext cx="6416675" cy="3613150"/>
          </a:xfrm>
          <a:prstGeom prst="rect">
            <a:avLst/>
          </a:prstGeom>
          <a:solidFill>
            <a:srgbClr val="CCEDC7">
              <a:alpha val="9607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6" name="矩形 48"/>
          <p:cNvSpPr>
            <a:spLocks noChangeArrowheads="1"/>
          </p:cNvSpPr>
          <p:nvPr/>
        </p:nvSpPr>
        <p:spPr bwMode="auto">
          <a:xfrm>
            <a:off x="504825" y="815975"/>
            <a:ext cx="6438900" cy="396875"/>
          </a:xfrm>
          <a:prstGeom prst="rect">
            <a:avLst/>
          </a:prstGeom>
          <a:solidFill>
            <a:srgbClr val="62C75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658813"/>
            <a:ext cx="7493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8438" name="TextBox 50"/>
          <p:cNvSpPr>
            <a:spLocks noChangeArrowheads="1"/>
          </p:cNvSpPr>
          <p:nvPr/>
        </p:nvSpPr>
        <p:spPr bwMode="auto">
          <a:xfrm>
            <a:off x="1776413" y="774700"/>
            <a:ext cx="1868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沿途风景</a:t>
            </a:r>
          </a:p>
        </p:txBody>
      </p:sp>
      <p:pic>
        <p:nvPicPr>
          <p:cNvPr id="18439" name="图片 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13" y="1393825"/>
            <a:ext cx="3382962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图片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025" y="1412875"/>
            <a:ext cx="1489075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 noChangeAspect="1"/>
          </p:cNvGrpSpPr>
          <p:nvPr/>
        </p:nvGrpSpPr>
        <p:grpSpPr bwMode="auto">
          <a:xfrm>
            <a:off x="0" y="-4763"/>
            <a:ext cx="9144000" cy="5160963"/>
            <a:chOff x="0" y="0"/>
            <a:chExt cx="9144000" cy="5162155"/>
          </a:xfrm>
        </p:grpSpPr>
        <p:pic>
          <p:nvPicPr>
            <p:cNvPr id="19465" name="Picture 2" descr="D:\缓存区\神木垒\2176952_133859096499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61" t="1244" r="49152" b="5597"/>
            <a:stretch>
              <a:fillRect/>
            </a:stretch>
          </p:blipFill>
          <p:spPr bwMode="auto">
            <a:xfrm>
              <a:off x="0" y="2108270"/>
              <a:ext cx="2276745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6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01" t="11583" r="16301" b="1244"/>
            <a:stretch>
              <a:fillRect/>
            </a:stretch>
          </p:blipFill>
          <p:spPr bwMode="auto">
            <a:xfrm>
              <a:off x="6711125" y="0"/>
              <a:ext cx="2432875" cy="2108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7" name="图片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06" t="420" b="14171"/>
            <a:stretch>
              <a:fillRect/>
            </a:stretch>
          </p:blipFill>
          <p:spPr bwMode="auto">
            <a:xfrm>
              <a:off x="0" y="6149"/>
              <a:ext cx="3401870" cy="2102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8" name="图片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0" t="797" r="430" b="6827"/>
            <a:stretch>
              <a:fillRect/>
            </a:stretch>
          </p:blipFill>
          <p:spPr bwMode="auto">
            <a:xfrm>
              <a:off x="3401870" y="6149"/>
              <a:ext cx="3309256" cy="2102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9" name="图片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99" t="10599" r="11171" b="2339"/>
            <a:stretch>
              <a:fillRect/>
            </a:stretch>
          </p:blipFill>
          <p:spPr bwMode="auto">
            <a:xfrm>
              <a:off x="2276745" y="2118381"/>
              <a:ext cx="2430056" cy="3043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0" name="图片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96"/>
            <a:stretch>
              <a:fillRect/>
            </a:stretch>
          </p:blipFill>
          <p:spPr bwMode="auto">
            <a:xfrm>
              <a:off x="4707015" y="2108270"/>
              <a:ext cx="4434206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59" name="矩形 47"/>
          <p:cNvSpPr>
            <a:spLocks noChangeArrowheads="1"/>
          </p:cNvSpPr>
          <p:nvPr/>
        </p:nvSpPr>
        <p:spPr bwMode="auto">
          <a:xfrm>
            <a:off x="525463" y="444500"/>
            <a:ext cx="6416675" cy="3613150"/>
          </a:xfrm>
          <a:prstGeom prst="rect">
            <a:avLst/>
          </a:prstGeom>
          <a:solidFill>
            <a:srgbClr val="CCEDC7">
              <a:alpha val="9607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0" name="矩形 48"/>
          <p:cNvSpPr>
            <a:spLocks noChangeArrowheads="1"/>
          </p:cNvSpPr>
          <p:nvPr/>
        </p:nvSpPr>
        <p:spPr bwMode="auto">
          <a:xfrm>
            <a:off x="504825" y="815975"/>
            <a:ext cx="6438900" cy="396875"/>
          </a:xfrm>
          <a:prstGeom prst="rect">
            <a:avLst/>
          </a:prstGeom>
          <a:solidFill>
            <a:srgbClr val="62C75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658813"/>
            <a:ext cx="7493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9462" name="TextBox 50"/>
          <p:cNvSpPr>
            <a:spLocks noChangeArrowheads="1"/>
          </p:cNvSpPr>
          <p:nvPr/>
        </p:nvSpPr>
        <p:spPr bwMode="auto">
          <a:xfrm>
            <a:off x="1776413" y="774700"/>
            <a:ext cx="1868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沿途风景</a:t>
            </a:r>
          </a:p>
        </p:txBody>
      </p:sp>
      <p:pic>
        <p:nvPicPr>
          <p:cNvPr id="19463" name="图片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13" y="1412875"/>
            <a:ext cx="3382962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图片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725" y="1401763"/>
            <a:ext cx="1498600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 noChangeAspect="1"/>
          </p:cNvGrpSpPr>
          <p:nvPr/>
        </p:nvGrpSpPr>
        <p:grpSpPr bwMode="auto">
          <a:xfrm>
            <a:off x="0" y="-4763"/>
            <a:ext cx="9144000" cy="5160963"/>
            <a:chOff x="0" y="0"/>
            <a:chExt cx="9144000" cy="5162155"/>
          </a:xfrm>
        </p:grpSpPr>
        <p:pic>
          <p:nvPicPr>
            <p:cNvPr id="20489" name="Picture 2" descr="D:\缓存区\神木垒\2176952_133859096499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61" t="1244" r="49152" b="5597"/>
            <a:stretch>
              <a:fillRect/>
            </a:stretch>
          </p:blipFill>
          <p:spPr bwMode="auto">
            <a:xfrm>
              <a:off x="0" y="2108270"/>
              <a:ext cx="2276745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0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01" t="11583" r="16301" b="1244"/>
            <a:stretch>
              <a:fillRect/>
            </a:stretch>
          </p:blipFill>
          <p:spPr bwMode="auto">
            <a:xfrm>
              <a:off x="6711125" y="0"/>
              <a:ext cx="2432875" cy="2108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1" name="图片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06" t="420" b="14171"/>
            <a:stretch>
              <a:fillRect/>
            </a:stretch>
          </p:blipFill>
          <p:spPr bwMode="auto">
            <a:xfrm>
              <a:off x="0" y="6149"/>
              <a:ext cx="3401870" cy="2102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2" name="图片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0" t="797" r="430" b="6827"/>
            <a:stretch>
              <a:fillRect/>
            </a:stretch>
          </p:blipFill>
          <p:spPr bwMode="auto">
            <a:xfrm>
              <a:off x="3401870" y="6149"/>
              <a:ext cx="3309256" cy="2102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3" name="图片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99" t="10599" r="11171" b="2339"/>
            <a:stretch>
              <a:fillRect/>
            </a:stretch>
          </p:blipFill>
          <p:spPr bwMode="auto">
            <a:xfrm>
              <a:off x="2276745" y="2118381"/>
              <a:ext cx="2430056" cy="3043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4" name="图片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96"/>
            <a:stretch>
              <a:fillRect/>
            </a:stretch>
          </p:blipFill>
          <p:spPr bwMode="auto">
            <a:xfrm>
              <a:off x="4707015" y="2108270"/>
              <a:ext cx="4434206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83" name="矩形 47"/>
          <p:cNvSpPr>
            <a:spLocks noChangeArrowheads="1"/>
          </p:cNvSpPr>
          <p:nvPr/>
        </p:nvSpPr>
        <p:spPr bwMode="auto">
          <a:xfrm>
            <a:off x="525463" y="444500"/>
            <a:ext cx="6416675" cy="3613150"/>
          </a:xfrm>
          <a:prstGeom prst="rect">
            <a:avLst/>
          </a:prstGeom>
          <a:solidFill>
            <a:srgbClr val="CCEDC7">
              <a:alpha val="9607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4" name="矩形 48"/>
          <p:cNvSpPr>
            <a:spLocks noChangeArrowheads="1"/>
          </p:cNvSpPr>
          <p:nvPr/>
        </p:nvSpPr>
        <p:spPr bwMode="auto">
          <a:xfrm>
            <a:off x="504825" y="815975"/>
            <a:ext cx="6438900" cy="396875"/>
          </a:xfrm>
          <a:prstGeom prst="rect">
            <a:avLst/>
          </a:prstGeom>
          <a:solidFill>
            <a:srgbClr val="62C75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658813"/>
            <a:ext cx="7493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0486" name="TextBox 50"/>
          <p:cNvSpPr>
            <a:spLocks noChangeArrowheads="1"/>
          </p:cNvSpPr>
          <p:nvPr/>
        </p:nvSpPr>
        <p:spPr bwMode="auto">
          <a:xfrm>
            <a:off x="1776413" y="774700"/>
            <a:ext cx="1868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沿途风景</a:t>
            </a:r>
          </a:p>
        </p:txBody>
      </p:sp>
      <p:pic>
        <p:nvPicPr>
          <p:cNvPr id="20487" name="图片 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01763"/>
            <a:ext cx="3349625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图片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888" y="1401763"/>
            <a:ext cx="1477962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 noChangeAspect="1"/>
          </p:cNvGrpSpPr>
          <p:nvPr/>
        </p:nvGrpSpPr>
        <p:grpSpPr bwMode="auto">
          <a:xfrm>
            <a:off x="0" y="-4763"/>
            <a:ext cx="9144000" cy="5160963"/>
            <a:chOff x="0" y="0"/>
            <a:chExt cx="9144000" cy="5162155"/>
          </a:xfrm>
        </p:grpSpPr>
        <p:pic>
          <p:nvPicPr>
            <p:cNvPr id="21513" name="Picture 2" descr="D:\缓存区\神木垒\2176952_133859096499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61" t="1244" r="49152" b="5597"/>
            <a:stretch>
              <a:fillRect/>
            </a:stretch>
          </p:blipFill>
          <p:spPr bwMode="auto">
            <a:xfrm>
              <a:off x="0" y="2108270"/>
              <a:ext cx="2276745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4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01" t="11583" r="16301" b="1244"/>
            <a:stretch>
              <a:fillRect/>
            </a:stretch>
          </p:blipFill>
          <p:spPr bwMode="auto">
            <a:xfrm>
              <a:off x="6711125" y="0"/>
              <a:ext cx="2432875" cy="2108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5" name="图片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06" t="420" b="14171"/>
            <a:stretch>
              <a:fillRect/>
            </a:stretch>
          </p:blipFill>
          <p:spPr bwMode="auto">
            <a:xfrm>
              <a:off x="0" y="6149"/>
              <a:ext cx="3401870" cy="2102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6" name="图片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0" t="797" r="430" b="6827"/>
            <a:stretch>
              <a:fillRect/>
            </a:stretch>
          </p:blipFill>
          <p:spPr bwMode="auto">
            <a:xfrm>
              <a:off x="3401870" y="6149"/>
              <a:ext cx="3309256" cy="2102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7" name="图片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99" t="10599" r="11171" b="2339"/>
            <a:stretch>
              <a:fillRect/>
            </a:stretch>
          </p:blipFill>
          <p:spPr bwMode="auto">
            <a:xfrm>
              <a:off x="2276745" y="2118381"/>
              <a:ext cx="2430056" cy="3043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8" name="图片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96"/>
            <a:stretch>
              <a:fillRect/>
            </a:stretch>
          </p:blipFill>
          <p:spPr bwMode="auto">
            <a:xfrm>
              <a:off x="4707015" y="2108270"/>
              <a:ext cx="4434206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07" name="矩形 47"/>
          <p:cNvSpPr>
            <a:spLocks noChangeArrowheads="1"/>
          </p:cNvSpPr>
          <p:nvPr/>
        </p:nvSpPr>
        <p:spPr bwMode="auto">
          <a:xfrm>
            <a:off x="525463" y="444500"/>
            <a:ext cx="6416675" cy="3613150"/>
          </a:xfrm>
          <a:prstGeom prst="rect">
            <a:avLst/>
          </a:prstGeom>
          <a:solidFill>
            <a:srgbClr val="CCEDC7">
              <a:alpha val="9607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8" name="矩形 48"/>
          <p:cNvSpPr>
            <a:spLocks noChangeArrowheads="1"/>
          </p:cNvSpPr>
          <p:nvPr/>
        </p:nvSpPr>
        <p:spPr bwMode="auto">
          <a:xfrm>
            <a:off x="504825" y="815975"/>
            <a:ext cx="6438900" cy="396875"/>
          </a:xfrm>
          <a:prstGeom prst="rect">
            <a:avLst/>
          </a:prstGeom>
          <a:solidFill>
            <a:srgbClr val="62C75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658813"/>
            <a:ext cx="7493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1510" name="TextBox 50"/>
          <p:cNvSpPr>
            <a:spLocks noChangeArrowheads="1"/>
          </p:cNvSpPr>
          <p:nvPr/>
        </p:nvSpPr>
        <p:spPr bwMode="auto">
          <a:xfrm>
            <a:off x="1776413" y="774700"/>
            <a:ext cx="1868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沿途风景</a:t>
            </a:r>
          </a:p>
        </p:txBody>
      </p:sp>
      <p:pic>
        <p:nvPicPr>
          <p:cNvPr id="21511" name="图片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1393825"/>
            <a:ext cx="3375025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图片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550" y="1379538"/>
            <a:ext cx="1508125" cy="227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 noChangeAspect="1"/>
          </p:cNvGrpSpPr>
          <p:nvPr/>
        </p:nvGrpSpPr>
        <p:grpSpPr bwMode="auto">
          <a:xfrm>
            <a:off x="0" y="-4763"/>
            <a:ext cx="9144000" cy="5160963"/>
            <a:chOff x="0" y="0"/>
            <a:chExt cx="9144000" cy="5162155"/>
          </a:xfrm>
        </p:grpSpPr>
        <p:pic>
          <p:nvPicPr>
            <p:cNvPr id="22537" name="Picture 2" descr="D:\缓存区\神木垒\2176952_133859096499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61" t="1244" r="49152" b="5597"/>
            <a:stretch>
              <a:fillRect/>
            </a:stretch>
          </p:blipFill>
          <p:spPr bwMode="auto">
            <a:xfrm>
              <a:off x="0" y="2108270"/>
              <a:ext cx="2276745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8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01" t="11583" r="16301" b="1244"/>
            <a:stretch>
              <a:fillRect/>
            </a:stretch>
          </p:blipFill>
          <p:spPr bwMode="auto">
            <a:xfrm>
              <a:off x="6711125" y="0"/>
              <a:ext cx="2432875" cy="2108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9" name="图片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06" t="420" b="14171"/>
            <a:stretch>
              <a:fillRect/>
            </a:stretch>
          </p:blipFill>
          <p:spPr bwMode="auto">
            <a:xfrm>
              <a:off x="0" y="6149"/>
              <a:ext cx="3401870" cy="2102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0" name="图片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0" t="797" r="430" b="6827"/>
            <a:stretch>
              <a:fillRect/>
            </a:stretch>
          </p:blipFill>
          <p:spPr bwMode="auto">
            <a:xfrm>
              <a:off x="3401870" y="6149"/>
              <a:ext cx="3309256" cy="2102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1" name="图片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99" t="10599" r="11171" b="2339"/>
            <a:stretch>
              <a:fillRect/>
            </a:stretch>
          </p:blipFill>
          <p:spPr bwMode="auto">
            <a:xfrm>
              <a:off x="2276745" y="2118381"/>
              <a:ext cx="2430056" cy="3043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2" name="图片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96"/>
            <a:stretch>
              <a:fillRect/>
            </a:stretch>
          </p:blipFill>
          <p:spPr bwMode="auto">
            <a:xfrm>
              <a:off x="4707015" y="2108270"/>
              <a:ext cx="4434206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31" name="矩形 47"/>
          <p:cNvSpPr>
            <a:spLocks noChangeArrowheads="1"/>
          </p:cNvSpPr>
          <p:nvPr/>
        </p:nvSpPr>
        <p:spPr bwMode="auto">
          <a:xfrm>
            <a:off x="525463" y="444500"/>
            <a:ext cx="6416675" cy="3613150"/>
          </a:xfrm>
          <a:prstGeom prst="rect">
            <a:avLst/>
          </a:prstGeom>
          <a:solidFill>
            <a:srgbClr val="CCEDC7">
              <a:alpha val="9607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2" name="矩形 48"/>
          <p:cNvSpPr>
            <a:spLocks noChangeArrowheads="1"/>
          </p:cNvSpPr>
          <p:nvPr/>
        </p:nvSpPr>
        <p:spPr bwMode="auto">
          <a:xfrm>
            <a:off x="504825" y="815975"/>
            <a:ext cx="6438900" cy="396875"/>
          </a:xfrm>
          <a:prstGeom prst="rect">
            <a:avLst/>
          </a:prstGeom>
          <a:solidFill>
            <a:srgbClr val="62C75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658813"/>
            <a:ext cx="7493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2534" name="TextBox 50"/>
          <p:cNvSpPr>
            <a:spLocks noChangeArrowheads="1"/>
          </p:cNvSpPr>
          <p:nvPr/>
        </p:nvSpPr>
        <p:spPr bwMode="auto">
          <a:xfrm>
            <a:off x="1776413" y="774700"/>
            <a:ext cx="1868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沿途风景</a:t>
            </a:r>
          </a:p>
        </p:txBody>
      </p:sp>
      <p:pic>
        <p:nvPicPr>
          <p:cNvPr id="22535" name="图片 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1403350"/>
            <a:ext cx="334645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图片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775" y="1403350"/>
            <a:ext cx="14827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 noChangeAspect="1"/>
          </p:cNvGrpSpPr>
          <p:nvPr/>
        </p:nvGrpSpPr>
        <p:grpSpPr bwMode="auto">
          <a:xfrm>
            <a:off x="0" y="-4763"/>
            <a:ext cx="9144000" cy="5160963"/>
            <a:chOff x="0" y="0"/>
            <a:chExt cx="9144000" cy="5162155"/>
          </a:xfrm>
        </p:grpSpPr>
        <p:pic>
          <p:nvPicPr>
            <p:cNvPr id="23561" name="Picture 2" descr="D:\缓存区\神木垒\2176952_133859096499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61" t="1244" r="49152" b="5597"/>
            <a:stretch>
              <a:fillRect/>
            </a:stretch>
          </p:blipFill>
          <p:spPr bwMode="auto">
            <a:xfrm>
              <a:off x="0" y="2108270"/>
              <a:ext cx="2276745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2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01" t="11583" r="16301" b="1244"/>
            <a:stretch>
              <a:fillRect/>
            </a:stretch>
          </p:blipFill>
          <p:spPr bwMode="auto">
            <a:xfrm>
              <a:off x="6711125" y="0"/>
              <a:ext cx="2432875" cy="2108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3" name="图片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06" t="420" b="14171"/>
            <a:stretch>
              <a:fillRect/>
            </a:stretch>
          </p:blipFill>
          <p:spPr bwMode="auto">
            <a:xfrm>
              <a:off x="0" y="6149"/>
              <a:ext cx="3401870" cy="2102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4" name="图片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0" t="797" r="430" b="6827"/>
            <a:stretch>
              <a:fillRect/>
            </a:stretch>
          </p:blipFill>
          <p:spPr bwMode="auto">
            <a:xfrm>
              <a:off x="3401870" y="6149"/>
              <a:ext cx="3309256" cy="2102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5" name="图片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99" t="10599" r="11171" b="2339"/>
            <a:stretch>
              <a:fillRect/>
            </a:stretch>
          </p:blipFill>
          <p:spPr bwMode="auto">
            <a:xfrm>
              <a:off x="2276745" y="2118381"/>
              <a:ext cx="2430056" cy="3043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6" name="图片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96"/>
            <a:stretch>
              <a:fillRect/>
            </a:stretch>
          </p:blipFill>
          <p:spPr bwMode="auto">
            <a:xfrm>
              <a:off x="4707015" y="2108270"/>
              <a:ext cx="4434206" cy="30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55" name="矩形 47"/>
          <p:cNvSpPr>
            <a:spLocks noChangeArrowheads="1"/>
          </p:cNvSpPr>
          <p:nvPr/>
        </p:nvSpPr>
        <p:spPr bwMode="auto">
          <a:xfrm>
            <a:off x="525463" y="444500"/>
            <a:ext cx="6416675" cy="3613150"/>
          </a:xfrm>
          <a:prstGeom prst="rect">
            <a:avLst/>
          </a:prstGeom>
          <a:solidFill>
            <a:srgbClr val="CCEDC7">
              <a:alpha val="9607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6" name="矩形 48"/>
          <p:cNvSpPr>
            <a:spLocks noChangeArrowheads="1"/>
          </p:cNvSpPr>
          <p:nvPr/>
        </p:nvSpPr>
        <p:spPr bwMode="auto">
          <a:xfrm>
            <a:off x="504825" y="815975"/>
            <a:ext cx="6438900" cy="396875"/>
          </a:xfrm>
          <a:prstGeom prst="rect">
            <a:avLst/>
          </a:prstGeom>
          <a:solidFill>
            <a:srgbClr val="62C75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658813"/>
            <a:ext cx="7493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3558" name="TextBox 50"/>
          <p:cNvSpPr>
            <a:spLocks noChangeArrowheads="1"/>
          </p:cNvSpPr>
          <p:nvPr/>
        </p:nvSpPr>
        <p:spPr bwMode="auto">
          <a:xfrm>
            <a:off x="1776413" y="774700"/>
            <a:ext cx="1868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sym typeface="方正粗倩简体" panose="03000509000000000000" pitchFamily="65" charset="-122"/>
              </a:rPr>
              <a:t>沿途风景</a:t>
            </a:r>
          </a:p>
        </p:txBody>
      </p:sp>
      <p:pic>
        <p:nvPicPr>
          <p:cNvPr id="23559" name="图片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550" y="1401763"/>
            <a:ext cx="1530350" cy="230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图片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91"/>
          <a:stretch>
            <a:fillRect/>
          </a:stretch>
        </p:blipFill>
        <p:spPr bwMode="auto">
          <a:xfrm>
            <a:off x="1058863" y="1400175"/>
            <a:ext cx="3378200" cy="229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CCEDC7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2F4E0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Pages>0</Pages>
  <Words>825</Words>
  <Characters>0</Characters>
  <Application>Microsoft Office PowerPoint</Application>
  <DocSecurity>0</DocSecurity>
  <PresentationFormat>全屏显示(16:9)</PresentationFormat>
  <Lines>0</Lines>
  <Paragraphs>81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Copperplate Gothic Bold</vt:lpstr>
      <vt:lpstr>Meiryo</vt:lpstr>
      <vt:lpstr>方正粗倩简体</vt:lpstr>
      <vt:lpstr>方正粗圆简体</vt:lpstr>
      <vt:lpstr>方正大黑简体</vt:lpstr>
      <vt:lpstr>方正光辉特粗简体</vt:lpstr>
      <vt:lpstr>方正苏新诗柳楷简体</vt:lpstr>
      <vt:lpstr>方正韵动中黑简体</vt:lpstr>
      <vt:lpstr>方正毡笔黑简体</vt:lpstr>
      <vt:lpstr>宋体</vt:lpstr>
      <vt:lpstr>微软雅黑</vt:lpstr>
      <vt:lpstr>幼圆</vt:lpstr>
      <vt:lpstr>Arial</vt:lpstr>
      <vt:lpstr>Calibri</vt:lpstr>
      <vt:lpstr>Calibri Light</vt:lpstr>
      <vt:lpstr>Edwardian Script ITC</vt:lpstr>
      <vt:lpstr>Harlow Solid Italic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>http://www.ypppt.com/</dc:description>
  <cp:lastModifiedBy>Administrator</cp:lastModifiedBy>
  <cp:revision>76</cp:revision>
  <dcterms:created xsi:type="dcterms:W3CDTF">2013-09-29T07:12:00Z</dcterms:created>
  <dcterms:modified xsi:type="dcterms:W3CDTF">2018-05-28T10:41:06Z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2052-9.1.0.4429</vt:lpwstr>
  </property>
</Properties>
</file>